
<file path=[Content_Types].xml><?xml version="1.0" encoding="utf-8"?>
<Types xmlns="http://schemas.openxmlformats.org/package/2006/content-types">
  <Default Extension="emf" ContentType="image/x-emf"/>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2" r:id="rId2"/>
  </p:sldMasterIdLst>
  <p:notesMasterIdLst>
    <p:notesMasterId r:id="rId60"/>
  </p:notesMasterIdLst>
  <p:sldIdLst>
    <p:sldId id="256" r:id="rId3"/>
    <p:sldId id="257" r:id="rId4"/>
    <p:sldId id="259" r:id="rId5"/>
    <p:sldId id="258" r:id="rId6"/>
    <p:sldId id="260" r:id="rId7"/>
    <p:sldId id="261" r:id="rId8"/>
    <p:sldId id="262" r:id="rId9"/>
    <p:sldId id="263" r:id="rId10"/>
    <p:sldId id="264" r:id="rId11"/>
    <p:sldId id="265" r:id="rId12"/>
    <p:sldId id="266" r:id="rId13"/>
    <p:sldId id="267" r:id="rId14"/>
    <p:sldId id="268" r:id="rId15"/>
    <p:sldId id="270" r:id="rId16"/>
    <p:sldId id="271" r:id="rId17"/>
    <p:sldId id="273" r:id="rId18"/>
    <p:sldId id="275" r:id="rId19"/>
    <p:sldId id="276" r:id="rId20"/>
    <p:sldId id="277" r:id="rId21"/>
    <p:sldId id="278" r:id="rId22"/>
    <p:sldId id="279" r:id="rId23"/>
    <p:sldId id="281" r:id="rId24"/>
    <p:sldId id="282" r:id="rId25"/>
    <p:sldId id="283" r:id="rId26"/>
    <p:sldId id="280" r:id="rId27"/>
    <p:sldId id="284" r:id="rId28"/>
    <p:sldId id="285" r:id="rId29"/>
    <p:sldId id="287" r:id="rId30"/>
    <p:sldId id="288" r:id="rId31"/>
    <p:sldId id="289" r:id="rId32"/>
    <p:sldId id="309" r:id="rId33"/>
    <p:sldId id="310" r:id="rId34"/>
    <p:sldId id="311" r:id="rId35"/>
    <p:sldId id="312" r:id="rId36"/>
    <p:sldId id="313" r:id="rId37"/>
    <p:sldId id="314" r:id="rId38"/>
    <p:sldId id="315" r:id="rId39"/>
    <p:sldId id="316" r:id="rId40"/>
    <p:sldId id="317" r:id="rId41"/>
    <p:sldId id="333" r:id="rId42"/>
    <p:sldId id="318" r:id="rId43"/>
    <p:sldId id="319" r:id="rId44"/>
    <p:sldId id="320" r:id="rId45"/>
    <p:sldId id="321" r:id="rId46"/>
    <p:sldId id="323" r:id="rId47"/>
    <p:sldId id="324" r:id="rId48"/>
    <p:sldId id="325" r:id="rId49"/>
    <p:sldId id="326" r:id="rId50"/>
    <p:sldId id="327" r:id="rId51"/>
    <p:sldId id="328" r:id="rId52"/>
    <p:sldId id="329" r:id="rId53"/>
    <p:sldId id="322" r:id="rId54"/>
    <p:sldId id="330" r:id="rId55"/>
    <p:sldId id="331" r:id="rId56"/>
    <p:sldId id="272" r:id="rId57"/>
    <p:sldId id="332" r:id="rId58"/>
    <p:sldId id="274" r:id="rId59"/>
  </p:sldIdLst>
  <p:sldSz cx="9144000" cy="5143500" type="screen16x9"/>
  <p:notesSz cx="6858000" cy="9144000"/>
  <p:embeddedFontLst>
    <p:embeddedFont>
      <p:font typeface="#9Slide02 Noi dung dai" panose="020B0604020202020204" charset="0"/>
      <p:regular r:id="rId61"/>
    </p:embeddedFont>
    <p:embeddedFont>
      <p:font typeface="#9Slide02 Tieu de dai" panose="020B0604020202020204" charset="0"/>
      <p:bold r:id="rId62"/>
    </p:embeddedFont>
    <p:embeddedFont>
      <p:font typeface="Anek Devanagari" panose="020B0604020202020204" charset="0"/>
      <p:regular r:id="rId63"/>
      <p:bold r:id="rId64"/>
    </p:embeddedFont>
    <p:embeddedFont>
      <p:font typeface="Anek Devanagari SemiBold" panose="020B0604020202020204" charset="0"/>
      <p:regular r:id="rId65"/>
      <p:bold r:id="rId66"/>
    </p:embeddedFont>
    <p:embeddedFont>
      <p:font typeface="Calibri" panose="020F0502020204030204" pitchFamily="34" charset="0"/>
      <p:regular r:id="rId67"/>
      <p:bold r:id="rId68"/>
      <p:italic r:id="rId69"/>
      <p:boldItalic r:id="rId70"/>
    </p:embeddedFont>
    <p:embeddedFont>
      <p:font typeface="Catamaran" panose="020B0604020202020204" charset="0"/>
      <p:regular r:id="rId71"/>
      <p:bold r:id="rId72"/>
    </p:embeddedFont>
    <p:embeddedFont>
      <p:font typeface="iCiel Cadena" panose="02000503000000020004" charset="0"/>
      <p:bold r:id="rId73"/>
    </p:embeddedFont>
    <p:embeddedFont>
      <p:font typeface="Open Sans" panose="020B0606030504020204" pitchFamily="34" charset="0"/>
      <p:regular r:id="rId74"/>
      <p:bold r:id="rId75"/>
      <p:italic r:id="rId76"/>
      <p:boldItalic r:id="rId77"/>
    </p:embeddedFont>
    <p:embeddedFont>
      <p:font typeface="Source Sans Pro" panose="020B0503030403020204" pitchFamily="3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A689A0-844E-482E-BDC3-29BFCA522325}">
  <a:tblStyle styleId="{16A689A0-844E-482E-BDC3-29BFCA52232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77" y="16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6.fntdata"/><Relationship Id="rId7" Type="http://schemas.openxmlformats.org/officeDocument/2006/relationships/slide" Target="slides/slide5.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6.fntdata"/><Relationship Id="rId61" Type="http://schemas.openxmlformats.org/officeDocument/2006/relationships/font" Target="fonts/font1.fntdata"/><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d1bf8d60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d1bf8d60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1"/>
        <p:cNvGrpSpPr/>
        <p:nvPr/>
      </p:nvGrpSpPr>
      <p:grpSpPr>
        <a:xfrm>
          <a:off x="0" y="0"/>
          <a:ext cx="0" cy="0"/>
          <a:chOff x="0" y="0"/>
          <a:chExt cx="0" cy="0"/>
        </a:xfrm>
      </p:grpSpPr>
      <p:sp>
        <p:nvSpPr>
          <p:cNvPr id="2462" name="Google Shape;2462;g12036f61dae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3" name="Google Shape;2463;g12036f61dae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7"/>
        <p:cNvGrpSpPr/>
        <p:nvPr/>
      </p:nvGrpSpPr>
      <p:grpSpPr>
        <a:xfrm>
          <a:off x="0" y="0"/>
          <a:ext cx="0" cy="0"/>
          <a:chOff x="0" y="0"/>
          <a:chExt cx="0" cy="0"/>
        </a:xfrm>
      </p:grpSpPr>
      <p:sp>
        <p:nvSpPr>
          <p:cNvPr id="2718" name="Google Shape;2718;gd1bf8d60a4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9" name="Google Shape;2719;gd1bf8d60a4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5"/>
        <p:cNvGrpSpPr/>
        <p:nvPr/>
      </p:nvGrpSpPr>
      <p:grpSpPr>
        <a:xfrm>
          <a:off x="0" y="0"/>
          <a:ext cx="0" cy="0"/>
          <a:chOff x="0" y="0"/>
          <a:chExt cx="0" cy="0"/>
        </a:xfrm>
      </p:grpSpPr>
      <p:sp>
        <p:nvSpPr>
          <p:cNvPr id="2806" name="Google Shape;2806;gd1bf8d60a4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7" name="Google Shape;2807;gd1bf8d60a4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9"/>
        <p:cNvGrpSpPr/>
        <p:nvPr/>
      </p:nvGrpSpPr>
      <p:grpSpPr>
        <a:xfrm>
          <a:off x="0" y="0"/>
          <a:ext cx="0" cy="0"/>
          <a:chOff x="0" y="0"/>
          <a:chExt cx="0" cy="0"/>
        </a:xfrm>
      </p:grpSpPr>
      <p:sp>
        <p:nvSpPr>
          <p:cNvPr id="2960" name="Google Shape;2960;gd1bf8d60a4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1" name="Google Shape;2961;gd1bf8d60a4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4"/>
        <p:cNvGrpSpPr/>
        <p:nvPr/>
      </p:nvGrpSpPr>
      <p:grpSpPr>
        <a:xfrm>
          <a:off x="0" y="0"/>
          <a:ext cx="0" cy="0"/>
          <a:chOff x="0" y="0"/>
          <a:chExt cx="0" cy="0"/>
        </a:xfrm>
      </p:grpSpPr>
      <p:sp>
        <p:nvSpPr>
          <p:cNvPr id="3135" name="Google Shape;3135;gd1bf8d60a4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6" name="Google Shape;3136;gd1bf8d60a4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d1bf8d60a4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d1bf8d60a4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1"/>
        <p:cNvGrpSpPr/>
        <p:nvPr/>
      </p:nvGrpSpPr>
      <p:grpSpPr>
        <a:xfrm>
          <a:off x="0" y="0"/>
          <a:ext cx="0" cy="0"/>
          <a:chOff x="0" y="0"/>
          <a:chExt cx="0" cy="0"/>
        </a:xfrm>
      </p:grpSpPr>
      <p:sp>
        <p:nvSpPr>
          <p:cNvPr id="3362" name="Google Shape;3362;gd1bf8d60a4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3" name="Google Shape;3363;gd1bf8d60a4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2"/>
        <p:cNvGrpSpPr/>
        <p:nvPr/>
      </p:nvGrpSpPr>
      <p:grpSpPr>
        <a:xfrm>
          <a:off x="0" y="0"/>
          <a:ext cx="0" cy="0"/>
          <a:chOff x="0" y="0"/>
          <a:chExt cx="0" cy="0"/>
        </a:xfrm>
      </p:grpSpPr>
      <p:sp>
        <p:nvSpPr>
          <p:cNvPr id="3733" name="Google Shape;3733;gd1bf8d60a4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4" name="Google Shape;3734;gd1bf8d60a4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4"/>
        <p:cNvGrpSpPr/>
        <p:nvPr/>
      </p:nvGrpSpPr>
      <p:grpSpPr>
        <a:xfrm>
          <a:off x="0" y="0"/>
          <a:ext cx="0" cy="0"/>
          <a:chOff x="0" y="0"/>
          <a:chExt cx="0" cy="0"/>
        </a:xfrm>
      </p:grpSpPr>
      <p:sp>
        <p:nvSpPr>
          <p:cNvPr id="3775" name="Google Shape;3775;gd1bf8d60a4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6" name="Google Shape;3776;gd1bf8d60a4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9"/>
        <p:cNvGrpSpPr/>
        <p:nvPr/>
      </p:nvGrpSpPr>
      <p:grpSpPr>
        <a:xfrm>
          <a:off x="0" y="0"/>
          <a:ext cx="0" cy="0"/>
          <a:chOff x="0" y="0"/>
          <a:chExt cx="0" cy="0"/>
        </a:xfrm>
      </p:grpSpPr>
      <p:sp>
        <p:nvSpPr>
          <p:cNvPr id="3870" name="Google Shape;3870;g12036f61dae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1" name="Google Shape;3871;g12036f61dae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d1bf8d60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d1bf8d60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5"/>
        <p:cNvGrpSpPr/>
        <p:nvPr/>
      </p:nvGrpSpPr>
      <p:grpSpPr>
        <a:xfrm>
          <a:off x="0" y="0"/>
          <a:ext cx="0" cy="0"/>
          <a:chOff x="0" y="0"/>
          <a:chExt cx="0" cy="0"/>
        </a:xfrm>
      </p:grpSpPr>
      <p:sp>
        <p:nvSpPr>
          <p:cNvPr id="3966" name="Google Shape;3966;gd1bf8d60a4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7" name="Google Shape;3967;gd1bf8d60a4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5"/>
        <p:cNvGrpSpPr/>
        <p:nvPr/>
      </p:nvGrpSpPr>
      <p:grpSpPr>
        <a:xfrm>
          <a:off x="0" y="0"/>
          <a:ext cx="0" cy="0"/>
          <a:chOff x="0" y="0"/>
          <a:chExt cx="0" cy="0"/>
        </a:xfrm>
      </p:grpSpPr>
      <p:sp>
        <p:nvSpPr>
          <p:cNvPr id="4066" name="Google Shape;4066;gd1bf8d60a4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7" name="Google Shape;4067;gd1bf8d60a4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4"/>
        <p:cNvGrpSpPr/>
        <p:nvPr/>
      </p:nvGrpSpPr>
      <p:grpSpPr>
        <a:xfrm>
          <a:off x="0" y="0"/>
          <a:ext cx="0" cy="0"/>
          <a:chOff x="0" y="0"/>
          <a:chExt cx="0" cy="0"/>
        </a:xfrm>
      </p:grpSpPr>
      <p:sp>
        <p:nvSpPr>
          <p:cNvPr id="4385" name="Google Shape;4385;gd1bf8d60a4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6" name="Google Shape;4386;gd1bf8d60a4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8"/>
        <p:cNvGrpSpPr/>
        <p:nvPr/>
      </p:nvGrpSpPr>
      <p:grpSpPr>
        <a:xfrm>
          <a:off x="0" y="0"/>
          <a:ext cx="0" cy="0"/>
          <a:chOff x="0" y="0"/>
          <a:chExt cx="0" cy="0"/>
        </a:xfrm>
      </p:grpSpPr>
      <p:sp>
        <p:nvSpPr>
          <p:cNvPr id="4489" name="Google Shape;4489;g12036f61da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0" name="Google Shape;4490;g12036f61da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4"/>
        <p:cNvGrpSpPr/>
        <p:nvPr/>
      </p:nvGrpSpPr>
      <p:grpSpPr>
        <a:xfrm>
          <a:off x="0" y="0"/>
          <a:ext cx="0" cy="0"/>
          <a:chOff x="0" y="0"/>
          <a:chExt cx="0" cy="0"/>
        </a:xfrm>
      </p:grpSpPr>
      <p:sp>
        <p:nvSpPr>
          <p:cNvPr id="4505" name="Google Shape;4505;g12036f61dae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6" name="Google Shape;4506;g12036f61dae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6"/>
        <p:cNvGrpSpPr/>
        <p:nvPr/>
      </p:nvGrpSpPr>
      <p:grpSpPr>
        <a:xfrm>
          <a:off x="0" y="0"/>
          <a:ext cx="0" cy="0"/>
          <a:chOff x="0" y="0"/>
          <a:chExt cx="0" cy="0"/>
        </a:xfrm>
      </p:grpSpPr>
      <p:sp>
        <p:nvSpPr>
          <p:cNvPr id="4277" name="Google Shape;4277;gd1bf8d60a4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8" name="Google Shape;4278;gd1bf8d60a4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0"/>
        <p:cNvGrpSpPr/>
        <p:nvPr/>
      </p:nvGrpSpPr>
      <p:grpSpPr>
        <a:xfrm>
          <a:off x="0" y="0"/>
          <a:ext cx="0" cy="0"/>
          <a:chOff x="0" y="0"/>
          <a:chExt cx="0" cy="0"/>
        </a:xfrm>
      </p:grpSpPr>
      <p:sp>
        <p:nvSpPr>
          <p:cNvPr id="4591" name="Google Shape;4591;g12036f61dae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2" name="Google Shape;4592;g12036f61dae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9"/>
        <p:cNvGrpSpPr/>
        <p:nvPr/>
      </p:nvGrpSpPr>
      <p:grpSpPr>
        <a:xfrm>
          <a:off x="0" y="0"/>
          <a:ext cx="0" cy="0"/>
          <a:chOff x="0" y="0"/>
          <a:chExt cx="0" cy="0"/>
        </a:xfrm>
      </p:grpSpPr>
      <p:sp>
        <p:nvSpPr>
          <p:cNvPr id="4660" name="Google Shape;4660;g12036f61da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1" name="Google Shape;4661;g12036f61da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6"/>
        <p:cNvGrpSpPr/>
        <p:nvPr/>
      </p:nvGrpSpPr>
      <p:grpSpPr>
        <a:xfrm>
          <a:off x="0" y="0"/>
          <a:ext cx="0" cy="0"/>
          <a:chOff x="0" y="0"/>
          <a:chExt cx="0" cy="0"/>
        </a:xfrm>
      </p:grpSpPr>
      <p:sp>
        <p:nvSpPr>
          <p:cNvPr id="4927" name="Google Shape;4927;g13b22cd839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8" name="Google Shape;4928;g13b22cd839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1"/>
        <p:cNvGrpSpPr/>
        <p:nvPr/>
      </p:nvGrpSpPr>
      <p:grpSpPr>
        <a:xfrm>
          <a:off x="0" y="0"/>
          <a:ext cx="0" cy="0"/>
          <a:chOff x="0" y="0"/>
          <a:chExt cx="0" cy="0"/>
        </a:xfrm>
      </p:grpSpPr>
      <p:sp>
        <p:nvSpPr>
          <p:cNvPr id="5692" name="Google Shape;5692;g13a9d5d46bb_1_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3" name="Google Shape;5693;g13a9d5d46bb_1_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12036f61da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12036f61da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7"/>
        <p:cNvGrpSpPr/>
        <p:nvPr/>
      </p:nvGrpSpPr>
      <p:grpSpPr>
        <a:xfrm>
          <a:off x="0" y="0"/>
          <a:ext cx="0" cy="0"/>
          <a:chOff x="0" y="0"/>
          <a:chExt cx="0" cy="0"/>
        </a:xfrm>
      </p:grpSpPr>
      <p:sp>
        <p:nvSpPr>
          <p:cNvPr id="6018" name="Google Shape;6018;g12036f61da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9" name="Google Shape;6019;g12036f61da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r>
              <a:rPr lang="en-US" dirty="0"/>
              <a:t>- </a:t>
            </a:r>
            <a:r>
              <a:rPr lang="en-US" dirty="0" err="1"/>
              <a:t>Nhấn</a:t>
            </a:r>
            <a:r>
              <a:rPr lang="en-US" dirty="0"/>
              <a:t> </a:t>
            </a:r>
            <a:r>
              <a:rPr lang="en-US" dirty="0" err="1"/>
              <a:t>vào</a:t>
            </a:r>
            <a:r>
              <a:rPr lang="en-US" dirty="0"/>
              <a:t> </a:t>
            </a:r>
            <a:r>
              <a:rPr lang="en-US" dirty="0" err="1"/>
              <a:t>chữ</a:t>
            </a:r>
            <a:r>
              <a:rPr lang="en-US" dirty="0"/>
              <a:t> </a:t>
            </a:r>
            <a:r>
              <a:rPr lang="en-US" dirty="0" err="1"/>
              <a:t>Bắt</a:t>
            </a:r>
            <a:r>
              <a:rPr lang="en-US" dirty="0"/>
              <a:t> </a:t>
            </a:r>
            <a:r>
              <a:rPr lang="en-US" dirty="0" err="1"/>
              <a:t>đầu</a:t>
            </a:r>
            <a:r>
              <a:rPr lang="en-US" dirty="0"/>
              <a:t> </a:t>
            </a:r>
            <a:r>
              <a:rPr lang="en-US" dirty="0" err="1"/>
              <a:t>để</a:t>
            </a:r>
            <a:r>
              <a:rPr lang="en-US" dirty="0"/>
              <a:t> </a:t>
            </a:r>
            <a:r>
              <a:rPr lang="en-US" dirty="0" err="1"/>
              <a:t>chuyển</a:t>
            </a:r>
            <a:r>
              <a:rPr lang="en-US" dirty="0"/>
              <a: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296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d1bf8d60a4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3" name="Google Shape;3313;gd1bf8d60a4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6"/>
        <p:cNvGrpSpPr/>
        <p:nvPr/>
      </p:nvGrpSpPr>
      <p:grpSpPr>
        <a:xfrm>
          <a:off x="0" y="0"/>
          <a:ext cx="0" cy="0"/>
          <a:chOff x="0" y="0"/>
          <a:chExt cx="0" cy="0"/>
        </a:xfrm>
      </p:grpSpPr>
      <p:sp>
        <p:nvSpPr>
          <p:cNvPr id="3477" name="Google Shape;3477;g12036f61dae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8" name="Google Shape;3478;g12036f61dae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13aa21f521f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13aa21f521f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g12036f61dae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4" name="Google Shape;1684;g12036f61dae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gd1bf8d60a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3" name="Google Shape;1843;gd1bf8d60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3"/>
        <p:cNvGrpSpPr/>
        <p:nvPr/>
      </p:nvGrpSpPr>
      <p:grpSpPr>
        <a:xfrm>
          <a:off x="0" y="0"/>
          <a:ext cx="0" cy="0"/>
          <a:chOff x="0" y="0"/>
          <a:chExt cx="0" cy="0"/>
        </a:xfrm>
      </p:grpSpPr>
      <p:sp>
        <p:nvSpPr>
          <p:cNvPr id="2024" name="Google Shape;2024;g12fc2de9d9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5" name="Google Shape;2025;g12fc2de9d9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gd1bf8d60a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4" name="Google Shape;2214;gd1bf8d60a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3"/>
        <p:cNvGrpSpPr/>
        <p:nvPr/>
      </p:nvGrpSpPr>
      <p:grpSpPr>
        <a:xfrm>
          <a:off x="0" y="0"/>
          <a:ext cx="0" cy="0"/>
          <a:chOff x="0" y="0"/>
          <a:chExt cx="0" cy="0"/>
        </a:xfrm>
      </p:grpSpPr>
      <p:sp>
        <p:nvSpPr>
          <p:cNvPr id="2294" name="Google Shape;2294;gd1bf8d60a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5" name="Google Shape;2295;gd1bf8d60a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43425" y="1216713"/>
            <a:ext cx="5257500" cy="22341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72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943301" y="3450988"/>
            <a:ext cx="52575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42568" y="3603288"/>
            <a:ext cx="208785" cy="208785"/>
          </a:xfrm>
          <a:custGeom>
            <a:avLst/>
            <a:gdLst/>
            <a:ahLst/>
            <a:cxnLst/>
            <a:rect l="l" t="t" r="r" b="b"/>
            <a:pathLst>
              <a:path w="1706" h="1706" extrusionOk="0">
                <a:moveTo>
                  <a:pt x="853" y="0"/>
                </a:moveTo>
                <a:cubicBezTo>
                  <a:pt x="853" y="467"/>
                  <a:pt x="467" y="853"/>
                  <a:pt x="0" y="853"/>
                </a:cubicBezTo>
                <a:cubicBezTo>
                  <a:pt x="467" y="853"/>
                  <a:pt x="853" y="1238"/>
                  <a:pt x="853" y="1705"/>
                </a:cubicBezTo>
                <a:cubicBezTo>
                  <a:pt x="853" y="1238"/>
                  <a:pt x="1238" y="853"/>
                  <a:pt x="1705" y="853"/>
                </a:cubicBezTo>
                <a:cubicBezTo>
                  <a:pt x="1238" y="853"/>
                  <a:pt x="853" y="467"/>
                  <a:pt x="85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030833" y="248681"/>
            <a:ext cx="86892" cy="88360"/>
          </a:xfrm>
          <a:custGeom>
            <a:avLst/>
            <a:gdLst/>
            <a:ahLst/>
            <a:cxnLst/>
            <a:rect l="l" t="t" r="r" b="b"/>
            <a:pathLst>
              <a:path w="710" h="722" extrusionOk="0">
                <a:moveTo>
                  <a:pt x="355" y="0"/>
                </a:moveTo>
                <a:cubicBezTo>
                  <a:pt x="355" y="209"/>
                  <a:pt x="193" y="371"/>
                  <a:pt x="0" y="371"/>
                </a:cubicBezTo>
                <a:cubicBezTo>
                  <a:pt x="193" y="371"/>
                  <a:pt x="355" y="529"/>
                  <a:pt x="355" y="722"/>
                </a:cubicBezTo>
                <a:cubicBezTo>
                  <a:pt x="355" y="529"/>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72803" y="326075"/>
            <a:ext cx="86892" cy="86524"/>
          </a:xfrm>
          <a:custGeom>
            <a:avLst/>
            <a:gdLst/>
            <a:ahLst/>
            <a:cxnLst/>
            <a:rect l="l" t="t" r="r" b="b"/>
            <a:pathLst>
              <a:path w="710" h="707" extrusionOk="0">
                <a:moveTo>
                  <a:pt x="355" y="1"/>
                </a:moveTo>
                <a:cubicBezTo>
                  <a:pt x="355" y="194"/>
                  <a:pt x="193" y="352"/>
                  <a:pt x="0" y="352"/>
                </a:cubicBezTo>
                <a:cubicBezTo>
                  <a:pt x="193" y="352"/>
                  <a:pt x="355" y="514"/>
                  <a:pt x="355" y="707"/>
                </a:cubicBezTo>
                <a:cubicBezTo>
                  <a:pt x="355" y="514"/>
                  <a:pt x="517" y="352"/>
                  <a:pt x="710" y="352"/>
                </a:cubicBezTo>
                <a:cubicBezTo>
                  <a:pt x="517" y="352"/>
                  <a:pt x="355" y="194"/>
                  <a:pt x="3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1"/>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32"/>
        <p:cNvGrpSpPr/>
        <p:nvPr/>
      </p:nvGrpSpPr>
      <p:grpSpPr>
        <a:xfrm>
          <a:off x="0" y="0"/>
          <a:ext cx="0" cy="0"/>
          <a:chOff x="0" y="0"/>
          <a:chExt cx="0" cy="0"/>
        </a:xfrm>
      </p:grpSpPr>
      <p:sp>
        <p:nvSpPr>
          <p:cNvPr id="133" name="Google Shape;133;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4" name="Google Shape;134;p13"/>
          <p:cNvSpPr txBox="1">
            <a:spLocks noGrp="1"/>
          </p:cNvSpPr>
          <p:nvPr>
            <p:ph type="title" idx="2"/>
          </p:nvPr>
        </p:nvSpPr>
        <p:spPr>
          <a:xfrm>
            <a:off x="771110" y="1988525"/>
            <a:ext cx="20667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600" b="0">
                <a:latin typeface="Anek Devanagari SemiBold"/>
                <a:ea typeface="Anek Devanagari SemiBold"/>
                <a:cs typeface="Anek Devanagari SemiBold"/>
                <a:sym typeface="Anek Devanagari SemiBold"/>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5" name="Google Shape;135;p13"/>
          <p:cNvSpPr txBox="1">
            <a:spLocks noGrp="1"/>
          </p:cNvSpPr>
          <p:nvPr>
            <p:ph type="subTitle" idx="1"/>
          </p:nvPr>
        </p:nvSpPr>
        <p:spPr>
          <a:xfrm>
            <a:off x="771094" y="2320924"/>
            <a:ext cx="20667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13"/>
          <p:cNvSpPr txBox="1">
            <a:spLocks noGrp="1"/>
          </p:cNvSpPr>
          <p:nvPr>
            <p:ph type="title" idx="3"/>
          </p:nvPr>
        </p:nvSpPr>
        <p:spPr>
          <a:xfrm>
            <a:off x="3498397" y="1988525"/>
            <a:ext cx="20667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600" b="0">
                <a:latin typeface="Anek Devanagari SemiBold"/>
                <a:ea typeface="Anek Devanagari SemiBold"/>
                <a:cs typeface="Anek Devanagari SemiBold"/>
                <a:sym typeface="Anek Devanagari SemiBold"/>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7" name="Google Shape;137;p13"/>
          <p:cNvSpPr txBox="1">
            <a:spLocks noGrp="1"/>
          </p:cNvSpPr>
          <p:nvPr>
            <p:ph type="subTitle" idx="4"/>
          </p:nvPr>
        </p:nvSpPr>
        <p:spPr>
          <a:xfrm>
            <a:off x="3498382" y="2320924"/>
            <a:ext cx="20667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3"/>
          <p:cNvSpPr txBox="1">
            <a:spLocks noGrp="1"/>
          </p:cNvSpPr>
          <p:nvPr>
            <p:ph type="title" idx="5"/>
          </p:nvPr>
        </p:nvSpPr>
        <p:spPr>
          <a:xfrm>
            <a:off x="771110" y="3684702"/>
            <a:ext cx="20667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600" b="0">
                <a:latin typeface="Anek Devanagari SemiBold"/>
                <a:ea typeface="Anek Devanagari SemiBold"/>
                <a:cs typeface="Anek Devanagari SemiBold"/>
                <a:sym typeface="Anek Devanagari SemiBold"/>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 name="Google Shape;139;p13"/>
          <p:cNvSpPr txBox="1">
            <a:spLocks noGrp="1"/>
          </p:cNvSpPr>
          <p:nvPr>
            <p:ph type="subTitle" idx="6"/>
          </p:nvPr>
        </p:nvSpPr>
        <p:spPr>
          <a:xfrm>
            <a:off x="771094" y="4017101"/>
            <a:ext cx="20667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3"/>
          <p:cNvSpPr txBox="1">
            <a:spLocks noGrp="1"/>
          </p:cNvSpPr>
          <p:nvPr>
            <p:ph type="title" idx="7"/>
          </p:nvPr>
        </p:nvSpPr>
        <p:spPr>
          <a:xfrm>
            <a:off x="3498397" y="3684701"/>
            <a:ext cx="20667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600" b="0">
                <a:latin typeface="Anek Devanagari SemiBold"/>
                <a:ea typeface="Anek Devanagari SemiBold"/>
                <a:cs typeface="Anek Devanagari SemiBold"/>
                <a:sym typeface="Anek Devanagari SemiBold"/>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1" name="Google Shape;141;p13"/>
          <p:cNvSpPr txBox="1">
            <a:spLocks noGrp="1"/>
          </p:cNvSpPr>
          <p:nvPr>
            <p:ph type="subTitle" idx="8"/>
          </p:nvPr>
        </p:nvSpPr>
        <p:spPr>
          <a:xfrm>
            <a:off x="3498382" y="4017100"/>
            <a:ext cx="20667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2" name="Google Shape;142;p13"/>
          <p:cNvSpPr txBox="1">
            <a:spLocks noGrp="1"/>
          </p:cNvSpPr>
          <p:nvPr>
            <p:ph type="title" idx="9" hasCustomPrompt="1"/>
          </p:nvPr>
        </p:nvSpPr>
        <p:spPr>
          <a:xfrm>
            <a:off x="777857" y="1427125"/>
            <a:ext cx="785700" cy="401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3" name="Google Shape;143;p13"/>
          <p:cNvSpPr txBox="1">
            <a:spLocks noGrp="1"/>
          </p:cNvSpPr>
          <p:nvPr>
            <p:ph type="title" idx="13" hasCustomPrompt="1"/>
          </p:nvPr>
        </p:nvSpPr>
        <p:spPr>
          <a:xfrm>
            <a:off x="777857" y="3123262"/>
            <a:ext cx="785700" cy="401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4" name="Google Shape;144;p13"/>
          <p:cNvSpPr txBox="1">
            <a:spLocks noGrp="1"/>
          </p:cNvSpPr>
          <p:nvPr>
            <p:ph type="title" idx="14" hasCustomPrompt="1"/>
          </p:nvPr>
        </p:nvSpPr>
        <p:spPr>
          <a:xfrm>
            <a:off x="3500407" y="1427125"/>
            <a:ext cx="785700" cy="401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5" name="Google Shape;145;p13"/>
          <p:cNvSpPr txBox="1">
            <a:spLocks noGrp="1"/>
          </p:cNvSpPr>
          <p:nvPr>
            <p:ph type="title" idx="15" hasCustomPrompt="1"/>
          </p:nvPr>
        </p:nvSpPr>
        <p:spPr>
          <a:xfrm>
            <a:off x="3500407" y="3123262"/>
            <a:ext cx="785700" cy="401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6" name="Google Shape;146;p13"/>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13"/>
          <p:cNvGrpSpPr/>
          <p:nvPr/>
        </p:nvGrpSpPr>
        <p:grpSpPr>
          <a:xfrm>
            <a:off x="158228" y="248675"/>
            <a:ext cx="413043" cy="1074032"/>
            <a:chOff x="2472803" y="326075"/>
            <a:chExt cx="413043" cy="1074032"/>
          </a:xfrm>
        </p:grpSpPr>
        <p:sp>
          <p:nvSpPr>
            <p:cNvPr id="148" name="Google Shape;148;p13"/>
            <p:cNvSpPr/>
            <p:nvPr/>
          </p:nvSpPr>
          <p:spPr>
            <a:xfrm>
              <a:off x="2736662" y="1071509"/>
              <a:ext cx="149184" cy="151632"/>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a:off x="2472803" y="326075"/>
              <a:ext cx="86892" cy="86524"/>
            </a:xfrm>
            <a:custGeom>
              <a:avLst/>
              <a:gdLst/>
              <a:ahLst/>
              <a:cxnLst/>
              <a:rect l="l" t="t" r="r" b="b"/>
              <a:pathLst>
                <a:path w="710" h="707" extrusionOk="0">
                  <a:moveTo>
                    <a:pt x="355" y="1"/>
                  </a:moveTo>
                  <a:cubicBezTo>
                    <a:pt x="355" y="194"/>
                    <a:pt x="193" y="352"/>
                    <a:pt x="0" y="352"/>
                  </a:cubicBezTo>
                  <a:cubicBezTo>
                    <a:pt x="193" y="352"/>
                    <a:pt x="355" y="514"/>
                    <a:pt x="355" y="707"/>
                  </a:cubicBezTo>
                  <a:cubicBezTo>
                    <a:pt x="355" y="514"/>
                    <a:pt x="517" y="352"/>
                    <a:pt x="710" y="352"/>
                  </a:cubicBezTo>
                  <a:cubicBezTo>
                    <a:pt x="517" y="352"/>
                    <a:pt x="355" y="194"/>
                    <a:pt x="3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a:off x="2472803" y="1311257"/>
              <a:ext cx="86892" cy="88850"/>
            </a:xfrm>
            <a:custGeom>
              <a:avLst/>
              <a:gdLst/>
              <a:ahLst/>
              <a:cxnLst/>
              <a:rect l="l" t="t" r="r" b="b"/>
              <a:pathLst>
                <a:path w="710" h="726" extrusionOk="0">
                  <a:moveTo>
                    <a:pt x="355" y="0"/>
                  </a:moveTo>
                  <a:cubicBezTo>
                    <a:pt x="355" y="209"/>
                    <a:pt x="193" y="371"/>
                    <a:pt x="0" y="371"/>
                  </a:cubicBezTo>
                  <a:cubicBezTo>
                    <a:pt x="193" y="371"/>
                    <a:pt x="355" y="533"/>
                    <a:pt x="355" y="726"/>
                  </a:cubicBezTo>
                  <a:cubicBezTo>
                    <a:pt x="355" y="533"/>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13"/>
          <p:cNvGrpSpPr/>
          <p:nvPr/>
        </p:nvGrpSpPr>
        <p:grpSpPr>
          <a:xfrm>
            <a:off x="8349749" y="370693"/>
            <a:ext cx="618651" cy="830000"/>
            <a:chOff x="8349749" y="370693"/>
            <a:chExt cx="618651" cy="830000"/>
          </a:xfrm>
        </p:grpSpPr>
        <p:grpSp>
          <p:nvGrpSpPr>
            <p:cNvPr id="152" name="Google Shape;152;p13"/>
            <p:cNvGrpSpPr/>
            <p:nvPr/>
          </p:nvGrpSpPr>
          <p:grpSpPr>
            <a:xfrm>
              <a:off x="8572735" y="370693"/>
              <a:ext cx="395665" cy="830000"/>
              <a:chOff x="6722060" y="248681"/>
              <a:chExt cx="395665" cy="830000"/>
            </a:xfrm>
          </p:grpSpPr>
          <p:sp>
            <p:nvSpPr>
              <p:cNvPr id="153" name="Google Shape;153;p13"/>
              <p:cNvSpPr/>
              <p:nvPr/>
            </p:nvSpPr>
            <p:spPr>
              <a:xfrm>
                <a:off x="6722060" y="870386"/>
                <a:ext cx="210743" cy="208295"/>
              </a:xfrm>
              <a:custGeom>
                <a:avLst/>
                <a:gdLst/>
                <a:ahLst/>
                <a:cxnLst/>
                <a:rect l="l" t="t" r="r" b="b"/>
                <a:pathLst>
                  <a:path w="1722" h="1702" extrusionOk="0">
                    <a:moveTo>
                      <a:pt x="869" y="0"/>
                    </a:moveTo>
                    <a:cubicBezTo>
                      <a:pt x="869" y="463"/>
                      <a:pt x="483" y="849"/>
                      <a:pt x="1" y="849"/>
                    </a:cubicBezTo>
                    <a:cubicBezTo>
                      <a:pt x="483" y="849"/>
                      <a:pt x="869" y="1234"/>
                      <a:pt x="869" y="1701"/>
                    </a:cubicBezTo>
                    <a:cubicBezTo>
                      <a:pt x="869" y="1234"/>
                      <a:pt x="1239" y="849"/>
                      <a:pt x="1721" y="849"/>
                    </a:cubicBezTo>
                    <a:cubicBezTo>
                      <a:pt x="1239" y="849"/>
                      <a:pt x="869" y="463"/>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7030833" y="248681"/>
                <a:ext cx="86892" cy="88360"/>
              </a:xfrm>
              <a:custGeom>
                <a:avLst/>
                <a:gdLst/>
                <a:ahLst/>
                <a:cxnLst/>
                <a:rect l="l" t="t" r="r" b="b"/>
                <a:pathLst>
                  <a:path w="710" h="722" extrusionOk="0">
                    <a:moveTo>
                      <a:pt x="355" y="0"/>
                    </a:moveTo>
                    <a:cubicBezTo>
                      <a:pt x="355" y="209"/>
                      <a:pt x="193" y="371"/>
                      <a:pt x="0" y="371"/>
                    </a:cubicBezTo>
                    <a:cubicBezTo>
                      <a:pt x="193" y="371"/>
                      <a:pt x="355" y="529"/>
                      <a:pt x="355" y="722"/>
                    </a:cubicBezTo>
                    <a:cubicBezTo>
                      <a:pt x="355" y="529"/>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13"/>
            <p:cNvSpPr/>
            <p:nvPr/>
          </p:nvSpPr>
          <p:spPr>
            <a:xfrm>
              <a:off x="8349749" y="415774"/>
              <a:ext cx="162075" cy="160201"/>
            </a:xfrm>
            <a:custGeom>
              <a:avLst/>
              <a:gdLst/>
              <a:ahLst/>
              <a:cxnLst/>
              <a:rect l="l" t="t" r="r" b="b"/>
              <a:pathLst>
                <a:path w="1722" h="1702" extrusionOk="0">
                  <a:moveTo>
                    <a:pt x="869" y="0"/>
                  </a:moveTo>
                  <a:cubicBezTo>
                    <a:pt x="869" y="463"/>
                    <a:pt x="483" y="849"/>
                    <a:pt x="1" y="849"/>
                  </a:cubicBezTo>
                  <a:cubicBezTo>
                    <a:pt x="483" y="849"/>
                    <a:pt x="869" y="1234"/>
                    <a:pt x="869" y="1701"/>
                  </a:cubicBezTo>
                  <a:cubicBezTo>
                    <a:pt x="869" y="1234"/>
                    <a:pt x="1239" y="849"/>
                    <a:pt x="1721" y="849"/>
                  </a:cubicBezTo>
                  <a:cubicBezTo>
                    <a:pt x="1239" y="849"/>
                    <a:pt x="869" y="463"/>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56"/>
        <p:cNvGrpSpPr/>
        <p:nvPr/>
      </p:nvGrpSpPr>
      <p:grpSpPr>
        <a:xfrm>
          <a:off x="0" y="0"/>
          <a:ext cx="0" cy="0"/>
          <a:chOff x="0" y="0"/>
          <a:chExt cx="0" cy="0"/>
        </a:xfrm>
      </p:grpSpPr>
      <p:sp>
        <p:nvSpPr>
          <p:cNvPr id="157" name="Google Shape;157;p14"/>
          <p:cNvSpPr txBox="1">
            <a:spLocks noGrp="1"/>
          </p:cNvSpPr>
          <p:nvPr>
            <p:ph type="title"/>
          </p:nvPr>
        </p:nvSpPr>
        <p:spPr>
          <a:xfrm>
            <a:off x="3297850" y="3252082"/>
            <a:ext cx="51330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16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8" name="Google Shape;158;p14"/>
          <p:cNvSpPr txBox="1">
            <a:spLocks noGrp="1"/>
          </p:cNvSpPr>
          <p:nvPr>
            <p:ph type="subTitle" idx="1"/>
          </p:nvPr>
        </p:nvSpPr>
        <p:spPr>
          <a:xfrm>
            <a:off x="3297957" y="1333800"/>
            <a:ext cx="5133000" cy="1944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159" name="Google Shape;159;p14"/>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4"/>
          <p:cNvSpPr/>
          <p:nvPr/>
        </p:nvSpPr>
        <p:spPr>
          <a:xfrm>
            <a:off x="7977594" y="351473"/>
            <a:ext cx="158549" cy="158325"/>
          </a:xfrm>
          <a:custGeom>
            <a:avLst/>
            <a:gdLst/>
            <a:ahLst/>
            <a:cxnLst/>
            <a:rect l="l" t="t" r="r" b="b"/>
            <a:pathLst>
              <a:path w="692" h="691" extrusionOk="0">
                <a:moveTo>
                  <a:pt x="356" y="0"/>
                </a:moveTo>
                <a:cubicBezTo>
                  <a:pt x="356" y="193"/>
                  <a:pt x="194" y="355"/>
                  <a:pt x="1" y="355"/>
                </a:cubicBezTo>
                <a:cubicBezTo>
                  <a:pt x="194" y="355"/>
                  <a:pt x="356" y="513"/>
                  <a:pt x="356" y="691"/>
                </a:cubicBezTo>
                <a:cubicBezTo>
                  <a:pt x="356" y="513"/>
                  <a:pt x="498" y="355"/>
                  <a:pt x="691" y="355"/>
                </a:cubicBezTo>
                <a:cubicBezTo>
                  <a:pt x="498" y="355"/>
                  <a:pt x="356" y="193"/>
                  <a:pt x="35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4"/>
          <p:cNvSpPr/>
          <p:nvPr/>
        </p:nvSpPr>
        <p:spPr>
          <a:xfrm>
            <a:off x="8515754" y="351465"/>
            <a:ext cx="87228" cy="87232"/>
          </a:xfrm>
          <a:custGeom>
            <a:avLst/>
            <a:gdLst/>
            <a:ahLst/>
            <a:cxnLst/>
            <a:rect l="l" t="t" r="r" b="b"/>
            <a:pathLst>
              <a:path w="691" h="691" extrusionOk="0">
                <a:moveTo>
                  <a:pt x="355" y="0"/>
                </a:moveTo>
                <a:cubicBezTo>
                  <a:pt x="355" y="193"/>
                  <a:pt x="193" y="351"/>
                  <a:pt x="0" y="351"/>
                </a:cubicBezTo>
                <a:cubicBezTo>
                  <a:pt x="193" y="351"/>
                  <a:pt x="355" y="498"/>
                  <a:pt x="355" y="691"/>
                </a:cubicBezTo>
                <a:cubicBezTo>
                  <a:pt x="355" y="498"/>
                  <a:pt x="498" y="351"/>
                  <a:pt x="691" y="351"/>
                </a:cubicBezTo>
                <a:cubicBezTo>
                  <a:pt x="498" y="351"/>
                  <a:pt x="355" y="193"/>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4"/>
          <p:cNvSpPr/>
          <p:nvPr/>
        </p:nvSpPr>
        <p:spPr>
          <a:xfrm>
            <a:off x="537973" y="2960099"/>
            <a:ext cx="258850" cy="258651"/>
          </a:xfrm>
          <a:custGeom>
            <a:avLst/>
            <a:gdLst/>
            <a:ahLst/>
            <a:cxnLst/>
            <a:rect l="l" t="t" r="r" b="b"/>
            <a:pathLst>
              <a:path w="1240" h="1239" extrusionOk="0">
                <a:moveTo>
                  <a:pt x="610" y="1"/>
                </a:moveTo>
                <a:cubicBezTo>
                  <a:pt x="610" y="340"/>
                  <a:pt x="337" y="629"/>
                  <a:pt x="1" y="629"/>
                </a:cubicBezTo>
                <a:cubicBezTo>
                  <a:pt x="337" y="629"/>
                  <a:pt x="610" y="903"/>
                  <a:pt x="610" y="1239"/>
                </a:cubicBezTo>
                <a:cubicBezTo>
                  <a:pt x="610" y="903"/>
                  <a:pt x="884" y="629"/>
                  <a:pt x="1239" y="629"/>
                </a:cubicBezTo>
                <a:cubicBezTo>
                  <a:pt x="884" y="629"/>
                  <a:pt x="610" y="340"/>
                  <a:pt x="61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63"/>
        <p:cNvGrpSpPr/>
        <p:nvPr/>
      </p:nvGrpSpPr>
      <p:grpSpPr>
        <a:xfrm>
          <a:off x="0" y="0"/>
          <a:ext cx="0" cy="0"/>
          <a:chOff x="0" y="0"/>
          <a:chExt cx="0" cy="0"/>
        </a:xfrm>
      </p:grpSpPr>
      <p:sp>
        <p:nvSpPr>
          <p:cNvPr id="164" name="Google Shape;16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65" name="Google Shape;165;p15"/>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5"/>
          <p:cNvSpPr/>
          <p:nvPr/>
        </p:nvSpPr>
        <p:spPr>
          <a:xfrm>
            <a:off x="480318" y="400783"/>
            <a:ext cx="200332" cy="200332"/>
          </a:xfrm>
          <a:custGeom>
            <a:avLst/>
            <a:gdLst/>
            <a:ahLst/>
            <a:cxnLst/>
            <a:rect l="l" t="t" r="r" b="b"/>
            <a:pathLst>
              <a:path w="1752" h="1752" extrusionOk="0">
                <a:moveTo>
                  <a:pt x="884" y="1"/>
                </a:moveTo>
                <a:cubicBezTo>
                  <a:pt x="884" y="483"/>
                  <a:pt x="483" y="884"/>
                  <a:pt x="0" y="884"/>
                </a:cubicBezTo>
                <a:cubicBezTo>
                  <a:pt x="483" y="884"/>
                  <a:pt x="884" y="1270"/>
                  <a:pt x="884" y="1752"/>
                </a:cubicBezTo>
                <a:cubicBezTo>
                  <a:pt x="884" y="1270"/>
                  <a:pt x="1269" y="884"/>
                  <a:pt x="1752" y="884"/>
                </a:cubicBezTo>
                <a:cubicBezTo>
                  <a:pt x="1269" y="884"/>
                  <a:pt x="884" y="483"/>
                  <a:pt x="88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a:off x="8161398" y="302194"/>
            <a:ext cx="195073" cy="195073"/>
          </a:xfrm>
          <a:custGeom>
            <a:avLst/>
            <a:gdLst/>
            <a:ahLst/>
            <a:cxnLst/>
            <a:rect l="l" t="t" r="r" b="b"/>
            <a:pathLst>
              <a:path w="1706" h="1706" extrusionOk="0">
                <a:moveTo>
                  <a:pt x="853" y="0"/>
                </a:moveTo>
                <a:cubicBezTo>
                  <a:pt x="853" y="467"/>
                  <a:pt x="467" y="853"/>
                  <a:pt x="0" y="853"/>
                </a:cubicBezTo>
                <a:cubicBezTo>
                  <a:pt x="467" y="853"/>
                  <a:pt x="853" y="1238"/>
                  <a:pt x="853" y="1705"/>
                </a:cubicBezTo>
                <a:cubicBezTo>
                  <a:pt x="853" y="1238"/>
                  <a:pt x="1238" y="853"/>
                  <a:pt x="1705" y="853"/>
                </a:cubicBezTo>
                <a:cubicBezTo>
                  <a:pt x="1238" y="853"/>
                  <a:pt x="853" y="467"/>
                  <a:pt x="85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8468843" y="1607690"/>
            <a:ext cx="195073" cy="195073"/>
          </a:xfrm>
          <a:custGeom>
            <a:avLst/>
            <a:gdLst/>
            <a:ahLst/>
            <a:cxnLst/>
            <a:rect l="l" t="t" r="r" b="b"/>
            <a:pathLst>
              <a:path w="1706" h="1706" extrusionOk="0">
                <a:moveTo>
                  <a:pt x="853" y="1"/>
                </a:moveTo>
                <a:cubicBezTo>
                  <a:pt x="853" y="467"/>
                  <a:pt x="467" y="853"/>
                  <a:pt x="1" y="853"/>
                </a:cubicBezTo>
                <a:cubicBezTo>
                  <a:pt x="467" y="853"/>
                  <a:pt x="853" y="1239"/>
                  <a:pt x="853" y="1706"/>
                </a:cubicBezTo>
                <a:cubicBezTo>
                  <a:pt x="853" y="1239"/>
                  <a:pt x="1223" y="853"/>
                  <a:pt x="1705" y="853"/>
                </a:cubicBezTo>
                <a:cubicBezTo>
                  <a:pt x="1223" y="853"/>
                  <a:pt x="853" y="467"/>
                  <a:pt x="85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5"/>
          <p:cNvSpPr/>
          <p:nvPr/>
        </p:nvSpPr>
        <p:spPr>
          <a:xfrm>
            <a:off x="8632001" y="756526"/>
            <a:ext cx="87202" cy="86177"/>
          </a:xfrm>
          <a:custGeom>
            <a:avLst/>
            <a:gdLst/>
            <a:ahLst/>
            <a:cxnLst/>
            <a:rect l="l" t="t" r="r" b="b"/>
            <a:pathLst>
              <a:path w="1722" h="1702" extrusionOk="0">
                <a:moveTo>
                  <a:pt x="869" y="0"/>
                </a:moveTo>
                <a:cubicBezTo>
                  <a:pt x="869" y="463"/>
                  <a:pt x="483" y="849"/>
                  <a:pt x="1" y="849"/>
                </a:cubicBezTo>
                <a:cubicBezTo>
                  <a:pt x="483" y="849"/>
                  <a:pt x="869" y="1234"/>
                  <a:pt x="869" y="1701"/>
                </a:cubicBezTo>
                <a:cubicBezTo>
                  <a:pt x="869" y="1234"/>
                  <a:pt x="1239" y="849"/>
                  <a:pt x="1721" y="849"/>
                </a:cubicBezTo>
                <a:cubicBezTo>
                  <a:pt x="1239" y="849"/>
                  <a:pt x="869" y="463"/>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5"/>
          <p:cNvSpPr/>
          <p:nvPr/>
        </p:nvSpPr>
        <p:spPr>
          <a:xfrm>
            <a:off x="8829212" y="1197454"/>
            <a:ext cx="141673" cy="141673"/>
          </a:xfrm>
          <a:custGeom>
            <a:avLst/>
            <a:gdLst/>
            <a:ahLst/>
            <a:cxnLst/>
            <a:rect l="l" t="t" r="r" b="b"/>
            <a:pathLst>
              <a:path w="1239" h="1239" extrusionOk="0">
                <a:moveTo>
                  <a:pt x="610" y="0"/>
                </a:moveTo>
                <a:cubicBezTo>
                  <a:pt x="610" y="351"/>
                  <a:pt x="336" y="625"/>
                  <a:pt x="0" y="625"/>
                </a:cubicBezTo>
                <a:cubicBezTo>
                  <a:pt x="336" y="625"/>
                  <a:pt x="610" y="899"/>
                  <a:pt x="610" y="1238"/>
                </a:cubicBezTo>
                <a:cubicBezTo>
                  <a:pt x="610" y="899"/>
                  <a:pt x="884" y="625"/>
                  <a:pt x="1239" y="625"/>
                </a:cubicBezTo>
                <a:cubicBezTo>
                  <a:pt x="884" y="625"/>
                  <a:pt x="610" y="351"/>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p:cNvSpPr/>
          <p:nvPr/>
        </p:nvSpPr>
        <p:spPr>
          <a:xfrm>
            <a:off x="295110" y="145729"/>
            <a:ext cx="139387" cy="141673"/>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a:off x="8582748" y="205705"/>
            <a:ext cx="81185" cy="82557"/>
          </a:xfrm>
          <a:custGeom>
            <a:avLst/>
            <a:gdLst/>
            <a:ahLst/>
            <a:cxnLst/>
            <a:rect l="l" t="t" r="r" b="b"/>
            <a:pathLst>
              <a:path w="710" h="722" extrusionOk="0">
                <a:moveTo>
                  <a:pt x="355" y="0"/>
                </a:moveTo>
                <a:cubicBezTo>
                  <a:pt x="355" y="209"/>
                  <a:pt x="193" y="371"/>
                  <a:pt x="0" y="371"/>
                </a:cubicBezTo>
                <a:cubicBezTo>
                  <a:pt x="193" y="371"/>
                  <a:pt x="355" y="529"/>
                  <a:pt x="355" y="722"/>
                </a:cubicBezTo>
                <a:cubicBezTo>
                  <a:pt x="355" y="529"/>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5"/>
          <p:cNvSpPr/>
          <p:nvPr/>
        </p:nvSpPr>
        <p:spPr>
          <a:xfrm>
            <a:off x="832953" y="206550"/>
            <a:ext cx="81185" cy="80842"/>
          </a:xfrm>
          <a:custGeom>
            <a:avLst/>
            <a:gdLst/>
            <a:ahLst/>
            <a:cxnLst/>
            <a:rect l="l" t="t" r="r" b="b"/>
            <a:pathLst>
              <a:path w="710" h="707" extrusionOk="0">
                <a:moveTo>
                  <a:pt x="355" y="1"/>
                </a:moveTo>
                <a:cubicBezTo>
                  <a:pt x="355" y="194"/>
                  <a:pt x="193" y="352"/>
                  <a:pt x="0" y="352"/>
                </a:cubicBezTo>
                <a:cubicBezTo>
                  <a:pt x="193" y="352"/>
                  <a:pt x="355" y="514"/>
                  <a:pt x="355" y="707"/>
                </a:cubicBezTo>
                <a:cubicBezTo>
                  <a:pt x="355" y="514"/>
                  <a:pt x="517" y="352"/>
                  <a:pt x="710" y="352"/>
                </a:cubicBezTo>
                <a:cubicBezTo>
                  <a:pt x="517" y="352"/>
                  <a:pt x="355" y="194"/>
                  <a:pt x="3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a:off x="480328" y="1114432"/>
            <a:ext cx="81185" cy="83014"/>
          </a:xfrm>
          <a:custGeom>
            <a:avLst/>
            <a:gdLst/>
            <a:ahLst/>
            <a:cxnLst/>
            <a:rect l="l" t="t" r="r" b="b"/>
            <a:pathLst>
              <a:path w="710" h="726" extrusionOk="0">
                <a:moveTo>
                  <a:pt x="355" y="0"/>
                </a:moveTo>
                <a:cubicBezTo>
                  <a:pt x="355" y="209"/>
                  <a:pt x="193" y="371"/>
                  <a:pt x="0" y="371"/>
                </a:cubicBezTo>
                <a:cubicBezTo>
                  <a:pt x="193" y="371"/>
                  <a:pt x="355" y="533"/>
                  <a:pt x="355" y="726"/>
                </a:cubicBezTo>
                <a:cubicBezTo>
                  <a:pt x="355" y="533"/>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184568" y="2719733"/>
            <a:ext cx="200332" cy="200332"/>
          </a:xfrm>
          <a:custGeom>
            <a:avLst/>
            <a:gdLst/>
            <a:ahLst/>
            <a:cxnLst/>
            <a:rect l="l" t="t" r="r" b="b"/>
            <a:pathLst>
              <a:path w="1752" h="1752" extrusionOk="0">
                <a:moveTo>
                  <a:pt x="884" y="1"/>
                </a:moveTo>
                <a:cubicBezTo>
                  <a:pt x="884" y="483"/>
                  <a:pt x="483" y="884"/>
                  <a:pt x="0" y="884"/>
                </a:cubicBezTo>
                <a:cubicBezTo>
                  <a:pt x="483" y="884"/>
                  <a:pt x="884" y="1270"/>
                  <a:pt x="884" y="1752"/>
                </a:cubicBezTo>
                <a:cubicBezTo>
                  <a:pt x="884" y="1270"/>
                  <a:pt x="1269" y="884"/>
                  <a:pt x="1752" y="884"/>
                </a:cubicBezTo>
                <a:cubicBezTo>
                  <a:pt x="1269" y="884"/>
                  <a:pt x="884" y="483"/>
                  <a:pt x="88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5"/>
          <p:cNvSpPr/>
          <p:nvPr/>
        </p:nvSpPr>
        <p:spPr>
          <a:xfrm>
            <a:off x="451235" y="2415817"/>
            <a:ext cx="139387" cy="141673"/>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5"/>
          <p:cNvSpPr/>
          <p:nvPr/>
        </p:nvSpPr>
        <p:spPr>
          <a:xfrm>
            <a:off x="8732260" y="2415817"/>
            <a:ext cx="139387" cy="141673"/>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178"/>
        <p:cNvGrpSpPr/>
        <p:nvPr/>
      </p:nvGrpSpPr>
      <p:grpSpPr>
        <a:xfrm>
          <a:off x="0" y="0"/>
          <a:ext cx="0" cy="0"/>
          <a:chOff x="0" y="0"/>
          <a:chExt cx="0" cy="0"/>
        </a:xfrm>
      </p:grpSpPr>
      <p:sp>
        <p:nvSpPr>
          <p:cNvPr id="179" name="Google Shape;179;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80" name="Google Shape;180;p16"/>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6"/>
          <p:cNvSpPr/>
          <p:nvPr/>
        </p:nvSpPr>
        <p:spPr>
          <a:xfrm>
            <a:off x="167184" y="870501"/>
            <a:ext cx="250665" cy="248803"/>
          </a:xfrm>
          <a:custGeom>
            <a:avLst/>
            <a:gdLst/>
            <a:ahLst/>
            <a:cxnLst/>
            <a:rect l="l" t="t" r="r" b="b"/>
            <a:pathLst>
              <a:path w="2558" h="2539" extrusionOk="0">
                <a:moveTo>
                  <a:pt x="1273" y="1"/>
                </a:moveTo>
                <a:cubicBezTo>
                  <a:pt x="1273" y="707"/>
                  <a:pt x="710" y="1270"/>
                  <a:pt x="0" y="1270"/>
                </a:cubicBezTo>
                <a:cubicBezTo>
                  <a:pt x="710" y="1270"/>
                  <a:pt x="1273" y="1848"/>
                  <a:pt x="1273" y="2539"/>
                </a:cubicBezTo>
                <a:cubicBezTo>
                  <a:pt x="1273" y="1848"/>
                  <a:pt x="1852" y="1270"/>
                  <a:pt x="2558" y="1270"/>
                </a:cubicBezTo>
                <a:cubicBezTo>
                  <a:pt x="1852" y="1270"/>
                  <a:pt x="1273" y="707"/>
                  <a:pt x="127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a:off x="461587" y="1269962"/>
            <a:ext cx="119551" cy="121413"/>
          </a:xfrm>
          <a:custGeom>
            <a:avLst/>
            <a:gdLst/>
            <a:ahLst/>
            <a:cxnLst/>
            <a:rect l="l" t="t" r="r" b="b"/>
            <a:pathLst>
              <a:path w="1220" h="1239" extrusionOk="0">
                <a:moveTo>
                  <a:pt x="610" y="0"/>
                </a:moveTo>
                <a:cubicBezTo>
                  <a:pt x="610" y="340"/>
                  <a:pt x="336" y="614"/>
                  <a:pt x="1" y="614"/>
                </a:cubicBezTo>
                <a:cubicBezTo>
                  <a:pt x="336" y="614"/>
                  <a:pt x="610" y="888"/>
                  <a:pt x="610" y="1239"/>
                </a:cubicBezTo>
                <a:cubicBezTo>
                  <a:pt x="610" y="888"/>
                  <a:pt x="884" y="614"/>
                  <a:pt x="1220" y="614"/>
                </a:cubicBezTo>
                <a:cubicBezTo>
                  <a:pt x="884" y="614"/>
                  <a:pt x="610" y="340"/>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a:off x="384534" y="388570"/>
            <a:ext cx="121413" cy="119551"/>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6"/>
          <p:cNvSpPr/>
          <p:nvPr/>
        </p:nvSpPr>
        <p:spPr>
          <a:xfrm>
            <a:off x="8724968" y="1123245"/>
            <a:ext cx="166333" cy="169065"/>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6"/>
          <p:cNvSpPr/>
          <p:nvPr/>
        </p:nvSpPr>
        <p:spPr>
          <a:xfrm>
            <a:off x="8517388" y="325840"/>
            <a:ext cx="246051" cy="245025"/>
          </a:xfrm>
          <a:custGeom>
            <a:avLst/>
            <a:gdLst/>
            <a:ahLst/>
            <a:cxnLst/>
            <a:rect l="l" t="t" r="r" b="b"/>
            <a:pathLst>
              <a:path w="710" h="707" extrusionOk="0">
                <a:moveTo>
                  <a:pt x="355" y="1"/>
                </a:moveTo>
                <a:cubicBezTo>
                  <a:pt x="355" y="194"/>
                  <a:pt x="193" y="352"/>
                  <a:pt x="0" y="352"/>
                </a:cubicBezTo>
                <a:cubicBezTo>
                  <a:pt x="193" y="352"/>
                  <a:pt x="355" y="514"/>
                  <a:pt x="355" y="707"/>
                </a:cubicBezTo>
                <a:cubicBezTo>
                  <a:pt x="355" y="514"/>
                  <a:pt x="517" y="352"/>
                  <a:pt x="710" y="352"/>
                </a:cubicBezTo>
                <a:cubicBezTo>
                  <a:pt x="517" y="352"/>
                  <a:pt x="355" y="194"/>
                  <a:pt x="3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a:off x="8475802" y="1292310"/>
            <a:ext cx="96879" cy="99065"/>
          </a:xfrm>
          <a:custGeom>
            <a:avLst/>
            <a:gdLst/>
            <a:ahLst/>
            <a:cxnLst/>
            <a:rect l="l" t="t" r="r" b="b"/>
            <a:pathLst>
              <a:path w="710" h="726" extrusionOk="0">
                <a:moveTo>
                  <a:pt x="355" y="0"/>
                </a:moveTo>
                <a:cubicBezTo>
                  <a:pt x="355" y="209"/>
                  <a:pt x="193" y="371"/>
                  <a:pt x="0" y="371"/>
                </a:cubicBezTo>
                <a:cubicBezTo>
                  <a:pt x="193" y="371"/>
                  <a:pt x="355" y="533"/>
                  <a:pt x="355" y="726"/>
                </a:cubicBezTo>
                <a:cubicBezTo>
                  <a:pt x="355" y="533"/>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CUSTOM_10_2">
    <p:spTree>
      <p:nvGrpSpPr>
        <p:cNvPr id="1" name="Shape 187"/>
        <p:cNvGrpSpPr/>
        <p:nvPr/>
      </p:nvGrpSpPr>
      <p:grpSpPr>
        <a:xfrm>
          <a:off x="0" y="0"/>
          <a:ext cx="0" cy="0"/>
          <a:chOff x="0" y="0"/>
          <a:chExt cx="0" cy="0"/>
        </a:xfrm>
      </p:grpSpPr>
      <p:sp>
        <p:nvSpPr>
          <p:cNvPr id="188" name="Google Shape;188;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89" name="Google Shape;189;p17"/>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90;p17"/>
          <p:cNvGrpSpPr/>
          <p:nvPr/>
        </p:nvGrpSpPr>
        <p:grpSpPr>
          <a:xfrm>
            <a:off x="8401944" y="164990"/>
            <a:ext cx="470060" cy="856175"/>
            <a:chOff x="8401944" y="164990"/>
            <a:chExt cx="470060" cy="856175"/>
          </a:xfrm>
        </p:grpSpPr>
        <p:sp>
          <p:nvSpPr>
            <p:cNvPr id="191" name="Google Shape;191;p17"/>
            <p:cNvSpPr/>
            <p:nvPr/>
          </p:nvSpPr>
          <p:spPr>
            <a:xfrm>
              <a:off x="8592929" y="746338"/>
              <a:ext cx="279075" cy="274826"/>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7"/>
            <p:cNvSpPr/>
            <p:nvPr/>
          </p:nvSpPr>
          <p:spPr>
            <a:xfrm>
              <a:off x="8401944" y="410723"/>
              <a:ext cx="158549" cy="158325"/>
            </a:xfrm>
            <a:custGeom>
              <a:avLst/>
              <a:gdLst/>
              <a:ahLst/>
              <a:cxnLst/>
              <a:rect l="l" t="t" r="r" b="b"/>
              <a:pathLst>
                <a:path w="692" h="691" extrusionOk="0">
                  <a:moveTo>
                    <a:pt x="356" y="0"/>
                  </a:moveTo>
                  <a:cubicBezTo>
                    <a:pt x="356" y="193"/>
                    <a:pt x="194" y="355"/>
                    <a:pt x="1" y="355"/>
                  </a:cubicBezTo>
                  <a:cubicBezTo>
                    <a:pt x="194" y="355"/>
                    <a:pt x="356" y="513"/>
                    <a:pt x="356" y="691"/>
                  </a:cubicBezTo>
                  <a:cubicBezTo>
                    <a:pt x="356" y="513"/>
                    <a:pt x="498" y="355"/>
                    <a:pt x="691" y="355"/>
                  </a:cubicBezTo>
                  <a:cubicBezTo>
                    <a:pt x="498" y="355"/>
                    <a:pt x="356" y="193"/>
                    <a:pt x="35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7"/>
            <p:cNvSpPr/>
            <p:nvPr/>
          </p:nvSpPr>
          <p:spPr>
            <a:xfrm>
              <a:off x="8721504" y="164990"/>
              <a:ext cx="87228" cy="87232"/>
            </a:xfrm>
            <a:custGeom>
              <a:avLst/>
              <a:gdLst/>
              <a:ahLst/>
              <a:cxnLst/>
              <a:rect l="l" t="t" r="r" b="b"/>
              <a:pathLst>
                <a:path w="691" h="691" extrusionOk="0">
                  <a:moveTo>
                    <a:pt x="355" y="0"/>
                  </a:moveTo>
                  <a:cubicBezTo>
                    <a:pt x="355" y="193"/>
                    <a:pt x="193" y="351"/>
                    <a:pt x="0" y="351"/>
                  </a:cubicBezTo>
                  <a:cubicBezTo>
                    <a:pt x="193" y="351"/>
                    <a:pt x="355" y="498"/>
                    <a:pt x="355" y="691"/>
                  </a:cubicBezTo>
                  <a:cubicBezTo>
                    <a:pt x="355" y="498"/>
                    <a:pt x="498" y="351"/>
                    <a:pt x="691" y="351"/>
                  </a:cubicBezTo>
                  <a:cubicBezTo>
                    <a:pt x="498" y="351"/>
                    <a:pt x="355" y="193"/>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17"/>
          <p:cNvGrpSpPr/>
          <p:nvPr/>
        </p:nvGrpSpPr>
        <p:grpSpPr>
          <a:xfrm>
            <a:off x="353418" y="111674"/>
            <a:ext cx="617289" cy="909493"/>
            <a:chOff x="2462255" y="616449"/>
            <a:chExt cx="617289" cy="909493"/>
          </a:xfrm>
        </p:grpSpPr>
        <p:sp>
          <p:nvSpPr>
            <p:cNvPr id="195" name="Google Shape;195;p17"/>
            <p:cNvSpPr/>
            <p:nvPr/>
          </p:nvSpPr>
          <p:spPr>
            <a:xfrm>
              <a:off x="2923013" y="689308"/>
              <a:ext cx="156531" cy="156411"/>
            </a:xfrm>
            <a:custGeom>
              <a:avLst/>
              <a:gdLst/>
              <a:ahLst/>
              <a:cxnLst/>
              <a:rect l="l" t="t" r="r" b="b"/>
              <a:pathLst>
                <a:path w="1240" h="1239" extrusionOk="0">
                  <a:moveTo>
                    <a:pt x="610" y="1"/>
                  </a:moveTo>
                  <a:cubicBezTo>
                    <a:pt x="610" y="340"/>
                    <a:pt x="337" y="629"/>
                    <a:pt x="1" y="629"/>
                  </a:cubicBezTo>
                  <a:cubicBezTo>
                    <a:pt x="337" y="629"/>
                    <a:pt x="610" y="903"/>
                    <a:pt x="610" y="1239"/>
                  </a:cubicBezTo>
                  <a:cubicBezTo>
                    <a:pt x="610" y="903"/>
                    <a:pt x="884" y="629"/>
                    <a:pt x="1239" y="629"/>
                  </a:cubicBezTo>
                  <a:cubicBezTo>
                    <a:pt x="884" y="629"/>
                    <a:pt x="610" y="340"/>
                    <a:pt x="61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2462255" y="616449"/>
              <a:ext cx="156405" cy="909493"/>
              <a:chOff x="2462255" y="616449"/>
              <a:chExt cx="156405" cy="909493"/>
            </a:xfrm>
          </p:grpSpPr>
          <p:sp>
            <p:nvSpPr>
              <p:cNvPr id="197" name="Google Shape;197;p17"/>
              <p:cNvSpPr/>
              <p:nvPr/>
            </p:nvSpPr>
            <p:spPr>
              <a:xfrm>
                <a:off x="2462255" y="1371930"/>
                <a:ext cx="156405" cy="154013"/>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a:off x="2496780" y="616449"/>
                <a:ext cx="87355" cy="87232"/>
              </a:xfrm>
              <a:custGeom>
                <a:avLst/>
                <a:gdLst/>
                <a:ahLst/>
                <a:cxnLst/>
                <a:rect l="l" t="t" r="r" b="b"/>
                <a:pathLst>
                  <a:path w="692" h="691" extrusionOk="0">
                    <a:moveTo>
                      <a:pt x="356" y="0"/>
                    </a:moveTo>
                    <a:cubicBezTo>
                      <a:pt x="356" y="193"/>
                      <a:pt x="194" y="355"/>
                      <a:pt x="1" y="355"/>
                    </a:cubicBezTo>
                    <a:cubicBezTo>
                      <a:pt x="194" y="355"/>
                      <a:pt x="356" y="513"/>
                      <a:pt x="356" y="691"/>
                    </a:cubicBezTo>
                    <a:cubicBezTo>
                      <a:pt x="356" y="513"/>
                      <a:pt x="498" y="355"/>
                      <a:pt x="691" y="355"/>
                    </a:cubicBezTo>
                    <a:cubicBezTo>
                      <a:pt x="498" y="355"/>
                      <a:pt x="356" y="193"/>
                      <a:pt x="35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9" name="Google Shape;199;p17"/>
          <p:cNvGrpSpPr/>
          <p:nvPr/>
        </p:nvGrpSpPr>
        <p:grpSpPr>
          <a:xfrm>
            <a:off x="236335" y="1852896"/>
            <a:ext cx="380999" cy="538529"/>
            <a:chOff x="537973" y="2680221"/>
            <a:chExt cx="380999" cy="538529"/>
          </a:xfrm>
        </p:grpSpPr>
        <p:sp>
          <p:nvSpPr>
            <p:cNvPr id="200" name="Google Shape;200;p17"/>
            <p:cNvSpPr/>
            <p:nvPr/>
          </p:nvSpPr>
          <p:spPr>
            <a:xfrm>
              <a:off x="537973" y="2960099"/>
              <a:ext cx="258850" cy="258651"/>
            </a:xfrm>
            <a:custGeom>
              <a:avLst/>
              <a:gdLst/>
              <a:ahLst/>
              <a:cxnLst/>
              <a:rect l="l" t="t" r="r" b="b"/>
              <a:pathLst>
                <a:path w="1240" h="1239" extrusionOk="0">
                  <a:moveTo>
                    <a:pt x="610" y="1"/>
                  </a:moveTo>
                  <a:cubicBezTo>
                    <a:pt x="610" y="340"/>
                    <a:pt x="337" y="629"/>
                    <a:pt x="1" y="629"/>
                  </a:cubicBezTo>
                  <a:cubicBezTo>
                    <a:pt x="337" y="629"/>
                    <a:pt x="610" y="903"/>
                    <a:pt x="610" y="1239"/>
                  </a:cubicBezTo>
                  <a:cubicBezTo>
                    <a:pt x="610" y="903"/>
                    <a:pt x="884" y="629"/>
                    <a:pt x="1239" y="629"/>
                  </a:cubicBezTo>
                  <a:cubicBezTo>
                    <a:pt x="884" y="629"/>
                    <a:pt x="610" y="340"/>
                    <a:pt x="61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a:off x="779822" y="2680221"/>
              <a:ext cx="139150" cy="139150"/>
            </a:xfrm>
            <a:custGeom>
              <a:avLst/>
              <a:gdLst/>
              <a:ahLst/>
              <a:cxnLst/>
              <a:rect l="l" t="t" r="r" b="b"/>
              <a:pathLst>
                <a:path w="691" h="691" extrusionOk="0">
                  <a:moveTo>
                    <a:pt x="355" y="0"/>
                  </a:moveTo>
                  <a:cubicBezTo>
                    <a:pt x="355" y="193"/>
                    <a:pt x="193" y="351"/>
                    <a:pt x="0" y="351"/>
                  </a:cubicBezTo>
                  <a:cubicBezTo>
                    <a:pt x="193" y="351"/>
                    <a:pt x="355" y="498"/>
                    <a:pt x="355" y="691"/>
                  </a:cubicBezTo>
                  <a:cubicBezTo>
                    <a:pt x="355" y="498"/>
                    <a:pt x="498" y="351"/>
                    <a:pt x="691" y="351"/>
                  </a:cubicBezTo>
                  <a:cubicBezTo>
                    <a:pt x="498" y="351"/>
                    <a:pt x="355" y="193"/>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 name="Google Shape;202;p17"/>
          <p:cNvSpPr/>
          <p:nvPr/>
        </p:nvSpPr>
        <p:spPr>
          <a:xfrm>
            <a:off x="8689235" y="2777374"/>
            <a:ext cx="258850" cy="258651"/>
          </a:xfrm>
          <a:custGeom>
            <a:avLst/>
            <a:gdLst/>
            <a:ahLst/>
            <a:cxnLst/>
            <a:rect l="l" t="t" r="r" b="b"/>
            <a:pathLst>
              <a:path w="1240" h="1239" extrusionOk="0">
                <a:moveTo>
                  <a:pt x="610" y="1"/>
                </a:moveTo>
                <a:cubicBezTo>
                  <a:pt x="610" y="340"/>
                  <a:pt x="337" y="629"/>
                  <a:pt x="1" y="629"/>
                </a:cubicBezTo>
                <a:cubicBezTo>
                  <a:pt x="337" y="629"/>
                  <a:pt x="610" y="903"/>
                  <a:pt x="610" y="1239"/>
                </a:cubicBezTo>
                <a:cubicBezTo>
                  <a:pt x="610" y="903"/>
                  <a:pt x="884" y="629"/>
                  <a:pt x="1239" y="629"/>
                </a:cubicBezTo>
                <a:cubicBezTo>
                  <a:pt x="884" y="629"/>
                  <a:pt x="610" y="340"/>
                  <a:pt x="61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4">
  <p:cSld name="CUSTOM_10_3">
    <p:spTree>
      <p:nvGrpSpPr>
        <p:cNvPr id="1" name="Shape 203"/>
        <p:cNvGrpSpPr/>
        <p:nvPr/>
      </p:nvGrpSpPr>
      <p:grpSpPr>
        <a:xfrm>
          <a:off x="0" y="0"/>
          <a:ext cx="0" cy="0"/>
          <a:chOff x="0" y="0"/>
          <a:chExt cx="0" cy="0"/>
        </a:xfrm>
      </p:grpSpPr>
      <p:sp>
        <p:nvSpPr>
          <p:cNvPr id="204" name="Google Shape;204;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05" name="Google Shape;205;p18"/>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18"/>
          <p:cNvGrpSpPr/>
          <p:nvPr/>
        </p:nvGrpSpPr>
        <p:grpSpPr>
          <a:xfrm>
            <a:off x="139378" y="325838"/>
            <a:ext cx="487718" cy="1074032"/>
            <a:chOff x="2472803" y="326075"/>
            <a:chExt cx="487718" cy="1074032"/>
          </a:xfrm>
        </p:grpSpPr>
        <p:sp>
          <p:nvSpPr>
            <p:cNvPr id="207" name="Google Shape;207;p18"/>
            <p:cNvSpPr/>
            <p:nvPr/>
          </p:nvSpPr>
          <p:spPr>
            <a:xfrm>
              <a:off x="2811337" y="747109"/>
              <a:ext cx="149184" cy="151632"/>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8"/>
            <p:cNvSpPr/>
            <p:nvPr/>
          </p:nvSpPr>
          <p:spPr>
            <a:xfrm>
              <a:off x="2472803" y="326075"/>
              <a:ext cx="86892" cy="86524"/>
            </a:xfrm>
            <a:custGeom>
              <a:avLst/>
              <a:gdLst/>
              <a:ahLst/>
              <a:cxnLst/>
              <a:rect l="l" t="t" r="r" b="b"/>
              <a:pathLst>
                <a:path w="710" h="707" extrusionOk="0">
                  <a:moveTo>
                    <a:pt x="355" y="1"/>
                  </a:moveTo>
                  <a:cubicBezTo>
                    <a:pt x="355" y="194"/>
                    <a:pt x="193" y="352"/>
                    <a:pt x="0" y="352"/>
                  </a:cubicBezTo>
                  <a:cubicBezTo>
                    <a:pt x="193" y="352"/>
                    <a:pt x="355" y="514"/>
                    <a:pt x="355" y="707"/>
                  </a:cubicBezTo>
                  <a:cubicBezTo>
                    <a:pt x="355" y="514"/>
                    <a:pt x="517" y="352"/>
                    <a:pt x="710" y="352"/>
                  </a:cubicBezTo>
                  <a:cubicBezTo>
                    <a:pt x="517" y="352"/>
                    <a:pt x="355" y="194"/>
                    <a:pt x="3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8"/>
            <p:cNvSpPr/>
            <p:nvPr/>
          </p:nvSpPr>
          <p:spPr>
            <a:xfrm>
              <a:off x="2472803" y="1311257"/>
              <a:ext cx="86892" cy="88850"/>
            </a:xfrm>
            <a:custGeom>
              <a:avLst/>
              <a:gdLst/>
              <a:ahLst/>
              <a:cxnLst/>
              <a:rect l="l" t="t" r="r" b="b"/>
              <a:pathLst>
                <a:path w="710" h="726" extrusionOk="0">
                  <a:moveTo>
                    <a:pt x="355" y="0"/>
                  </a:moveTo>
                  <a:cubicBezTo>
                    <a:pt x="355" y="209"/>
                    <a:pt x="193" y="371"/>
                    <a:pt x="0" y="371"/>
                  </a:cubicBezTo>
                  <a:cubicBezTo>
                    <a:pt x="193" y="371"/>
                    <a:pt x="355" y="533"/>
                    <a:pt x="355" y="726"/>
                  </a:cubicBezTo>
                  <a:cubicBezTo>
                    <a:pt x="355" y="533"/>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18"/>
          <p:cNvGrpSpPr/>
          <p:nvPr/>
        </p:nvGrpSpPr>
        <p:grpSpPr>
          <a:xfrm>
            <a:off x="8253299" y="242118"/>
            <a:ext cx="618651" cy="830000"/>
            <a:chOff x="8349749" y="370693"/>
            <a:chExt cx="618651" cy="830000"/>
          </a:xfrm>
        </p:grpSpPr>
        <p:grpSp>
          <p:nvGrpSpPr>
            <p:cNvPr id="211" name="Google Shape;211;p18"/>
            <p:cNvGrpSpPr/>
            <p:nvPr/>
          </p:nvGrpSpPr>
          <p:grpSpPr>
            <a:xfrm>
              <a:off x="8572735" y="370693"/>
              <a:ext cx="395665" cy="830000"/>
              <a:chOff x="6722060" y="248681"/>
              <a:chExt cx="395665" cy="830000"/>
            </a:xfrm>
          </p:grpSpPr>
          <p:sp>
            <p:nvSpPr>
              <p:cNvPr id="212" name="Google Shape;212;p18"/>
              <p:cNvSpPr/>
              <p:nvPr/>
            </p:nvSpPr>
            <p:spPr>
              <a:xfrm>
                <a:off x="6722060" y="870386"/>
                <a:ext cx="210743" cy="208295"/>
              </a:xfrm>
              <a:custGeom>
                <a:avLst/>
                <a:gdLst/>
                <a:ahLst/>
                <a:cxnLst/>
                <a:rect l="l" t="t" r="r" b="b"/>
                <a:pathLst>
                  <a:path w="1722" h="1702" extrusionOk="0">
                    <a:moveTo>
                      <a:pt x="869" y="0"/>
                    </a:moveTo>
                    <a:cubicBezTo>
                      <a:pt x="869" y="463"/>
                      <a:pt x="483" y="849"/>
                      <a:pt x="1" y="849"/>
                    </a:cubicBezTo>
                    <a:cubicBezTo>
                      <a:pt x="483" y="849"/>
                      <a:pt x="869" y="1234"/>
                      <a:pt x="869" y="1701"/>
                    </a:cubicBezTo>
                    <a:cubicBezTo>
                      <a:pt x="869" y="1234"/>
                      <a:pt x="1239" y="849"/>
                      <a:pt x="1721" y="849"/>
                    </a:cubicBezTo>
                    <a:cubicBezTo>
                      <a:pt x="1239" y="849"/>
                      <a:pt x="869" y="463"/>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8"/>
              <p:cNvSpPr/>
              <p:nvPr/>
            </p:nvSpPr>
            <p:spPr>
              <a:xfrm>
                <a:off x="7030833" y="248681"/>
                <a:ext cx="86892" cy="88360"/>
              </a:xfrm>
              <a:custGeom>
                <a:avLst/>
                <a:gdLst/>
                <a:ahLst/>
                <a:cxnLst/>
                <a:rect l="l" t="t" r="r" b="b"/>
                <a:pathLst>
                  <a:path w="710" h="722" extrusionOk="0">
                    <a:moveTo>
                      <a:pt x="355" y="0"/>
                    </a:moveTo>
                    <a:cubicBezTo>
                      <a:pt x="355" y="209"/>
                      <a:pt x="193" y="371"/>
                      <a:pt x="0" y="371"/>
                    </a:cubicBezTo>
                    <a:cubicBezTo>
                      <a:pt x="193" y="371"/>
                      <a:pt x="355" y="529"/>
                      <a:pt x="355" y="722"/>
                    </a:cubicBezTo>
                    <a:cubicBezTo>
                      <a:pt x="355" y="529"/>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 name="Google Shape;214;p18"/>
            <p:cNvSpPr/>
            <p:nvPr/>
          </p:nvSpPr>
          <p:spPr>
            <a:xfrm>
              <a:off x="8349749" y="415774"/>
              <a:ext cx="162075" cy="160201"/>
            </a:xfrm>
            <a:custGeom>
              <a:avLst/>
              <a:gdLst/>
              <a:ahLst/>
              <a:cxnLst/>
              <a:rect l="l" t="t" r="r" b="b"/>
              <a:pathLst>
                <a:path w="1722" h="1702" extrusionOk="0">
                  <a:moveTo>
                    <a:pt x="869" y="0"/>
                  </a:moveTo>
                  <a:cubicBezTo>
                    <a:pt x="869" y="463"/>
                    <a:pt x="483" y="849"/>
                    <a:pt x="1" y="849"/>
                  </a:cubicBezTo>
                  <a:cubicBezTo>
                    <a:pt x="483" y="849"/>
                    <a:pt x="869" y="1234"/>
                    <a:pt x="869" y="1701"/>
                  </a:cubicBezTo>
                  <a:cubicBezTo>
                    <a:pt x="869" y="1234"/>
                    <a:pt x="1239" y="849"/>
                    <a:pt x="1721" y="849"/>
                  </a:cubicBezTo>
                  <a:cubicBezTo>
                    <a:pt x="1239" y="849"/>
                    <a:pt x="869" y="463"/>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18"/>
          <p:cNvSpPr/>
          <p:nvPr/>
        </p:nvSpPr>
        <p:spPr>
          <a:xfrm>
            <a:off x="820687" y="325847"/>
            <a:ext cx="149184" cy="151632"/>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5">
  <p:cSld name="CUSTOM_10_4">
    <p:spTree>
      <p:nvGrpSpPr>
        <p:cNvPr id="1" name="Shape 216"/>
        <p:cNvGrpSpPr/>
        <p:nvPr/>
      </p:nvGrpSpPr>
      <p:grpSpPr>
        <a:xfrm>
          <a:off x="0" y="0"/>
          <a:ext cx="0" cy="0"/>
          <a:chOff x="0" y="0"/>
          <a:chExt cx="0" cy="0"/>
        </a:xfrm>
      </p:grpSpPr>
      <p:sp>
        <p:nvSpPr>
          <p:cNvPr id="217" name="Google Shape;217;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18" name="Google Shape;218;p19"/>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9"/>
          <p:cNvSpPr/>
          <p:nvPr/>
        </p:nvSpPr>
        <p:spPr>
          <a:xfrm>
            <a:off x="8688829" y="1714101"/>
            <a:ext cx="279075" cy="274826"/>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9"/>
          <p:cNvSpPr/>
          <p:nvPr/>
        </p:nvSpPr>
        <p:spPr>
          <a:xfrm>
            <a:off x="8009744" y="291473"/>
            <a:ext cx="158549" cy="158325"/>
          </a:xfrm>
          <a:custGeom>
            <a:avLst/>
            <a:gdLst/>
            <a:ahLst/>
            <a:cxnLst/>
            <a:rect l="l" t="t" r="r" b="b"/>
            <a:pathLst>
              <a:path w="692" h="691" extrusionOk="0">
                <a:moveTo>
                  <a:pt x="356" y="0"/>
                </a:moveTo>
                <a:cubicBezTo>
                  <a:pt x="356" y="193"/>
                  <a:pt x="194" y="355"/>
                  <a:pt x="1" y="355"/>
                </a:cubicBezTo>
                <a:cubicBezTo>
                  <a:pt x="194" y="355"/>
                  <a:pt x="356" y="513"/>
                  <a:pt x="356" y="691"/>
                </a:cubicBezTo>
                <a:cubicBezTo>
                  <a:pt x="356" y="513"/>
                  <a:pt x="498" y="355"/>
                  <a:pt x="691" y="355"/>
                </a:cubicBezTo>
                <a:cubicBezTo>
                  <a:pt x="498" y="355"/>
                  <a:pt x="356" y="193"/>
                  <a:pt x="35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9"/>
          <p:cNvSpPr/>
          <p:nvPr/>
        </p:nvSpPr>
        <p:spPr>
          <a:xfrm>
            <a:off x="8880654" y="227053"/>
            <a:ext cx="87228" cy="87232"/>
          </a:xfrm>
          <a:custGeom>
            <a:avLst/>
            <a:gdLst/>
            <a:ahLst/>
            <a:cxnLst/>
            <a:rect l="l" t="t" r="r" b="b"/>
            <a:pathLst>
              <a:path w="691" h="691" extrusionOk="0">
                <a:moveTo>
                  <a:pt x="355" y="0"/>
                </a:moveTo>
                <a:cubicBezTo>
                  <a:pt x="355" y="193"/>
                  <a:pt x="193" y="351"/>
                  <a:pt x="0" y="351"/>
                </a:cubicBezTo>
                <a:cubicBezTo>
                  <a:pt x="193" y="351"/>
                  <a:pt x="355" y="498"/>
                  <a:pt x="355" y="691"/>
                </a:cubicBezTo>
                <a:cubicBezTo>
                  <a:pt x="355" y="498"/>
                  <a:pt x="498" y="351"/>
                  <a:pt x="691" y="351"/>
                </a:cubicBezTo>
                <a:cubicBezTo>
                  <a:pt x="498" y="351"/>
                  <a:pt x="355" y="193"/>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19"/>
          <p:cNvGrpSpPr/>
          <p:nvPr/>
        </p:nvGrpSpPr>
        <p:grpSpPr>
          <a:xfrm>
            <a:off x="610380" y="81999"/>
            <a:ext cx="582764" cy="457493"/>
            <a:chOff x="2496780" y="616449"/>
            <a:chExt cx="582764" cy="457493"/>
          </a:xfrm>
        </p:grpSpPr>
        <p:sp>
          <p:nvSpPr>
            <p:cNvPr id="223" name="Google Shape;223;p19"/>
            <p:cNvSpPr/>
            <p:nvPr/>
          </p:nvSpPr>
          <p:spPr>
            <a:xfrm>
              <a:off x="2923013" y="689308"/>
              <a:ext cx="156531" cy="156411"/>
            </a:xfrm>
            <a:custGeom>
              <a:avLst/>
              <a:gdLst/>
              <a:ahLst/>
              <a:cxnLst/>
              <a:rect l="l" t="t" r="r" b="b"/>
              <a:pathLst>
                <a:path w="1240" h="1239" extrusionOk="0">
                  <a:moveTo>
                    <a:pt x="610" y="1"/>
                  </a:moveTo>
                  <a:cubicBezTo>
                    <a:pt x="610" y="340"/>
                    <a:pt x="337" y="629"/>
                    <a:pt x="1" y="629"/>
                  </a:cubicBezTo>
                  <a:cubicBezTo>
                    <a:pt x="337" y="629"/>
                    <a:pt x="610" y="903"/>
                    <a:pt x="610" y="1239"/>
                  </a:cubicBezTo>
                  <a:cubicBezTo>
                    <a:pt x="610" y="903"/>
                    <a:pt x="884" y="629"/>
                    <a:pt x="1239" y="629"/>
                  </a:cubicBezTo>
                  <a:cubicBezTo>
                    <a:pt x="884" y="629"/>
                    <a:pt x="610" y="340"/>
                    <a:pt x="61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19"/>
            <p:cNvGrpSpPr/>
            <p:nvPr/>
          </p:nvGrpSpPr>
          <p:grpSpPr>
            <a:xfrm>
              <a:off x="2496780" y="616449"/>
              <a:ext cx="398955" cy="457493"/>
              <a:chOff x="2496780" y="616449"/>
              <a:chExt cx="398955" cy="457493"/>
            </a:xfrm>
          </p:grpSpPr>
          <p:sp>
            <p:nvSpPr>
              <p:cNvPr id="225" name="Google Shape;225;p19"/>
              <p:cNvSpPr/>
              <p:nvPr/>
            </p:nvSpPr>
            <p:spPr>
              <a:xfrm>
                <a:off x="2739330" y="919930"/>
                <a:ext cx="156405" cy="154013"/>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9"/>
              <p:cNvSpPr/>
              <p:nvPr/>
            </p:nvSpPr>
            <p:spPr>
              <a:xfrm>
                <a:off x="2496780" y="616449"/>
                <a:ext cx="87355" cy="87232"/>
              </a:xfrm>
              <a:custGeom>
                <a:avLst/>
                <a:gdLst/>
                <a:ahLst/>
                <a:cxnLst/>
                <a:rect l="l" t="t" r="r" b="b"/>
                <a:pathLst>
                  <a:path w="692" h="691" extrusionOk="0">
                    <a:moveTo>
                      <a:pt x="356" y="0"/>
                    </a:moveTo>
                    <a:cubicBezTo>
                      <a:pt x="356" y="193"/>
                      <a:pt x="194" y="355"/>
                      <a:pt x="1" y="355"/>
                    </a:cubicBezTo>
                    <a:cubicBezTo>
                      <a:pt x="194" y="355"/>
                      <a:pt x="356" y="513"/>
                      <a:pt x="356" y="691"/>
                    </a:cubicBezTo>
                    <a:cubicBezTo>
                      <a:pt x="356" y="513"/>
                      <a:pt x="498" y="355"/>
                      <a:pt x="691" y="355"/>
                    </a:cubicBezTo>
                    <a:cubicBezTo>
                      <a:pt x="498" y="355"/>
                      <a:pt x="356" y="193"/>
                      <a:pt x="35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7" name="Google Shape;227;p19"/>
          <p:cNvGrpSpPr/>
          <p:nvPr/>
        </p:nvGrpSpPr>
        <p:grpSpPr>
          <a:xfrm>
            <a:off x="229373" y="1844371"/>
            <a:ext cx="380999" cy="538529"/>
            <a:chOff x="537973" y="2680221"/>
            <a:chExt cx="380999" cy="538529"/>
          </a:xfrm>
        </p:grpSpPr>
        <p:sp>
          <p:nvSpPr>
            <p:cNvPr id="228" name="Google Shape;228;p19"/>
            <p:cNvSpPr/>
            <p:nvPr/>
          </p:nvSpPr>
          <p:spPr>
            <a:xfrm>
              <a:off x="537973" y="2960099"/>
              <a:ext cx="258850" cy="258651"/>
            </a:xfrm>
            <a:custGeom>
              <a:avLst/>
              <a:gdLst/>
              <a:ahLst/>
              <a:cxnLst/>
              <a:rect l="l" t="t" r="r" b="b"/>
              <a:pathLst>
                <a:path w="1240" h="1239" extrusionOk="0">
                  <a:moveTo>
                    <a:pt x="610" y="1"/>
                  </a:moveTo>
                  <a:cubicBezTo>
                    <a:pt x="610" y="340"/>
                    <a:pt x="337" y="629"/>
                    <a:pt x="1" y="629"/>
                  </a:cubicBezTo>
                  <a:cubicBezTo>
                    <a:pt x="337" y="629"/>
                    <a:pt x="610" y="903"/>
                    <a:pt x="610" y="1239"/>
                  </a:cubicBezTo>
                  <a:cubicBezTo>
                    <a:pt x="610" y="903"/>
                    <a:pt x="884" y="629"/>
                    <a:pt x="1239" y="629"/>
                  </a:cubicBezTo>
                  <a:cubicBezTo>
                    <a:pt x="884" y="629"/>
                    <a:pt x="610" y="340"/>
                    <a:pt x="61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9"/>
            <p:cNvSpPr/>
            <p:nvPr/>
          </p:nvSpPr>
          <p:spPr>
            <a:xfrm>
              <a:off x="779822" y="2680221"/>
              <a:ext cx="139150" cy="139150"/>
            </a:xfrm>
            <a:custGeom>
              <a:avLst/>
              <a:gdLst/>
              <a:ahLst/>
              <a:cxnLst/>
              <a:rect l="l" t="t" r="r" b="b"/>
              <a:pathLst>
                <a:path w="691" h="691" extrusionOk="0">
                  <a:moveTo>
                    <a:pt x="355" y="0"/>
                  </a:moveTo>
                  <a:cubicBezTo>
                    <a:pt x="355" y="193"/>
                    <a:pt x="193" y="351"/>
                    <a:pt x="0" y="351"/>
                  </a:cubicBezTo>
                  <a:cubicBezTo>
                    <a:pt x="193" y="351"/>
                    <a:pt x="355" y="498"/>
                    <a:pt x="355" y="691"/>
                  </a:cubicBezTo>
                  <a:cubicBezTo>
                    <a:pt x="355" y="498"/>
                    <a:pt x="498" y="351"/>
                    <a:pt x="691" y="351"/>
                  </a:cubicBezTo>
                  <a:cubicBezTo>
                    <a:pt x="498" y="351"/>
                    <a:pt x="355" y="193"/>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CUSTOM_11">
    <p:spTree>
      <p:nvGrpSpPr>
        <p:cNvPr id="1" name="Shape 230"/>
        <p:cNvGrpSpPr/>
        <p:nvPr/>
      </p:nvGrpSpPr>
      <p:grpSpPr>
        <a:xfrm>
          <a:off x="0" y="0"/>
          <a:ext cx="0" cy="0"/>
          <a:chOff x="0" y="0"/>
          <a:chExt cx="0" cy="0"/>
        </a:xfrm>
      </p:grpSpPr>
      <p:sp>
        <p:nvSpPr>
          <p:cNvPr id="231" name="Google Shape;231;p20"/>
          <p:cNvSpPr txBox="1">
            <a:spLocks noGrp="1"/>
          </p:cNvSpPr>
          <p:nvPr>
            <p:ph type="title"/>
          </p:nvPr>
        </p:nvSpPr>
        <p:spPr>
          <a:xfrm>
            <a:off x="720000" y="2150850"/>
            <a:ext cx="25908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2" name="Google Shape;232;p20"/>
          <p:cNvSpPr txBox="1">
            <a:spLocks noGrp="1"/>
          </p:cNvSpPr>
          <p:nvPr>
            <p:ph type="subTitle" idx="1"/>
          </p:nvPr>
        </p:nvSpPr>
        <p:spPr>
          <a:xfrm>
            <a:off x="720000" y="2813562"/>
            <a:ext cx="2590800" cy="95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3" name="Google Shape;233;p20"/>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0"/>
          <p:cNvSpPr/>
          <p:nvPr/>
        </p:nvSpPr>
        <p:spPr>
          <a:xfrm>
            <a:off x="370193" y="3743388"/>
            <a:ext cx="208785" cy="208785"/>
          </a:xfrm>
          <a:custGeom>
            <a:avLst/>
            <a:gdLst/>
            <a:ahLst/>
            <a:cxnLst/>
            <a:rect l="l" t="t" r="r" b="b"/>
            <a:pathLst>
              <a:path w="1706" h="1706" extrusionOk="0">
                <a:moveTo>
                  <a:pt x="853" y="0"/>
                </a:moveTo>
                <a:cubicBezTo>
                  <a:pt x="853" y="467"/>
                  <a:pt x="467" y="853"/>
                  <a:pt x="0" y="853"/>
                </a:cubicBezTo>
                <a:cubicBezTo>
                  <a:pt x="467" y="853"/>
                  <a:pt x="853" y="1238"/>
                  <a:pt x="853" y="1705"/>
                </a:cubicBezTo>
                <a:cubicBezTo>
                  <a:pt x="853" y="1238"/>
                  <a:pt x="1238" y="853"/>
                  <a:pt x="1705" y="853"/>
                </a:cubicBezTo>
                <a:cubicBezTo>
                  <a:pt x="1238" y="853"/>
                  <a:pt x="853" y="467"/>
                  <a:pt x="85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0"/>
          <p:cNvSpPr/>
          <p:nvPr/>
        </p:nvSpPr>
        <p:spPr>
          <a:xfrm>
            <a:off x="669565" y="4215802"/>
            <a:ext cx="151632" cy="151632"/>
          </a:xfrm>
          <a:custGeom>
            <a:avLst/>
            <a:gdLst/>
            <a:ahLst/>
            <a:cxnLst/>
            <a:rect l="l" t="t" r="r" b="b"/>
            <a:pathLst>
              <a:path w="1239" h="1239" extrusionOk="0">
                <a:moveTo>
                  <a:pt x="610" y="0"/>
                </a:moveTo>
                <a:cubicBezTo>
                  <a:pt x="610" y="351"/>
                  <a:pt x="336" y="625"/>
                  <a:pt x="0" y="625"/>
                </a:cubicBezTo>
                <a:cubicBezTo>
                  <a:pt x="336" y="625"/>
                  <a:pt x="610" y="899"/>
                  <a:pt x="610" y="1238"/>
                </a:cubicBezTo>
                <a:cubicBezTo>
                  <a:pt x="610" y="899"/>
                  <a:pt x="884" y="625"/>
                  <a:pt x="1239" y="625"/>
                </a:cubicBezTo>
                <a:cubicBezTo>
                  <a:pt x="884" y="625"/>
                  <a:pt x="610" y="351"/>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0"/>
          <p:cNvSpPr/>
          <p:nvPr/>
        </p:nvSpPr>
        <p:spPr>
          <a:xfrm>
            <a:off x="1579103" y="377525"/>
            <a:ext cx="86892" cy="86524"/>
          </a:xfrm>
          <a:custGeom>
            <a:avLst/>
            <a:gdLst/>
            <a:ahLst/>
            <a:cxnLst/>
            <a:rect l="l" t="t" r="r" b="b"/>
            <a:pathLst>
              <a:path w="710" h="707" extrusionOk="0">
                <a:moveTo>
                  <a:pt x="355" y="1"/>
                </a:moveTo>
                <a:cubicBezTo>
                  <a:pt x="355" y="194"/>
                  <a:pt x="193" y="352"/>
                  <a:pt x="0" y="352"/>
                </a:cubicBezTo>
                <a:cubicBezTo>
                  <a:pt x="193" y="352"/>
                  <a:pt x="355" y="514"/>
                  <a:pt x="355" y="707"/>
                </a:cubicBezTo>
                <a:cubicBezTo>
                  <a:pt x="355" y="514"/>
                  <a:pt x="517" y="352"/>
                  <a:pt x="710" y="352"/>
                </a:cubicBezTo>
                <a:cubicBezTo>
                  <a:pt x="517" y="352"/>
                  <a:pt x="355" y="194"/>
                  <a:pt x="3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0"/>
          <p:cNvSpPr/>
          <p:nvPr/>
        </p:nvSpPr>
        <p:spPr>
          <a:xfrm>
            <a:off x="7436253" y="300375"/>
            <a:ext cx="86892" cy="86524"/>
          </a:xfrm>
          <a:custGeom>
            <a:avLst/>
            <a:gdLst/>
            <a:ahLst/>
            <a:cxnLst/>
            <a:rect l="l" t="t" r="r" b="b"/>
            <a:pathLst>
              <a:path w="710" h="707" extrusionOk="0">
                <a:moveTo>
                  <a:pt x="355" y="1"/>
                </a:moveTo>
                <a:cubicBezTo>
                  <a:pt x="355" y="194"/>
                  <a:pt x="193" y="352"/>
                  <a:pt x="0" y="352"/>
                </a:cubicBezTo>
                <a:cubicBezTo>
                  <a:pt x="193" y="352"/>
                  <a:pt x="355" y="514"/>
                  <a:pt x="355" y="707"/>
                </a:cubicBezTo>
                <a:cubicBezTo>
                  <a:pt x="355" y="514"/>
                  <a:pt x="517" y="352"/>
                  <a:pt x="710" y="352"/>
                </a:cubicBezTo>
                <a:cubicBezTo>
                  <a:pt x="517" y="352"/>
                  <a:pt x="355" y="194"/>
                  <a:pt x="3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CUSTOM_11_1">
    <p:spTree>
      <p:nvGrpSpPr>
        <p:cNvPr id="1" name="Shape 238"/>
        <p:cNvGrpSpPr/>
        <p:nvPr/>
      </p:nvGrpSpPr>
      <p:grpSpPr>
        <a:xfrm>
          <a:off x="0" y="0"/>
          <a:ext cx="0" cy="0"/>
          <a:chOff x="0" y="0"/>
          <a:chExt cx="0" cy="0"/>
        </a:xfrm>
      </p:grpSpPr>
      <p:sp>
        <p:nvSpPr>
          <p:cNvPr id="239" name="Google Shape;239;p21"/>
          <p:cNvSpPr txBox="1">
            <a:spLocks noGrp="1"/>
          </p:cNvSpPr>
          <p:nvPr>
            <p:ph type="title"/>
          </p:nvPr>
        </p:nvSpPr>
        <p:spPr>
          <a:xfrm>
            <a:off x="720000" y="1881675"/>
            <a:ext cx="4284600" cy="1110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0" name="Google Shape;240;p21"/>
          <p:cNvSpPr txBox="1">
            <a:spLocks noGrp="1"/>
          </p:cNvSpPr>
          <p:nvPr>
            <p:ph type="subTitle" idx="1"/>
          </p:nvPr>
        </p:nvSpPr>
        <p:spPr>
          <a:xfrm>
            <a:off x="720000" y="2903575"/>
            <a:ext cx="42846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1" name="Google Shape;241;p21"/>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1"/>
          <p:cNvSpPr/>
          <p:nvPr/>
        </p:nvSpPr>
        <p:spPr>
          <a:xfrm>
            <a:off x="370193" y="3743388"/>
            <a:ext cx="208785" cy="208785"/>
          </a:xfrm>
          <a:custGeom>
            <a:avLst/>
            <a:gdLst/>
            <a:ahLst/>
            <a:cxnLst/>
            <a:rect l="l" t="t" r="r" b="b"/>
            <a:pathLst>
              <a:path w="1706" h="1706" extrusionOk="0">
                <a:moveTo>
                  <a:pt x="853" y="0"/>
                </a:moveTo>
                <a:cubicBezTo>
                  <a:pt x="853" y="467"/>
                  <a:pt x="467" y="853"/>
                  <a:pt x="0" y="853"/>
                </a:cubicBezTo>
                <a:cubicBezTo>
                  <a:pt x="467" y="853"/>
                  <a:pt x="853" y="1238"/>
                  <a:pt x="853" y="1705"/>
                </a:cubicBezTo>
                <a:cubicBezTo>
                  <a:pt x="853" y="1238"/>
                  <a:pt x="1238" y="853"/>
                  <a:pt x="1705" y="853"/>
                </a:cubicBezTo>
                <a:cubicBezTo>
                  <a:pt x="1238" y="853"/>
                  <a:pt x="853" y="467"/>
                  <a:pt x="85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1"/>
          <p:cNvSpPr/>
          <p:nvPr/>
        </p:nvSpPr>
        <p:spPr>
          <a:xfrm>
            <a:off x="637403" y="4234452"/>
            <a:ext cx="151632" cy="151632"/>
          </a:xfrm>
          <a:custGeom>
            <a:avLst/>
            <a:gdLst/>
            <a:ahLst/>
            <a:cxnLst/>
            <a:rect l="l" t="t" r="r" b="b"/>
            <a:pathLst>
              <a:path w="1239" h="1239" extrusionOk="0">
                <a:moveTo>
                  <a:pt x="610" y="0"/>
                </a:moveTo>
                <a:cubicBezTo>
                  <a:pt x="610" y="351"/>
                  <a:pt x="336" y="625"/>
                  <a:pt x="0" y="625"/>
                </a:cubicBezTo>
                <a:cubicBezTo>
                  <a:pt x="336" y="625"/>
                  <a:pt x="610" y="899"/>
                  <a:pt x="610" y="1238"/>
                </a:cubicBezTo>
                <a:cubicBezTo>
                  <a:pt x="610" y="899"/>
                  <a:pt x="884" y="625"/>
                  <a:pt x="1239" y="625"/>
                </a:cubicBezTo>
                <a:cubicBezTo>
                  <a:pt x="884" y="625"/>
                  <a:pt x="610" y="351"/>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 name="Google Shape;244;p21"/>
          <p:cNvGrpSpPr/>
          <p:nvPr/>
        </p:nvGrpSpPr>
        <p:grpSpPr>
          <a:xfrm rot="10800000">
            <a:off x="217123" y="191075"/>
            <a:ext cx="681274" cy="1138301"/>
            <a:chOff x="2248798" y="326070"/>
            <a:chExt cx="681274" cy="1138301"/>
          </a:xfrm>
        </p:grpSpPr>
        <p:sp>
          <p:nvSpPr>
            <p:cNvPr id="245" name="Google Shape;245;p21"/>
            <p:cNvSpPr/>
            <p:nvPr/>
          </p:nvSpPr>
          <p:spPr>
            <a:xfrm>
              <a:off x="2692423" y="1026550"/>
              <a:ext cx="237650" cy="241549"/>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1"/>
            <p:cNvSpPr/>
            <p:nvPr/>
          </p:nvSpPr>
          <p:spPr>
            <a:xfrm>
              <a:off x="2577721" y="326070"/>
              <a:ext cx="149150" cy="148525"/>
            </a:xfrm>
            <a:custGeom>
              <a:avLst/>
              <a:gdLst/>
              <a:ahLst/>
              <a:cxnLst/>
              <a:rect l="l" t="t" r="r" b="b"/>
              <a:pathLst>
                <a:path w="710" h="707" extrusionOk="0">
                  <a:moveTo>
                    <a:pt x="355" y="1"/>
                  </a:moveTo>
                  <a:cubicBezTo>
                    <a:pt x="355" y="194"/>
                    <a:pt x="193" y="352"/>
                    <a:pt x="0" y="352"/>
                  </a:cubicBezTo>
                  <a:cubicBezTo>
                    <a:pt x="193" y="352"/>
                    <a:pt x="355" y="514"/>
                    <a:pt x="355" y="707"/>
                  </a:cubicBezTo>
                  <a:cubicBezTo>
                    <a:pt x="355" y="514"/>
                    <a:pt x="517" y="352"/>
                    <a:pt x="710" y="352"/>
                  </a:cubicBezTo>
                  <a:cubicBezTo>
                    <a:pt x="517" y="352"/>
                    <a:pt x="355" y="194"/>
                    <a:pt x="3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1"/>
            <p:cNvSpPr/>
            <p:nvPr/>
          </p:nvSpPr>
          <p:spPr>
            <a:xfrm>
              <a:off x="2248798" y="1311824"/>
              <a:ext cx="149199" cy="152547"/>
            </a:xfrm>
            <a:custGeom>
              <a:avLst/>
              <a:gdLst/>
              <a:ahLst/>
              <a:cxnLst/>
              <a:rect l="l" t="t" r="r" b="b"/>
              <a:pathLst>
                <a:path w="710" h="726" extrusionOk="0">
                  <a:moveTo>
                    <a:pt x="355" y="0"/>
                  </a:moveTo>
                  <a:cubicBezTo>
                    <a:pt x="355" y="209"/>
                    <a:pt x="193" y="371"/>
                    <a:pt x="0" y="371"/>
                  </a:cubicBezTo>
                  <a:cubicBezTo>
                    <a:pt x="193" y="371"/>
                    <a:pt x="355" y="533"/>
                    <a:pt x="355" y="726"/>
                  </a:cubicBezTo>
                  <a:cubicBezTo>
                    <a:pt x="355" y="533"/>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21"/>
          <p:cNvGrpSpPr/>
          <p:nvPr/>
        </p:nvGrpSpPr>
        <p:grpSpPr>
          <a:xfrm rot="-5400000">
            <a:off x="8095512" y="3580876"/>
            <a:ext cx="1159596" cy="450800"/>
            <a:chOff x="2190923" y="565199"/>
            <a:chExt cx="1159596" cy="450800"/>
          </a:xfrm>
        </p:grpSpPr>
        <p:sp>
          <p:nvSpPr>
            <p:cNvPr id="249" name="Google Shape;249;p21"/>
            <p:cNvSpPr/>
            <p:nvPr/>
          </p:nvSpPr>
          <p:spPr>
            <a:xfrm>
              <a:off x="2660273" y="774450"/>
              <a:ext cx="237650" cy="241549"/>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a:off x="3263628" y="598213"/>
              <a:ext cx="86892" cy="86524"/>
            </a:xfrm>
            <a:custGeom>
              <a:avLst/>
              <a:gdLst/>
              <a:ahLst/>
              <a:cxnLst/>
              <a:rect l="l" t="t" r="r" b="b"/>
              <a:pathLst>
                <a:path w="710" h="707" extrusionOk="0">
                  <a:moveTo>
                    <a:pt x="355" y="1"/>
                  </a:moveTo>
                  <a:cubicBezTo>
                    <a:pt x="355" y="194"/>
                    <a:pt x="193" y="352"/>
                    <a:pt x="0" y="352"/>
                  </a:cubicBezTo>
                  <a:cubicBezTo>
                    <a:pt x="193" y="352"/>
                    <a:pt x="355" y="514"/>
                    <a:pt x="355" y="707"/>
                  </a:cubicBezTo>
                  <a:cubicBezTo>
                    <a:pt x="355" y="514"/>
                    <a:pt x="517" y="352"/>
                    <a:pt x="710" y="352"/>
                  </a:cubicBezTo>
                  <a:cubicBezTo>
                    <a:pt x="517" y="352"/>
                    <a:pt x="355" y="194"/>
                    <a:pt x="3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a:off x="2190923" y="565199"/>
              <a:ext cx="149199" cy="152547"/>
            </a:xfrm>
            <a:custGeom>
              <a:avLst/>
              <a:gdLst/>
              <a:ahLst/>
              <a:cxnLst/>
              <a:rect l="l" t="t" r="r" b="b"/>
              <a:pathLst>
                <a:path w="710" h="726" extrusionOk="0">
                  <a:moveTo>
                    <a:pt x="355" y="0"/>
                  </a:moveTo>
                  <a:cubicBezTo>
                    <a:pt x="355" y="209"/>
                    <a:pt x="193" y="371"/>
                    <a:pt x="0" y="371"/>
                  </a:cubicBezTo>
                  <a:cubicBezTo>
                    <a:pt x="193" y="371"/>
                    <a:pt x="355" y="533"/>
                    <a:pt x="355" y="726"/>
                  </a:cubicBezTo>
                  <a:cubicBezTo>
                    <a:pt x="355" y="533"/>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912875" y="2439075"/>
            <a:ext cx="33108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905900" y="1604475"/>
            <a:ext cx="964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 name="Google Shape;18;p3"/>
          <p:cNvSpPr txBox="1">
            <a:spLocks noGrp="1"/>
          </p:cNvSpPr>
          <p:nvPr>
            <p:ph type="subTitle" idx="1"/>
          </p:nvPr>
        </p:nvSpPr>
        <p:spPr>
          <a:xfrm>
            <a:off x="912875" y="3114662"/>
            <a:ext cx="3310800" cy="45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 name="Google Shape;19;p3"/>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3"/>
          <p:cNvGrpSpPr/>
          <p:nvPr/>
        </p:nvGrpSpPr>
        <p:grpSpPr>
          <a:xfrm>
            <a:off x="291143" y="201240"/>
            <a:ext cx="692567" cy="1430103"/>
            <a:chOff x="342568" y="3395115"/>
            <a:chExt cx="692567" cy="1430103"/>
          </a:xfrm>
        </p:grpSpPr>
        <p:sp>
          <p:nvSpPr>
            <p:cNvPr id="21" name="Google Shape;21;p3"/>
            <p:cNvSpPr/>
            <p:nvPr/>
          </p:nvSpPr>
          <p:spPr>
            <a:xfrm>
              <a:off x="342568" y="3603288"/>
              <a:ext cx="208785" cy="208785"/>
            </a:xfrm>
            <a:custGeom>
              <a:avLst/>
              <a:gdLst/>
              <a:ahLst/>
              <a:cxnLst/>
              <a:rect l="l" t="t" r="r" b="b"/>
              <a:pathLst>
                <a:path w="1706" h="1706" extrusionOk="0">
                  <a:moveTo>
                    <a:pt x="853" y="0"/>
                  </a:moveTo>
                  <a:cubicBezTo>
                    <a:pt x="853" y="467"/>
                    <a:pt x="467" y="853"/>
                    <a:pt x="0" y="853"/>
                  </a:cubicBezTo>
                  <a:cubicBezTo>
                    <a:pt x="467" y="853"/>
                    <a:pt x="853" y="1238"/>
                    <a:pt x="853" y="1705"/>
                  </a:cubicBezTo>
                  <a:cubicBezTo>
                    <a:pt x="853" y="1238"/>
                    <a:pt x="1238" y="853"/>
                    <a:pt x="1705" y="853"/>
                  </a:cubicBezTo>
                  <a:cubicBezTo>
                    <a:pt x="1238" y="853"/>
                    <a:pt x="853" y="467"/>
                    <a:pt x="85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373758" y="4616433"/>
              <a:ext cx="208785" cy="208785"/>
            </a:xfrm>
            <a:custGeom>
              <a:avLst/>
              <a:gdLst/>
              <a:ahLst/>
              <a:cxnLst/>
              <a:rect l="l" t="t" r="r" b="b"/>
              <a:pathLst>
                <a:path w="1706" h="1706" extrusionOk="0">
                  <a:moveTo>
                    <a:pt x="853" y="1"/>
                  </a:moveTo>
                  <a:cubicBezTo>
                    <a:pt x="853" y="467"/>
                    <a:pt x="467" y="853"/>
                    <a:pt x="1" y="853"/>
                  </a:cubicBezTo>
                  <a:cubicBezTo>
                    <a:pt x="467" y="853"/>
                    <a:pt x="853" y="1239"/>
                    <a:pt x="853" y="1706"/>
                  </a:cubicBezTo>
                  <a:cubicBezTo>
                    <a:pt x="853" y="1239"/>
                    <a:pt x="1223" y="853"/>
                    <a:pt x="1705" y="853"/>
                  </a:cubicBezTo>
                  <a:cubicBezTo>
                    <a:pt x="1223" y="853"/>
                    <a:pt x="853" y="467"/>
                    <a:pt x="85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83503" y="3395115"/>
              <a:ext cx="151632" cy="151632"/>
            </a:xfrm>
            <a:custGeom>
              <a:avLst/>
              <a:gdLst/>
              <a:ahLst/>
              <a:cxnLst/>
              <a:rect l="l" t="t" r="r" b="b"/>
              <a:pathLst>
                <a:path w="1239" h="1239" extrusionOk="0">
                  <a:moveTo>
                    <a:pt x="610" y="0"/>
                  </a:moveTo>
                  <a:cubicBezTo>
                    <a:pt x="610" y="351"/>
                    <a:pt x="336" y="625"/>
                    <a:pt x="0" y="625"/>
                  </a:cubicBezTo>
                  <a:cubicBezTo>
                    <a:pt x="336" y="625"/>
                    <a:pt x="610" y="899"/>
                    <a:pt x="610" y="1238"/>
                  </a:cubicBezTo>
                  <a:cubicBezTo>
                    <a:pt x="610" y="899"/>
                    <a:pt x="884" y="625"/>
                    <a:pt x="1239" y="625"/>
                  </a:cubicBezTo>
                  <a:cubicBezTo>
                    <a:pt x="884" y="625"/>
                    <a:pt x="610" y="351"/>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3"/>
          <p:cNvGrpSpPr/>
          <p:nvPr/>
        </p:nvGrpSpPr>
        <p:grpSpPr>
          <a:xfrm>
            <a:off x="8430773" y="380731"/>
            <a:ext cx="395665" cy="830000"/>
            <a:chOff x="6722060" y="248681"/>
            <a:chExt cx="395665" cy="830000"/>
          </a:xfrm>
        </p:grpSpPr>
        <p:sp>
          <p:nvSpPr>
            <p:cNvPr id="25" name="Google Shape;25;p3"/>
            <p:cNvSpPr/>
            <p:nvPr/>
          </p:nvSpPr>
          <p:spPr>
            <a:xfrm>
              <a:off x="6722060" y="870386"/>
              <a:ext cx="210743" cy="208295"/>
            </a:xfrm>
            <a:custGeom>
              <a:avLst/>
              <a:gdLst/>
              <a:ahLst/>
              <a:cxnLst/>
              <a:rect l="l" t="t" r="r" b="b"/>
              <a:pathLst>
                <a:path w="1722" h="1702" extrusionOk="0">
                  <a:moveTo>
                    <a:pt x="869" y="0"/>
                  </a:moveTo>
                  <a:cubicBezTo>
                    <a:pt x="869" y="463"/>
                    <a:pt x="483" y="849"/>
                    <a:pt x="1" y="849"/>
                  </a:cubicBezTo>
                  <a:cubicBezTo>
                    <a:pt x="483" y="849"/>
                    <a:pt x="869" y="1234"/>
                    <a:pt x="869" y="1701"/>
                  </a:cubicBezTo>
                  <a:cubicBezTo>
                    <a:pt x="869" y="1234"/>
                    <a:pt x="1239" y="849"/>
                    <a:pt x="1721" y="849"/>
                  </a:cubicBezTo>
                  <a:cubicBezTo>
                    <a:pt x="1239" y="849"/>
                    <a:pt x="869" y="463"/>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7030833" y="248681"/>
              <a:ext cx="86892" cy="88360"/>
            </a:xfrm>
            <a:custGeom>
              <a:avLst/>
              <a:gdLst/>
              <a:ahLst/>
              <a:cxnLst/>
              <a:rect l="l" t="t" r="r" b="b"/>
              <a:pathLst>
                <a:path w="710" h="722" extrusionOk="0">
                  <a:moveTo>
                    <a:pt x="355" y="0"/>
                  </a:moveTo>
                  <a:cubicBezTo>
                    <a:pt x="355" y="209"/>
                    <a:pt x="193" y="371"/>
                    <a:pt x="0" y="371"/>
                  </a:cubicBezTo>
                  <a:cubicBezTo>
                    <a:pt x="193" y="371"/>
                    <a:pt x="355" y="529"/>
                    <a:pt x="355" y="722"/>
                  </a:cubicBezTo>
                  <a:cubicBezTo>
                    <a:pt x="355" y="529"/>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3"/>
          <p:cNvGrpSpPr/>
          <p:nvPr/>
        </p:nvGrpSpPr>
        <p:grpSpPr>
          <a:xfrm>
            <a:off x="263153" y="2759100"/>
            <a:ext cx="413043" cy="1074032"/>
            <a:chOff x="2472803" y="326075"/>
            <a:chExt cx="413043" cy="1074032"/>
          </a:xfrm>
        </p:grpSpPr>
        <p:sp>
          <p:nvSpPr>
            <p:cNvPr id="28" name="Google Shape;28;p3"/>
            <p:cNvSpPr/>
            <p:nvPr/>
          </p:nvSpPr>
          <p:spPr>
            <a:xfrm>
              <a:off x="2736662" y="1071509"/>
              <a:ext cx="149184" cy="151632"/>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2472803" y="326075"/>
              <a:ext cx="86892" cy="86524"/>
            </a:xfrm>
            <a:custGeom>
              <a:avLst/>
              <a:gdLst/>
              <a:ahLst/>
              <a:cxnLst/>
              <a:rect l="l" t="t" r="r" b="b"/>
              <a:pathLst>
                <a:path w="710" h="707" extrusionOk="0">
                  <a:moveTo>
                    <a:pt x="355" y="1"/>
                  </a:moveTo>
                  <a:cubicBezTo>
                    <a:pt x="355" y="194"/>
                    <a:pt x="193" y="352"/>
                    <a:pt x="0" y="352"/>
                  </a:cubicBezTo>
                  <a:cubicBezTo>
                    <a:pt x="193" y="352"/>
                    <a:pt x="355" y="514"/>
                    <a:pt x="355" y="707"/>
                  </a:cubicBezTo>
                  <a:cubicBezTo>
                    <a:pt x="355" y="514"/>
                    <a:pt x="517" y="352"/>
                    <a:pt x="710" y="352"/>
                  </a:cubicBezTo>
                  <a:cubicBezTo>
                    <a:pt x="517" y="352"/>
                    <a:pt x="355" y="194"/>
                    <a:pt x="3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2472803" y="1311257"/>
              <a:ext cx="86892" cy="88850"/>
            </a:xfrm>
            <a:custGeom>
              <a:avLst/>
              <a:gdLst/>
              <a:ahLst/>
              <a:cxnLst/>
              <a:rect l="l" t="t" r="r" b="b"/>
              <a:pathLst>
                <a:path w="710" h="726" extrusionOk="0">
                  <a:moveTo>
                    <a:pt x="355" y="0"/>
                  </a:moveTo>
                  <a:cubicBezTo>
                    <a:pt x="355" y="209"/>
                    <a:pt x="193" y="371"/>
                    <a:pt x="0" y="371"/>
                  </a:cubicBezTo>
                  <a:cubicBezTo>
                    <a:pt x="193" y="371"/>
                    <a:pt x="355" y="533"/>
                    <a:pt x="355" y="726"/>
                  </a:cubicBezTo>
                  <a:cubicBezTo>
                    <a:pt x="355" y="533"/>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3"/>
          <p:cNvGrpSpPr/>
          <p:nvPr/>
        </p:nvGrpSpPr>
        <p:grpSpPr>
          <a:xfrm>
            <a:off x="1760419" y="158565"/>
            <a:ext cx="2997832" cy="431158"/>
            <a:chOff x="8401944" y="164990"/>
            <a:chExt cx="2997832" cy="431158"/>
          </a:xfrm>
        </p:grpSpPr>
        <p:sp>
          <p:nvSpPr>
            <p:cNvPr id="32" name="Google Shape;32;p3"/>
            <p:cNvSpPr/>
            <p:nvPr/>
          </p:nvSpPr>
          <p:spPr>
            <a:xfrm>
              <a:off x="11183976" y="383633"/>
              <a:ext cx="215800" cy="212515"/>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8401944" y="410723"/>
              <a:ext cx="158549" cy="158325"/>
            </a:xfrm>
            <a:custGeom>
              <a:avLst/>
              <a:gdLst/>
              <a:ahLst/>
              <a:cxnLst/>
              <a:rect l="l" t="t" r="r" b="b"/>
              <a:pathLst>
                <a:path w="692" h="691" extrusionOk="0">
                  <a:moveTo>
                    <a:pt x="356" y="0"/>
                  </a:moveTo>
                  <a:cubicBezTo>
                    <a:pt x="356" y="193"/>
                    <a:pt x="194" y="355"/>
                    <a:pt x="1" y="355"/>
                  </a:cubicBezTo>
                  <a:cubicBezTo>
                    <a:pt x="194" y="355"/>
                    <a:pt x="356" y="513"/>
                    <a:pt x="356" y="691"/>
                  </a:cubicBezTo>
                  <a:cubicBezTo>
                    <a:pt x="356" y="513"/>
                    <a:pt x="498" y="355"/>
                    <a:pt x="691" y="355"/>
                  </a:cubicBezTo>
                  <a:cubicBezTo>
                    <a:pt x="498" y="355"/>
                    <a:pt x="356" y="193"/>
                    <a:pt x="35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8721504" y="164990"/>
              <a:ext cx="87228" cy="87232"/>
            </a:xfrm>
            <a:custGeom>
              <a:avLst/>
              <a:gdLst/>
              <a:ahLst/>
              <a:cxnLst/>
              <a:rect l="l" t="t" r="r" b="b"/>
              <a:pathLst>
                <a:path w="691" h="691" extrusionOk="0">
                  <a:moveTo>
                    <a:pt x="355" y="0"/>
                  </a:moveTo>
                  <a:cubicBezTo>
                    <a:pt x="355" y="193"/>
                    <a:pt x="193" y="351"/>
                    <a:pt x="0" y="351"/>
                  </a:cubicBezTo>
                  <a:cubicBezTo>
                    <a:pt x="193" y="351"/>
                    <a:pt x="355" y="498"/>
                    <a:pt x="355" y="691"/>
                  </a:cubicBezTo>
                  <a:cubicBezTo>
                    <a:pt x="355" y="498"/>
                    <a:pt x="498" y="351"/>
                    <a:pt x="691" y="351"/>
                  </a:cubicBezTo>
                  <a:cubicBezTo>
                    <a:pt x="498" y="351"/>
                    <a:pt x="355" y="193"/>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CUSTOM_11_1_1">
    <p:spTree>
      <p:nvGrpSpPr>
        <p:cNvPr id="1" name="Shape 252"/>
        <p:cNvGrpSpPr/>
        <p:nvPr/>
      </p:nvGrpSpPr>
      <p:grpSpPr>
        <a:xfrm>
          <a:off x="0" y="0"/>
          <a:ext cx="0" cy="0"/>
          <a:chOff x="0" y="0"/>
          <a:chExt cx="0" cy="0"/>
        </a:xfrm>
      </p:grpSpPr>
      <p:sp>
        <p:nvSpPr>
          <p:cNvPr id="253" name="Google Shape;253;p22"/>
          <p:cNvSpPr txBox="1">
            <a:spLocks noGrp="1"/>
          </p:cNvSpPr>
          <p:nvPr>
            <p:ph type="subTitle" idx="1"/>
          </p:nvPr>
        </p:nvSpPr>
        <p:spPr>
          <a:xfrm>
            <a:off x="720000" y="1623300"/>
            <a:ext cx="4284600" cy="189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4" name="Google Shape;254;p22"/>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2"/>
          <p:cNvSpPr/>
          <p:nvPr/>
        </p:nvSpPr>
        <p:spPr>
          <a:xfrm>
            <a:off x="370193" y="3743388"/>
            <a:ext cx="208785" cy="208785"/>
          </a:xfrm>
          <a:custGeom>
            <a:avLst/>
            <a:gdLst/>
            <a:ahLst/>
            <a:cxnLst/>
            <a:rect l="l" t="t" r="r" b="b"/>
            <a:pathLst>
              <a:path w="1706" h="1706" extrusionOk="0">
                <a:moveTo>
                  <a:pt x="853" y="0"/>
                </a:moveTo>
                <a:cubicBezTo>
                  <a:pt x="853" y="467"/>
                  <a:pt x="467" y="853"/>
                  <a:pt x="0" y="853"/>
                </a:cubicBezTo>
                <a:cubicBezTo>
                  <a:pt x="467" y="853"/>
                  <a:pt x="853" y="1238"/>
                  <a:pt x="853" y="1705"/>
                </a:cubicBezTo>
                <a:cubicBezTo>
                  <a:pt x="853" y="1238"/>
                  <a:pt x="1238" y="853"/>
                  <a:pt x="1705" y="853"/>
                </a:cubicBezTo>
                <a:cubicBezTo>
                  <a:pt x="1238" y="853"/>
                  <a:pt x="853" y="467"/>
                  <a:pt x="85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2"/>
          <p:cNvSpPr/>
          <p:nvPr/>
        </p:nvSpPr>
        <p:spPr>
          <a:xfrm>
            <a:off x="637403" y="4234452"/>
            <a:ext cx="151632" cy="151632"/>
          </a:xfrm>
          <a:custGeom>
            <a:avLst/>
            <a:gdLst/>
            <a:ahLst/>
            <a:cxnLst/>
            <a:rect l="l" t="t" r="r" b="b"/>
            <a:pathLst>
              <a:path w="1239" h="1239" extrusionOk="0">
                <a:moveTo>
                  <a:pt x="610" y="0"/>
                </a:moveTo>
                <a:cubicBezTo>
                  <a:pt x="610" y="351"/>
                  <a:pt x="336" y="625"/>
                  <a:pt x="0" y="625"/>
                </a:cubicBezTo>
                <a:cubicBezTo>
                  <a:pt x="336" y="625"/>
                  <a:pt x="610" y="899"/>
                  <a:pt x="610" y="1238"/>
                </a:cubicBezTo>
                <a:cubicBezTo>
                  <a:pt x="610" y="899"/>
                  <a:pt x="884" y="625"/>
                  <a:pt x="1239" y="625"/>
                </a:cubicBezTo>
                <a:cubicBezTo>
                  <a:pt x="884" y="625"/>
                  <a:pt x="610" y="351"/>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 name="Google Shape;257;p22"/>
          <p:cNvGrpSpPr/>
          <p:nvPr/>
        </p:nvGrpSpPr>
        <p:grpSpPr>
          <a:xfrm rot="10800000">
            <a:off x="217123" y="191075"/>
            <a:ext cx="681274" cy="1138301"/>
            <a:chOff x="2248798" y="326070"/>
            <a:chExt cx="681274" cy="1138301"/>
          </a:xfrm>
        </p:grpSpPr>
        <p:sp>
          <p:nvSpPr>
            <p:cNvPr id="258" name="Google Shape;258;p22"/>
            <p:cNvSpPr/>
            <p:nvPr/>
          </p:nvSpPr>
          <p:spPr>
            <a:xfrm>
              <a:off x="2692423" y="1026550"/>
              <a:ext cx="237650" cy="241549"/>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2"/>
            <p:cNvSpPr/>
            <p:nvPr/>
          </p:nvSpPr>
          <p:spPr>
            <a:xfrm>
              <a:off x="2577721" y="326070"/>
              <a:ext cx="149150" cy="148525"/>
            </a:xfrm>
            <a:custGeom>
              <a:avLst/>
              <a:gdLst/>
              <a:ahLst/>
              <a:cxnLst/>
              <a:rect l="l" t="t" r="r" b="b"/>
              <a:pathLst>
                <a:path w="710" h="707" extrusionOk="0">
                  <a:moveTo>
                    <a:pt x="355" y="1"/>
                  </a:moveTo>
                  <a:cubicBezTo>
                    <a:pt x="355" y="194"/>
                    <a:pt x="193" y="352"/>
                    <a:pt x="0" y="352"/>
                  </a:cubicBezTo>
                  <a:cubicBezTo>
                    <a:pt x="193" y="352"/>
                    <a:pt x="355" y="514"/>
                    <a:pt x="355" y="707"/>
                  </a:cubicBezTo>
                  <a:cubicBezTo>
                    <a:pt x="355" y="514"/>
                    <a:pt x="517" y="352"/>
                    <a:pt x="710" y="352"/>
                  </a:cubicBezTo>
                  <a:cubicBezTo>
                    <a:pt x="517" y="352"/>
                    <a:pt x="355" y="194"/>
                    <a:pt x="3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2"/>
            <p:cNvSpPr/>
            <p:nvPr/>
          </p:nvSpPr>
          <p:spPr>
            <a:xfrm>
              <a:off x="2248798" y="1311824"/>
              <a:ext cx="149199" cy="152547"/>
            </a:xfrm>
            <a:custGeom>
              <a:avLst/>
              <a:gdLst/>
              <a:ahLst/>
              <a:cxnLst/>
              <a:rect l="l" t="t" r="r" b="b"/>
              <a:pathLst>
                <a:path w="710" h="726" extrusionOk="0">
                  <a:moveTo>
                    <a:pt x="355" y="0"/>
                  </a:moveTo>
                  <a:cubicBezTo>
                    <a:pt x="355" y="209"/>
                    <a:pt x="193" y="371"/>
                    <a:pt x="0" y="371"/>
                  </a:cubicBezTo>
                  <a:cubicBezTo>
                    <a:pt x="193" y="371"/>
                    <a:pt x="355" y="533"/>
                    <a:pt x="355" y="726"/>
                  </a:cubicBezTo>
                  <a:cubicBezTo>
                    <a:pt x="355" y="533"/>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22"/>
          <p:cNvGrpSpPr/>
          <p:nvPr/>
        </p:nvGrpSpPr>
        <p:grpSpPr>
          <a:xfrm rot="-5400000">
            <a:off x="8095512" y="3580876"/>
            <a:ext cx="1159596" cy="450800"/>
            <a:chOff x="2190923" y="565199"/>
            <a:chExt cx="1159596" cy="450800"/>
          </a:xfrm>
        </p:grpSpPr>
        <p:sp>
          <p:nvSpPr>
            <p:cNvPr id="262" name="Google Shape;262;p22"/>
            <p:cNvSpPr/>
            <p:nvPr/>
          </p:nvSpPr>
          <p:spPr>
            <a:xfrm>
              <a:off x="2660273" y="774450"/>
              <a:ext cx="237650" cy="241549"/>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2"/>
            <p:cNvSpPr/>
            <p:nvPr/>
          </p:nvSpPr>
          <p:spPr>
            <a:xfrm>
              <a:off x="3263628" y="598213"/>
              <a:ext cx="86892" cy="86524"/>
            </a:xfrm>
            <a:custGeom>
              <a:avLst/>
              <a:gdLst/>
              <a:ahLst/>
              <a:cxnLst/>
              <a:rect l="l" t="t" r="r" b="b"/>
              <a:pathLst>
                <a:path w="710" h="707" extrusionOk="0">
                  <a:moveTo>
                    <a:pt x="355" y="1"/>
                  </a:moveTo>
                  <a:cubicBezTo>
                    <a:pt x="355" y="194"/>
                    <a:pt x="193" y="352"/>
                    <a:pt x="0" y="352"/>
                  </a:cubicBezTo>
                  <a:cubicBezTo>
                    <a:pt x="193" y="352"/>
                    <a:pt x="355" y="514"/>
                    <a:pt x="355" y="707"/>
                  </a:cubicBezTo>
                  <a:cubicBezTo>
                    <a:pt x="355" y="514"/>
                    <a:pt x="517" y="352"/>
                    <a:pt x="710" y="352"/>
                  </a:cubicBezTo>
                  <a:cubicBezTo>
                    <a:pt x="517" y="352"/>
                    <a:pt x="355" y="194"/>
                    <a:pt x="3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2"/>
            <p:cNvSpPr/>
            <p:nvPr/>
          </p:nvSpPr>
          <p:spPr>
            <a:xfrm>
              <a:off x="2190923" y="565199"/>
              <a:ext cx="149199" cy="152547"/>
            </a:xfrm>
            <a:custGeom>
              <a:avLst/>
              <a:gdLst/>
              <a:ahLst/>
              <a:cxnLst/>
              <a:rect l="l" t="t" r="r" b="b"/>
              <a:pathLst>
                <a:path w="710" h="726" extrusionOk="0">
                  <a:moveTo>
                    <a:pt x="355" y="0"/>
                  </a:moveTo>
                  <a:cubicBezTo>
                    <a:pt x="355" y="209"/>
                    <a:pt x="193" y="371"/>
                    <a:pt x="0" y="371"/>
                  </a:cubicBezTo>
                  <a:cubicBezTo>
                    <a:pt x="193" y="371"/>
                    <a:pt x="355" y="533"/>
                    <a:pt x="355" y="726"/>
                  </a:cubicBezTo>
                  <a:cubicBezTo>
                    <a:pt x="355" y="533"/>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66"/>
        <p:cNvGrpSpPr/>
        <p:nvPr/>
      </p:nvGrpSpPr>
      <p:grpSpPr>
        <a:xfrm>
          <a:off x="0" y="0"/>
          <a:ext cx="0" cy="0"/>
          <a:chOff x="0" y="0"/>
          <a:chExt cx="0" cy="0"/>
        </a:xfrm>
      </p:grpSpPr>
      <p:sp>
        <p:nvSpPr>
          <p:cNvPr id="267" name="Google Shape;267;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8" name="Google Shape;268;p23"/>
          <p:cNvSpPr txBox="1">
            <a:spLocks noGrp="1"/>
          </p:cNvSpPr>
          <p:nvPr>
            <p:ph type="title" idx="2"/>
          </p:nvPr>
        </p:nvSpPr>
        <p:spPr>
          <a:xfrm>
            <a:off x="2755177" y="2790850"/>
            <a:ext cx="36333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9" name="Google Shape;269;p23"/>
          <p:cNvSpPr txBox="1">
            <a:spLocks noGrp="1"/>
          </p:cNvSpPr>
          <p:nvPr>
            <p:ph type="title" idx="3"/>
          </p:nvPr>
        </p:nvSpPr>
        <p:spPr>
          <a:xfrm>
            <a:off x="2755175" y="1396625"/>
            <a:ext cx="36333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23"/>
          <p:cNvSpPr txBox="1">
            <a:spLocks noGrp="1"/>
          </p:cNvSpPr>
          <p:nvPr>
            <p:ph type="subTitle" idx="1"/>
          </p:nvPr>
        </p:nvSpPr>
        <p:spPr>
          <a:xfrm>
            <a:off x="2755175" y="1808050"/>
            <a:ext cx="3633300" cy="82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1" name="Google Shape;271;p23"/>
          <p:cNvSpPr txBox="1">
            <a:spLocks noGrp="1"/>
          </p:cNvSpPr>
          <p:nvPr>
            <p:ph type="subTitle" idx="4"/>
          </p:nvPr>
        </p:nvSpPr>
        <p:spPr>
          <a:xfrm>
            <a:off x="2755175" y="3202275"/>
            <a:ext cx="3633300" cy="82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2" name="Google Shape;272;p23"/>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a:off x="203843" y="631208"/>
            <a:ext cx="200332" cy="200332"/>
          </a:xfrm>
          <a:custGeom>
            <a:avLst/>
            <a:gdLst/>
            <a:ahLst/>
            <a:cxnLst/>
            <a:rect l="l" t="t" r="r" b="b"/>
            <a:pathLst>
              <a:path w="1752" h="1752" extrusionOk="0">
                <a:moveTo>
                  <a:pt x="884" y="1"/>
                </a:moveTo>
                <a:cubicBezTo>
                  <a:pt x="884" y="483"/>
                  <a:pt x="483" y="884"/>
                  <a:pt x="0" y="884"/>
                </a:cubicBezTo>
                <a:cubicBezTo>
                  <a:pt x="483" y="884"/>
                  <a:pt x="884" y="1270"/>
                  <a:pt x="884" y="1752"/>
                </a:cubicBezTo>
                <a:cubicBezTo>
                  <a:pt x="884" y="1270"/>
                  <a:pt x="1269" y="884"/>
                  <a:pt x="1752" y="884"/>
                </a:cubicBezTo>
                <a:cubicBezTo>
                  <a:pt x="1269" y="884"/>
                  <a:pt x="884" y="483"/>
                  <a:pt x="88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3"/>
          <p:cNvSpPr/>
          <p:nvPr/>
        </p:nvSpPr>
        <p:spPr>
          <a:xfrm>
            <a:off x="8537168" y="701140"/>
            <a:ext cx="195073" cy="195073"/>
          </a:xfrm>
          <a:custGeom>
            <a:avLst/>
            <a:gdLst/>
            <a:ahLst/>
            <a:cxnLst/>
            <a:rect l="l" t="t" r="r" b="b"/>
            <a:pathLst>
              <a:path w="1706" h="1706" extrusionOk="0">
                <a:moveTo>
                  <a:pt x="853" y="1"/>
                </a:moveTo>
                <a:cubicBezTo>
                  <a:pt x="853" y="467"/>
                  <a:pt x="467" y="853"/>
                  <a:pt x="1" y="853"/>
                </a:cubicBezTo>
                <a:cubicBezTo>
                  <a:pt x="467" y="853"/>
                  <a:pt x="853" y="1239"/>
                  <a:pt x="853" y="1706"/>
                </a:cubicBezTo>
                <a:cubicBezTo>
                  <a:pt x="853" y="1239"/>
                  <a:pt x="1223" y="853"/>
                  <a:pt x="1705" y="853"/>
                </a:cubicBezTo>
                <a:cubicBezTo>
                  <a:pt x="1223" y="853"/>
                  <a:pt x="853" y="467"/>
                  <a:pt x="85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3"/>
          <p:cNvSpPr/>
          <p:nvPr/>
        </p:nvSpPr>
        <p:spPr>
          <a:xfrm>
            <a:off x="8871662" y="364179"/>
            <a:ext cx="141673" cy="141673"/>
          </a:xfrm>
          <a:custGeom>
            <a:avLst/>
            <a:gdLst/>
            <a:ahLst/>
            <a:cxnLst/>
            <a:rect l="l" t="t" r="r" b="b"/>
            <a:pathLst>
              <a:path w="1239" h="1239" extrusionOk="0">
                <a:moveTo>
                  <a:pt x="610" y="0"/>
                </a:moveTo>
                <a:cubicBezTo>
                  <a:pt x="610" y="351"/>
                  <a:pt x="336" y="625"/>
                  <a:pt x="0" y="625"/>
                </a:cubicBezTo>
                <a:cubicBezTo>
                  <a:pt x="336" y="625"/>
                  <a:pt x="610" y="899"/>
                  <a:pt x="610" y="1238"/>
                </a:cubicBezTo>
                <a:cubicBezTo>
                  <a:pt x="610" y="899"/>
                  <a:pt x="884" y="625"/>
                  <a:pt x="1239" y="625"/>
                </a:cubicBezTo>
                <a:cubicBezTo>
                  <a:pt x="884" y="625"/>
                  <a:pt x="610" y="351"/>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3"/>
          <p:cNvSpPr/>
          <p:nvPr/>
        </p:nvSpPr>
        <p:spPr>
          <a:xfrm>
            <a:off x="295110" y="145729"/>
            <a:ext cx="139387" cy="141673"/>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3"/>
          <p:cNvSpPr/>
          <p:nvPr/>
        </p:nvSpPr>
        <p:spPr>
          <a:xfrm>
            <a:off x="8582748" y="205705"/>
            <a:ext cx="81185" cy="82557"/>
          </a:xfrm>
          <a:custGeom>
            <a:avLst/>
            <a:gdLst/>
            <a:ahLst/>
            <a:cxnLst/>
            <a:rect l="l" t="t" r="r" b="b"/>
            <a:pathLst>
              <a:path w="710" h="722" extrusionOk="0">
                <a:moveTo>
                  <a:pt x="355" y="0"/>
                </a:moveTo>
                <a:cubicBezTo>
                  <a:pt x="355" y="209"/>
                  <a:pt x="193" y="371"/>
                  <a:pt x="0" y="371"/>
                </a:cubicBezTo>
                <a:cubicBezTo>
                  <a:pt x="193" y="371"/>
                  <a:pt x="355" y="529"/>
                  <a:pt x="355" y="722"/>
                </a:cubicBezTo>
                <a:cubicBezTo>
                  <a:pt x="355" y="529"/>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3"/>
          <p:cNvSpPr/>
          <p:nvPr/>
        </p:nvSpPr>
        <p:spPr>
          <a:xfrm>
            <a:off x="512053" y="364175"/>
            <a:ext cx="81185" cy="80842"/>
          </a:xfrm>
          <a:custGeom>
            <a:avLst/>
            <a:gdLst/>
            <a:ahLst/>
            <a:cxnLst/>
            <a:rect l="l" t="t" r="r" b="b"/>
            <a:pathLst>
              <a:path w="710" h="707" extrusionOk="0">
                <a:moveTo>
                  <a:pt x="355" y="1"/>
                </a:moveTo>
                <a:cubicBezTo>
                  <a:pt x="355" y="194"/>
                  <a:pt x="193" y="352"/>
                  <a:pt x="0" y="352"/>
                </a:cubicBezTo>
                <a:cubicBezTo>
                  <a:pt x="193" y="352"/>
                  <a:pt x="355" y="514"/>
                  <a:pt x="355" y="707"/>
                </a:cubicBezTo>
                <a:cubicBezTo>
                  <a:pt x="355" y="514"/>
                  <a:pt x="517" y="352"/>
                  <a:pt x="710" y="352"/>
                </a:cubicBezTo>
                <a:cubicBezTo>
                  <a:pt x="517" y="352"/>
                  <a:pt x="355" y="194"/>
                  <a:pt x="3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3"/>
          <p:cNvSpPr/>
          <p:nvPr/>
        </p:nvSpPr>
        <p:spPr>
          <a:xfrm>
            <a:off x="340128" y="1256107"/>
            <a:ext cx="81185" cy="83014"/>
          </a:xfrm>
          <a:custGeom>
            <a:avLst/>
            <a:gdLst/>
            <a:ahLst/>
            <a:cxnLst/>
            <a:rect l="l" t="t" r="r" b="b"/>
            <a:pathLst>
              <a:path w="710" h="726" extrusionOk="0">
                <a:moveTo>
                  <a:pt x="355" y="0"/>
                </a:moveTo>
                <a:cubicBezTo>
                  <a:pt x="355" y="209"/>
                  <a:pt x="193" y="371"/>
                  <a:pt x="0" y="371"/>
                </a:cubicBezTo>
                <a:cubicBezTo>
                  <a:pt x="193" y="371"/>
                  <a:pt x="355" y="533"/>
                  <a:pt x="355" y="726"/>
                </a:cubicBezTo>
                <a:cubicBezTo>
                  <a:pt x="355" y="533"/>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3"/>
          <p:cNvSpPr/>
          <p:nvPr/>
        </p:nvSpPr>
        <p:spPr>
          <a:xfrm>
            <a:off x="990885" y="287392"/>
            <a:ext cx="139387" cy="141673"/>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3"/>
          <p:cNvSpPr/>
          <p:nvPr/>
        </p:nvSpPr>
        <p:spPr>
          <a:xfrm>
            <a:off x="8732260" y="1477142"/>
            <a:ext cx="139387" cy="141673"/>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82"/>
        <p:cNvGrpSpPr/>
        <p:nvPr/>
      </p:nvGrpSpPr>
      <p:grpSpPr>
        <a:xfrm>
          <a:off x="0" y="0"/>
          <a:ext cx="0" cy="0"/>
          <a:chOff x="0" y="0"/>
          <a:chExt cx="0" cy="0"/>
        </a:xfrm>
      </p:grpSpPr>
      <p:sp>
        <p:nvSpPr>
          <p:cNvPr id="283" name="Google Shape;283;p24"/>
          <p:cNvSpPr txBox="1">
            <a:spLocks noGrp="1"/>
          </p:cNvSpPr>
          <p:nvPr>
            <p:ph type="title"/>
          </p:nvPr>
        </p:nvSpPr>
        <p:spPr>
          <a:xfrm>
            <a:off x="1090100" y="2219450"/>
            <a:ext cx="21753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4" name="Google Shape;284;p24"/>
          <p:cNvSpPr txBox="1">
            <a:spLocks noGrp="1"/>
          </p:cNvSpPr>
          <p:nvPr>
            <p:ph type="subTitle" idx="1"/>
          </p:nvPr>
        </p:nvSpPr>
        <p:spPr>
          <a:xfrm>
            <a:off x="1090100" y="2594750"/>
            <a:ext cx="21753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5" name="Google Shape;285;p24"/>
          <p:cNvSpPr txBox="1">
            <a:spLocks noGrp="1"/>
          </p:cNvSpPr>
          <p:nvPr>
            <p:ph type="title" idx="2"/>
          </p:nvPr>
        </p:nvSpPr>
        <p:spPr>
          <a:xfrm>
            <a:off x="3484419" y="2219450"/>
            <a:ext cx="21753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6" name="Google Shape;286;p24"/>
          <p:cNvSpPr txBox="1">
            <a:spLocks noGrp="1"/>
          </p:cNvSpPr>
          <p:nvPr>
            <p:ph type="subTitle" idx="3"/>
          </p:nvPr>
        </p:nvSpPr>
        <p:spPr>
          <a:xfrm>
            <a:off x="3484422" y="2594750"/>
            <a:ext cx="21753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7" name="Google Shape;287;p24"/>
          <p:cNvSpPr txBox="1">
            <a:spLocks noGrp="1"/>
          </p:cNvSpPr>
          <p:nvPr>
            <p:ph type="title" idx="4"/>
          </p:nvPr>
        </p:nvSpPr>
        <p:spPr>
          <a:xfrm>
            <a:off x="5878746" y="2219450"/>
            <a:ext cx="21753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8" name="Google Shape;288;p24"/>
          <p:cNvSpPr txBox="1">
            <a:spLocks noGrp="1"/>
          </p:cNvSpPr>
          <p:nvPr>
            <p:ph type="subTitle" idx="5"/>
          </p:nvPr>
        </p:nvSpPr>
        <p:spPr>
          <a:xfrm>
            <a:off x="5878750" y="2594750"/>
            <a:ext cx="2175300" cy="73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24"/>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0" name="Google Shape;290;p24"/>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291;p24"/>
          <p:cNvGrpSpPr/>
          <p:nvPr/>
        </p:nvGrpSpPr>
        <p:grpSpPr>
          <a:xfrm>
            <a:off x="8401944" y="164990"/>
            <a:ext cx="470060" cy="856175"/>
            <a:chOff x="8401944" y="164990"/>
            <a:chExt cx="470060" cy="856175"/>
          </a:xfrm>
        </p:grpSpPr>
        <p:sp>
          <p:nvSpPr>
            <p:cNvPr id="292" name="Google Shape;292;p24"/>
            <p:cNvSpPr/>
            <p:nvPr/>
          </p:nvSpPr>
          <p:spPr>
            <a:xfrm>
              <a:off x="8592929" y="746338"/>
              <a:ext cx="279075" cy="274826"/>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4"/>
            <p:cNvSpPr/>
            <p:nvPr/>
          </p:nvSpPr>
          <p:spPr>
            <a:xfrm>
              <a:off x="8401944" y="410723"/>
              <a:ext cx="158549" cy="158325"/>
            </a:xfrm>
            <a:custGeom>
              <a:avLst/>
              <a:gdLst/>
              <a:ahLst/>
              <a:cxnLst/>
              <a:rect l="l" t="t" r="r" b="b"/>
              <a:pathLst>
                <a:path w="692" h="691" extrusionOk="0">
                  <a:moveTo>
                    <a:pt x="356" y="0"/>
                  </a:moveTo>
                  <a:cubicBezTo>
                    <a:pt x="356" y="193"/>
                    <a:pt x="194" y="355"/>
                    <a:pt x="1" y="355"/>
                  </a:cubicBezTo>
                  <a:cubicBezTo>
                    <a:pt x="194" y="355"/>
                    <a:pt x="356" y="513"/>
                    <a:pt x="356" y="691"/>
                  </a:cubicBezTo>
                  <a:cubicBezTo>
                    <a:pt x="356" y="513"/>
                    <a:pt x="498" y="355"/>
                    <a:pt x="691" y="355"/>
                  </a:cubicBezTo>
                  <a:cubicBezTo>
                    <a:pt x="498" y="355"/>
                    <a:pt x="356" y="193"/>
                    <a:pt x="35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4"/>
            <p:cNvSpPr/>
            <p:nvPr/>
          </p:nvSpPr>
          <p:spPr>
            <a:xfrm>
              <a:off x="8721504" y="164990"/>
              <a:ext cx="87228" cy="87232"/>
            </a:xfrm>
            <a:custGeom>
              <a:avLst/>
              <a:gdLst/>
              <a:ahLst/>
              <a:cxnLst/>
              <a:rect l="l" t="t" r="r" b="b"/>
              <a:pathLst>
                <a:path w="691" h="691" extrusionOk="0">
                  <a:moveTo>
                    <a:pt x="355" y="0"/>
                  </a:moveTo>
                  <a:cubicBezTo>
                    <a:pt x="355" y="193"/>
                    <a:pt x="193" y="351"/>
                    <a:pt x="0" y="351"/>
                  </a:cubicBezTo>
                  <a:cubicBezTo>
                    <a:pt x="193" y="351"/>
                    <a:pt x="355" y="498"/>
                    <a:pt x="355" y="691"/>
                  </a:cubicBezTo>
                  <a:cubicBezTo>
                    <a:pt x="355" y="498"/>
                    <a:pt x="498" y="351"/>
                    <a:pt x="691" y="351"/>
                  </a:cubicBezTo>
                  <a:cubicBezTo>
                    <a:pt x="498" y="351"/>
                    <a:pt x="355" y="193"/>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24"/>
          <p:cNvGrpSpPr/>
          <p:nvPr/>
        </p:nvGrpSpPr>
        <p:grpSpPr>
          <a:xfrm>
            <a:off x="387955" y="165008"/>
            <a:ext cx="627789" cy="857235"/>
            <a:chOff x="2496780" y="370733"/>
            <a:chExt cx="627789" cy="857235"/>
          </a:xfrm>
        </p:grpSpPr>
        <p:sp>
          <p:nvSpPr>
            <p:cNvPr id="296" name="Google Shape;296;p24"/>
            <p:cNvSpPr/>
            <p:nvPr/>
          </p:nvSpPr>
          <p:spPr>
            <a:xfrm>
              <a:off x="2968038" y="370733"/>
              <a:ext cx="156531" cy="156411"/>
            </a:xfrm>
            <a:custGeom>
              <a:avLst/>
              <a:gdLst/>
              <a:ahLst/>
              <a:cxnLst/>
              <a:rect l="l" t="t" r="r" b="b"/>
              <a:pathLst>
                <a:path w="1240" h="1239" extrusionOk="0">
                  <a:moveTo>
                    <a:pt x="610" y="1"/>
                  </a:moveTo>
                  <a:cubicBezTo>
                    <a:pt x="610" y="340"/>
                    <a:pt x="337" y="629"/>
                    <a:pt x="1" y="629"/>
                  </a:cubicBezTo>
                  <a:cubicBezTo>
                    <a:pt x="337" y="629"/>
                    <a:pt x="610" y="903"/>
                    <a:pt x="610" y="1239"/>
                  </a:cubicBezTo>
                  <a:cubicBezTo>
                    <a:pt x="610" y="903"/>
                    <a:pt x="884" y="629"/>
                    <a:pt x="1239" y="629"/>
                  </a:cubicBezTo>
                  <a:cubicBezTo>
                    <a:pt x="884" y="629"/>
                    <a:pt x="610" y="340"/>
                    <a:pt x="61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97;p24"/>
            <p:cNvGrpSpPr/>
            <p:nvPr/>
          </p:nvGrpSpPr>
          <p:grpSpPr>
            <a:xfrm>
              <a:off x="2496780" y="616449"/>
              <a:ext cx="215705" cy="611518"/>
              <a:chOff x="2496780" y="616449"/>
              <a:chExt cx="215705" cy="611518"/>
            </a:xfrm>
          </p:grpSpPr>
          <p:sp>
            <p:nvSpPr>
              <p:cNvPr id="298" name="Google Shape;298;p24"/>
              <p:cNvSpPr/>
              <p:nvPr/>
            </p:nvSpPr>
            <p:spPr>
              <a:xfrm>
                <a:off x="2556080" y="1073955"/>
                <a:ext cx="156405" cy="154013"/>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4"/>
              <p:cNvSpPr/>
              <p:nvPr/>
            </p:nvSpPr>
            <p:spPr>
              <a:xfrm>
                <a:off x="2496780" y="616449"/>
                <a:ext cx="87355" cy="87232"/>
              </a:xfrm>
              <a:custGeom>
                <a:avLst/>
                <a:gdLst/>
                <a:ahLst/>
                <a:cxnLst/>
                <a:rect l="l" t="t" r="r" b="b"/>
                <a:pathLst>
                  <a:path w="692" h="691" extrusionOk="0">
                    <a:moveTo>
                      <a:pt x="356" y="0"/>
                    </a:moveTo>
                    <a:cubicBezTo>
                      <a:pt x="356" y="193"/>
                      <a:pt x="194" y="355"/>
                      <a:pt x="1" y="355"/>
                    </a:cubicBezTo>
                    <a:cubicBezTo>
                      <a:pt x="194" y="355"/>
                      <a:pt x="356" y="513"/>
                      <a:pt x="356" y="691"/>
                    </a:cubicBezTo>
                    <a:cubicBezTo>
                      <a:pt x="356" y="513"/>
                      <a:pt x="498" y="355"/>
                      <a:pt x="691" y="355"/>
                    </a:cubicBezTo>
                    <a:cubicBezTo>
                      <a:pt x="498" y="355"/>
                      <a:pt x="356" y="193"/>
                      <a:pt x="35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300"/>
        <p:cNvGrpSpPr/>
        <p:nvPr/>
      </p:nvGrpSpPr>
      <p:grpSpPr>
        <a:xfrm>
          <a:off x="0" y="0"/>
          <a:ext cx="0" cy="0"/>
          <a:chOff x="0" y="0"/>
          <a:chExt cx="0" cy="0"/>
        </a:xfrm>
      </p:grpSpPr>
      <p:sp>
        <p:nvSpPr>
          <p:cNvPr id="301" name="Google Shape;301;p25"/>
          <p:cNvSpPr txBox="1">
            <a:spLocks noGrp="1"/>
          </p:cNvSpPr>
          <p:nvPr>
            <p:ph type="title"/>
          </p:nvPr>
        </p:nvSpPr>
        <p:spPr>
          <a:xfrm>
            <a:off x="2845170" y="3299502"/>
            <a:ext cx="34692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2" name="Google Shape;302;p25"/>
          <p:cNvSpPr txBox="1">
            <a:spLocks noGrp="1"/>
          </p:cNvSpPr>
          <p:nvPr>
            <p:ph type="subTitle" idx="1"/>
          </p:nvPr>
        </p:nvSpPr>
        <p:spPr>
          <a:xfrm>
            <a:off x="2845175" y="3673848"/>
            <a:ext cx="3469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 name="Google Shape;303;p25"/>
          <p:cNvSpPr txBox="1">
            <a:spLocks noGrp="1"/>
          </p:cNvSpPr>
          <p:nvPr>
            <p:ph type="title" idx="2"/>
          </p:nvPr>
        </p:nvSpPr>
        <p:spPr>
          <a:xfrm>
            <a:off x="2835712" y="2301045"/>
            <a:ext cx="34692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4" name="Google Shape;304;p25"/>
          <p:cNvSpPr txBox="1">
            <a:spLocks noGrp="1"/>
          </p:cNvSpPr>
          <p:nvPr>
            <p:ph type="subTitle" idx="3"/>
          </p:nvPr>
        </p:nvSpPr>
        <p:spPr>
          <a:xfrm>
            <a:off x="2835725" y="2675396"/>
            <a:ext cx="3469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25"/>
          <p:cNvSpPr txBox="1">
            <a:spLocks noGrp="1"/>
          </p:cNvSpPr>
          <p:nvPr>
            <p:ph type="title" idx="4"/>
          </p:nvPr>
        </p:nvSpPr>
        <p:spPr>
          <a:xfrm>
            <a:off x="2845163" y="1302600"/>
            <a:ext cx="34692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6" name="Google Shape;306;p25"/>
          <p:cNvSpPr txBox="1">
            <a:spLocks noGrp="1"/>
          </p:cNvSpPr>
          <p:nvPr>
            <p:ph type="subTitle" idx="5"/>
          </p:nvPr>
        </p:nvSpPr>
        <p:spPr>
          <a:xfrm>
            <a:off x="2845175" y="1676947"/>
            <a:ext cx="3469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5"/>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8" name="Google Shape;308;p25"/>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 name="Google Shape;309;p25"/>
          <p:cNvGrpSpPr/>
          <p:nvPr/>
        </p:nvGrpSpPr>
        <p:grpSpPr>
          <a:xfrm>
            <a:off x="8401944" y="164990"/>
            <a:ext cx="470060" cy="856175"/>
            <a:chOff x="8401944" y="164990"/>
            <a:chExt cx="470060" cy="856175"/>
          </a:xfrm>
        </p:grpSpPr>
        <p:sp>
          <p:nvSpPr>
            <p:cNvPr id="310" name="Google Shape;310;p25"/>
            <p:cNvSpPr/>
            <p:nvPr/>
          </p:nvSpPr>
          <p:spPr>
            <a:xfrm>
              <a:off x="8592929" y="746338"/>
              <a:ext cx="279075" cy="274826"/>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5"/>
            <p:cNvSpPr/>
            <p:nvPr/>
          </p:nvSpPr>
          <p:spPr>
            <a:xfrm>
              <a:off x="8401944" y="410723"/>
              <a:ext cx="158549" cy="158325"/>
            </a:xfrm>
            <a:custGeom>
              <a:avLst/>
              <a:gdLst/>
              <a:ahLst/>
              <a:cxnLst/>
              <a:rect l="l" t="t" r="r" b="b"/>
              <a:pathLst>
                <a:path w="692" h="691" extrusionOk="0">
                  <a:moveTo>
                    <a:pt x="356" y="0"/>
                  </a:moveTo>
                  <a:cubicBezTo>
                    <a:pt x="356" y="193"/>
                    <a:pt x="194" y="355"/>
                    <a:pt x="1" y="355"/>
                  </a:cubicBezTo>
                  <a:cubicBezTo>
                    <a:pt x="194" y="355"/>
                    <a:pt x="356" y="513"/>
                    <a:pt x="356" y="691"/>
                  </a:cubicBezTo>
                  <a:cubicBezTo>
                    <a:pt x="356" y="513"/>
                    <a:pt x="498" y="355"/>
                    <a:pt x="691" y="355"/>
                  </a:cubicBezTo>
                  <a:cubicBezTo>
                    <a:pt x="498" y="355"/>
                    <a:pt x="356" y="193"/>
                    <a:pt x="35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5"/>
            <p:cNvSpPr/>
            <p:nvPr/>
          </p:nvSpPr>
          <p:spPr>
            <a:xfrm>
              <a:off x="8721504" y="164990"/>
              <a:ext cx="87228" cy="87232"/>
            </a:xfrm>
            <a:custGeom>
              <a:avLst/>
              <a:gdLst/>
              <a:ahLst/>
              <a:cxnLst/>
              <a:rect l="l" t="t" r="r" b="b"/>
              <a:pathLst>
                <a:path w="691" h="691" extrusionOk="0">
                  <a:moveTo>
                    <a:pt x="355" y="0"/>
                  </a:moveTo>
                  <a:cubicBezTo>
                    <a:pt x="355" y="193"/>
                    <a:pt x="193" y="351"/>
                    <a:pt x="0" y="351"/>
                  </a:cubicBezTo>
                  <a:cubicBezTo>
                    <a:pt x="193" y="351"/>
                    <a:pt x="355" y="498"/>
                    <a:pt x="355" y="691"/>
                  </a:cubicBezTo>
                  <a:cubicBezTo>
                    <a:pt x="355" y="498"/>
                    <a:pt x="498" y="351"/>
                    <a:pt x="691" y="351"/>
                  </a:cubicBezTo>
                  <a:cubicBezTo>
                    <a:pt x="498" y="351"/>
                    <a:pt x="355" y="193"/>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25"/>
          <p:cNvSpPr/>
          <p:nvPr/>
        </p:nvSpPr>
        <p:spPr>
          <a:xfrm>
            <a:off x="869813" y="165008"/>
            <a:ext cx="156531" cy="156411"/>
          </a:xfrm>
          <a:custGeom>
            <a:avLst/>
            <a:gdLst/>
            <a:ahLst/>
            <a:cxnLst/>
            <a:rect l="l" t="t" r="r" b="b"/>
            <a:pathLst>
              <a:path w="1240" h="1239" extrusionOk="0">
                <a:moveTo>
                  <a:pt x="610" y="1"/>
                </a:moveTo>
                <a:cubicBezTo>
                  <a:pt x="610" y="340"/>
                  <a:pt x="337" y="629"/>
                  <a:pt x="1" y="629"/>
                </a:cubicBezTo>
                <a:cubicBezTo>
                  <a:pt x="337" y="629"/>
                  <a:pt x="610" y="903"/>
                  <a:pt x="610" y="1239"/>
                </a:cubicBezTo>
                <a:cubicBezTo>
                  <a:pt x="610" y="903"/>
                  <a:pt x="884" y="629"/>
                  <a:pt x="1239" y="629"/>
                </a:cubicBezTo>
                <a:cubicBezTo>
                  <a:pt x="884" y="629"/>
                  <a:pt x="610" y="340"/>
                  <a:pt x="61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 name="Google Shape;314;p25"/>
          <p:cNvGrpSpPr/>
          <p:nvPr/>
        </p:nvGrpSpPr>
        <p:grpSpPr>
          <a:xfrm>
            <a:off x="331730" y="445024"/>
            <a:ext cx="398955" cy="457493"/>
            <a:chOff x="2496780" y="616449"/>
            <a:chExt cx="398955" cy="457493"/>
          </a:xfrm>
        </p:grpSpPr>
        <p:sp>
          <p:nvSpPr>
            <p:cNvPr id="315" name="Google Shape;315;p25"/>
            <p:cNvSpPr/>
            <p:nvPr/>
          </p:nvSpPr>
          <p:spPr>
            <a:xfrm>
              <a:off x="2739330" y="919930"/>
              <a:ext cx="156405" cy="154013"/>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5"/>
            <p:cNvSpPr/>
            <p:nvPr/>
          </p:nvSpPr>
          <p:spPr>
            <a:xfrm>
              <a:off x="2496780" y="616449"/>
              <a:ext cx="87355" cy="87232"/>
            </a:xfrm>
            <a:custGeom>
              <a:avLst/>
              <a:gdLst/>
              <a:ahLst/>
              <a:cxnLst/>
              <a:rect l="l" t="t" r="r" b="b"/>
              <a:pathLst>
                <a:path w="692" h="691" extrusionOk="0">
                  <a:moveTo>
                    <a:pt x="356" y="0"/>
                  </a:moveTo>
                  <a:cubicBezTo>
                    <a:pt x="356" y="193"/>
                    <a:pt x="194" y="355"/>
                    <a:pt x="1" y="355"/>
                  </a:cubicBezTo>
                  <a:cubicBezTo>
                    <a:pt x="194" y="355"/>
                    <a:pt x="356" y="513"/>
                    <a:pt x="356" y="691"/>
                  </a:cubicBezTo>
                  <a:cubicBezTo>
                    <a:pt x="356" y="513"/>
                    <a:pt x="498" y="355"/>
                    <a:pt x="691" y="355"/>
                  </a:cubicBezTo>
                  <a:cubicBezTo>
                    <a:pt x="498" y="355"/>
                    <a:pt x="356" y="193"/>
                    <a:pt x="35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25"/>
          <p:cNvSpPr/>
          <p:nvPr/>
        </p:nvSpPr>
        <p:spPr>
          <a:xfrm>
            <a:off x="488835" y="1481524"/>
            <a:ext cx="258850" cy="258651"/>
          </a:xfrm>
          <a:custGeom>
            <a:avLst/>
            <a:gdLst/>
            <a:ahLst/>
            <a:cxnLst/>
            <a:rect l="l" t="t" r="r" b="b"/>
            <a:pathLst>
              <a:path w="1240" h="1239" extrusionOk="0">
                <a:moveTo>
                  <a:pt x="610" y="1"/>
                </a:moveTo>
                <a:cubicBezTo>
                  <a:pt x="610" y="340"/>
                  <a:pt x="337" y="629"/>
                  <a:pt x="1" y="629"/>
                </a:cubicBezTo>
                <a:cubicBezTo>
                  <a:pt x="337" y="629"/>
                  <a:pt x="610" y="903"/>
                  <a:pt x="610" y="1239"/>
                </a:cubicBezTo>
                <a:cubicBezTo>
                  <a:pt x="610" y="903"/>
                  <a:pt x="884" y="629"/>
                  <a:pt x="1239" y="629"/>
                </a:cubicBezTo>
                <a:cubicBezTo>
                  <a:pt x="884" y="629"/>
                  <a:pt x="610" y="340"/>
                  <a:pt x="61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5"/>
          <p:cNvSpPr/>
          <p:nvPr/>
        </p:nvSpPr>
        <p:spPr>
          <a:xfrm>
            <a:off x="265509" y="3892996"/>
            <a:ext cx="139150" cy="139150"/>
          </a:xfrm>
          <a:custGeom>
            <a:avLst/>
            <a:gdLst/>
            <a:ahLst/>
            <a:cxnLst/>
            <a:rect l="l" t="t" r="r" b="b"/>
            <a:pathLst>
              <a:path w="691" h="691" extrusionOk="0">
                <a:moveTo>
                  <a:pt x="355" y="0"/>
                </a:moveTo>
                <a:cubicBezTo>
                  <a:pt x="355" y="193"/>
                  <a:pt x="193" y="351"/>
                  <a:pt x="0" y="351"/>
                </a:cubicBezTo>
                <a:cubicBezTo>
                  <a:pt x="193" y="351"/>
                  <a:pt x="355" y="498"/>
                  <a:pt x="355" y="691"/>
                </a:cubicBezTo>
                <a:cubicBezTo>
                  <a:pt x="355" y="498"/>
                  <a:pt x="498" y="351"/>
                  <a:pt x="691" y="351"/>
                </a:cubicBezTo>
                <a:cubicBezTo>
                  <a:pt x="498" y="351"/>
                  <a:pt x="355" y="193"/>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19"/>
        <p:cNvGrpSpPr/>
        <p:nvPr/>
      </p:nvGrpSpPr>
      <p:grpSpPr>
        <a:xfrm>
          <a:off x="0" y="0"/>
          <a:ext cx="0" cy="0"/>
          <a:chOff x="0" y="0"/>
          <a:chExt cx="0" cy="0"/>
        </a:xfrm>
      </p:grpSpPr>
      <p:sp>
        <p:nvSpPr>
          <p:cNvPr id="320" name="Google Shape;320;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1" name="Google Shape;321;p26"/>
          <p:cNvSpPr txBox="1">
            <a:spLocks noGrp="1"/>
          </p:cNvSpPr>
          <p:nvPr>
            <p:ph type="title" idx="2"/>
          </p:nvPr>
        </p:nvSpPr>
        <p:spPr>
          <a:xfrm>
            <a:off x="713225" y="1528350"/>
            <a:ext cx="19782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2" name="Google Shape;322;p26"/>
          <p:cNvSpPr txBox="1">
            <a:spLocks noGrp="1"/>
          </p:cNvSpPr>
          <p:nvPr>
            <p:ph type="subTitle" idx="1"/>
          </p:nvPr>
        </p:nvSpPr>
        <p:spPr>
          <a:xfrm>
            <a:off x="713225" y="1903662"/>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3" name="Google Shape;323;p26"/>
          <p:cNvSpPr txBox="1">
            <a:spLocks noGrp="1"/>
          </p:cNvSpPr>
          <p:nvPr>
            <p:ph type="title" idx="3"/>
          </p:nvPr>
        </p:nvSpPr>
        <p:spPr>
          <a:xfrm>
            <a:off x="3029333" y="1528350"/>
            <a:ext cx="19782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4" name="Google Shape;324;p26"/>
          <p:cNvSpPr txBox="1">
            <a:spLocks noGrp="1"/>
          </p:cNvSpPr>
          <p:nvPr>
            <p:ph type="subTitle" idx="4"/>
          </p:nvPr>
        </p:nvSpPr>
        <p:spPr>
          <a:xfrm>
            <a:off x="3029329" y="1903662"/>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5" name="Google Shape;325;p26"/>
          <p:cNvSpPr txBox="1">
            <a:spLocks noGrp="1"/>
          </p:cNvSpPr>
          <p:nvPr>
            <p:ph type="title" idx="5"/>
          </p:nvPr>
        </p:nvSpPr>
        <p:spPr>
          <a:xfrm>
            <a:off x="713225" y="2961750"/>
            <a:ext cx="19782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6" name="Google Shape;326;p26"/>
          <p:cNvSpPr txBox="1">
            <a:spLocks noGrp="1"/>
          </p:cNvSpPr>
          <p:nvPr>
            <p:ph type="subTitle" idx="6"/>
          </p:nvPr>
        </p:nvSpPr>
        <p:spPr>
          <a:xfrm>
            <a:off x="713225" y="3337062"/>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7" name="Google Shape;327;p26"/>
          <p:cNvSpPr txBox="1">
            <a:spLocks noGrp="1"/>
          </p:cNvSpPr>
          <p:nvPr>
            <p:ph type="title" idx="7"/>
          </p:nvPr>
        </p:nvSpPr>
        <p:spPr>
          <a:xfrm>
            <a:off x="3029333" y="2961750"/>
            <a:ext cx="19782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8" name="Google Shape;328;p26"/>
          <p:cNvSpPr txBox="1">
            <a:spLocks noGrp="1"/>
          </p:cNvSpPr>
          <p:nvPr>
            <p:ph type="subTitle" idx="8"/>
          </p:nvPr>
        </p:nvSpPr>
        <p:spPr>
          <a:xfrm>
            <a:off x="3029329" y="3337062"/>
            <a:ext cx="1978200" cy="66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9" name="Google Shape;329;p26"/>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 name="Google Shape;330;p26"/>
          <p:cNvGrpSpPr/>
          <p:nvPr/>
        </p:nvGrpSpPr>
        <p:grpSpPr>
          <a:xfrm>
            <a:off x="402553" y="558647"/>
            <a:ext cx="438045" cy="764073"/>
            <a:chOff x="2472803" y="636034"/>
            <a:chExt cx="438045" cy="764073"/>
          </a:xfrm>
        </p:grpSpPr>
        <p:sp>
          <p:nvSpPr>
            <p:cNvPr id="331" name="Google Shape;331;p26"/>
            <p:cNvSpPr/>
            <p:nvPr/>
          </p:nvSpPr>
          <p:spPr>
            <a:xfrm>
              <a:off x="2711649" y="1046087"/>
              <a:ext cx="199200" cy="202474"/>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6"/>
            <p:cNvSpPr/>
            <p:nvPr/>
          </p:nvSpPr>
          <p:spPr>
            <a:xfrm>
              <a:off x="2524249" y="636034"/>
              <a:ext cx="111349" cy="110875"/>
            </a:xfrm>
            <a:custGeom>
              <a:avLst/>
              <a:gdLst/>
              <a:ahLst/>
              <a:cxnLst/>
              <a:rect l="l" t="t" r="r" b="b"/>
              <a:pathLst>
                <a:path w="710" h="707" extrusionOk="0">
                  <a:moveTo>
                    <a:pt x="355" y="1"/>
                  </a:moveTo>
                  <a:cubicBezTo>
                    <a:pt x="355" y="194"/>
                    <a:pt x="193" y="352"/>
                    <a:pt x="0" y="352"/>
                  </a:cubicBezTo>
                  <a:cubicBezTo>
                    <a:pt x="193" y="352"/>
                    <a:pt x="355" y="514"/>
                    <a:pt x="355" y="707"/>
                  </a:cubicBezTo>
                  <a:cubicBezTo>
                    <a:pt x="355" y="514"/>
                    <a:pt x="517" y="352"/>
                    <a:pt x="710" y="352"/>
                  </a:cubicBezTo>
                  <a:cubicBezTo>
                    <a:pt x="517" y="352"/>
                    <a:pt x="355" y="194"/>
                    <a:pt x="3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6"/>
            <p:cNvSpPr/>
            <p:nvPr/>
          </p:nvSpPr>
          <p:spPr>
            <a:xfrm>
              <a:off x="2472803" y="1311257"/>
              <a:ext cx="86892" cy="88850"/>
            </a:xfrm>
            <a:custGeom>
              <a:avLst/>
              <a:gdLst/>
              <a:ahLst/>
              <a:cxnLst/>
              <a:rect l="l" t="t" r="r" b="b"/>
              <a:pathLst>
                <a:path w="710" h="726" extrusionOk="0">
                  <a:moveTo>
                    <a:pt x="355" y="0"/>
                  </a:moveTo>
                  <a:cubicBezTo>
                    <a:pt x="355" y="209"/>
                    <a:pt x="193" y="371"/>
                    <a:pt x="0" y="371"/>
                  </a:cubicBezTo>
                  <a:cubicBezTo>
                    <a:pt x="193" y="371"/>
                    <a:pt x="355" y="533"/>
                    <a:pt x="355" y="726"/>
                  </a:cubicBezTo>
                  <a:cubicBezTo>
                    <a:pt x="355" y="533"/>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26"/>
          <p:cNvSpPr/>
          <p:nvPr/>
        </p:nvSpPr>
        <p:spPr>
          <a:xfrm rot="10800000">
            <a:off x="8335346" y="316368"/>
            <a:ext cx="210743" cy="208295"/>
          </a:xfrm>
          <a:custGeom>
            <a:avLst/>
            <a:gdLst/>
            <a:ahLst/>
            <a:cxnLst/>
            <a:rect l="l" t="t" r="r" b="b"/>
            <a:pathLst>
              <a:path w="1722" h="1702" extrusionOk="0">
                <a:moveTo>
                  <a:pt x="869" y="0"/>
                </a:moveTo>
                <a:cubicBezTo>
                  <a:pt x="869" y="463"/>
                  <a:pt x="483" y="849"/>
                  <a:pt x="1" y="849"/>
                </a:cubicBezTo>
                <a:cubicBezTo>
                  <a:pt x="483" y="849"/>
                  <a:pt x="869" y="1234"/>
                  <a:pt x="869" y="1701"/>
                </a:cubicBezTo>
                <a:cubicBezTo>
                  <a:pt x="869" y="1234"/>
                  <a:pt x="1239" y="849"/>
                  <a:pt x="1721" y="849"/>
                </a:cubicBezTo>
                <a:cubicBezTo>
                  <a:pt x="1239" y="849"/>
                  <a:pt x="869" y="463"/>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6"/>
          <p:cNvSpPr/>
          <p:nvPr/>
        </p:nvSpPr>
        <p:spPr>
          <a:xfrm rot="10800000">
            <a:off x="8607000" y="941087"/>
            <a:ext cx="162075" cy="160201"/>
          </a:xfrm>
          <a:custGeom>
            <a:avLst/>
            <a:gdLst/>
            <a:ahLst/>
            <a:cxnLst/>
            <a:rect l="l" t="t" r="r" b="b"/>
            <a:pathLst>
              <a:path w="1722" h="1702" extrusionOk="0">
                <a:moveTo>
                  <a:pt x="869" y="0"/>
                </a:moveTo>
                <a:cubicBezTo>
                  <a:pt x="869" y="463"/>
                  <a:pt x="483" y="849"/>
                  <a:pt x="1" y="849"/>
                </a:cubicBezTo>
                <a:cubicBezTo>
                  <a:pt x="483" y="849"/>
                  <a:pt x="869" y="1234"/>
                  <a:pt x="869" y="1701"/>
                </a:cubicBezTo>
                <a:cubicBezTo>
                  <a:pt x="869" y="1234"/>
                  <a:pt x="1239" y="849"/>
                  <a:pt x="1721" y="849"/>
                </a:cubicBezTo>
                <a:cubicBezTo>
                  <a:pt x="1239" y="849"/>
                  <a:pt x="869" y="463"/>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36"/>
        <p:cNvGrpSpPr/>
        <p:nvPr/>
      </p:nvGrpSpPr>
      <p:grpSpPr>
        <a:xfrm>
          <a:off x="0" y="0"/>
          <a:ext cx="0" cy="0"/>
          <a:chOff x="0" y="0"/>
          <a:chExt cx="0" cy="0"/>
        </a:xfrm>
      </p:grpSpPr>
      <p:sp>
        <p:nvSpPr>
          <p:cNvPr id="337" name="Google Shape;337;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8" name="Google Shape;338;p27"/>
          <p:cNvSpPr txBox="1">
            <a:spLocks noGrp="1"/>
          </p:cNvSpPr>
          <p:nvPr>
            <p:ph type="title" idx="2"/>
          </p:nvPr>
        </p:nvSpPr>
        <p:spPr>
          <a:xfrm>
            <a:off x="1107225" y="1759050"/>
            <a:ext cx="19860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9" name="Google Shape;339;p27"/>
          <p:cNvSpPr txBox="1">
            <a:spLocks noGrp="1"/>
          </p:cNvSpPr>
          <p:nvPr>
            <p:ph type="subTitle" idx="1"/>
          </p:nvPr>
        </p:nvSpPr>
        <p:spPr>
          <a:xfrm>
            <a:off x="1101175" y="2135311"/>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0" name="Google Shape;340;p27"/>
          <p:cNvSpPr txBox="1">
            <a:spLocks noGrp="1"/>
          </p:cNvSpPr>
          <p:nvPr>
            <p:ph type="title" idx="3"/>
          </p:nvPr>
        </p:nvSpPr>
        <p:spPr>
          <a:xfrm>
            <a:off x="3581976" y="1759050"/>
            <a:ext cx="19860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1" name="Google Shape;341;p27"/>
          <p:cNvSpPr txBox="1">
            <a:spLocks noGrp="1"/>
          </p:cNvSpPr>
          <p:nvPr>
            <p:ph type="subTitle" idx="4"/>
          </p:nvPr>
        </p:nvSpPr>
        <p:spPr>
          <a:xfrm>
            <a:off x="3578948" y="2135311"/>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2" name="Google Shape;342;p27"/>
          <p:cNvSpPr txBox="1">
            <a:spLocks noGrp="1"/>
          </p:cNvSpPr>
          <p:nvPr>
            <p:ph type="title" idx="5"/>
          </p:nvPr>
        </p:nvSpPr>
        <p:spPr>
          <a:xfrm>
            <a:off x="1107225" y="3344850"/>
            <a:ext cx="19860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3" name="Google Shape;343;p27"/>
          <p:cNvSpPr txBox="1">
            <a:spLocks noGrp="1"/>
          </p:cNvSpPr>
          <p:nvPr>
            <p:ph type="subTitle" idx="6"/>
          </p:nvPr>
        </p:nvSpPr>
        <p:spPr>
          <a:xfrm>
            <a:off x="1101175" y="3721111"/>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4" name="Google Shape;344;p27"/>
          <p:cNvSpPr txBox="1">
            <a:spLocks noGrp="1"/>
          </p:cNvSpPr>
          <p:nvPr>
            <p:ph type="title" idx="7"/>
          </p:nvPr>
        </p:nvSpPr>
        <p:spPr>
          <a:xfrm>
            <a:off x="3584998" y="3344850"/>
            <a:ext cx="19860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5" name="Google Shape;345;p27"/>
          <p:cNvSpPr txBox="1">
            <a:spLocks noGrp="1"/>
          </p:cNvSpPr>
          <p:nvPr>
            <p:ph type="subTitle" idx="8"/>
          </p:nvPr>
        </p:nvSpPr>
        <p:spPr>
          <a:xfrm>
            <a:off x="3578948" y="3721111"/>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6" name="Google Shape;346;p27"/>
          <p:cNvSpPr txBox="1">
            <a:spLocks noGrp="1"/>
          </p:cNvSpPr>
          <p:nvPr>
            <p:ph type="title" idx="9"/>
          </p:nvPr>
        </p:nvSpPr>
        <p:spPr>
          <a:xfrm>
            <a:off x="6056727" y="1759050"/>
            <a:ext cx="19860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7" name="Google Shape;347;p27"/>
          <p:cNvSpPr txBox="1">
            <a:spLocks noGrp="1"/>
          </p:cNvSpPr>
          <p:nvPr>
            <p:ph type="subTitle" idx="13"/>
          </p:nvPr>
        </p:nvSpPr>
        <p:spPr>
          <a:xfrm>
            <a:off x="6056727" y="2135311"/>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27"/>
          <p:cNvSpPr txBox="1">
            <a:spLocks noGrp="1"/>
          </p:cNvSpPr>
          <p:nvPr>
            <p:ph type="title" idx="14"/>
          </p:nvPr>
        </p:nvSpPr>
        <p:spPr>
          <a:xfrm>
            <a:off x="6062777" y="3344850"/>
            <a:ext cx="19860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9" name="Google Shape;349;p27"/>
          <p:cNvSpPr txBox="1">
            <a:spLocks noGrp="1"/>
          </p:cNvSpPr>
          <p:nvPr>
            <p:ph type="subTitle" idx="15"/>
          </p:nvPr>
        </p:nvSpPr>
        <p:spPr>
          <a:xfrm>
            <a:off x="6056727" y="3721111"/>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0" name="Google Shape;350;p27"/>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 name="Google Shape;351;p27"/>
          <p:cNvGrpSpPr/>
          <p:nvPr/>
        </p:nvGrpSpPr>
        <p:grpSpPr>
          <a:xfrm>
            <a:off x="8401944" y="164990"/>
            <a:ext cx="470060" cy="856175"/>
            <a:chOff x="8401944" y="164990"/>
            <a:chExt cx="470060" cy="856175"/>
          </a:xfrm>
        </p:grpSpPr>
        <p:sp>
          <p:nvSpPr>
            <p:cNvPr id="352" name="Google Shape;352;p27"/>
            <p:cNvSpPr/>
            <p:nvPr/>
          </p:nvSpPr>
          <p:spPr>
            <a:xfrm>
              <a:off x="8592929" y="746338"/>
              <a:ext cx="279075" cy="274826"/>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7"/>
            <p:cNvSpPr/>
            <p:nvPr/>
          </p:nvSpPr>
          <p:spPr>
            <a:xfrm>
              <a:off x="8401944" y="410723"/>
              <a:ext cx="158549" cy="158325"/>
            </a:xfrm>
            <a:custGeom>
              <a:avLst/>
              <a:gdLst/>
              <a:ahLst/>
              <a:cxnLst/>
              <a:rect l="l" t="t" r="r" b="b"/>
              <a:pathLst>
                <a:path w="692" h="691" extrusionOk="0">
                  <a:moveTo>
                    <a:pt x="356" y="0"/>
                  </a:moveTo>
                  <a:cubicBezTo>
                    <a:pt x="356" y="193"/>
                    <a:pt x="194" y="355"/>
                    <a:pt x="1" y="355"/>
                  </a:cubicBezTo>
                  <a:cubicBezTo>
                    <a:pt x="194" y="355"/>
                    <a:pt x="356" y="513"/>
                    <a:pt x="356" y="691"/>
                  </a:cubicBezTo>
                  <a:cubicBezTo>
                    <a:pt x="356" y="513"/>
                    <a:pt x="498" y="355"/>
                    <a:pt x="691" y="355"/>
                  </a:cubicBezTo>
                  <a:cubicBezTo>
                    <a:pt x="498" y="355"/>
                    <a:pt x="356" y="193"/>
                    <a:pt x="35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7"/>
            <p:cNvSpPr/>
            <p:nvPr/>
          </p:nvSpPr>
          <p:spPr>
            <a:xfrm>
              <a:off x="8721504" y="164990"/>
              <a:ext cx="87228" cy="87232"/>
            </a:xfrm>
            <a:custGeom>
              <a:avLst/>
              <a:gdLst/>
              <a:ahLst/>
              <a:cxnLst/>
              <a:rect l="l" t="t" r="r" b="b"/>
              <a:pathLst>
                <a:path w="691" h="691" extrusionOk="0">
                  <a:moveTo>
                    <a:pt x="355" y="0"/>
                  </a:moveTo>
                  <a:cubicBezTo>
                    <a:pt x="355" y="193"/>
                    <a:pt x="193" y="351"/>
                    <a:pt x="0" y="351"/>
                  </a:cubicBezTo>
                  <a:cubicBezTo>
                    <a:pt x="193" y="351"/>
                    <a:pt x="355" y="498"/>
                    <a:pt x="355" y="691"/>
                  </a:cubicBezTo>
                  <a:cubicBezTo>
                    <a:pt x="355" y="498"/>
                    <a:pt x="498" y="351"/>
                    <a:pt x="691" y="351"/>
                  </a:cubicBezTo>
                  <a:cubicBezTo>
                    <a:pt x="498" y="351"/>
                    <a:pt x="355" y="193"/>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27"/>
          <p:cNvGrpSpPr/>
          <p:nvPr/>
        </p:nvGrpSpPr>
        <p:grpSpPr>
          <a:xfrm>
            <a:off x="387955" y="224408"/>
            <a:ext cx="582764" cy="843185"/>
            <a:chOff x="2496780" y="430133"/>
            <a:chExt cx="582764" cy="843185"/>
          </a:xfrm>
        </p:grpSpPr>
        <p:sp>
          <p:nvSpPr>
            <p:cNvPr id="356" name="Google Shape;356;p27"/>
            <p:cNvSpPr/>
            <p:nvPr/>
          </p:nvSpPr>
          <p:spPr>
            <a:xfrm>
              <a:off x="2923013" y="430133"/>
              <a:ext cx="156531" cy="156411"/>
            </a:xfrm>
            <a:custGeom>
              <a:avLst/>
              <a:gdLst/>
              <a:ahLst/>
              <a:cxnLst/>
              <a:rect l="l" t="t" r="r" b="b"/>
              <a:pathLst>
                <a:path w="1240" h="1239" extrusionOk="0">
                  <a:moveTo>
                    <a:pt x="610" y="1"/>
                  </a:moveTo>
                  <a:cubicBezTo>
                    <a:pt x="610" y="340"/>
                    <a:pt x="337" y="629"/>
                    <a:pt x="1" y="629"/>
                  </a:cubicBezTo>
                  <a:cubicBezTo>
                    <a:pt x="337" y="629"/>
                    <a:pt x="610" y="903"/>
                    <a:pt x="610" y="1239"/>
                  </a:cubicBezTo>
                  <a:cubicBezTo>
                    <a:pt x="610" y="903"/>
                    <a:pt x="884" y="629"/>
                    <a:pt x="1239" y="629"/>
                  </a:cubicBezTo>
                  <a:cubicBezTo>
                    <a:pt x="884" y="629"/>
                    <a:pt x="610" y="340"/>
                    <a:pt x="61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7" name="Google Shape;357;p27"/>
            <p:cNvGrpSpPr/>
            <p:nvPr/>
          </p:nvGrpSpPr>
          <p:grpSpPr>
            <a:xfrm>
              <a:off x="2496780" y="616449"/>
              <a:ext cx="325280" cy="656868"/>
              <a:chOff x="2496780" y="616449"/>
              <a:chExt cx="325280" cy="656868"/>
            </a:xfrm>
          </p:grpSpPr>
          <p:sp>
            <p:nvSpPr>
              <p:cNvPr id="358" name="Google Shape;358;p27"/>
              <p:cNvSpPr/>
              <p:nvPr/>
            </p:nvSpPr>
            <p:spPr>
              <a:xfrm>
                <a:off x="2665655" y="1119305"/>
                <a:ext cx="156405" cy="154013"/>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7"/>
              <p:cNvSpPr/>
              <p:nvPr/>
            </p:nvSpPr>
            <p:spPr>
              <a:xfrm>
                <a:off x="2496780" y="616449"/>
                <a:ext cx="87355" cy="87232"/>
              </a:xfrm>
              <a:custGeom>
                <a:avLst/>
                <a:gdLst/>
                <a:ahLst/>
                <a:cxnLst/>
                <a:rect l="l" t="t" r="r" b="b"/>
                <a:pathLst>
                  <a:path w="692" h="691" extrusionOk="0">
                    <a:moveTo>
                      <a:pt x="356" y="0"/>
                    </a:moveTo>
                    <a:cubicBezTo>
                      <a:pt x="356" y="193"/>
                      <a:pt x="194" y="355"/>
                      <a:pt x="1" y="355"/>
                    </a:cubicBezTo>
                    <a:cubicBezTo>
                      <a:pt x="194" y="355"/>
                      <a:pt x="356" y="513"/>
                      <a:pt x="356" y="691"/>
                    </a:cubicBezTo>
                    <a:cubicBezTo>
                      <a:pt x="356" y="513"/>
                      <a:pt x="498" y="355"/>
                      <a:pt x="691" y="355"/>
                    </a:cubicBezTo>
                    <a:cubicBezTo>
                      <a:pt x="498" y="355"/>
                      <a:pt x="356" y="193"/>
                      <a:pt x="35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CUSTOM_12">
    <p:spTree>
      <p:nvGrpSpPr>
        <p:cNvPr id="1" name="Shape 360"/>
        <p:cNvGrpSpPr/>
        <p:nvPr/>
      </p:nvGrpSpPr>
      <p:grpSpPr>
        <a:xfrm>
          <a:off x="0" y="0"/>
          <a:ext cx="0" cy="0"/>
          <a:chOff x="0" y="0"/>
          <a:chExt cx="0" cy="0"/>
        </a:xfrm>
      </p:grpSpPr>
      <p:sp>
        <p:nvSpPr>
          <p:cNvPr id="361" name="Google Shape;361;p28"/>
          <p:cNvSpPr txBox="1">
            <a:spLocks noGrp="1"/>
          </p:cNvSpPr>
          <p:nvPr>
            <p:ph type="title"/>
          </p:nvPr>
        </p:nvSpPr>
        <p:spPr>
          <a:xfrm>
            <a:off x="937700" y="3028600"/>
            <a:ext cx="21753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28"/>
          <p:cNvSpPr txBox="1">
            <a:spLocks noGrp="1"/>
          </p:cNvSpPr>
          <p:nvPr>
            <p:ph type="subTitle" idx="1"/>
          </p:nvPr>
        </p:nvSpPr>
        <p:spPr>
          <a:xfrm>
            <a:off x="937700" y="3403900"/>
            <a:ext cx="21753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3" name="Google Shape;363;p28"/>
          <p:cNvSpPr txBox="1">
            <a:spLocks noGrp="1"/>
          </p:cNvSpPr>
          <p:nvPr>
            <p:ph type="title" idx="2"/>
          </p:nvPr>
        </p:nvSpPr>
        <p:spPr>
          <a:xfrm>
            <a:off x="3484423" y="3028600"/>
            <a:ext cx="21753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4" name="Google Shape;364;p28"/>
          <p:cNvSpPr txBox="1">
            <a:spLocks noGrp="1"/>
          </p:cNvSpPr>
          <p:nvPr>
            <p:ph type="subTitle" idx="3"/>
          </p:nvPr>
        </p:nvSpPr>
        <p:spPr>
          <a:xfrm>
            <a:off x="3484422" y="3403900"/>
            <a:ext cx="21753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28"/>
          <p:cNvSpPr txBox="1">
            <a:spLocks noGrp="1"/>
          </p:cNvSpPr>
          <p:nvPr>
            <p:ph type="title" idx="4"/>
          </p:nvPr>
        </p:nvSpPr>
        <p:spPr>
          <a:xfrm>
            <a:off x="6031146" y="3028600"/>
            <a:ext cx="21753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6" name="Google Shape;366;p28"/>
          <p:cNvSpPr txBox="1">
            <a:spLocks noGrp="1"/>
          </p:cNvSpPr>
          <p:nvPr>
            <p:ph type="subTitle" idx="5"/>
          </p:nvPr>
        </p:nvSpPr>
        <p:spPr>
          <a:xfrm>
            <a:off x="6031150" y="3403900"/>
            <a:ext cx="21753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28"/>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8" name="Google Shape;368;p28"/>
          <p:cNvSpPr txBox="1">
            <a:spLocks noGrp="1"/>
          </p:cNvSpPr>
          <p:nvPr>
            <p:ph type="title" idx="7" hasCustomPrompt="1"/>
          </p:nvPr>
        </p:nvSpPr>
        <p:spPr>
          <a:xfrm>
            <a:off x="1553450" y="2108325"/>
            <a:ext cx="9438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369" name="Google Shape;369;p28"/>
          <p:cNvSpPr txBox="1">
            <a:spLocks noGrp="1"/>
          </p:cNvSpPr>
          <p:nvPr>
            <p:ph type="title" idx="8" hasCustomPrompt="1"/>
          </p:nvPr>
        </p:nvSpPr>
        <p:spPr>
          <a:xfrm>
            <a:off x="4100100" y="2108325"/>
            <a:ext cx="9438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370" name="Google Shape;370;p28"/>
          <p:cNvSpPr txBox="1">
            <a:spLocks noGrp="1"/>
          </p:cNvSpPr>
          <p:nvPr>
            <p:ph type="title" idx="9" hasCustomPrompt="1"/>
          </p:nvPr>
        </p:nvSpPr>
        <p:spPr>
          <a:xfrm>
            <a:off x="6651000" y="2108325"/>
            <a:ext cx="9438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371" name="Google Shape;371;p28"/>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8"/>
          <p:cNvSpPr/>
          <p:nvPr/>
        </p:nvSpPr>
        <p:spPr>
          <a:xfrm>
            <a:off x="8516685" y="1718323"/>
            <a:ext cx="266122" cy="264151"/>
          </a:xfrm>
          <a:custGeom>
            <a:avLst/>
            <a:gdLst/>
            <a:ahLst/>
            <a:cxnLst/>
            <a:rect l="l" t="t" r="r" b="b"/>
            <a:pathLst>
              <a:path w="2558" h="2539" extrusionOk="0">
                <a:moveTo>
                  <a:pt x="1273" y="1"/>
                </a:moveTo>
                <a:cubicBezTo>
                  <a:pt x="1273" y="707"/>
                  <a:pt x="710" y="1270"/>
                  <a:pt x="0" y="1270"/>
                </a:cubicBezTo>
                <a:cubicBezTo>
                  <a:pt x="710" y="1270"/>
                  <a:pt x="1273" y="1848"/>
                  <a:pt x="1273" y="2539"/>
                </a:cubicBezTo>
                <a:cubicBezTo>
                  <a:pt x="1273" y="1848"/>
                  <a:pt x="1852" y="1270"/>
                  <a:pt x="2558" y="1270"/>
                </a:cubicBezTo>
                <a:cubicBezTo>
                  <a:pt x="1852" y="1270"/>
                  <a:pt x="1273" y="707"/>
                  <a:pt x="127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8"/>
          <p:cNvSpPr/>
          <p:nvPr/>
        </p:nvSpPr>
        <p:spPr>
          <a:xfrm>
            <a:off x="8747437" y="1206668"/>
            <a:ext cx="128899" cy="126926"/>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8"/>
          <p:cNvSpPr/>
          <p:nvPr/>
        </p:nvSpPr>
        <p:spPr>
          <a:xfrm>
            <a:off x="8516675" y="290137"/>
            <a:ext cx="71992" cy="71890"/>
          </a:xfrm>
          <a:custGeom>
            <a:avLst/>
            <a:gdLst/>
            <a:ahLst/>
            <a:cxnLst/>
            <a:rect l="l" t="t" r="r" b="b"/>
            <a:pathLst>
              <a:path w="692" h="691" extrusionOk="0">
                <a:moveTo>
                  <a:pt x="356" y="0"/>
                </a:moveTo>
                <a:cubicBezTo>
                  <a:pt x="356" y="193"/>
                  <a:pt x="194" y="355"/>
                  <a:pt x="1" y="355"/>
                </a:cubicBezTo>
                <a:cubicBezTo>
                  <a:pt x="194" y="355"/>
                  <a:pt x="356" y="513"/>
                  <a:pt x="356" y="691"/>
                </a:cubicBezTo>
                <a:cubicBezTo>
                  <a:pt x="356" y="513"/>
                  <a:pt x="498" y="355"/>
                  <a:pt x="691" y="355"/>
                </a:cubicBezTo>
                <a:cubicBezTo>
                  <a:pt x="498" y="355"/>
                  <a:pt x="356" y="193"/>
                  <a:pt x="35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8"/>
          <p:cNvSpPr/>
          <p:nvPr/>
        </p:nvSpPr>
        <p:spPr>
          <a:xfrm>
            <a:off x="8581201" y="362014"/>
            <a:ext cx="177484" cy="177488"/>
          </a:xfrm>
          <a:custGeom>
            <a:avLst/>
            <a:gdLst/>
            <a:ahLst/>
            <a:cxnLst/>
            <a:rect l="l" t="t" r="r" b="b"/>
            <a:pathLst>
              <a:path w="1706" h="1706" extrusionOk="0">
                <a:moveTo>
                  <a:pt x="853" y="1"/>
                </a:moveTo>
                <a:cubicBezTo>
                  <a:pt x="853" y="467"/>
                  <a:pt x="467" y="853"/>
                  <a:pt x="1" y="853"/>
                </a:cubicBezTo>
                <a:cubicBezTo>
                  <a:pt x="467" y="853"/>
                  <a:pt x="853" y="1239"/>
                  <a:pt x="853" y="1706"/>
                </a:cubicBezTo>
                <a:cubicBezTo>
                  <a:pt x="853" y="1239"/>
                  <a:pt x="1223" y="853"/>
                  <a:pt x="1705" y="853"/>
                </a:cubicBezTo>
                <a:cubicBezTo>
                  <a:pt x="1223" y="853"/>
                  <a:pt x="853" y="467"/>
                  <a:pt x="85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8"/>
          <p:cNvSpPr/>
          <p:nvPr/>
        </p:nvSpPr>
        <p:spPr>
          <a:xfrm>
            <a:off x="235505" y="1736740"/>
            <a:ext cx="126819" cy="128902"/>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8"/>
          <p:cNvSpPr/>
          <p:nvPr/>
        </p:nvSpPr>
        <p:spPr>
          <a:xfrm>
            <a:off x="432640" y="1291978"/>
            <a:ext cx="177484" cy="177488"/>
          </a:xfrm>
          <a:custGeom>
            <a:avLst/>
            <a:gdLst/>
            <a:ahLst/>
            <a:cxnLst/>
            <a:rect l="l" t="t" r="r" b="b"/>
            <a:pathLst>
              <a:path w="1706" h="1706" extrusionOk="0">
                <a:moveTo>
                  <a:pt x="853" y="0"/>
                </a:moveTo>
                <a:cubicBezTo>
                  <a:pt x="853" y="467"/>
                  <a:pt x="467" y="853"/>
                  <a:pt x="0" y="853"/>
                </a:cubicBezTo>
                <a:cubicBezTo>
                  <a:pt x="467" y="853"/>
                  <a:pt x="853" y="1238"/>
                  <a:pt x="853" y="1705"/>
                </a:cubicBezTo>
                <a:cubicBezTo>
                  <a:pt x="853" y="1238"/>
                  <a:pt x="1238" y="853"/>
                  <a:pt x="1705" y="853"/>
                </a:cubicBezTo>
                <a:cubicBezTo>
                  <a:pt x="1238" y="853"/>
                  <a:pt x="853" y="467"/>
                  <a:pt x="85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8"/>
          <p:cNvSpPr/>
          <p:nvPr/>
        </p:nvSpPr>
        <p:spPr>
          <a:xfrm>
            <a:off x="209329" y="642838"/>
            <a:ext cx="179148" cy="177072"/>
          </a:xfrm>
          <a:custGeom>
            <a:avLst/>
            <a:gdLst/>
            <a:ahLst/>
            <a:cxnLst/>
            <a:rect l="l" t="t" r="r" b="b"/>
            <a:pathLst>
              <a:path w="1722" h="1702" extrusionOk="0">
                <a:moveTo>
                  <a:pt x="869" y="0"/>
                </a:moveTo>
                <a:cubicBezTo>
                  <a:pt x="869" y="463"/>
                  <a:pt x="483" y="849"/>
                  <a:pt x="1" y="849"/>
                </a:cubicBezTo>
                <a:cubicBezTo>
                  <a:pt x="483" y="849"/>
                  <a:pt x="869" y="1234"/>
                  <a:pt x="869" y="1701"/>
                </a:cubicBezTo>
                <a:cubicBezTo>
                  <a:pt x="869" y="1234"/>
                  <a:pt x="1239" y="849"/>
                  <a:pt x="1721" y="849"/>
                </a:cubicBezTo>
                <a:cubicBezTo>
                  <a:pt x="1239" y="849"/>
                  <a:pt x="869" y="463"/>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8"/>
          <p:cNvSpPr/>
          <p:nvPr/>
        </p:nvSpPr>
        <p:spPr>
          <a:xfrm>
            <a:off x="145555" y="290136"/>
            <a:ext cx="128899" cy="128902"/>
          </a:xfrm>
          <a:custGeom>
            <a:avLst/>
            <a:gdLst/>
            <a:ahLst/>
            <a:cxnLst/>
            <a:rect l="l" t="t" r="r" b="b"/>
            <a:pathLst>
              <a:path w="1239" h="1239" extrusionOk="0">
                <a:moveTo>
                  <a:pt x="610" y="0"/>
                </a:moveTo>
                <a:cubicBezTo>
                  <a:pt x="610" y="351"/>
                  <a:pt x="336" y="625"/>
                  <a:pt x="0" y="625"/>
                </a:cubicBezTo>
                <a:cubicBezTo>
                  <a:pt x="336" y="625"/>
                  <a:pt x="610" y="899"/>
                  <a:pt x="610" y="1238"/>
                </a:cubicBezTo>
                <a:cubicBezTo>
                  <a:pt x="610" y="899"/>
                  <a:pt x="884" y="625"/>
                  <a:pt x="1239" y="625"/>
                </a:cubicBezTo>
                <a:cubicBezTo>
                  <a:pt x="884" y="625"/>
                  <a:pt x="610" y="351"/>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8"/>
          <p:cNvSpPr/>
          <p:nvPr/>
        </p:nvSpPr>
        <p:spPr>
          <a:xfrm>
            <a:off x="719999" y="288517"/>
            <a:ext cx="73865" cy="75115"/>
          </a:xfrm>
          <a:custGeom>
            <a:avLst/>
            <a:gdLst/>
            <a:ahLst/>
            <a:cxnLst/>
            <a:rect l="l" t="t" r="r" b="b"/>
            <a:pathLst>
              <a:path w="710" h="722" extrusionOk="0">
                <a:moveTo>
                  <a:pt x="355" y="0"/>
                </a:moveTo>
                <a:cubicBezTo>
                  <a:pt x="355" y="209"/>
                  <a:pt x="193" y="371"/>
                  <a:pt x="0" y="371"/>
                </a:cubicBezTo>
                <a:cubicBezTo>
                  <a:pt x="193" y="371"/>
                  <a:pt x="355" y="529"/>
                  <a:pt x="355" y="722"/>
                </a:cubicBezTo>
                <a:cubicBezTo>
                  <a:pt x="355" y="529"/>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94"/>
        <p:cNvGrpSpPr/>
        <p:nvPr/>
      </p:nvGrpSpPr>
      <p:grpSpPr>
        <a:xfrm>
          <a:off x="0" y="0"/>
          <a:ext cx="0" cy="0"/>
          <a:chOff x="0" y="0"/>
          <a:chExt cx="0" cy="0"/>
        </a:xfrm>
      </p:grpSpPr>
      <p:sp>
        <p:nvSpPr>
          <p:cNvPr id="395" name="Google Shape;395;p30"/>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 name="Google Shape;396;p30"/>
          <p:cNvGrpSpPr/>
          <p:nvPr/>
        </p:nvGrpSpPr>
        <p:grpSpPr>
          <a:xfrm>
            <a:off x="1494012" y="611357"/>
            <a:ext cx="1857630" cy="999003"/>
            <a:chOff x="1280485" y="1726490"/>
            <a:chExt cx="1454569" cy="782244"/>
          </a:xfrm>
        </p:grpSpPr>
        <p:grpSp>
          <p:nvGrpSpPr>
            <p:cNvPr id="397" name="Google Shape;397;p30"/>
            <p:cNvGrpSpPr/>
            <p:nvPr/>
          </p:nvGrpSpPr>
          <p:grpSpPr>
            <a:xfrm>
              <a:off x="1541269" y="1726490"/>
              <a:ext cx="1027759" cy="556406"/>
              <a:chOff x="7791997" y="2089174"/>
              <a:chExt cx="819587" cy="443706"/>
            </a:xfrm>
          </p:grpSpPr>
          <p:sp>
            <p:nvSpPr>
              <p:cNvPr id="398" name="Google Shape;398;p30"/>
              <p:cNvSpPr/>
              <p:nvPr/>
            </p:nvSpPr>
            <p:spPr>
              <a:xfrm>
                <a:off x="7844419" y="2135462"/>
                <a:ext cx="109539" cy="198565"/>
              </a:xfrm>
              <a:custGeom>
                <a:avLst/>
                <a:gdLst/>
                <a:ahLst/>
                <a:cxnLst/>
                <a:rect l="l" t="t" r="r" b="b"/>
                <a:pathLst>
                  <a:path w="1143" h="2072" extrusionOk="0">
                    <a:moveTo>
                      <a:pt x="1" y="0"/>
                    </a:moveTo>
                    <a:lnTo>
                      <a:pt x="1" y="0"/>
                    </a:lnTo>
                    <a:cubicBezTo>
                      <a:pt x="67" y="1508"/>
                      <a:pt x="1143" y="2071"/>
                      <a:pt x="1143" y="2071"/>
                    </a:cubicBezTo>
                    <a:cubicBezTo>
                      <a:pt x="1143" y="2071"/>
                      <a:pt x="1143" y="802"/>
                      <a:pt x="1" y="0"/>
                    </a:cubicBez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0"/>
              <p:cNvSpPr/>
              <p:nvPr/>
            </p:nvSpPr>
            <p:spPr>
              <a:xfrm>
                <a:off x="7910641" y="2089174"/>
                <a:ext cx="123531" cy="226356"/>
              </a:xfrm>
              <a:custGeom>
                <a:avLst/>
                <a:gdLst/>
                <a:ahLst/>
                <a:cxnLst/>
                <a:rect l="l" t="t" r="r" b="b"/>
                <a:pathLst>
                  <a:path w="1289" h="2362" extrusionOk="0">
                    <a:moveTo>
                      <a:pt x="660" y="1"/>
                    </a:moveTo>
                    <a:lnTo>
                      <a:pt x="660" y="1"/>
                    </a:lnTo>
                    <a:cubicBezTo>
                      <a:pt x="0" y="1351"/>
                      <a:pt x="675" y="2361"/>
                      <a:pt x="675" y="2361"/>
                    </a:cubicBezTo>
                    <a:cubicBezTo>
                      <a:pt x="675" y="2361"/>
                      <a:pt x="1289" y="1235"/>
                      <a:pt x="66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0"/>
              <p:cNvSpPr/>
              <p:nvPr/>
            </p:nvSpPr>
            <p:spPr>
              <a:xfrm>
                <a:off x="8017115" y="2135462"/>
                <a:ext cx="109444" cy="198565"/>
              </a:xfrm>
              <a:custGeom>
                <a:avLst/>
                <a:gdLst/>
                <a:ahLst/>
                <a:cxnLst/>
                <a:rect l="l" t="t" r="r" b="b"/>
                <a:pathLst>
                  <a:path w="1142" h="2072" extrusionOk="0">
                    <a:moveTo>
                      <a:pt x="0" y="0"/>
                    </a:moveTo>
                    <a:lnTo>
                      <a:pt x="0" y="0"/>
                    </a:lnTo>
                    <a:cubicBezTo>
                      <a:pt x="62" y="1508"/>
                      <a:pt x="1142" y="2071"/>
                      <a:pt x="1142" y="2071"/>
                    </a:cubicBezTo>
                    <a:cubicBezTo>
                      <a:pt x="1142" y="2071"/>
                      <a:pt x="1142" y="802"/>
                      <a:pt x="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p:cNvSpPr/>
              <p:nvPr/>
            </p:nvSpPr>
            <p:spPr>
              <a:xfrm>
                <a:off x="8083242" y="2089174"/>
                <a:ext cx="123244" cy="226356"/>
              </a:xfrm>
              <a:custGeom>
                <a:avLst/>
                <a:gdLst/>
                <a:ahLst/>
                <a:cxnLst/>
                <a:rect l="l" t="t" r="r" b="b"/>
                <a:pathLst>
                  <a:path w="1286" h="2362" extrusionOk="0">
                    <a:moveTo>
                      <a:pt x="645" y="1"/>
                    </a:moveTo>
                    <a:lnTo>
                      <a:pt x="645" y="1"/>
                    </a:lnTo>
                    <a:cubicBezTo>
                      <a:pt x="1" y="1351"/>
                      <a:pt x="676" y="2361"/>
                      <a:pt x="676" y="2361"/>
                    </a:cubicBezTo>
                    <a:cubicBezTo>
                      <a:pt x="676" y="2361"/>
                      <a:pt x="1285" y="1235"/>
                      <a:pt x="64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p:cNvSpPr/>
              <p:nvPr/>
            </p:nvSpPr>
            <p:spPr>
              <a:xfrm>
                <a:off x="7986064" y="2110641"/>
                <a:ext cx="122094" cy="220415"/>
              </a:xfrm>
              <a:custGeom>
                <a:avLst/>
                <a:gdLst/>
                <a:ahLst/>
                <a:cxnLst/>
                <a:rect l="l" t="t" r="r" b="b"/>
                <a:pathLst>
                  <a:path w="1274" h="2300" extrusionOk="0">
                    <a:moveTo>
                      <a:pt x="965" y="1"/>
                    </a:moveTo>
                    <a:lnTo>
                      <a:pt x="965" y="1"/>
                    </a:lnTo>
                    <a:cubicBezTo>
                      <a:pt x="0" y="1158"/>
                      <a:pt x="405" y="2299"/>
                      <a:pt x="405" y="2299"/>
                    </a:cubicBezTo>
                    <a:cubicBezTo>
                      <a:pt x="405" y="2299"/>
                      <a:pt x="1273" y="1366"/>
                      <a:pt x="965" y="1"/>
                    </a:cubicBez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0"/>
              <p:cNvSpPr/>
              <p:nvPr/>
            </p:nvSpPr>
            <p:spPr>
              <a:xfrm>
                <a:off x="8133939" y="2135462"/>
                <a:ext cx="110977" cy="198565"/>
              </a:xfrm>
              <a:custGeom>
                <a:avLst/>
                <a:gdLst/>
                <a:ahLst/>
                <a:cxnLst/>
                <a:rect l="l" t="t" r="r" b="b"/>
                <a:pathLst>
                  <a:path w="1158" h="2072" extrusionOk="0">
                    <a:moveTo>
                      <a:pt x="0" y="0"/>
                    </a:moveTo>
                    <a:cubicBezTo>
                      <a:pt x="81" y="1508"/>
                      <a:pt x="1157" y="2071"/>
                      <a:pt x="1157" y="2071"/>
                    </a:cubicBezTo>
                    <a:cubicBezTo>
                      <a:pt x="1157" y="2071"/>
                      <a:pt x="1142" y="802"/>
                      <a:pt x="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0"/>
              <p:cNvSpPr/>
              <p:nvPr/>
            </p:nvSpPr>
            <p:spPr>
              <a:xfrm>
                <a:off x="8201886" y="2089174"/>
                <a:ext cx="121710" cy="226356"/>
              </a:xfrm>
              <a:custGeom>
                <a:avLst/>
                <a:gdLst/>
                <a:ahLst/>
                <a:cxnLst/>
                <a:rect l="l" t="t" r="r" b="b"/>
                <a:pathLst>
                  <a:path w="1270" h="2362" extrusionOk="0">
                    <a:moveTo>
                      <a:pt x="641" y="1"/>
                    </a:moveTo>
                    <a:lnTo>
                      <a:pt x="641" y="1"/>
                    </a:lnTo>
                    <a:cubicBezTo>
                      <a:pt x="1" y="1351"/>
                      <a:pt x="676" y="2361"/>
                      <a:pt x="676" y="2361"/>
                    </a:cubicBezTo>
                    <a:cubicBezTo>
                      <a:pt x="676" y="2361"/>
                      <a:pt x="1270" y="1235"/>
                      <a:pt x="641" y="1"/>
                    </a:cubicBez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p:cNvSpPr/>
              <p:nvPr/>
            </p:nvSpPr>
            <p:spPr>
              <a:xfrm>
                <a:off x="8306539" y="2135462"/>
                <a:ext cx="109444" cy="198565"/>
              </a:xfrm>
              <a:custGeom>
                <a:avLst/>
                <a:gdLst/>
                <a:ahLst/>
                <a:cxnLst/>
                <a:rect l="l" t="t" r="r" b="b"/>
                <a:pathLst>
                  <a:path w="1142" h="2072" extrusionOk="0">
                    <a:moveTo>
                      <a:pt x="0" y="0"/>
                    </a:moveTo>
                    <a:cubicBezTo>
                      <a:pt x="81" y="1508"/>
                      <a:pt x="1142" y="2071"/>
                      <a:pt x="1142" y="2071"/>
                    </a:cubicBezTo>
                    <a:cubicBezTo>
                      <a:pt x="1142" y="2071"/>
                      <a:pt x="1142" y="802"/>
                      <a:pt x="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p:cNvSpPr/>
              <p:nvPr/>
            </p:nvSpPr>
            <p:spPr>
              <a:xfrm>
                <a:off x="8372665" y="2135462"/>
                <a:ext cx="123531" cy="227698"/>
              </a:xfrm>
              <a:custGeom>
                <a:avLst/>
                <a:gdLst/>
                <a:ahLst/>
                <a:cxnLst/>
                <a:rect l="l" t="t" r="r" b="b"/>
                <a:pathLst>
                  <a:path w="1289" h="2376" extrusionOk="0">
                    <a:moveTo>
                      <a:pt x="660" y="0"/>
                    </a:moveTo>
                    <a:lnTo>
                      <a:pt x="660" y="0"/>
                    </a:lnTo>
                    <a:cubicBezTo>
                      <a:pt x="1" y="1365"/>
                      <a:pt x="676" y="2376"/>
                      <a:pt x="676" y="2376"/>
                    </a:cubicBezTo>
                    <a:cubicBezTo>
                      <a:pt x="676" y="2376"/>
                      <a:pt x="1289" y="1234"/>
                      <a:pt x="66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p:cNvSpPr/>
              <p:nvPr/>
            </p:nvSpPr>
            <p:spPr>
              <a:xfrm>
                <a:off x="8275871" y="2110641"/>
                <a:ext cx="121710" cy="220415"/>
              </a:xfrm>
              <a:custGeom>
                <a:avLst/>
                <a:gdLst/>
                <a:ahLst/>
                <a:cxnLst/>
                <a:rect l="l" t="t" r="r" b="b"/>
                <a:pathLst>
                  <a:path w="1270" h="2300" extrusionOk="0">
                    <a:moveTo>
                      <a:pt x="980" y="1"/>
                    </a:moveTo>
                    <a:cubicBezTo>
                      <a:pt x="0" y="1158"/>
                      <a:pt x="401" y="2299"/>
                      <a:pt x="401" y="2299"/>
                    </a:cubicBezTo>
                    <a:cubicBezTo>
                      <a:pt x="401" y="2299"/>
                      <a:pt x="1269" y="1366"/>
                      <a:pt x="980" y="1"/>
                    </a:cubicBez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p:cNvSpPr/>
              <p:nvPr/>
            </p:nvSpPr>
            <p:spPr>
              <a:xfrm>
                <a:off x="7791997" y="2287741"/>
                <a:ext cx="798114" cy="245140"/>
              </a:xfrm>
              <a:custGeom>
                <a:avLst/>
                <a:gdLst/>
                <a:ahLst/>
                <a:cxnLst/>
                <a:rect l="l" t="t" r="r" b="b"/>
                <a:pathLst>
                  <a:path w="8328" h="2558" extrusionOk="0">
                    <a:moveTo>
                      <a:pt x="0" y="0"/>
                    </a:moveTo>
                    <a:lnTo>
                      <a:pt x="0" y="1898"/>
                    </a:lnTo>
                    <a:cubicBezTo>
                      <a:pt x="0" y="2268"/>
                      <a:pt x="309" y="2557"/>
                      <a:pt x="660" y="2557"/>
                    </a:cubicBezTo>
                    <a:lnTo>
                      <a:pt x="1015" y="2557"/>
                    </a:lnTo>
                    <a:cubicBezTo>
                      <a:pt x="1127" y="2557"/>
                      <a:pt x="1208" y="2476"/>
                      <a:pt x="1208" y="2365"/>
                    </a:cubicBezTo>
                    <a:lnTo>
                      <a:pt x="1208" y="2203"/>
                    </a:lnTo>
                    <a:cubicBezTo>
                      <a:pt x="1208" y="2091"/>
                      <a:pt x="1304" y="1994"/>
                      <a:pt x="1431" y="1994"/>
                    </a:cubicBezTo>
                    <a:cubicBezTo>
                      <a:pt x="1543" y="1994"/>
                      <a:pt x="1640" y="2091"/>
                      <a:pt x="1640" y="2203"/>
                    </a:cubicBezTo>
                    <a:lnTo>
                      <a:pt x="1640" y="2380"/>
                    </a:lnTo>
                    <a:cubicBezTo>
                      <a:pt x="1640" y="2476"/>
                      <a:pt x="1721" y="2557"/>
                      <a:pt x="1832" y="2557"/>
                    </a:cubicBezTo>
                    <a:cubicBezTo>
                      <a:pt x="1929" y="2557"/>
                      <a:pt x="2010" y="2476"/>
                      <a:pt x="2010" y="2380"/>
                    </a:cubicBezTo>
                    <a:lnTo>
                      <a:pt x="2010" y="2218"/>
                    </a:lnTo>
                    <a:cubicBezTo>
                      <a:pt x="2010" y="2091"/>
                      <a:pt x="2106" y="1994"/>
                      <a:pt x="2218" y="1994"/>
                    </a:cubicBezTo>
                    <a:cubicBezTo>
                      <a:pt x="2227" y="1993"/>
                      <a:pt x="2236" y="1993"/>
                      <a:pt x="2245" y="1993"/>
                    </a:cubicBezTo>
                    <a:cubicBezTo>
                      <a:pt x="2362" y="1993"/>
                      <a:pt x="2446" y="2084"/>
                      <a:pt x="2446" y="2203"/>
                    </a:cubicBezTo>
                    <a:lnTo>
                      <a:pt x="2446" y="2380"/>
                    </a:lnTo>
                    <a:cubicBezTo>
                      <a:pt x="2446" y="2476"/>
                      <a:pt x="2527" y="2557"/>
                      <a:pt x="2623" y="2557"/>
                    </a:cubicBezTo>
                    <a:cubicBezTo>
                      <a:pt x="2735" y="2557"/>
                      <a:pt x="2816" y="2476"/>
                      <a:pt x="2816" y="2380"/>
                    </a:cubicBezTo>
                    <a:lnTo>
                      <a:pt x="2816" y="2218"/>
                    </a:lnTo>
                    <a:cubicBezTo>
                      <a:pt x="2816" y="2091"/>
                      <a:pt x="2893" y="1994"/>
                      <a:pt x="3024" y="1994"/>
                    </a:cubicBezTo>
                    <a:cubicBezTo>
                      <a:pt x="3032" y="1993"/>
                      <a:pt x="3040" y="1993"/>
                      <a:pt x="3048" y="1993"/>
                    </a:cubicBezTo>
                    <a:cubicBezTo>
                      <a:pt x="3151" y="1993"/>
                      <a:pt x="3248" y="2084"/>
                      <a:pt x="3248" y="2203"/>
                    </a:cubicBezTo>
                    <a:lnTo>
                      <a:pt x="3248" y="2365"/>
                    </a:lnTo>
                    <a:cubicBezTo>
                      <a:pt x="3248" y="2476"/>
                      <a:pt x="3329" y="2557"/>
                      <a:pt x="3441" y="2557"/>
                    </a:cubicBezTo>
                    <a:lnTo>
                      <a:pt x="6943" y="2557"/>
                    </a:lnTo>
                    <a:cubicBezTo>
                      <a:pt x="7313" y="2557"/>
                      <a:pt x="7603" y="2268"/>
                      <a:pt x="7603" y="1898"/>
                    </a:cubicBezTo>
                    <a:lnTo>
                      <a:pt x="7603" y="1366"/>
                    </a:lnTo>
                    <a:lnTo>
                      <a:pt x="8328" y="1366"/>
                    </a:lnTo>
                    <a:lnTo>
                      <a:pt x="8328" y="370"/>
                    </a:lnTo>
                    <a:lnTo>
                      <a:pt x="7603" y="370"/>
                    </a:lnTo>
                    <a:lnTo>
                      <a:pt x="7603"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p:cNvSpPr/>
              <p:nvPr/>
            </p:nvSpPr>
            <p:spPr>
              <a:xfrm>
                <a:off x="7826018" y="2287741"/>
                <a:ext cx="662412" cy="166365"/>
              </a:xfrm>
              <a:custGeom>
                <a:avLst/>
                <a:gdLst/>
                <a:ahLst/>
                <a:cxnLst/>
                <a:rect l="l" t="t" r="r" b="b"/>
                <a:pathLst>
                  <a:path w="6912" h="1736" extrusionOk="0">
                    <a:moveTo>
                      <a:pt x="0" y="0"/>
                    </a:moveTo>
                    <a:lnTo>
                      <a:pt x="0" y="1076"/>
                    </a:lnTo>
                    <a:cubicBezTo>
                      <a:pt x="0" y="1447"/>
                      <a:pt x="289" y="1736"/>
                      <a:pt x="660" y="1736"/>
                    </a:cubicBezTo>
                    <a:lnTo>
                      <a:pt x="6252" y="1736"/>
                    </a:lnTo>
                    <a:cubicBezTo>
                      <a:pt x="6607" y="1736"/>
                      <a:pt x="6912" y="1447"/>
                      <a:pt x="6912" y="1076"/>
                    </a:cubicBezTo>
                    <a:lnTo>
                      <a:pt x="6912"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p:cNvSpPr/>
              <p:nvPr/>
            </p:nvSpPr>
            <p:spPr>
              <a:xfrm>
                <a:off x="8566733" y="2313999"/>
                <a:ext cx="44851" cy="115382"/>
              </a:xfrm>
              <a:custGeom>
                <a:avLst/>
                <a:gdLst/>
                <a:ahLst/>
                <a:cxnLst/>
                <a:rect l="l" t="t" r="r" b="b"/>
                <a:pathLst>
                  <a:path w="468" h="1204" extrusionOk="0">
                    <a:moveTo>
                      <a:pt x="132" y="0"/>
                    </a:moveTo>
                    <a:cubicBezTo>
                      <a:pt x="66" y="0"/>
                      <a:pt x="1" y="46"/>
                      <a:pt x="1" y="112"/>
                    </a:cubicBezTo>
                    <a:lnTo>
                      <a:pt x="1" y="1076"/>
                    </a:lnTo>
                    <a:cubicBezTo>
                      <a:pt x="1" y="1142"/>
                      <a:pt x="66" y="1203"/>
                      <a:pt x="132" y="1203"/>
                    </a:cubicBezTo>
                    <a:lnTo>
                      <a:pt x="356" y="1203"/>
                    </a:lnTo>
                    <a:cubicBezTo>
                      <a:pt x="421" y="1203"/>
                      <a:pt x="467" y="1142"/>
                      <a:pt x="467" y="1076"/>
                    </a:cubicBezTo>
                    <a:lnTo>
                      <a:pt x="467" y="112"/>
                    </a:lnTo>
                    <a:cubicBezTo>
                      <a:pt x="467" y="46"/>
                      <a:pt x="421" y="0"/>
                      <a:pt x="35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p:cNvSpPr/>
              <p:nvPr/>
            </p:nvSpPr>
            <p:spPr>
              <a:xfrm>
                <a:off x="7826018" y="2366419"/>
                <a:ext cx="662412" cy="87687"/>
              </a:xfrm>
              <a:custGeom>
                <a:avLst/>
                <a:gdLst/>
                <a:ahLst/>
                <a:cxnLst/>
                <a:rect l="l" t="t" r="r" b="b"/>
                <a:pathLst>
                  <a:path w="6912" h="915" extrusionOk="0">
                    <a:moveTo>
                      <a:pt x="5720" y="448"/>
                    </a:moveTo>
                    <a:cubicBezTo>
                      <a:pt x="5755" y="448"/>
                      <a:pt x="5770" y="448"/>
                      <a:pt x="5786" y="464"/>
                    </a:cubicBezTo>
                    <a:cubicBezTo>
                      <a:pt x="5801" y="464"/>
                      <a:pt x="5817" y="483"/>
                      <a:pt x="5817" y="498"/>
                    </a:cubicBezTo>
                    <a:cubicBezTo>
                      <a:pt x="5867" y="579"/>
                      <a:pt x="5817" y="656"/>
                      <a:pt x="5720" y="656"/>
                    </a:cubicBezTo>
                    <a:cubicBezTo>
                      <a:pt x="5705" y="656"/>
                      <a:pt x="5689" y="656"/>
                      <a:pt x="5674" y="641"/>
                    </a:cubicBezTo>
                    <a:cubicBezTo>
                      <a:pt x="5658" y="641"/>
                      <a:pt x="5643" y="626"/>
                      <a:pt x="5643" y="610"/>
                    </a:cubicBezTo>
                    <a:cubicBezTo>
                      <a:pt x="5593" y="529"/>
                      <a:pt x="5643" y="448"/>
                      <a:pt x="5720" y="448"/>
                    </a:cubicBezTo>
                    <a:close/>
                    <a:moveTo>
                      <a:pt x="6156" y="386"/>
                    </a:moveTo>
                    <a:cubicBezTo>
                      <a:pt x="6187" y="386"/>
                      <a:pt x="6222" y="402"/>
                      <a:pt x="6252" y="417"/>
                    </a:cubicBezTo>
                    <a:cubicBezTo>
                      <a:pt x="6268" y="433"/>
                      <a:pt x="6283" y="433"/>
                      <a:pt x="6299" y="464"/>
                    </a:cubicBezTo>
                    <a:cubicBezTo>
                      <a:pt x="6380" y="595"/>
                      <a:pt x="6283" y="722"/>
                      <a:pt x="6156" y="722"/>
                    </a:cubicBezTo>
                    <a:cubicBezTo>
                      <a:pt x="6141" y="722"/>
                      <a:pt x="6106" y="707"/>
                      <a:pt x="6075" y="691"/>
                    </a:cubicBezTo>
                    <a:cubicBezTo>
                      <a:pt x="6044" y="676"/>
                      <a:pt x="6044" y="656"/>
                      <a:pt x="6029" y="641"/>
                    </a:cubicBezTo>
                    <a:cubicBezTo>
                      <a:pt x="5948" y="514"/>
                      <a:pt x="6044" y="386"/>
                      <a:pt x="6156" y="386"/>
                    </a:cubicBezTo>
                    <a:close/>
                    <a:moveTo>
                      <a:pt x="0" y="1"/>
                    </a:moveTo>
                    <a:lnTo>
                      <a:pt x="0" y="255"/>
                    </a:lnTo>
                    <a:cubicBezTo>
                      <a:pt x="0" y="626"/>
                      <a:pt x="289" y="915"/>
                      <a:pt x="660" y="915"/>
                    </a:cubicBezTo>
                    <a:lnTo>
                      <a:pt x="6252" y="915"/>
                    </a:lnTo>
                    <a:cubicBezTo>
                      <a:pt x="6607" y="915"/>
                      <a:pt x="6912" y="626"/>
                      <a:pt x="6912" y="255"/>
                    </a:cubicBezTo>
                    <a:lnTo>
                      <a:pt x="6912" y="62"/>
                    </a:lnTo>
                    <a:cubicBezTo>
                      <a:pt x="5898" y="271"/>
                      <a:pt x="4852" y="336"/>
                      <a:pt x="3873" y="336"/>
                    </a:cubicBezTo>
                    <a:cubicBezTo>
                      <a:pt x="2268" y="336"/>
                      <a:pt x="837" y="143"/>
                      <a:pt x="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p:cNvSpPr/>
              <p:nvPr/>
            </p:nvSpPr>
            <p:spPr>
              <a:xfrm>
                <a:off x="7930575" y="2343132"/>
                <a:ext cx="26355" cy="21562"/>
              </a:xfrm>
              <a:custGeom>
                <a:avLst/>
                <a:gdLst/>
                <a:ahLst/>
                <a:cxnLst/>
                <a:rect l="l" t="t" r="r" b="b"/>
                <a:pathLst>
                  <a:path w="275" h="225" extrusionOk="0">
                    <a:moveTo>
                      <a:pt x="132" y="1"/>
                    </a:moveTo>
                    <a:cubicBezTo>
                      <a:pt x="51" y="1"/>
                      <a:pt x="1" y="82"/>
                      <a:pt x="51" y="178"/>
                    </a:cubicBezTo>
                    <a:cubicBezTo>
                      <a:pt x="51" y="194"/>
                      <a:pt x="66" y="194"/>
                      <a:pt x="82" y="209"/>
                    </a:cubicBezTo>
                    <a:cubicBezTo>
                      <a:pt x="97" y="209"/>
                      <a:pt x="116" y="224"/>
                      <a:pt x="132" y="224"/>
                    </a:cubicBezTo>
                    <a:cubicBezTo>
                      <a:pt x="213" y="224"/>
                      <a:pt x="275" y="128"/>
                      <a:pt x="228" y="51"/>
                    </a:cubicBezTo>
                    <a:cubicBezTo>
                      <a:pt x="228" y="32"/>
                      <a:pt x="213" y="32"/>
                      <a:pt x="194" y="16"/>
                    </a:cubicBezTo>
                    <a:cubicBezTo>
                      <a:pt x="178" y="1"/>
                      <a:pt x="163" y="1"/>
                      <a:pt x="132"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0"/>
              <p:cNvSpPr/>
              <p:nvPr/>
            </p:nvSpPr>
            <p:spPr>
              <a:xfrm>
                <a:off x="8326473" y="2349457"/>
                <a:ext cx="27792" cy="21466"/>
              </a:xfrm>
              <a:custGeom>
                <a:avLst/>
                <a:gdLst/>
                <a:ahLst/>
                <a:cxnLst/>
                <a:rect l="l" t="t" r="r" b="b"/>
                <a:pathLst>
                  <a:path w="290" h="224" extrusionOk="0">
                    <a:moveTo>
                      <a:pt x="147" y="0"/>
                    </a:moveTo>
                    <a:cubicBezTo>
                      <a:pt x="66" y="0"/>
                      <a:pt x="1" y="97"/>
                      <a:pt x="51" y="178"/>
                    </a:cubicBezTo>
                    <a:cubicBezTo>
                      <a:pt x="66" y="193"/>
                      <a:pt x="82" y="193"/>
                      <a:pt x="82" y="209"/>
                    </a:cubicBezTo>
                    <a:cubicBezTo>
                      <a:pt x="112" y="224"/>
                      <a:pt x="132" y="224"/>
                      <a:pt x="147" y="224"/>
                    </a:cubicBezTo>
                    <a:cubicBezTo>
                      <a:pt x="228" y="224"/>
                      <a:pt x="290" y="143"/>
                      <a:pt x="244" y="47"/>
                    </a:cubicBezTo>
                    <a:cubicBezTo>
                      <a:pt x="244" y="31"/>
                      <a:pt x="228" y="31"/>
                      <a:pt x="209" y="16"/>
                    </a:cubicBezTo>
                    <a:cubicBezTo>
                      <a:pt x="193" y="16"/>
                      <a:pt x="163" y="0"/>
                      <a:pt x="14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0"/>
              <p:cNvSpPr/>
              <p:nvPr/>
            </p:nvSpPr>
            <p:spPr>
              <a:xfrm>
                <a:off x="8394516" y="2320228"/>
                <a:ext cx="27792" cy="21562"/>
              </a:xfrm>
              <a:custGeom>
                <a:avLst/>
                <a:gdLst/>
                <a:ahLst/>
                <a:cxnLst/>
                <a:rect l="l" t="t" r="r" b="b"/>
                <a:pathLst>
                  <a:path w="290" h="225" extrusionOk="0">
                    <a:moveTo>
                      <a:pt x="143" y="1"/>
                    </a:moveTo>
                    <a:cubicBezTo>
                      <a:pt x="62" y="1"/>
                      <a:pt x="0" y="97"/>
                      <a:pt x="47" y="174"/>
                    </a:cubicBezTo>
                    <a:cubicBezTo>
                      <a:pt x="62" y="193"/>
                      <a:pt x="77" y="209"/>
                      <a:pt x="77" y="209"/>
                    </a:cubicBezTo>
                    <a:cubicBezTo>
                      <a:pt x="112" y="224"/>
                      <a:pt x="128" y="224"/>
                      <a:pt x="143" y="224"/>
                    </a:cubicBezTo>
                    <a:cubicBezTo>
                      <a:pt x="224" y="224"/>
                      <a:pt x="290" y="143"/>
                      <a:pt x="239" y="62"/>
                    </a:cubicBezTo>
                    <a:cubicBezTo>
                      <a:pt x="239" y="47"/>
                      <a:pt x="224" y="31"/>
                      <a:pt x="209" y="31"/>
                    </a:cubicBezTo>
                    <a:cubicBezTo>
                      <a:pt x="193" y="16"/>
                      <a:pt x="158" y="1"/>
                      <a:pt x="143"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p:cNvSpPr/>
              <p:nvPr/>
            </p:nvSpPr>
            <p:spPr>
              <a:xfrm>
                <a:off x="8361932" y="2409353"/>
                <a:ext cx="26355" cy="20029"/>
              </a:xfrm>
              <a:custGeom>
                <a:avLst/>
                <a:gdLst/>
                <a:ahLst/>
                <a:cxnLst/>
                <a:rect l="l" t="t" r="r" b="b"/>
                <a:pathLst>
                  <a:path w="275" h="209" extrusionOk="0">
                    <a:moveTo>
                      <a:pt x="128" y="0"/>
                    </a:moveTo>
                    <a:cubicBezTo>
                      <a:pt x="51" y="0"/>
                      <a:pt x="1" y="81"/>
                      <a:pt x="51" y="162"/>
                    </a:cubicBezTo>
                    <a:cubicBezTo>
                      <a:pt x="51" y="178"/>
                      <a:pt x="66" y="193"/>
                      <a:pt x="82" y="193"/>
                    </a:cubicBezTo>
                    <a:cubicBezTo>
                      <a:pt x="97" y="208"/>
                      <a:pt x="113" y="208"/>
                      <a:pt x="128" y="208"/>
                    </a:cubicBezTo>
                    <a:cubicBezTo>
                      <a:pt x="225" y="208"/>
                      <a:pt x="275" y="131"/>
                      <a:pt x="225" y="50"/>
                    </a:cubicBezTo>
                    <a:cubicBezTo>
                      <a:pt x="225" y="35"/>
                      <a:pt x="209" y="16"/>
                      <a:pt x="194" y="16"/>
                    </a:cubicBezTo>
                    <a:cubicBezTo>
                      <a:pt x="178" y="0"/>
                      <a:pt x="163" y="0"/>
                      <a:pt x="128" y="0"/>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p:cNvSpPr/>
              <p:nvPr/>
            </p:nvSpPr>
            <p:spPr>
              <a:xfrm>
                <a:off x="7980122" y="2330961"/>
                <a:ext cx="41497" cy="32200"/>
              </a:xfrm>
              <a:custGeom>
                <a:avLst/>
                <a:gdLst/>
                <a:ahLst/>
                <a:cxnLst/>
                <a:rect l="l" t="t" r="r" b="b"/>
                <a:pathLst>
                  <a:path w="433" h="336" extrusionOk="0">
                    <a:moveTo>
                      <a:pt x="224" y="0"/>
                    </a:moveTo>
                    <a:cubicBezTo>
                      <a:pt x="97" y="0"/>
                      <a:pt x="1" y="128"/>
                      <a:pt x="82" y="255"/>
                    </a:cubicBezTo>
                    <a:cubicBezTo>
                      <a:pt x="97" y="274"/>
                      <a:pt x="112" y="290"/>
                      <a:pt x="128" y="305"/>
                    </a:cubicBezTo>
                    <a:cubicBezTo>
                      <a:pt x="159" y="321"/>
                      <a:pt x="193" y="336"/>
                      <a:pt x="224" y="336"/>
                    </a:cubicBezTo>
                    <a:cubicBezTo>
                      <a:pt x="336" y="336"/>
                      <a:pt x="433" y="209"/>
                      <a:pt x="352" y="81"/>
                    </a:cubicBezTo>
                    <a:cubicBezTo>
                      <a:pt x="336" y="62"/>
                      <a:pt x="336" y="47"/>
                      <a:pt x="305" y="31"/>
                    </a:cubicBezTo>
                    <a:cubicBezTo>
                      <a:pt x="274" y="16"/>
                      <a:pt x="240" y="0"/>
                      <a:pt x="224"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0"/>
              <p:cNvSpPr/>
              <p:nvPr/>
            </p:nvSpPr>
            <p:spPr>
              <a:xfrm>
                <a:off x="8395953" y="2403411"/>
                <a:ext cx="41497" cy="32200"/>
              </a:xfrm>
              <a:custGeom>
                <a:avLst/>
                <a:gdLst/>
                <a:ahLst/>
                <a:cxnLst/>
                <a:rect l="l" t="t" r="r" b="b"/>
                <a:pathLst>
                  <a:path w="433" h="336" extrusionOk="0">
                    <a:moveTo>
                      <a:pt x="209" y="0"/>
                    </a:moveTo>
                    <a:cubicBezTo>
                      <a:pt x="97" y="0"/>
                      <a:pt x="1" y="128"/>
                      <a:pt x="82" y="255"/>
                    </a:cubicBezTo>
                    <a:cubicBezTo>
                      <a:pt x="97" y="270"/>
                      <a:pt x="97" y="290"/>
                      <a:pt x="128" y="305"/>
                    </a:cubicBezTo>
                    <a:cubicBezTo>
                      <a:pt x="159" y="321"/>
                      <a:pt x="194" y="336"/>
                      <a:pt x="209" y="336"/>
                    </a:cubicBezTo>
                    <a:cubicBezTo>
                      <a:pt x="336" y="336"/>
                      <a:pt x="433" y="209"/>
                      <a:pt x="352" y="78"/>
                    </a:cubicBezTo>
                    <a:cubicBezTo>
                      <a:pt x="336" y="47"/>
                      <a:pt x="321" y="47"/>
                      <a:pt x="305" y="31"/>
                    </a:cubicBezTo>
                    <a:cubicBezTo>
                      <a:pt x="275" y="16"/>
                      <a:pt x="240" y="0"/>
                      <a:pt x="209" y="0"/>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p:cNvSpPr/>
              <p:nvPr/>
            </p:nvSpPr>
            <p:spPr>
              <a:xfrm>
                <a:off x="7862915" y="2315436"/>
                <a:ext cx="41880" cy="32583"/>
              </a:xfrm>
              <a:custGeom>
                <a:avLst/>
                <a:gdLst/>
                <a:ahLst/>
                <a:cxnLst/>
                <a:rect l="l" t="t" r="r" b="b"/>
                <a:pathLst>
                  <a:path w="437" h="340" extrusionOk="0">
                    <a:moveTo>
                      <a:pt x="209" y="0"/>
                    </a:moveTo>
                    <a:cubicBezTo>
                      <a:pt x="97" y="0"/>
                      <a:pt x="1" y="128"/>
                      <a:pt x="82" y="259"/>
                    </a:cubicBezTo>
                    <a:cubicBezTo>
                      <a:pt x="97" y="274"/>
                      <a:pt x="97" y="290"/>
                      <a:pt x="128" y="305"/>
                    </a:cubicBezTo>
                    <a:cubicBezTo>
                      <a:pt x="163" y="321"/>
                      <a:pt x="194" y="340"/>
                      <a:pt x="209" y="340"/>
                    </a:cubicBezTo>
                    <a:cubicBezTo>
                      <a:pt x="340" y="340"/>
                      <a:pt x="437" y="193"/>
                      <a:pt x="356" y="81"/>
                    </a:cubicBezTo>
                    <a:cubicBezTo>
                      <a:pt x="340" y="51"/>
                      <a:pt x="321" y="31"/>
                      <a:pt x="306" y="31"/>
                    </a:cubicBezTo>
                    <a:cubicBezTo>
                      <a:pt x="275" y="16"/>
                      <a:pt x="244" y="0"/>
                      <a:pt x="209"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0"/>
              <p:cNvSpPr/>
              <p:nvPr/>
            </p:nvSpPr>
            <p:spPr>
              <a:xfrm>
                <a:off x="7840010" y="2357220"/>
                <a:ext cx="29326" cy="116916"/>
              </a:xfrm>
              <a:custGeom>
                <a:avLst/>
                <a:gdLst/>
                <a:ahLst/>
                <a:cxnLst/>
                <a:rect l="l" t="t" r="r" b="b"/>
                <a:pathLst>
                  <a:path w="306" h="1220" extrusionOk="0">
                    <a:moveTo>
                      <a:pt x="159" y="0"/>
                    </a:moveTo>
                    <a:cubicBezTo>
                      <a:pt x="62" y="0"/>
                      <a:pt x="1" y="62"/>
                      <a:pt x="1" y="143"/>
                    </a:cubicBezTo>
                    <a:lnTo>
                      <a:pt x="1" y="1076"/>
                    </a:lnTo>
                    <a:cubicBezTo>
                      <a:pt x="1" y="1157"/>
                      <a:pt x="62" y="1219"/>
                      <a:pt x="159" y="1219"/>
                    </a:cubicBezTo>
                    <a:cubicBezTo>
                      <a:pt x="240" y="1219"/>
                      <a:pt x="305" y="1157"/>
                      <a:pt x="305" y="1076"/>
                    </a:cubicBezTo>
                    <a:lnTo>
                      <a:pt x="305" y="143"/>
                    </a:lnTo>
                    <a:cubicBezTo>
                      <a:pt x="305" y="62"/>
                      <a:pt x="240" y="0"/>
                      <a:pt x="159"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 name="Google Shape;420;p30"/>
            <p:cNvGrpSpPr/>
            <p:nvPr/>
          </p:nvGrpSpPr>
          <p:grpSpPr>
            <a:xfrm>
              <a:off x="1280485" y="2246871"/>
              <a:ext cx="1454569" cy="261862"/>
              <a:chOff x="5997971" y="2910579"/>
              <a:chExt cx="886259" cy="159542"/>
            </a:xfrm>
          </p:grpSpPr>
          <p:sp>
            <p:nvSpPr>
              <p:cNvPr id="421" name="Google Shape;421;p30"/>
              <p:cNvSpPr/>
              <p:nvPr/>
            </p:nvSpPr>
            <p:spPr>
              <a:xfrm>
                <a:off x="6024726" y="2966795"/>
                <a:ext cx="826886" cy="40259"/>
              </a:xfrm>
              <a:custGeom>
                <a:avLst/>
                <a:gdLst/>
                <a:ahLst/>
                <a:cxnLst/>
                <a:rect l="l" t="t" r="r" b="b"/>
                <a:pathLst>
                  <a:path w="29330" h="1428" extrusionOk="0">
                    <a:moveTo>
                      <a:pt x="0" y="0"/>
                    </a:moveTo>
                    <a:lnTo>
                      <a:pt x="0" y="579"/>
                    </a:lnTo>
                    <a:cubicBezTo>
                      <a:pt x="0" y="1042"/>
                      <a:pt x="386" y="1427"/>
                      <a:pt x="868" y="1427"/>
                    </a:cubicBezTo>
                    <a:lnTo>
                      <a:pt x="3198" y="1427"/>
                    </a:lnTo>
                    <a:lnTo>
                      <a:pt x="3198" y="0"/>
                    </a:lnTo>
                    <a:close/>
                    <a:moveTo>
                      <a:pt x="5674" y="0"/>
                    </a:moveTo>
                    <a:lnTo>
                      <a:pt x="5674" y="899"/>
                    </a:lnTo>
                    <a:lnTo>
                      <a:pt x="5674" y="1427"/>
                    </a:lnTo>
                    <a:lnTo>
                      <a:pt x="23864" y="1427"/>
                    </a:lnTo>
                    <a:lnTo>
                      <a:pt x="23864" y="0"/>
                    </a:lnTo>
                    <a:close/>
                    <a:moveTo>
                      <a:pt x="26325" y="0"/>
                    </a:moveTo>
                    <a:lnTo>
                      <a:pt x="26325" y="899"/>
                    </a:lnTo>
                    <a:lnTo>
                      <a:pt x="26325" y="1427"/>
                    </a:lnTo>
                    <a:lnTo>
                      <a:pt x="28477" y="1427"/>
                    </a:lnTo>
                    <a:cubicBezTo>
                      <a:pt x="28959" y="1427"/>
                      <a:pt x="29329" y="1042"/>
                      <a:pt x="29329" y="579"/>
                    </a:cubicBezTo>
                    <a:lnTo>
                      <a:pt x="29329" y="0"/>
                    </a:lnTo>
                    <a:close/>
                  </a:path>
                </a:pathLst>
              </a:cu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p:cNvSpPr/>
              <p:nvPr/>
            </p:nvSpPr>
            <p:spPr>
              <a:xfrm>
                <a:off x="6114858" y="2965386"/>
                <a:ext cx="69861" cy="104735"/>
              </a:xfrm>
              <a:custGeom>
                <a:avLst/>
                <a:gdLst/>
                <a:ahLst/>
                <a:cxnLst/>
                <a:rect l="l" t="t" r="r" b="b"/>
                <a:pathLst>
                  <a:path w="2478" h="3715" extrusionOk="0">
                    <a:moveTo>
                      <a:pt x="1" y="0"/>
                    </a:moveTo>
                    <a:lnTo>
                      <a:pt x="1" y="3086"/>
                    </a:lnTo>
                    <a:cubicBezTo>
                      <a:pt x="1" y="3441"/>
                      <a:pt x="275" y="3715"/>
                      <a:pt x="630" y="3715"/>
                    </a:cubicBezTo>
                    <a:lnTo>
                      <a:pt x="1833" y="3715"/>
                    </a:lnTo>
                    <a:cubicBezTo>
                      <a:pt x="2188" y="3715"/>
                      <a:pt x="2477" y="3441"/>
                      <a:pt x="2477" y="3086"/>
                    </a:cubicBezTo>
                    <a:lnTo>
                      <a:pt x="2477"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p:cNvSpPr/>
              <p:nvPr/>
            </p:nvSpPr>
            <p:spPr>
              <a:xfrm>
                <a:off x="6114858" y="2966795"/>
                <a:ext cx="69861" cy="25373"/>
              </a:xfrm>
              <a:custGeom>
                <a:avLst/>
                <a:gdLst/>
                <a:ahLst/>
                <a:cxnLst/>
                <a:rect l="l" t="t" r="r" b="b"/>
                <a:pathLst>
                  <a:path w="2478" h="900" extrusionOk="0">
                    <a:moveTo>
                      <a:pt x="1" y="0"/>
                    </a:moveTo>
                    <a:lnTo>
                      <a:pt x="1" y="899"/>
                    </a:lnTo>
                    <a:lnTo>
                      <a:pt x="2477" y="899"/>
                    </a:lnTo>
                    <a:lnTo>
                      <a:pt x="2477"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p:cNvSpPr/>
              <p:nvPr/>
            </p:nvSpPr>
            <p:spPr>
              <a:xfrm>
                <a:off x="6697489" y="2965386"/>
                <a:ext cx="69410" cy="104735"/>
              </a:xfrm>
              <a:custGeom>
                <a:avLst/>
                <a:gdLst/>
                <a:ahLst/>
                <a:cxnLst/>
                <a:rect l="l" t="t" r="r" b="b"/>
                <a:pathLst>
                  <a:path w="2462" h="3715" extrusionOk="0">
                    <a:moveTo>
                      <a:pt x="1" y="0"/>
                    </a:moveTo>
                    <a:lnTo>
                      <a:pt x="1" y="3086"/>
                    </a:lnTo>
                    <a:cubicBezTo>
                      <a:pt x="1" y="3441"/>
                      <a:pt x="275" y="3715"/>
                      <a:pt x="630" y="3715"/>
                    </a:cubicBezTo>
                    <a:lnTo>
                      <a:pt x="1833" y="3715"/>
                    </a:lnTo>
                    <a:cubicBezTo>
                      <a:pt x="2188" y="3715"/>
                      <a:pt x="2462" y="3441"/>
                      <a:pt x="2462" y="3086"/>
                    </a:cubicBezTo>
                    <a:lnTo>
                      <a:pt x="2462"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p:cNvSpPr/>
              <p:nvPr/>
            </p:nvSpPr>
            <p:spPr>
              <a:xfrm>
                <a:off x="6697489" y="2966795"/>
                <a:ext cx="69410" cy="25373"/>
              </a:xfrm>
              <a:custGeom>
                <a:avLst/>
                <a:gdLst/>
                <a:ahLst/>
                <a:cxnLst/>
                <a:rect l="l" t="t" r="r" b="b"/>
                <a:pathLst>
                  <a:path w="2462" h="900" extrusionOk="0">
                    <a:moveTo>
                      <a:pt x="1" y="0"/>
                    </a:moveTo>
                    <a:lnTo>
                      <a:pt x="1" y="899"/>
                    </a:lnTo>
                    <a:lnTo>
                      <a:pt x="2462" y="899"/>
                    </a:lnTo>
                    <a:lnTo>
                      <a:pt x="2462"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p:cNvSpPr/>
              <p:nvPr/>
            </p:nvSpPr>
            <p:spPr>
              <a:xfrm>
                <a:off x="5997971" y="2910579"/>
                <a:ext cx="886259" cy="56244"/>
              </a:xfrm>
              <a:custGeom>
                <a:avLst/>
                <a:gdLst/>
                <a:ahLst/>
                <a:cxnLst/>
                <a:rect l="l" t="t" r="r" b="b"/>
                <a:pathLst>
                  <a:path w="31436" h="1995" extrusionOk="0">
                    <a:moveTo>
                      <a:pt x="980" y="0"/>
                    </a:moveTo>
                    <a:cubicBezTo>
                      <a:pt x="706" y="0"/>
                      <a:pt x="467" y="112"/>
                      <a:pt x="290" y="290"/>
                    </a:cubicBezTo>
                    <a:cubicBezTo>
                      <a:pt x="112" y="467"/>
                      <a:pt x="1" y="722"/>
                      <a:pt x="1" y="995"/>
                    </a:cubicBezTo>
                    <a:lnTo>
                      <a:pt x="1" y="1142"/>
                    </a:lnTo>
                    <a:cubicBezTo>
                      <a:pt x="82" y="1624"/>
                      <a:pt x="483" y="1994"/>
                      <a:pt x="980" y="1994"/>
                    </a:cubicBezTo>
                    <a:lnTo>
                      <a:pt x="30440" y="1994"/>
                    </a:lnTo>
                    <a:cubicBezTo>
                      <a:pt x="30714" y="1994"/>
                      <a:pt x="30953" y="1879"/>
                      <a:pt x="31131" y="1705"/>
                    </a:cubicBezTo>
                    <a:cubicBezTo>
                      <a:pt x="31293" y="1558"/>
                      <a:pt x="31389" y="1366"/>
                      <a:pt x="31420" y="1142"/>
                    </a:cubicBezTo>
                    <a:cubicBezTo>
                      <a:pt x="31420" y="1092"/>
                      <a:pt x="31435" y="1046"/>
                      <a:pt x="31435" y="995"/>
                    </a:cubicBezTo>
                    <a:cubicBezTo>
                      <a:pt x="31435" y="452"/>
                      <a:pt x="30984" y="0"/>
                      <a:pt x="3044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p:cNvSpPr/>
              <p:nvPr/>
            </p:nvSpPr>
            <p:spPr>
              <a:xfrm>
                <a:off x="5997971" y="2942747"/>
                <a:ext cx="885837" cy="24076"/>
              </a:xfrm>
              <a:custGeom>
                <a:avLst/>
                <a:gdLst/>
                <a:ahLst/>
                <a:cxnLst/>
                <a:rect l="l" t="t" r="r" b="b"/>
                <a:pathLst>
                  <a:path w="31421" h="854" extrusionOk="0">
                    <a:moveTo>
                      <a:pt x="1" y="1"/>
                    </a:moveTo>
                    <a:cubicBezTo>
                      <a:pt x="82" y="483"/>
                      <a:pt x="483" y="853"/>
                      <a:pt x="980" y="853"/>
                    </a:cubicBezTo>
                    <a:lnTo>
                      <a:pt x="30440" y="853"/>
                    </a:lnTo>
                    <a:cubicBezTo>
                      <a:pt x="30714" y="853"/>
                      <a:pt x="30953" y="738"/>
                      <a:pt x="31131" y="564"/>
                    </a:cubicBezTo>
                    <a:cubicBezTo>
                      <a:pt x="31293" y="417"/>
                      <a:pt x="31389" y="225"/>
                      <a:pt x="31420" y="1"/>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8" name="Google Shape;428;p30"/>
          <p:cNvGrpSpPr/>
          <p:nvPr/>
        </p:nvGrpSpPr>
        <p:grpSpPr>
          <a:xfrm>
            <a:off x="713211" y="1907818"/>
            <a:ext cx="1857630" cy="1008684"/>
            <a:chOff x="1280485" y="2627172"/>
            <a:chExt cx="1454569" cy="789824"/>
          </a:xfrm>
        </p:grpSpPr>
        <p:grpSp>
          <p:nvGrpSpPr>
            <p:cNvPr id="429" name="Google Shape;429;p30"/>
            <p:cNvGrpSpPr/>
            <p:nvPr/>
          </p:nvGrpSpPr>
          <p:grpSpPr>
            <a:xfrm>
              <a:off x="1337526" y="2627172"/>
              <a:ext cx="1357645" cy="531289"/>
              <a:chOff x="7655239" y="3053994"/>
              <a:chExt cx="1082655" cy="423677"/>
            </a:xfrm>
          </p:grpSpPr>
          <p:sp>
            <p:nvSpPr>
              <p:cNvPr id="430" name="Google Shape;430;p30"/>
              <p:cNvSpPr/>
              <p:nvPr/>
            </p:nvSpPr>
            <p:spPr>
              <a:xfrm>
                <a:off x="7681115" y="3226589"/>
                <a:ext cx="229621" cy="251081"/>
              </a:xfrm>
              <a:custGeom>
                <a:avLst/>
                <a:gdLst/>
                <a:ahLst/>
                <a:cxnLst/>
                <a:rect l="l" t="t" r="r" b="b"/>
                <a:pathLst>
                  <a:path w="2396" h="2620" extrusionOk="0">
                    <a:moveTo>
                      <a:pt x="0" y="1"/>
                    </a:moveTo>
                    <a:lnTo>
                      <a:pt x="50" y="757"/>
                    </a:lnTo>
                    <a:lnTo>
                      <a:pt x="147" y="2620"/>
                    </a:lnTo>
                    <a:lnTo>
                      <a:pt x="2237" y="2620"/>
                    </a:lnTo>
                    <a:lnTo>
                      <a:pt x="2349" y="757"/>
                    </a:lnTo>
                    <a:lnTo>
                      <a:pt x="2395" y="1"/>
                    </a:ln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p:cNvSpPr/>
              <p:nvPr/>
            </p:nvSpPr>
            <p:spPr>
              <a:xfrm>
                <a:off x="7681115" y="3226589"/>
                <a:ext cx="229621" cy="72545"/>
              </a:xfrm>
              <a:custGeom>
                <a:avLst/>
                <a:gdLst/>
                <a:ahLst/>
                <a:cxnLst/>
                <a:rect l="l" t="t" r="r" b="b"/>
                <a:pathLst>
                  <a:path w="2396" h="757" extrusionOk="0">
                    <a:moveTo>
                      <a:pt x="0" y="1"/>
                    </a:moveTo>
                    <a:lnTo>
                      <a:pt x="50" y="757"/>
                    </a:lnTo>
                    <a:lnTo>
                      <a:pt x="2349" y="757"/>
                    </a:lnTo>
                    <a:lnTo>
                      <a:pt x="2395"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p:cNvSpPr/>
              <p:nvPr/>
            </p:nvSpPr>
            <p:spPr>
              <a:xfrm>
                <a:off x="7655239" y="3200427"/>
                <a:ext cx="281755" cy="52516"/>
              </a:xfrm>
              <a:custGeom>
                <a:avLst/>
                <a:gdLst/>
                <a:ahLst/>
                <a:cxnLst/>
                <a:rect l="l" t="t" r="r" b="b"/>
                <a:pathLst>
                  <a:path w="2940" h="548" extrusionOk="0">
                    <a:moveTo>
                      <a:pt x="174" y="0"/>
                    </a:moveTo>
                    <a:cubicBezTo>
                      <a:pt x="77" y="0"/>
                      <a:pt x="0" y="81"/>
                      <a:pt x="0" y="177"/>
                    </a:cubicBezTo>
                    <a:lnTo>
                      <a:pt x="0" y="355"/>
                    </a:lnTo>
                    <a:cubicBezTo>
                      <a:pt x="0" y="467"/>
                      <a:pt x="77" y="548"/>
                      <a:pt x="174" y="548"/>
                    </a:cubicBezTo>
                    <a:lnTo>
                      <a:pt x="2746" y="548"/>
                    </a:lnTo>
                    <a:cubicBezTo>
                      <a:pt x="2858" y="548"/>
                      <a:pt x="2939" y="467"/>
                      <a:pt x="2939" y="355"/>
                    </a:cubicBezTo>
                    <a:lnTo>
                      <a:pt x="2939" y="177"/>
                    </a:lnTo>
                    <a:cubicBezTo>
                      <a:pt x="2939" y="81"/>
                      <a:pt x="2858" y="0"/>
                      <a:pt x="2746"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p:cNvSpPr/>
              <p:nvPr/>
            </p:nvSpPr>
            <p:spPr>
              <a:xfrm>
                <a:off x="7713603" y="3342356"/>
                <a:ext cx="21563" cy="86153"/>
              </a:xfrm>
              <a:custGeom>
                <a:avLst/>
                <a:gdLst/>
                <a:ahLst/>
                <a:cxnLst/>
                <a:rect l="l" t="t" r="r" b="b"/>
                <a:pathLst>
                  <a:path w="225" h="899" extrusionOk="0">
                    <a:moveTo>
                      <a:pt x="112" y="0"/>
                    </a:moveTo>
                    <a:cubicBezTo>
                      <a:pt x="47" y="0"/>
                      <a:pt x="1" y="193"/>
                      <a:pt x="1" y="448"/>
                    </a:cubicBezTo>
                    <a:cubicBezTo>
                      <a:pt x="1" y="691"/>
                      <a:pt x="47" y="899"/>
                      <a:pt x="112" y="899"/>
                    </a:cubicBezTo>
                    <a:cubicBezTo>
                      <a:pt x="178" y="899"/>
                      <a:pt x="224" y="691"/>
                      <a:pt x="224" y="448"/>
                    </a:cubicBezTo>
                    <a:cubicBezTo>
                      <a:pt x="224" y="193"/>
                      <a:pt x="178" y="0"/>
                      <a:pt x="112"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p:cNvSpPr/>
              <p:nvPr/>
            </p:nvSpPr>
            <p:spPr>
              <a:xfrm>
                <a:off x="7761329" y="3342356"/>
                <a:ext cx="23384" cy="86153"/>
              </a:xfrm>
              <a:custGeom>
                <a:avLst/>
                <a:gdLst/>
                <a:ahLst/>
                <a:cxnLst/>
                <a:rect l="l" t="t" r="r" b="b"/>
                <a:pathLst>
                  <a:path w="244" h="899" extrusionOk="0">
                    <a:moveTo>
                      <a:pt x="127" y="0"/>
                    </a:moveTo>
                    <a:cubicBezTo>
                      <a:pt x="66" y="0"/>
                      <a:pt x="0" y="193"/>
                      <a:pt x="0" y="448"/>
                    </a:cubicBezTo>
                    <a:cubicBezTo>
                      <a:pt x="0" y="691"/>
                      <a:pt x="66" y="899"/>
                      <a:pt x="127" y="899"/>
                    </a:cubicBezTo>
                    <a:cubicBezTo>
                      <a:pt x="193" y="899"/>
                      <a:pt x="243" y="691"/>
                      <a:pt x="243" y="448"/>
                    </a:cubicBezTo>
                    <a:cubicBezTo>
                      <a:pt x="243" y="193"/>
                      <a:pt x="193" y="0"/>
                      <a:pt x="127"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p:cNvSpPr/>
              <p:nvPr/>
            </p:nvSpPr>
            <p:spPr>
              <a:xfrm>
                <a:off x="7810493" y="3342356"/>
                <a:ext cx="23384" cy="86153"/>
              </a:xfrm>
              <a:custGeom>
                <a:avLst/>
                <a:gdLst/>
                <a:ahLst/>
                <a:cxnLst/>
                <a:rect l="l" t="t" r="r" b="b"/>
                <a:pathLst>
                  <a:path w="244" h="899" extrusionOk="0">
                    <a:moveTo>
                      <a:pt x="116" y="0"/>
                    </a:moveTo>
                    <a:cubicBezTo>
                      <a:pt x="50" y="0"/>
                      <a:pt x="0" y="193"/>
                      <a:pt x="0" y="448"/>
                    </a:cubicBezTo>
                    <a:cubicBezTo>
                      <a:pt x="0" y="691"/>
                      <a:pt x="50" y="899"/>
                      <a:pt x="116" y="899"/>
                    </a:cubicBezTo>
                    <a:cubicBezTo>
                      <a:pt x="178" y="899"/>
                      <a:pt x="243" y="691"/>
                      <a:pt x="243" y="448"/>
                    </a:cubicBezTo>
                    <a:cubicBezTo>
                      <a:pt x="243" y="193"/>
                      <a:pt x="178" y="0"/>
                      <a:pt x="116"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p:cNvSpPr/>
              <p:nvPr/>
            </p:nvSpPr>
            <p:spPr>
              <a:xfrm>
                <a:off x="7859944" y="3342356"/>
                <a:ext cx="21563" cy="86153"/>
              </a:xfrm>
              <a:custGeom>
                <a:avLst/>
                <a:gdLst/>
                <a:ahLst/>
                <a:cxnLst/>
                <a:rect l="l" t="t" r="r" b="b"/>
                <a:pathLst>
                  <a:path w="225" h="899" extrusionOk="0">
                    <a:moveTo>
                      <a:pt x="113" y="0"/>
                    </a:moveTo>
                    <a:cubicBezTo>
                      <a:pt x="47" y="0"/>
                      <a:pt x="1" y="193"/>
                      <a:pt x="1" y="448"/>
                    </a:cubicBezTo>
                    <a:cubicBezTo>
                      <a:pt x="1" y="691"/>
                      <a:pt x="47" y="899"/>
                      <a:pt x="113" y="899"/>
                    </a:cubicBezTo>
                    <a:cubicBezTo>
                      <a:pt x="178" y="899"/>
                      <a:pt x="225" y="691"/>
                      <a:pt x="225" y="448"/>
                    </a:cubicBezTo>
                    <a:cubicBezTo>
                      <a:pt x="225" y="193"/>
                      <a:pt x="178" y="0"/>
                      <a:pt x="113"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p:cNvSpPr/>
              <p:nvPr/>
            </p:nvSpPr>
            <p:spPr>
              <a:xfrm>
                <a:off x="8366724" y="3316098"/>
                <a:ext cx="364940" cy="158603"/>
              </a:xfrm>
              <a:custGeom>
                <a:avLst/>
                <a:gdLst/>
                <a:ahLst/>
                <a:cxnLst/>
                <a:rect l="l" t="t" r="r" b="b"/>
                <a:pathLst>
                  <a:path w="3808" h="1655" extrusionOk="0">
                    <a:moveTo>
                      <a:pt x="1" y="0"/>
                    </a:moveTo>
                    <a:lnTo>
                      <a:pt x="1" y="1300"/>
                    </a:lnTo>
                    <a:cubicBezTo>
                      <a:pt x="1" y="1493"/>
                      <a:pt x="159" y="1655"/>
                      <a:pt x="352" y="1655"/>
                    </a:cubicBezTo>
                    <a:lnTo>
                      <a:pt x="3472" y="1655"/>
                    </a:lnTo>
                    <a:cubicBezTo>
                      <a:pt x="3665" y="1655"/>
                      <a:pt x="3808" y="1493"/>
                      <a:pt x="3808" y="1300"/>
                    </a:cubicBezTo>
                    <a:lnTo>
                      <a:pt x="3808"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p:cNvSpPr/>
              <p:nvPr/>
            </p:nvSpPr>
            <p:spPr>
              <a:xfrm>
                <a:off x="8607080" y="3154140"/>
                <a:ext cx="36992" cy="212652"/>
              </a:xfrm>
              <a:custGeom>
                <a:avLst/>
                <a:gdLst/>
                <a:ahLst/>
                <a:cxnLst/>
                <a:rect l="l" t="t" r="r" b="b"/>
                <a:pathLst>
                  <a:path w="386" h="2219" extrusionOk="0">
                    <a:moveTo>
                      <a:pt x="305" y="1"/>
                    </a:moveTo>
                    <a:cubicBezTo>
                      <a:pt x="270" y="1"/>
                      <a:pt x="224" y="16"/>
                      <a:pt x="224" y="66"/>
                    </a:cubicBezTo>
                    <a:lnTo>
                      <a:pt x="0" y="2122"/>
                    </a:lnTo>
                    <a:cubicBezTo>
                      <a:pt x="0" y="2172"/>
                      <a:pt x="31" y="2203"/>
                      <a:pt x="62" y="2219"/>
                    </a:cubicBezTo>
                    <a:lnTo>
                      <a:pt x="77" y="2219"/>
                    </a:lnTo>
                    <a:cubicBezTo>
                      <a:pt x="112" y="2219"/>
                      <a:pt x="143" y="2188"/>
                      <a:pt x="158" y="2138"/>
                    </a:cubicBezTo>
                    <a:lnTo>
                      <a:pt x="366" y="82"/>
                    </a:lnTo>
                    <a:cubicBezTo>
                      <a:pt x="386" y="36"/>
                      <a:pt x="351" y="1"/>
                      <a:pt x="30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p:cNvSpPr/>
              <p:nvPr/>
            </p:nvSpPr>
            <p:spPr>
              <a:xfrm>
                <a:off x="8546607" y="3232723"/>
                <a:ext cx="75710" cy="55966"/>
              </a:xfrm>
              <a:custGeom>
                <a:avLst/>
                <a:gdLst/>
                <a:ahLst/>
                <a:cxnLst/>
                <a:rect l="l" t="t" r="r" b="b"/>
                <a:pathLst>
                  <a:path w="790" h="584" extrusionOk="0">
                    <a:moveTo>
                      <a:pt x="150" y="0"/>
                    </a:moveTo>
                    <a:cubicBezTo>
                      <a:pt x="118" y="0"/>
                      <a:pt x="99" y="2"/>
                      <a:pt x="99" y="2"/>
                    </a:cubicBezTo>
                    <a:cubicBezTo>
                      <a:pt x="99" y="2"/>
                      <a:pt x="1" y="584"/>
                      <a:pt x="528" y="584"/>
                    </a:cubicBezTo>
                    <a:cubicBezTo>
                      <a:pt x="602" y="584"/>
                      <a:pt x="689" y="572"/>
                      <a:pt x="789" y="546"/>
                    </a:cubicBezTo>
                    <a:cubicBezTo>
                      <a:pt x="723" y="45"/>
                      <a:pt x="298" y="0"/>
                      <a:pt x="15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p:cNvSpPr/>
              <p:nvPr/>
            </p:nvSpPr>
            <p:spPr>
              <a:xfrm>
                <a:off x="8465051" y="3200427"/>
                <a:ext cx="84814" cy="100241"/>
              </a:xfrm>
              <a:custGeom>
                <a:avLst/>
                <a:gdLst/>
                <a:ahLst/>
                <a:cxnLst/>
                <a:rect l="l" t="t" r="r" b="b"/>
                <a:pathLst>
                  <a:path w="885" h="1046" extrusionOk="0">
                    <a:moveTo>
                      <a:pt x="691" y="0"/>
                    </a:moveTo>
                    <a:cubicBezTo>
                      <a:pt x="691" y="0"/>
                      <a:pt x="1" y="208"/>
                      <a:pt x="132" y="1045"/>
                    </a:cubicBezTo>
                    <a:cubicBezTo>
                      <a:pt x="884" y="852"/>
                      <a:pt x="691" y="0"/>
                      <a:pt x="69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0"/>
              <p:cNvSpPr/>
              <p:nvPr/>
            </p:nvSpPr>
            <p:spPr>
              <a:xfrm>
                <a:off x="8622222" y="3273931"/>
                <a:ext cx="81747" cy="49737"/>
              </a:xfrm>
              <a:custGeom>
                <a:avLst/>
                <a:gdLst/>
                <a:ahLst/>
                <a:cxnLst/>
                <a:rect l="l" t="t" r="r" b="b"/>
                <a:pathLst>
                  <a:path w="853" h="519" extrusionOk="0">
                    <a:moveTo>
                      <a:pt x="452" y="0"/>
                    </a:moveTo>
                    <a:cubicBezTo>
                      <a:pt x="295" y="0"/>
                      <a:pt x="123" y="99"/>
                      <a:pt x="0" y="440"/>
                    </a:cubicBezTo>
                    <a:cubicBezTo>
                      <a:pt x="112" y="496"/>
                      <a:pt x="214" y="519"/>
                      <a:pt x="305" y="519"/>
                    </a:cubicBezTo>
                    <a:cubicBezTo>
                      <a:pt x="660" y="519"/>
                      <a:pt x="853" y="182"/>
                      <a:pt x="853" y="182"/>
                    </a:cubicBezTo>
                    <a:cubicBezTo>
                      <a:pt x="853" y="182"/>
                      <a:pt x="666" y="0"/>
                      <a:pt x="45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0"/>
              <p:cNvSpPr/>
              <p:nvPr/>
            </p:nvSpPr>
            <p:spPr>
              <a:xfrm>
                <a:off x="8540761" y="3057156"/>
                <a:ext cx="197133" cy="159849"/>
              </a:xfrm>
              <a:custGeom>
                <a:avLst/>
                <a:gdLst/>
                <a:ahLst/>
                <a:cxnLst/>
                <a:rect l="l" t="t" r="r" b="b"/>
                <a:pathLst>
                  <a:path w="2057" h="1668" extrusionOk="0">
                    <a:moveTo>
                      <a:pt x="1022" y="1"/>
                    </a:moveTo>
                    <a:cubicBezTo>
                      <a:pt x="440" y="1"/>
                      <a:pt x="0" y="610"/>
                      <a:pt x="287" y="1240"/>
                    </a:cubicBezTo>
                    <a:cubicBezTo>
                      <a:pt x="353" y="1383"/>
                      <a:pt x="480" y="1510"/>
                      <a:pt x="627" y="1576"/>
                    </a:cubicBezTo>
                    <a:cubicBezTo>
                      <a:pt x="761" y="1639"/>
                      <a:pt x="894" y="1668"/>
                      <a:pt x="1021" y="1668"/>
                    </a:cubicBezTo>
                    <a:cubicBezTo>
                      <a:pt x="1610" y="1668"/>
                      <a:pt x="2057" y="1056"/>
                      <a:pt x="1768" y="434"/>
                    </a:cubicBezTo>
                    <a:cubicBezTo>
                      <a:pt x="1703" y="292"/>
                      <a:pt x="1575" y="161"/>
                      <a:pt x="1429" y="99"/>
                    </a:cubicBezTo>
                    <a:cubicBezTo>
                      <a:pt x="1290" y="31"/>
                      <a:pt x="1153" y="1"/>
                      <a:pt x="1022"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0"/>
              <p:cNvSpPr/>
              <p:nvPr/>
            </p:nvSpPr>
            <p:spPr>
              <a:xfrm>
                <a:off x="8582929" y="3091944"/>
                <a:ext cx="112894" cy="90945"/>
              </a:xfrm>
              <a:custGeom>
                <a:avLst/>
                <a:gdLst/>
                <a:ahLst/>
                <a:cxnLst/>
                <a:rect l="l" t="t" r="r" b="b"/>
                <a:pathLst>
                  <a:path w="1178" h="949" extrusionOk="0">
                    <a:moveTo>
                      <a:pt x="580" y="1"/>
                    </a:moveTo>
                    <a:cubicBezTo>
                      <a:pt x="248" y="1"/>
                      <a:pt x="1" y="344"/>
                      <a:pt x="171" y="700"/>
                    </a:cubicBezTo>
                    <a:cubicBezTo>
                      <a:pt x="202" y="781"/>
                      <a:pt x="267" y="858"/>
                      <a:pt x="364" y="893"/>
                    </a:cubicBezTo>
                    <a:cubicBezTo>
                      <a:pt x="443" y="931"/>
                      <a:pt x="522" y="948"/>
                      <a:pt x="596" y="948"/>
                    </a:cubicBezTo>
                    <a:cubicBezTo>
                      <a:pt x="929" y="948"/>
                      <a:pt x="1178" y="605"/>
                      <a:pt x="1004" y="249"/>
                    </a:cubicBezTo>
                    <a:cubicBezTo>
                      <a:pt x="973" y="152"/>
                      <a:pt x="892" y="87"/>
                      <a:pt x="811" y="56"/>
                    </a:cubicBezTo>
                    <a:cubicBezTo>
                      <a:pt x="732" y="18"/>
                      <a:pt x="654" y="1"/>
                      <a:pt x="580"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p:cNvSpPr/>
              <p:nvPr/>
            </p:nvSpPr>
            <p:spPr>
              <a:xfrm>
                <a:off x="8613117" y="3116286"/>
                <a:ext cx="52230" cy="41879"/>
              </a:xfrm>
              <a:custGeom>
                <a:avLst/>
                <a:gdLst/>
                <a:ahLst/>
                <a:cxnLst/>
                <a:rect l="l" t="t" r="r" b="b"/>
                <a:pathLst>
                  <a:path w="545" h="437" extrusionOk="0">
                    <a:moveTo>
                      <a:pt x="274" y="0"/>
                    </a:moveTo>
                    <a:cubicBezTo>
                      <a:pt x="116" y="0"/>
                      <a:pt x="1" y="161"/>
                      <a:pt x="80" y="334"/>
                    </a:cubicBezTo>
                    <a:cubicBezTo>
                      <a:pt x="95" y="365"/>
                      <a:pt x="130" y="396"/>
                      <a:pt x="161" y="411"/>
                    </a:cubicBezTo>
                    <a:cubicBezTo>
                      <a:pt x="199" y="429"/>
                      <a:pt x="236" y="437"/>
                      <a:pt x="272" y="437"/>
                    </a:cubicBezTo>
                    <a:cubicBezTo>
                      <a:pt x="430" y="437"/>
                      <a:pt x="544" y="277"/>
                      <a:pt x="465" y="107"/>
                    </a:cubicBezTo>
                    <a:cubicBezTo>
                      <a:pt x="450" y="76"/>
                      <a:pt x="419" y="45"/>
                      <a:pt x="384" y="26"/>
                    </a:cubicBezTo>
                    <a:cubicBezTo>
                      <a:pt x="347" y="8"/>
                      <a:pt x="309" y="0"/>
                      <a:pt x="27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0"/>
              <p:cNvSpPr/>
              <p:nvPr/>
            </p:nvSpPr>
            <p:spPr>
              <a:xfrm>
                <a:off x="8437354" y="3205794"/>
                <a:ext cx="66318" cy="171732"/>
              </a:xfrm>
              <a:custGeom>
                <a:avLst/>
                <a:gdLst/>
                <a:ahLst/>
                <a:cxnLst/>
                <a:rect l="l" t="t" r="r" b="b"/>
                <a:pathLst>
                  <a:path w="692" h="1792" extrusionOk="0">
                    <a:moveTo>
                      <a:pt x="101" y="0"/>
                    </a:moveTo>
                    <a:cubicBezTo>
                      <a:pt x="85" y="0"/>
                      <a:pt x="68" y="4"/>
                      <a:pt x="51" y="10"/>
                    </a:cubicBezTo>
                    <a:cubicBezTo>
                      <a:pt x="16" y="25"/>
                      <a:pt x="1" y="75"/>
                      <a:pt x="35" y="106"/>
                    </a:cubicBezTo>
                    <a:cubicBezTo>
                      <a:pt x="35" y="121"/>
                      <a:pt x="467" y="877"/>
                      <a:pt x="548" y="1730"/>
                    </a:cubicBezTo>
                    <a:cubicBezTo>
                      <a:pt x="548" y="1761"/>
                      <a:pt x="579" y="1792"/>
                      <a:pt x="614" y="1792"/>
                    </a:cubicBezTo>
                    <a:lnTo>
                      <a:pt x="629" y="1792"/>
                    </a:lnTo>
                    <a:cubicBezTo>
                      <a:pt x="660" y="1792"/>
                      <a:pt x="691" y="1745"/>
                      <a:pt x="691" y="1714"/>
                    </a:cubicBezTo>
                    <a:cubicBezTo>
                      <a:pt x="614" y="827"/>
                      <a:pt x="178" y="75"/>
                      <a:pt x="163" y="40"/>
                    </a:cubicBezTo>
                    <a:cubicBezTo>
                      <a:pt x="153" y="11"/>
                      <a:pt x="129" y="0"/>
                      <a:pt x="10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0"/>
              <p:cNvSpPr/>
              <p:nvPr/>
            </p:nvSpPr>
            <p:spPr>
              <a:xfrm>
                <a:off x="8303568" y="3053994"/>
                <a:ext cx="234029" cy="166174"/>
              </a:xfrm>
              <a:custGeom>
                <a:avLst/>
                <a:gdLst/>
                <a:ahLst/>
                <a:cxnLst/>
                <a:rect l="l" t="t" r="r" b="b"/>
                <a:pathLst>
                  <a:path w="2442" h="1734" extrusionOk="0">
                    <a:moveTo>
                      <a:pt x="1879" y="1"/>
                    </a:moveTo>
                    <a:lnTo>
                      <a:pt x="1447" y="645"/>
                    </a:lnTo>
                    <a:lnTo>
                      <a:pt x="772" y="97"/>
                    </a:lnTo>
                    <a:lnTo>
                      <a:pt x="772" y="903"/>
                    </a:lnTo>
                    <a:lnTo>
                      <a:pt x="0" y="934"/>
                    </a:lnTo>
                    <a:cubicBezTo>
                      <a:pt x="0" y="934"/>
                      <a:pt x="422" y="1734"/>
                      <a:pt x="1102" y="1734"/>
                    </a:cubicBezTo>
                    <a:cubicBezTo>
                      <a:pt x="1229" y="1734"/>
                      <a:pt x="1365" y="1706"/>
                      <a:pt x="1509" y="1640"/>
                    </a:cubicBezTo>
                    <a:cubicBezTo>
                      <a:pt x="2442" y="1223"/>
                      <a:pt x="1879" y="1"/>
                      <a:pt x="1879"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0"/>
              <p:cNvSpPr/>
              <p:nvPr/>
            </p:nvSpPr>
            <p:spPr>
              <a:xfrm>
                <a:off x="8401895" y="3342356"/>
                <a:ext cx="295843" cy="106182"/>
              </a:xfrm>
              <a:custGeom>
                <a:avLst/>
                <a:gdLst/>
                <a:ahLst/>
                <a:cxnLst/>
                <a:rect l="l" t="t" r="r" b="b"/>
                <a:pathLst>
                  <a:path w="3087" h="1108" extrusionOk="0">
                    <a:moveTo>
                      <a:pt x="0" y="0"/>
                    </a:moveTo>
                    <a:lnTo>
                      <a:pt x="0" y="833"/>
                    </a:lnTo>
                    <a:cubicBezTo>
                      <a:pt x="0" y="980"/>
                      <a:pt x="116" y="1107"/>
                      <a:pt x="259" y="1107"/>
                    </a:cubicBezTo>
                    <a:lnTo>
                      <a:pt x="2816" y="1107"/>
                    </a:lnTo>
                    <a:cubicBezTo>
                      <a:pt x="2974" y="1107"/>
                      <a:pt x="3086" y="980"/>
                      <a:pt x="3086" y="833"/>
                    </a:cubicBezTo>
                    <a:lnTo>
                      <a:pt x="3086"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0"/>
              <p:cNvSpPr/>
              <p:nvPr/>
            </p:nvSpPr>
            <p:spPr>
              <a:xfrm>
                <a:off x="8401895" y="3380785"/>
                <a:ext cx="295843" cy="67754"/>
              </a:xfrm>
              <a:custGeom>
                <a:avLst/>
                <a:gdLst/>
                <a:ahLst/>
                <a:cxnLst/>
                <a:rect l="l" t="t" r="r" b="b"/>
                <a:pathLst>
                  <a:path w="3087" h="707" extrusionOk="0">
                    <a:moveTo>
                      <a:pt x="0" y="0"/>
                    </a:moveTo>
                    <a:lnTo>
                      <a:pt x="0" y="706"/>
                    </a:lnTo>
                    <a:lnTo>
                      <a:pt x="3086" y="706"/>
                    </a:lnTo>
                    <a:lnTo>
                      <a:pt x="3086"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0"/>
              <p:cNvSpPr/>
              <p:nvPr/>
            </p:nvSpPr>
            <p:spPr>
              <a:xfrm>
                <a:off x="8422212" y="3354527"/>
                <a:ext cx="27792" cy="72545"/>
              </a:xfrm>
              <a:custGeom>
                <a:avLst/>
                <a:gdLst/>
                <a:ahLst/>
                <a:cxnLst/>
                <a:rect l="l" t="t" r="r" b="b"/>
                <a:pathLst>
                  <a:path w="290" h="757" extrusionOk="0">
                    <a:moveTo>
                      <a:pt x="143" y="0"/>
                    </a:moveTo>
                    <a:cubicBezTo>
                      <a:pt x="62" y="0"/>
                      <a:pt x="1" y="66"/>
                      <a:pt x="1" y="162"/>
                    </a:cubicBezTo>
                    <a:lnTo>
                      <a:pt x="1" y="594"/>
                    </a:lnTo>
                    <a:cubicBezTo>
                      <a:pt x="1" y="691"/>
                      <a:pt x="62" y="756"/>
                      <a:pt x="143" y="756"/>
                    </a:cubicBezTo>
                    <a:cubicBezTo>
                      <a:pt x="224" y="756"/>
                      <a:pt x="290" y="691"/>
                      <a:pt x="290" y="594"/>
                    </a:cubicBezTo>
                    <a:lnTo>
                      <a:pt x="290" y="162"/>
                    </a:lnTo>
                    <a:cubicBezTo>
                      <a:pt x="290" y="66"/>
                      <a:pt x="224" y="0"/>
                      <a:pt x="143"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0"/>
              <p:cNvSpPr/>
              <p:nvPr/>
            </p:nvSpPr>
            <p:spPr>
              <a:xfrm>
                <a:off x="8038486" y="3268373"/>
                <a:ext cx="166465" cy="209298"/>
              </a:xfrm>
              <a:custGeom>
                <a:avLst/>
                <a:gdLst/>
                <a:ahLst/>
                <a:cxnLst/>
                <a:rect l="l" t="t" r="r" b="b"/>
                <a:pathLst>
                  <a:path w="1737" h="2184" extrusionOk="0">
                    <a:moveTo>
                      <a:pt x="128" y="1"/>
                    </a:moveTo>
                    <a:cubicBezTo>
                      <a:pt x="67" y="1"/>
                      <a:pt x="1" y="47"/>
                      <a:pt x="1" y="128"/>
                    </a:cubicBezTo>
                    <a:lnTo>
                      <a:pt x="1" y="2057"/>
                    </a:lnTo>
                    <a:cubicBezTo>
                      <a:pt x="1" y="2122"/>
                      <a:pt x="67" y="2184"/>
                      <a:pt x="128" y="2184"/>
                    </a:cubicBezTo>
                    <a:lnTo>
                      <a:pt x="1609" y="2184"/>
                    </a:lnTo>
                    <a:cubicBezTo>
                      <a:pt x="1690" y="2184"/>
                      <a:pt x="1737" y="2122"/>
                      <a:pt x="1737" y="2057"/>
                    </a:cubicBezTo>
                    <a:lnTo>
                      <a:pt x="1737" y="128"/>
                    </a:lnTo>
                    <a:cubicBezTo>
                      <a:pt x="1737" y="47"/>
                      <a:pt x="1690" y="1"/>
                      <a:pt x="1609"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0"/>
              <p:cNvSpPr/>
              <p:nvPr/>
            </p:nvSpPr>
            <p:spPr>
              <a:xfrm>
                <a:off x="8112471" y="3197456"/>
                <a:ext cx="24821" cy="132441"/>
              </a:xfrm>
              <a:custGeom>
                <a:avLst/>
                <a:gdLst/>
                <a:ahLst/>
                <a:cxnLst/>
                <a:rect l="l" t="t" r="r" b="b"/>
                <a:pathLst>
                  <a:path w="259" h="1382" extrusionOk="0">
                    <a:moveTo>
                      <a:pt x="193" y="0"/>
                    </a:moveTo>
                    <a:cubicBezTo>
                      <a:pt x="162" y="0"/>
                      <a:pt x="112" y="16"/>
                      <a:pt x="112" y="66"/>
                    </a:cubicBezTo>
                    <a:cubicBezTo>
                      <a:pt x="97" y="81"/>
                      <a:pt x="0" y="610"/>
                      <a:pt x="16" y="1319"/>
                    </a:cubicBezTo>
                    <a:cubicBezTo>
                      <a:pt x="31" y="1350"/>
                      <a:pt x="66" y="1381"/>
                      <a:pt x="97" y="1381"/>
                    </a:cubicBezTo>
                    <a:cubicBezTo>
                      <a:pt x="147" y="1381"/>
                      <a:pt x="178" y="1350"/>
                      <a:pt x="178" y="1300"/>
                    </a:cubicBezTo>
                    <a:cubicBezTo>
                      <a:pt x="147" y="625"/>
                      <a:pt x="259" y="97"/>
                      <a:pt x="259" y="97"/>
                    </a:cubicBezTo>
                    <a:cubicBezTo>
                      <a:pt x="259" y="46"/>
                      <a:pt x="243" y="16"/>
                      <a:pt x="19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0"/>
              <p:cNvSpPr/>
              <p:nvPr/>
            </p:nvSpPr>
            <p:spPr>
              <a:xfrm>
                <a:off x="8043374" y="3141969"/>
                <a:ext cx="99860" cy="106182"/>
              </a:xfrm>
              <a:custGeom>
                <a:avLst/>
                <a:gdLst/>
                <a:ahLst/>
                <a:cxnLst/>
                <a:rect l="l" t="t" r="r" b="b"/>
                <a:pathLst>
                  <a:path w="1042" h="1108" extrusionOk="0">
                    <a:moveTo>
                      <a:pt x="255" y="1"/>
                    </a:moveTo>
                    <a:cubicBezTo>
                      <a:pt x="255" y="1"/>
                      <a:pt x="0" y="676"/>
                      <a:pt x="721" y="1108"/>
                    </a:cubicBezTo>
                    <a:cubicBezTo>
                      <a:pt x="1041" y="386"/>
                      <a:pt x="255" y="1"/>
                      <a:pt x="2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0"/>
              <p:cNvSpPr/>
              <p:nvPr/>
            </p:nvSpPr>
            <p:spPr>
              <a:xfrm>
                <a:off x="8126463" y="3190173"/>
                <a:ext cx="95547" cy="66604"/>
              </a:xfrm>
              <a:custGeom>
                <a:avLst/>
                <a:gdLst/>
                <a:ahLst/>
                <a:cxnLst/>
                <a:rect l="l" t="t" r="r" b="b"/>
                <a:pathLst>
                  <a:path w="997" h="695" extrusionOk="0">
                    <a:moveTo>
                      <a:pt x="871" y="1"/>
                    </a:moveTo>
                    <a:cubicBezTo>
                      <a:pt x="654" y="1"/>
                      <a:pt x="214" y="78"/>
                      <a:pt x="1" y="670"/>
                    </a:cubicBezTo>
                    <a:cubicBezTo>
                      <a:pt x="73" y="687"/>
                      <a:pt x="140" y="695"/>
                      <a:pt x="203" y="695"/>
                    </a:cubicBezTo>
                    <a:cubicBezTo>
                      <a:pt x="797" y="695"/>
                      <a:pt x="996" y="11"/>
                      <a:pt x="996" y="11"/>
                    </a:cubicBezTo>
                    <a:cubicBezTo>
                      <a:pt x="996" y="11"/>
                      <a:pt x="947" y="1"/>
                      <a:pt x="87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0"/>
              <p:cNvSpPr/>
              <p:nvPr/>
            </p:nvSpPr>
            <p:spPr>
              <a:xfrm>
                <a:off x="8058516" y="3288402"/>
                <a:ext cx="126502" cy="167899"/>
              </a:xfrm>
              <a:custGeom>
                <a:avLst/>
                <a:gdLst/>
                <a:ahLst/>
                <a:cxnLst/>
                <a:rect l="l" t="t" r="r" b="b"/>
                <a:pathLst>
                  <a:path w="1320" h="1752" extrusionOk="0">
                    <a:moveTo>
                      <a:pt x="147" y="0"/>
                    </a:moveTo>
                    <a:cubicBezTo>
                      <a:pt x="66" y="0"/>
                      <a:pt x="0" y="62"/>
                      <a:pt x="0" y="143"/>
                    </a:cubicBezTo>
                    <a:lnTo>
                      <a:pt x="0" y="1605"/>
                    </a:lnTo>
                    <a:cubicBezTo>
                      <a:pt x="0" y="1686"/>
                      <a:pt x="66" y="1751"/>
                      <a:pt x="147" y="1751"/>
                    </a:cubicBezTo>
                    <a:lnTo>
                      <a:pt x="1173" y="1751"/>
                    </a:lnTo>
                    <a:cubicBezTo>
                      <a:pt x="1254" y="1751"/>
                      <a:pt x="1319" y="1686"/>
                      <a:pt x="1319" y="1605"/>
                    </a:cubicBezTo>
                    <a:lnTo>
                      <a:pt x="1319" y="143"/>
                    </a:lnTo>
                    <a:cubicBezTo>
                      <a:pt x="1319" y="62"/>
                      <a:pt x="1254" y="0"/>
                      <a:pt x="1173"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0"/>
              <p:cNvSpPr/>
              <p:nvPr/>
            </p:nvSpPr>
            <p:spPr>
              <a:xfrm>
                <a:off x="8058516" y="3408481"/>
                <a:ext cx="126502" cy="47820"/>
              </a:xfrm>
              <a:custGeom>
                <a:avLst/>
                <a:gdLst/>
                <a:ahLst/>
                <a:cxnLst/>
                <a:rect l="l" t="t" r="r" b="b"/>
                <a:pathLst>
                  <a:path w="1320" h="499" extrusionOk="0">
                    <a:moveTo>
                      <a:pt x="0" y="1"/>
                    </a:moveTo>
                    <a:lnTo>
                      <a:pt x="0" y="352"/>
                    </a:lnTo>
                    <a:cubicBezTo>
                      <a:pt x="0" y="433"/>
                      <a:pt x="66" y="498"/>
                      <a:pt x="147" y="498"/>
                    </a:cubicBezTo>
                    <a:lnTo>
                      <a:pt x="1173" y="498"/>
                    </a:lnTo>
                    <a:cubicBezTo>
                      <a:pt x="1254" y="498"/>
                      <a:pt x="1319" y="433"/>
                      <a:pt x="1319" y="352"/>
                    </a:cubicBezTo>
                    <a:lnTo>
                      <a:pt x="1319" y="82"/>
                    </a:lnTo>
                    <a:cubicBezTo>
                      <a:pt x="1157" y="143"/>
                      <a:pt x="980" y="178"/>
                      <a:pt x="806" y="178"/>
                    </a:cubicBezTo>
                    <a:cubicBezTo>
                      <a:pt x="517" y="178"/>
                      <a:pt x="228" y="97"/>
                      <a:pt x="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0"/>
              <p:cNvSpPr/>
              <p:nvPr/>
            </p:nvSpPr>
            <p:spPr>
              <a:xfrm>
                <a:off x="8132405" y="3375993"/>
                <a:ext cx="32680" cy="26354"/>
              </a:xfrm>
              <a:custGeom>
                <a:avLst/>
                <a:gdLst/>
                <a:ahLst/>
                <a:cxnLst/>
                <a:rect l="l" t="t" r="r" b="b"/>
                <a:pathLst>
                  <a:path w="341" h="275" extrusionOk="0">
                    <a:moveTo>
                      <a:pt x="178" y="0"/>
                    </a:moveTo>
                    <a:cubicBezTo>
                      <a:pt x="82" y="0"/>
                      <a:pt x="1" y="112"/>
                      <a:pt x="51" y="208"/>
                    </a:cubicBezTo>
                    <a:cubicBezTo>
                      <a:pt x="66" y="228"/>
                      <a:pt x="82" y="259"/>
                      <a:pt x="112" y="274"/>
                    </a:cubicBezTo>
                    <a:lnTo>
                      <a:pt x="178" y="274"/>
                    </a:lnTo>
                    <a:cubicBezTo>
                      <a:pt x="259" y="274"/>
                      <a:pt x="340" y="178"/>
                      <a:pt x="290" y="81"/>
                    </a:cubicBezTo>
                    <a:cubicBezTo>
                      <a:pt x="274" y="50"/>
                      <a:pt x="259" y="35"/>
                      <a:pt x="228" y="16"/>
                    </a:cubicBezTo>
                    <a:cubicBezTo>
                      <a:pt x="209" y="16"/>
                      <a:pt x="193" y="0"/>
                      <a:pt x="178"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0"/>
              <p:cNvSpPr/>
              <p:nvPr/>
            </p:nvSpPr>
            <p:spPr>
              <a:xfrm>
                <a:off x="8077012" y="3353089"/>
                <a:ext cx="40347" cy="32200"/>
              </a:xfrm>
              <a:custGeom>
                <a:avLst/>
                <a:gdLst/>
                <a:ahLst/>
                <a:cxnLst/>
                <a:rect l="l" t="t" r="r" b="b"/>
                <a:pathLst>
                  <a:path w="421" h="336" extrusionOk="0">
                    <a:moveTo>
                      <a:pt x="208" y="0"/>
                    </a:moveTo>
                    <a:cubicBezTo>
                      <a:pt x="97" y="0"/>
                      <a:pt x="0" y="143"/>
                      <a:pt x="81" y="255"/>
                    </a:cubicBezTo>
                    <a:cubicBezTo>
                      <a:pt x="81" y="289"/>
                      <a:pt x="97" y="305"/>
                      <a:pt x="112" y="305"/>
                    </a:cubicBezTo>
                    <a:cubicBezTo>
                      <a:pt x="147" y="320"/>
                      <a:pt x="177" y="336"/>
                      <a:pt x="208" y="336"/>
                    </a:cubicBezTo>
                    <a:cubicBezTo>
                      <a:pt x="339" y="336"/>
                      <a:pt x="420" y="208"/>
                      <a:pt x="355" y="81"/>
                    </a:cubicBezTo>
                    <a:cubicBezTo>
                      <a:pt x="339" y="62"/>
                      <a:pt x="324" y="46"/>
                      <a:pt x="305" y="31"/>
                    </a:cubicBezTo>
                    <a:cubicBezTo>
                      <a:pt x="274" y="15"/>
                      <a:pt x="243" y="0"/>
                      <a:pt x="208"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0"/>
              <p:cNvSpPr/>
              <p:nvPr/>
            </p:nvSpPr>
            <p:spPr>
              <a:xfrm>
                <a:off x="8067716" y="3308335"/>
                <a:ext cx="27792" cy="95449"/>
              </a:xfrm>
              <a:custGeom>
                <a:avLst/>
                <a:gdLst/>
                <a:ahLst/>
                <a:cxnLst/>
                <a:rect l="l" t="t" r="r" b="b"/>
                <a:pathLst>
                  <a:path w="290" h="996" extrusionOk="0">
                    <a:moveTo>
                      <a:pt x="147" y="0"/>
                    </a:moveTo>
                    <a:cubicBezTo>
                      <a:pt x="66" y="0"/>
                      <a:pt x="1" y="66"/>
                      <a:pt x="1" y="162"/>
                    </a:cubicBezTo>
                    <a:lnTo>
                      <a:pt x="1" y="853"/>
                    </a:lnTo>
                    <a:cubicBezTo>
                      <a:pt x="1" y="934"/>
                      <a:pt x="66" y="995"/>
                      <a:pt x="147" y="995"/>
                    </a:cubicBezTo>
                    <a:cubicBezTo>
                      <a:pt x="228" y="995"/>
                      <a:pt x="290" y="934"/>
                      <a:pt x="290" y="853"/>
                    </a:cubicBezTo>
                    <a:lnTo>
                      <a:pt x="290" y="162"/>
                    </a:lnTo>
                    <a:cubicBezTo>
                      <a:pt x="290" y="66"/>
                      <a:pt x="228" y="0"/>
                      <a:pt x="147"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0"/>
              <p:cNvSpPr/>
              <p:nvPr/>
            </p:nvSpPr>
            <p:spPr>
              <a:xfrm>
                <a:off x="8132405" y="3334593"/>
                <a:ext cx="26355" cy="18592"/>
              </a:xfrm>
              <a:custGeom>
                <a:avLst/>
                <a:gdLst/>
                <a:ahLst/>
                <a:cxnLst/>
                <a:rect l="l" t="t" r="r" b="b"/>
                <a:pathLst>
                  <a:path w="275" h="194" extrusionOk="0">
                    <a:moveTo>
                      <a:pt x="147" y="0"/>
                    </a:moveTo>
                    <a:cubicBezTo>
                      <a:pt x="66" y="0"/>
                      <a:pt x="1" y="81"/>
                      <a:pt x="51" y="158"/>
                    </a:cubicBezTo>
                    <a:cubicBezTo>
                      <a:pt x="66" y="158"/>
                      <a:pt x="66" y="178"/>
                      <a:pt x="82" y="178"/>
                    </a:cubicBezTo>
                    <a:cubicBezTo>
                      <a:pt x="97" y="193"/>
                      <a:pt x="112" y="193"/>
                      <a:pt x="147" y="193"/>
                    </a:cubicBezTo>
                    <a:cubicBezTo>
                      <a:pt x="209" y="193"/>
                      <a:pt x="274" y="112"/>
                      <a:pt x="228" y="31"/>
                    </a:cubicBezTo>
                    <a:cubicBezTo>
                      <a:pt x="228" y="31"/>
                      <a:pt x="209" y="16"/>
                      <a:pt x="193" y="16"/>
                    </a:cubicBezTo>
                    <a:cubicBezTo>
                      <a:pt x="178" y="0"/>
                      <a:pt x="163" y="0"/>
                      <a:pt x="14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460;p30"/>
            <p:cNvGrpSpPr/>
            <p:nvPr/>
          </p:nvGrpSpPr>
          <p:grpSpPr>
            <a:xfrm>
              <a:off x="1280485" y="3155134"/>
              <a:ext cx="1454569" cy="261862"/>
              <a:chOff x="5997971" y="2910579"/>
              <a:chExt cx="886259" cy="159542"/>
            </a:xfrm>
          </p:grpSpPr>
          <p:sp>
            <p:nvSpPr>
              <p:cNvPr id="461" name="Google Shape;461;p30"/>
              <p:cNvSpPr/>
              <p:nvPr/>
            </p:nvSpPr>
            <p:spPr>
              <a:xfrm>
                <a:off x="6024726" y="2966795"/>
                <a:ext cx="826886" cy="40259"/>
              </a:xfrm>
              <a:custGeom>
                <a:avLst/>
                <a:gdLst/>
                <a:ahLst/>
                <a:cxnLst/>
                <a:rect l="l" t="t" r="r" b="b"/>
                <a:pathLst>
                  <a:path w="29330" h="1428" extrusionOk="0">
                    <a:moveTo>
                      <a:pt x="0" y="0"/>
                    </a:moveTo>
                    <a:lnTo>
                      <a:pt x="0" y="579"/>
                    </a:lnTo>
                    <a:cubicBezTo>
                      <a:pt x="0" y="1042"/>
                      <a:pt x="386" y="1427"/>
                      <a:pt x="868" y="1427"/>
                    </a:cubicBezTo>
                    <a:lnTo>
                      <a:pt x="3198" y="1427"/>
                    </a:lnTo>
                    <a:lnTo>
                      <a:pt x="3198" y="0"/>
                    </a:lnTo>
                    <a:close/>
                    <a:moveTo>
                      <a:pt x="5674" y="0"/>
                    </a:moveTo>
                    <a:lnTo>
                      <a:pt x="5674" y="899"/>
                    </a:lnTo>
                    <a:lnTo>
                      <a:pt x="5674" y="1427"/>
                    </a:lnTo>
                    <a:lnTo>
                      <a:pt x="23864" y="1427"/>
                    </a:lnTo>
                    <a:lnTo>
                      <a:pt x="23864" y="0"/>
                    </a:lnTo>
                    <a:close/>
                    <a:moveTo>
                      <a:pt x="26325" y="0"/>
                    </a:moveTo>
                    <a:lnTo>
                      <a:pt x="26325" y="899"/>
                    </a:lnTo>
                    <a:lnTo>
                      <a:pt x="26325" y="1427"/>
                    </a:lnTo>
                    <a:lnTo>
                      <a:pt x="28477" y="1427"/>
                    </a:lnTo>
                    <a:cubicBezTo>
                      <a:pt x="28959" y="1427"/>
                      <a:pt x="29329" y="1042"/>
                      <a:pt x="29329" y="579"/>
                    </a:cubicBezTo>
                    <a:lnTo>
                      <a:pt x="29329" y="0"/>
                    </a:lnTo>
                    <a:close/>
                  </a:path>
                </a:pathLst>
              </a:cu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p:cNvSpPr/>
              <p:nvPr/>
            </p:nvSpPr>
            <p:spPr>
              <a:xfrm>
                <a:off x="6114858" y="2965386"/>
                <a:ext cx="69861" cy="104735"/>
              </a:xfrm>
              <a:custGeom>
                <a:avLst/>
                <a:gdLst/>
                <a:ahLst/>
                <a:cxnLst/>
                <a:rect l="l" t="t" r="r" b="b"/>
                <a:pathLst>
                  <a:path w="2478" h="3715" extrusionOk="0">
                    <a:moveTo>
                      <a:pt x="1" y="0"/>
                    </a:moveTo>
                    <a:lnTo>
                      <a:pt x="1" y="3086"/>
                    </a:lnTo>
                    <a:cubicBezTo>
                      <a:pt x="1" y="3441"/>
                      <a:pt x="275" y="3715"/>
                      <a:pt x="630" y="3715"/>
                    </a:cubicBezTo>
                    <a:lnTo>
                      <a:pt x="1833" y="3715"/>
                    </a:lnTo>
                    <a:cubicBezTo>
                      <a:pt x="2188" y="3715"/>
                      <a:pt x="2477" y="3441"/>
                      <a:pt x="2477" y="3086"/>
                    </a:cubicBezTo>
                    <a:lnTo>
                      <a:pt x="2477"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p:cNvSpPr/>
              <p:nvPr/>
            </p:nvSpPr>
            <p:spPr>
              <a:xfrm>
                <a:off x="6114858" y="2966795"/>
                <a:ext cx="69861" cy="25373"/>
              </a:xfrm>
              <a:custGeom>
                <a:avLst/>
                <a:gdLst/>
                <a:ahLst/>
                <a:cxnLst/>
                <a:rect l="l" t="t" r="r" b="b"/>
                <a:pathLst>
                  <a:path w="2478" h="900" extrusionOk="0">
                    <a:moveTo>
                      <a:pt x="1" y="0"/>
                    </a:moveTo>
                    <a:lnTo>
                      <a:pt x="1" y="899"/>
                    </a:lnTo>
                    <a:lnTo>
                      <a:pt x="2477" y="899"/>
                    </a:lnTo>
                    <a:lnTo>
                      <a:pt x="2477"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0"/>
              <p:cNvSpPr/>
              <p:nvPr/>
            </p:nvSpPr>
            <p:spPr>
              <a:xfrm>
                <a:off x="6697489" y="2965386"/>
                <a:ext cx="69410" cy="104735"/>
              </a:xfrm>
              <a:custGeom>
                <a:avLst/>
                <a:gdLst/>
                <a:ahLst/>
                <a:cxnLst/>
                <a:rect l="l" t="t" r="r" b="b"/>
                <a:pathLst>
                  <a:path w="2462" h="3715" extrusionOk="0">
                    <a:moveTo>
                      <a:pt x="1" y="0"/>
                    </a:moveTo>
                    <a:lnTo>
                      <a:pt x="1" y="3086"/>
                    </a:lnTo>
                    <a:cubicBezTo>
                      <a:pt x="1" y="3441"/>
                      <a:pt x="275" y="3715"/>
                      <a:pt x="630" y="3715"/>
                    </a:cubicBezTo>
                    <a:lnTo>
                      <a:pt x="1833" y="3715"/>
                    </a:lnTo>
                    <a:cubicBezTo>
                      <a:pt x="2188" y="3715"/>
                      <a:pt x="2462" y="3441"/>
                      <a:pt x="2462" y="3086"/>
                    </a:cubicBezTo>
                    <a:lnTo>
                      <a:pt x="2462"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0"/>
              <p:cNvSpPr/>
              <p:nvPr/>
            </p:nvSpPr>
            <p:spPr>
              <a:xfrm>
                <a:off x="6697489" y="2966795"/>
                <a:ext cx="69410" cy="25373"/>
              </a:xfrm>
              <a:custGeom>
                <a:avLst/>
                <a:gdLst/>
                <a:ahLst/>
                <a:cxnLst/>
                <a:rect l="l" t="t" r="r" b="b"/>
                <a:pathLst>
                  <a:path w="2462" h="900" extrusionOk="0">
                    <a:moveTo>
                      <a:pt x="1" y="0"/>
                    </a:moveTo>
                    <a:lnTo>
                      <a:pt x="1" y="899"/>
                    </a:lnTo>
                    <a:lnTo>
                      <a:pt x="2462" y="899"/>
                    </a:lnTo>
                    <a:lnTo>
                      <a:pt x="2462"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0"/>
              <p:cNvSpPr/>
              <p:nvPr/>
            </p:nvSpPr>
            <p:spPr>
              <a:xfrm>
                <a:off x="5997971" y="2910579"/>
                <a:ext cx="886259" cy="56244"/>
              </a:xfrm>
              <a:custGeom>
                <a:avLst/>
                <a:gdLst/>
                <a:ahLst/>
                <a:cxnLst/>
                <a:rect l="l" t="t" r="r" b="b"/>
                <a:pathLst>
                  <a:path w="31436" h="1995" extrusionOk="0">
                    <a:moveTo>
                      <a:pt x="980" y="0"/>
                    </a:moveTo>
                    <a:cubicBezTo>
                      <a:pt x="706" y="0"/>
                      <a:pt x="467" y="112"/>
                      <a:pt x="290" y="290"/>
                    </a:cubicBezTo>
                    <a:cubicBezTo>
                      <a:pt x="112" y="467"/>
                      <a:pt x="1" y="722"/>
                      <a:pt x="1" y="995"/>
                    </a:cubicBezTo>
                    <a:lnTo>
                      <a:pt x="1" y="1142"/>
                    </a:lnTo>
                    <a:cubicBezTo>
                      <a:pt x="82" y="1624"/>
                      <a:pt x="483" y="1994"/>
                      <a:pt x="980" y="1994"/>
                    </a:cubicBezTo>
                    <a:lnTo>
                      <a:pt x="30440" y="1994"/>
                    </a:lnTo>
                    <a:cubicBezTo>
                      <a:pt x="30714" y="1994"/>
                      <a:pt x="30953" y="1879"/>
                      <a:pt x="31131" y="1705"/>
                    </a:cubicBezTo>
                    <a:cubicBezTo>
                      <a:pt x="31293" y="1558"/>
                      <a:pt x="31389" y="1366"/>
                      <a:pt x="31420" y="1142"/>
                    </a:cubicBezTo>
                    <a:cubicBezTo>
                      <a:pt x="31420" y="1092"/>
                      <a:pt x="31435" y="1046"/>
                      <a:pt x="31435" y="995"/>
                    </a:cubicBezTo>
                    <a:cubicBezTo>
                      <a:pt x="31435" y="452"/>
                      <a:pt x="30984" y="0"/>
                      <a:pt x="3044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p:cNvSpPr/>
              <p:nvPr/>
            </p:nvSpPr>
            <p:spPr>
              <a:xfrm>
                <a:off x="5997971" y="2942747"/>
                <a:ext cx="885837" cy="24076"/>
              </a:xfrm>
              <a:custGeom>
                <a:avLst/>
                <a:gdLst/>
                <a:ahLst/>
                <a:cxnLst/>
                <a:rect l="l" t="t" r="r" b="b"/>
                <a:pathLst>
                  <a:path w="31421" h="854" extrusionOk="0">
                    <a:moveTo>
                      <a:pt x="1" y="1"/>
                    </a:moveTo>
                    <a:cubicBezTo>
                      <a:pt x="82" y="483"/>
                      <a:pt x="483" y="853"/>
                      <a:pt x="980" y="853"/>
                    </a:cubicBezTo>
                    <a:lnTo>
                      <a:pt x="30440" y="853"/>
                    </a:lnTo>
                    <a:cubicBezTo>
                      <a:pt x="30714" y="853"/>
                      <a:pt x="30953" y="738"/>
                      <a:pt x="31131" y="564"/>
                    </a:cubicBezTo>
                    <a:cubicBezTo>
                      <a:pt x="31293" y="417"/>
                      <a:pt x="31389" y="225"/>
                      <a:pt x="31420" y="1"/>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8" name="Google Shape;468;p30"/>
          <p:cNvGrpSpPr/>
          <p:nvPr/>
        </p:nvGrpSpPr>
        <p:grpSpPr>
          <a:xfrm>
            <a:off x="1356188" y="2968873"/>
            <a:ext cx="2034899" cy="1417074"/>
            <a:chOff x="6980724" y="3152574"/>
            <a:chExt cx="1593375" cy="1109603"/>
          </a:xfrm>
        </p:grpSpPr>
        <p:grpSp>
          <p:nvGrpSpPr>
            <p:cNvPr id="469" name="Google Shape;469;p30"/>
            <p:cNvGrpSpPr/>
            <p:nvPr/>
          </p:nvGrpSpPr>
          <p:grpSpPr>
            <a:xfrm>
              <a:off x="7628399" y="3342801"/>
              <a:ext cx="923816" cy="628412"/>
              <a:chOff x="6358218" y="3496678"/>
              <a:chExt cx="513840" cy="349532"/>
            </a:xfrm>
          </p:grpSpPr>
          <p:sp>
            <p:nvSpPr>
              <p:cNvPr id="470" name="Google Shape;470;p30"/>
              <p:cNvSpPr/>
              <p:nvPr/>
            </p:nvSpPr>
            <p:spPr>
              <a:xfrm>
                <a:off x="6527064" y="3505784"/>
                <a:ext cx="171016" cy="265179"/>
              </a:xfrm>
              <a:custGeom>
                <a:avLst/>
                <a:gdLst/>
                <a:ahLst/>
                <a:cxnLst/>
                <a:rect l="l" t="t" r="r" b="b"/>
                <a:pathLst>
                  <a:path w="6066" h="9406" extrusionOk="0">
                    <a:moveTo>
                      <a:pt x="2730" y="1"/>
                    </a:moveTo>
                    <a:cubicBezTo>
                      <a:pt x="1" y="1"/>
                      <a:pt x="1001" y="8364"/>
                      <a:pt x="1001" y="8364"/>
                    </a:cubicBezTo>
                    <a:lnTo>
                      <a:pt x="2320" y="8634"/>
                    </a:lnTo>
                    <a:lnTo>
                      <a:pt x="6015" y="9405"/>
                    </a:lnTo>
                    <a:cubicBezTo>
                      <a:pt x="6015" y="9405"/>
                      <a:pt x="6031" y="9182"/>
                      <a:pt x="6031" y="8811"/>
                    </a:cubicBezTo>
                    <a:cubicBezTo>
                      <a:pt x="6065" y="7060"/>
                      <a:pt x="5969" y="1919"/>
                      <a:pt x="3863" y="407"/>
                    </a:cubicBezTo>
                    <a:cubicBezTo>
                      <a:pt x="3655" y="264"/>
                      <a:pt x="3427" y="148"/>
                      <a:pt x="3188" y="71"/>
                    </a:cubicBezTo>
                    <a:cubicBezTo>
                      <a:pt x="3025" y="23"/>
                      <a:pt x="2873" y="1"/>
                      <a:pt x="273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0"/>
              <p:cNvSpPr/>
              <p:nvPr/>
            </p:nvSpPr>
            <p:spPr>
              <a:xfrm>
                <a:off x="6527064" y="3505784"/>
                <a:ext cx="89878" cy="243414"/>
              </a:xfrm>
              <a:custGeom>
                <a:avLst/>
                <a:gdLst/>
                <a:ahLst/>
                <a:cxnLst/>
                <a:rect l="l" t="t" r="r" b="b"/>
                <a:pathLst>
                  <a:path w="3188" h="8634" extrusionOk="0">
                    <a:moveTo>
                      <a:pt x="2730" y="1"/>
                    </a:moveTo>
                    <a:cubicBezTo>
                      <a:pt x="1" y="1"/>
                      <a:pt x="1001" y="8364"/>
                      <a:pt x="1001" y="8364"/>
                    </a:cubicBezTo>
                    <a:lnTo>
                      <a:pt x="2320" y="8634"/>
                    </a:lnTo>
                    <a:cubicBezTo>
                      <a:pt x="1691" y="569"/>
                      <a:pt x="3188" y="71"/>
                      <a:pt x="3188" y="71"/>
                    </a:cubicBezTo>
                    <a:cubicBezTo>
                      <a:pt x="3025" y="23"/>
                      <a:pt x="2873" y="1"/>
                      <a:pt x="273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0"/>
              <p:cNvSpPr/>
              <p:nvPr/>
            </p:nvSpPr>
            <p:spPr>
              <a:xfrm>
                <a:off x="6578854" y="3507786"/>
                <a:ext cx="82040" cy="212064"/>
              </a:xfrm>
              <a:custGeom>
                <a:avLst/>
                <a:gdLst/>
                <a:ahLst/>
                <a:cxnLst/>
                <a:rect l="l" t="t" r="r" b="b"/>
                <a:pathLst>
                  <a:path w="2910" h="7522" extrusionOk="0">
                    <a:moveTo>
                      <a:pt x="1351" y="0"/>
                    </a:moveTo>
                    <a:cubicBezTo>
                      <a:pt x="1335" y="16"/>
                      <a:pt x="1" y="498"/>
                      <a:pt x="417" y="7521"/>
                    </a:cubicBezTo>
                    <a:lnTo>
                      <a:pt x="2057" y="7521"/>
                    </a:lnTo>
                    <a:cubicBezTo>
                      <a:pt x="2203" y="7020"/>
                      <a:pt x="2508" y="6171"/>
                      <a:pt x="2909" y="5269"/>
                    </a:cubicBezTo>
                    <a:cubicBezTo>
                      <a:pt x="2377" y="3340"/>
                      <a:pt x="1864" y="1157"/>
                      <a:pt x="2026" y="336"/>
                    </a:cubicBezTo>
                    <a:cubicBezTo>
                      <a:pt x="1818" y="193"/>
                      <a:pt x="1590" y="77"/>
                      <a:pt x="1351" y="0"/>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0"/>
              <p:cNvSpPr/>
              <p:nvPr/>
            </p:nvSpPr>
            <p:spPr>
              <a:xfrm>
                <a:off x="6548519" y="3505925"/>
                <a:ext cx="68423" cy="213925"/>
              </a:xfrm>
              <a:custGeom>
                <a:avLst/>
                <a:gdLst/>
                <a:ahLst/>
                <a:cxnLst/>
                <a:rect l="l" t="t" r="r" b="b"/>
                <a:pathLst>
                  <a:path w="2427" h="7588" extrusionOk="0">
                    <a:moveTo>
                      <a:pt x="1976" y="1"/>
                    </a:moveTo>
                    <a:cubicBezTo>
                      <a:pt x="174" y="1"/>
                      <a:pt x="1" y="3615"/>
                      <a:pt x="78" y="6091"/>
                    </a:cubicBezTo>
                    <a:cubicBezTo>
                      <a:pt x="97" y="6669"/>
                      <a:pt x="143" y="7202"/>
                      <a:pt x="174" y="7587"/>
                    </a:cubicBezTo>
                    <a:lnTo>
                      <a:pt x="1493" y="7587"/>
                    </a:lnTo>
                    <a:cubicBezTo>
                      <a:pt x="1077" y="564"/>
                      <a:pt x="2411" y="82"/>
                      <a:pt x="2427" y="66"/>
                    </a:cubicBezTo>
                    <a:cubicBezTo>
                      <a:pt x="2265" y="16"/>
                      <a:pt x="2103" y="1"/>
                      <a:pt x="1976" y="1"/>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0"/>
              <p:cNvSpPr/>
              <p:nvPr/>
            </p:nvSpPr>
            <p:spPr>
              <a:xfrm>
                <a:off x="6631377" y="3517230"/>
                <a:ext cx="53960" cy="139102"/>
              </a:xfrm>
              <a:custGeom>
                <a:avLst/>
                <a:gdLst/>
                <a:ahLst/>
                <a:cxnLst/>
                <a:rect l="l" t="t" r="r" b="b"/>
                <a:pathLst>
                  <a:path w="1914" h="4934" extrusionOk="0">
                    <a:moveTo>
                      <a:pt x="163" y="1"/>
                    </a:moveTo>
                    <a:lnTo>
                      <a:pt x="163" y="1"/>
                    </a:lnTo>
                    <a:cubicBezTo>
                      <a:pt x="1" y="822"/>
                      <a:pt x="514" y="3005"/>
                      <a:pt x="1046" y="4934"/>
                    </a:cubicBezTo>
                    <a:cubicBezTo>
                      <a:pt x="1305" y="4406"/>
                      <a:pt x="1575" y="3858"/>
                      <a:pt x="1914" y="3360"/>
                    </a:cubicBezTo>
                    <a:cubicBezTo>
                      <a:pt x="1594" y="1945"/>
                      <a:pt x="1062" y="645"/>
                      <a:pt x="163" y="1"/>
                    </a:cubicBezTo>
                    <a:close/>
                  </a:path>
                </a:pathLst>
              </a:custGeom>
              <a:solidFill>
                <a:srgbClr val="497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0"/>
              <p:cNvSpPr/>
              <p:nvPr/>
            </p:nvSpPr>
            <p:spPr>
              <a:xfrm>
                <a:off x="6652691" y="3537134"/>
                <a:ext cx="11784" cy="8176"/>
              </a:xfrm>
              <a:custGeom>
                <a:avLst/>
                <a:gdLst/>
                <a:ahLst/>
                <a:cxnLst/>
                <a:rect l="l" t="t" r="r" b="b"/>
                <a:pathLst>
                  <a:path w="418" h="290" extrusionOk="0">
                    <a:moveTo>
                      <a:pt x="356" y="1"/>
                    </a:moveTo>
                    <a:lnTo>
                      <a:pt x="16" y="213"/>
                    </a:lnTo>
                    <a:cubicBezTo>
                      <a:pt x="1" y="228"/>
                      <a:pt x="1" y="244"/>
                      <a:pt x="16" y="259"/>
                    </a:cubicBezTo>
                    <a:cubicBezTo>
                      <a:pt x="16" y="274"/>
                      <a:pt x="32" y="290"/>
                      <a:pt x="47" y="290"/>
                    </a:cubicBezTo>
                    <a:lnTo>
                      <a:pt x="66" y="274"/>
                    </a:lnTo>
                    <a:lnTo>
                      <a:pt x="387" y="66"/>
                    </a:lnTo>
                    <a:cubicBezTo>
                      <a:pt x="417" y="66"/>
                      <a:pt x="417" y="35"/>
                      <a:pt x="402" y="20"/>
                    </a:cubicBezTo>
                    <a:cubicBezTo>
                      <a:pt x="387" y="1"/>
                      <a:pt x="371" y="1"/>
                      <a:pt x="35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0"/>
              <p:cNvSpPr/>
              <p:nvPr/>
            </p:nvSpPr>
            <p:spPr>
              <a:xfrm>
                <a:off x="6663150" y="3561944"/>
                <a:ext cx="19904" cy="3383"/>
              </a:xfrm>
              <a:custGeom>
                <a:avLst/>
                <a:gdLst/>
                <a:ahLst/>
                <a:cxnLst/>
                <a:rect l="l" t="t" r="r" b="b"/>
                <a:pathLst>
                  <a:path w="706" h="120" extrusionOk="0">
                    <a:moveTo>
                      <a:pt x="18" y="0"/>
                    </a:moveTo>
                    <a:cubicBezTo>
                      <a:pt x="8" y="0"/>
                      <a:pt x="0" y="16"/>
                      <a:pt x="0" y="39"/>
                    </a:cubicBezTo>
                    <a:cubicBezTo>
                      <a:pt x="0" y="54"/>
                      <a:pt x="16" y="69"/>
                      <a:pt x="31" y="69"/>
                    </a:cubicBezTo>
                    <a:lnTo>
                      <a:pt x="660" y="120"/>
                    </a:lnTo>
                    <a:lnTo>
                      <a:pt x="675" y="120"/>
                    </a:lnTo>
                    <a:cubicBezTo>
                      <a:pt x="691" y="120"/>
                      <a:pt x="706" y="104"/>
                      <a:pt x="706" y="69"/>
                    </a:cubicBezTo>
                    <a:cubicBezTo>
                      <a:pt x="706" y="54"/>
                      <a:pt x="691" y="39"/>
                      <a:pt x="675" y="39"/>
                    </a:cubicBezTo>
                    <a:lnTo>
                      <a:pt x="31" y="8"/>
                    </a:lnTo>
                    <a:cubicBezTo>
                      <a:pt x="27" y="2"/>
                      <a:pt x="22" y="0"/>
                      <a:pt x="18"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0"/>
              <p:cNvSpPr/>
              <p:nvPr/>
            </p:nvSpPr>
            <p:spPr>
              <a:xfrm>
                <a:off x="6672595" y="3600202"/>
                <a:ext cx="18184" cy="4060"/>
              </a:xfrm>
              <a:custGeom>
                <a:avLst/>
                <a:gdLst/>
                <a:ahLst/>
                <a:cxnLst/>
                <a:rect l="l" t="t" r="r" b="b"/>
                <a:pathLst>
                  <a:path w="645" h="144" extrusionOk="0">
                    <a:moveTo>
                      <a:pt x="595" y="1"/>
                    </a:moveTo>
                    <a:lnTo>
                      <a:pt x="35" y="62"/>
                    </a:lnTo>
                    <a:cubicBezTo>
                      <a:pt x="16" y="78"/>
                      <a:pt x="1" y="97"/>
                      <a:pt x="1" y="113"/>
                    </a:cubicBezTo>
                    <a:cubicBezTo>
                      <a:pt x="1" y="128"/>
                      <a:pt x="16" y="143"/>
                      <a:pt x="35" y="143"/>
                    </a:cubicBezTo>
                    <a:lnTo>
                      <a:pt x="51" y="143"/>
                    </a:lnTo>
                    <a:lnTo>
                      <a:pt x="614" y="78"/>
                    </a:lnTo>
                    <a:cubicBezTo>
                      <a:pt x="629" y="78"/>
                      <a:pt x="645" y="62"/>
                      <a:pt x="645" y="32"/>
                    </a:cubicBezTo>
                    <a:cubicBezTo>
                      <a:pt x="645" y="16"/>
                      <a:pt x="629" y="1"/>
                      <a:pt x="595"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0"/>
              <p:cNvSpPr/>
              <p:nvPr/>
            </p:nvSpPr>
            <p:spPr>
              <a:xfrm>
                <a:off x="6681194" y="3654360"/>
                <a:ext cx="20468" cy="8401"/>
              </a:xfrm>
              <a:custGeom>
                <a:avLst/>
                <a:gdLst/>
                <a:ahLst/>
                <a:cxnLst/>
                <a:rect l="l" t="t" r="r" b="b"/>
                <a:pathLst>
                  <a:path w="726" h="298" extrusionOk="0">
                    <a:moveTo>
                      <a:pt x="692" y="0"/>
                    </a:moveTo>
                    <a:cubicBezTo>
                      <a:pt x="687" y="0"/>
                      <a:pt x="681" y="2"/>
                      <a:pt x="675" y="8"/>
                    </a:cubicBezTo>
                    <a:lnTo>
                      <a:pt x="35" y="217"/>
                    </a:lnTo>
                    <a:cubicBezTo>
                      <a:pt x="20" y="232"/>
                      <a:pt x="0" y="247"/>
                      <a:pt x="20" y="263"/>
                    </a:cubicBezTo>
                    <a:cubicBezTo>
                      <a:pt x="20" y="278"/>
                      <a:pt x="35" y="298"/>
                      <a:pt x="51" y="298"/>
                    </a:cubicBezTo>
                    <a:lnTo>
                      <a:pt x="66" y="298"/>
                    </a:lnTo>
                    <a:lnTo>
                      <a:pt x="695" y="70"/>
                    </a:lnTo>
                    <a:cubicBezTo>
                      <a:pt x="710" y="70"/>
                      <a:pt x="726" y="55"/>
                      <a:pt x="726" y="24"/>
                    </a:cubicBezTo>
                    <a:cubicBezTo>
                      <a:pt x="715" y="13"/>
                      <a:pt x="704" y="0"/>
                      <a:pt x="692"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0"/>
              <p:cNvSpPr/>
              <p:nvPr/>
            </p:nvSpPr>
            <p:spPr>
              <a:xfrm>
                <a:off x="6688918" y="3694647"/>
                <a:ext cx="16775" cy="7048"/>
              </a:xfrm>
              <a:custGeom>
                <a:avLst/>
                <a:gdLst/>
                <a:ahLst/>
                <a:cxnLst/>
                <a:rect l="l" t="t" r="r" b="b"/>
                <a:pathLst>
                  <a:path w="595" h="250" extrusionOk="0">
                    <a:moveTo>
                      <a:pt x="36" y="0"/>
                    </a:moveTo>
                    <a:cubicBezTo>
                      <a:pt x="24" y="0"/>
                      <a:pt x="11" y="12"/>
                      <a:pt x="0" y="26"/>
                    </a:cubicBezTo>
                    <a:cubicBezTo>
                      <a:pt x="0" y="56"/>
                      <a:pt x="16" y="72"/>
                      <a:pt x="35" y="72"/>
                    </a:cubicBezTo>
                    <a:lnTo>
                      <a:pt x="548" y="249"/>
                    </a:lnTo>
                    <a:lnTo>
                      <a:pt x="563" y="249"/>
                    </a:lnTo>
                    <a:cubicBezTo>
                      <a:pt x="579" y="249"/>
                      <a:pt x="594" y="234"/>
                      <a:pt x="594" y="218"/>
                    </a:cubicBezTo>
                    <a:cubicBezTo>
                      <a:pt x="594" y="199"/>
                      <a:pt x="594" y="184"/>
                      <a:pt x="563" y="168"/>
                    </a:cubicBezTo>
                    <a:lnTo>
                      <a:pt x="50" y="6"/>
                    </a:lnTo>
                    <a:cubicBezTo>
                      <a:pt x="46" y="2"/>
                      <a:pt x="41" y="0"/>
                      <a:pt x="3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0"/>
              <p:cNvSpPr/>
              <p:nvPr/>
            </p:nvSpPr>
            <p:spPr>
              <a:xfrm>
                <a:off x="6616491" y="3656756"/>
                <a:ext cx="10347" cy="14604"/>
              </a:xfrm>
              <a:custGeom>
                <a:avLst/>
                <a:gdLst/>
                <a:ahLst/>
                <a:cxnLst/>
                <a:rect l="l" t="t" r="r" b="b"/>
                <a:pathLst>
                  <a:path w="367" h="518" extrusionOk="0">
                    <a:moveTo>
                      <a:pt x="31" y="0"/>
                    </a:moveTo>
                    <a:cubicBezTo>
                      <a:pt x="16" y="20"/>
                      <a:pt x="0" y="35"/>
                      <a:pt x="16" y="66"/>
                    </a:cubicBezTo>
                    <a:lnTo>
                      <a:pt x="305" y="502"/>
                    </a:lnTo>
                    <a:cubicBezTo>
                      <a:pt x="305" y="517"/>
                      <a:pt x="321" y="517"/>
                      <a:pt x="336" y="517"/>
                    </a:cubicBezTo>
                    <a:lnTo>
                      <a:pt x="351" y="517"/>
                    </a:lnTo>
                    <a:cubicBezTo>
                      <a:pt x="367" y="502"/>
                      <a:pt x="367" y="482"/>
                      <a:pt x="351" y="467"/>
                    </a:cubicBezTo>
                    <a:lnTo>
                      <a:pt x="78" y="20"/>
                    </a:lnTo>
                    <a:cubicBezTo>
                      <a:pt x="62" y="0"/>
                      <a:pt x="47" y="0"/>
                      <a:pt x="3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0"/>
              <p:cNvSpPr/>
              <p:nvPr/>
            </p:nvSpPr>
            <p:spPr>
              <a:xfrm>
                <a:off x="6580179" y="3596339"/>
                <a:ext cx="15027" cy="6061"/>
              </a:xfrm>
              <a:custGeom>
                <a:avLst/>
                <a:gdLst/>
                <a:ahLst/>
                <a:cxnLst/>
                <a:rect l="l" t="t" r="r" b="b"/>
                <a:pathLst>
                  <a:path w="533" h="215" extrusionOk="0">
                    <a:moveTo>
                      <a:pt x="36" y="0"/>
                    </a:moveTo>
                    <a:cubicBezTo>
                      <a:pt x="24" y="0"/>
                      <a:pt x="11" y="11"/>
                      <a:pt x="0" y="22"/>
                    </a:cubicBezTo>
                    <a:cubicBezTo>
                      <a:pt x="0" y="57"/>
                      <a:pt x="16" y="72"/>
                      <a:pt x="35" y="72"/>
                    </a:cubicBezTo>
                    <a:lnTo>
                      <a:pt x="467" y="215"/>
                    </a:lnTo>
                    <a:lnTo>
                      <a:pt x="482" y="215"/>
                    </a:lnTo>
                    <a:cubicBezTo>
                      <a:pt x="498" y="215"/>
                      <a:pt x="517" y="215"/>
                      <a:pt x="517" y="199"/>
                    </a:cubicBezTo>
                    <a:cubicBezTo>
                      <a:pt x="532" y="169"/>
                      <a:pt x="517" y="153"/>
                      <a:pt x="498" y="153"/>
                    </a:cubicBezTo>
                    <a:lnTo>
                      <a:pt x="50" y="7"/>
                    </a:lnTo>
                    <a:cubicBezTo>
                      <a:pt x="46" y="2"/>
                      <a:pt x="41" y="0"/>
                      <a:pt x="3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0"/>
              <p:cNvSpPr/>
              <p:nvPr/>
            </p:nvSpPr>
            <p:spPr>
              <a:xfrm>
                <a:off x="6546686" y="3694816"/>
                <a:ext cx="14491" cy="6428"/>
              </a:xfrm>
              <a:custGeom>
                <a:avLst/>
                <a:gdLst/>
                <a:ahLst/>
                <a:cxnLst/>
                <a:rect l="l" t="t" r="r" b="b"/>
                <a:pathLst>
                  <a:path w="514" h="228" extrusionOk="0">
                    <a:moveTo>
                      <a:pt x="46" y="0"/>
                    </a:moveTo>
                    <a:cubicBezTo>
                      <a:pt x="31" y="0"/>
                      <a:pt x="16" y="20"/>
                      <a:pt x="0" y="35"/>
                    </a:cubicBezTo>
                    <a:cubicBezTo>
                      <a:pt x="0" y="50"/>
                      <a:pt x="16" y="66"/>
                      <a:pt x="31" y="81"/>
                    </a:cubicBezTo>
                    <a:lnTo>
                      <a:pt x="467" y="228"/>
                    </a:lnTo>
                    <a:lnTo>
                      <a:pt x="482" y="228"/>
                    </a:lnTo>
                    <a:cubicBezTo>
                      <a:pt x="498" y="228"/>
                      <a:pt x="513" y="212"/>
                      <a:pt x="513" y="193"/>
                    </a:cubicBezTo>
                    <a:cubicBezTo>
                      <a:pt x="513" y="178"/>
                      <a:pt x="513" y="162"/>
                      <a:pt x="498" y="147"/>
                    </a:cubicBezTo>
                    <a:lnTo>
                      <a:pt x="46"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0"/>
              <p:cNvSpPr/>
              <p:nvPr/>
            </p:nvSpPr>
            <p:spPr>
              <a:xfrm>
                <a:off x="6578431" y="3614664"/>
                <a:ext cx="18522" cy="2312"/>
              </a:xfrm>
              <a:custGeom>
                <a:avLst/>
                <a:gdLst/>
                <a:ahLst/>
                <a:cxnLst/>
                <a:rect l="l" t="t" r="r" b="b"/>
                <a:pathLst>
                  <a:path w="657" h="82" extrusionOk="0">
                    <a:moveTo>
                      <a:pt x="31" y="1"/>
                    </a:moveTo>
                    <a:cubicBezTo>
                      <a:pt x="16" y="1"/>
                      <a:pt x="0" y="16"/>
                      <a:pt x="0" y="47"/>
                    </a:cubicBezTo>
                    <a:cubicBezTo>
                      <a:pt x="0" y="66"/>
                      <a:pt x="16" y="82"/>
                      <a:pt x="31" y="82"/>
                    </a:cubicBezTo>
                    <a:lnTo>
                      <a:pt x="625" y="66"/>
                    </a:lnTo>
                    <a:cubicBezTo>
                      <a:pt x="641" y="66"/>
                      <a:pt x="656" y="47"/>
                      <a:pt x="656" y="32"/>
                    </a:cubicBezTo>
                    <a:cubicBezTo>
                      <a:pt x="656" y="16"/>
                      <a:pt x="641" y="1"/>
                      <a:pt x="625"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0"/>
              <p:cNvSpPr/>
              <p:nvPr/>
            </p:nvSpPr>
            <p:spPr>
              <a:xfrm>
                <a:off x="6557991" y="3670345"/>
                <a:ext cx="19058" cy="2735"/>
              </a:xfrm>
              <a:custGeom>
                <a:avLst/>
                <a:gdLst/>
                <a:ahLst/>
                <a:cxnLst/>
                <a:rect l="l" t="t" r="r" b="b"/>
                <a:pathLst>
                  <a:path w="676" h="97" extrusionOk="0">
                    <a:moveTo>
                      <a:pt x="629" y="0"/>
                    </a:moveTo>
                    <a:lnTo>
                      <a:pt x="50" y="20"/>
                    </a:lnTo>
                    <a:cubicBezTo>
                      <a:pt x="16" y="20"/>
                      <a:pt x="0" y="35"/>
                      <a:pt x="0" y="51"/>
                    </a:cubicBezTo>
                    <a:cubicBezTo>
                      <a:pt x="0" y="81"/>
                      <a:pt x="16" y="97"/>
                      <a:pt x="50" y="97"/>
                    </a:cubicBezTo>
                    <a:lnTo>
                      <a:pt x="644" y="81"/>
                    </a:lnTo>
                    <a:cubicBezTo>
                      <a:pt x="660" y="81"/>
                      <a:pt x="675" y="66"/>
                      <a:pt x="675" y="51"/>
                    </a:cubicBezTo>
                    <a:cubicBezTo>
                      <a:pt x="675" y="20"/>
                      <a:pt x="660" y="0"/>
                      <a:pt x="62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0"/>
              <p:cNvSpPr/>
              <p:nvPr/>
            </p:nvSpPr>
            <p:spPr>
              <a:xfrm>
                <a:off x="6582463" y="3568034"/>
                <a:ext cx="19058" cy="2735"/>
              </a:xfrm>
              <a:custGeom>
                <a:avLst/>
                <a:gdLst/>
                <a:ahLst/>
                <a:cxnLst/>
                <a:rect l="l" t="t" r="r" b="b"/>
                <a:pathLst>
                  <a:path w="676" h="97" extrusionOk="0">
                    <a:moveTo>
                      <a:pt x="629" y="0"/>
                    </a:moveTo>
                    <a:lnTo>
                      <a:pt x="31" y="15"/>
                    </a:lnTo>
                    <a:cubicBezTo>
                      <a:pt x="16" y="15"/>
                      <a:pt x="0" y="31"/>
                      <a:pt x="0" y="46"/>
                    </a:cubicBezTo>
                    <a:cubicBezTo>
                      <a:pt x="0" y="81"/>
                      <a:pt x="16" y="96"/>
                      <a:pt x="50" y="96"/>
                    </a:cubicBezTo>
                    <a:lnTo>
                      <a:pt x="629" y="81"/>
                    </a:lnTo>
                    <a:cubicBezTo>
                      <a:pt x="660" y="81"/>
                      <a:pt x="675" y="62"/>
                      <a:pt x="675" y="31"/>
                    </a:cubicBezTo>
                    <a:cubicBezTo>
                      <a:pt x="675" y="15"/>
                      <a:pt x="660" y="0"/>
                      <a:pt x="62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0"/>
              <p:cNvSpPr/>
              <p:nvPr/>
            </p:nvSpPr>
            <p:spPr>
              <a:xfrm>
                <a:off x="6608344" y="3634568"/>
                <a:ext cx="17197" cy="2312"/>
              </a:xfrm>
              <a:custGeom>
                <a:avLst/>
                <a:gdLst/>
                <a:ahLst/>
                <a:cxnLst/>
                <a:rect l="l" t="t" r="r" b="b"/>
                <a:pathLst>
                  <a:path w="610" h="82" extrusionOk="0">
                    <a:moveTo>
                      <a:pt x="579" y="1"/>
                    </a:moveTo>
                    <a:lnTo>
                      <a:pt x="46" y="16"/>
                    </a:lnTo>
                    <a:cubicBezTo>
                      <a:pt x="16" y="16"/>
                      <a:pt x="0" y="35"/>
                      <a:pt x="0" y="51"/>
                    </a:cubicBezTo>
                    <a:cubicBezTo>
                      <a:pt x="0" y="66"/>
                      <a:pt x="16" y="82"/>
                      <a:pt x="46" y="82"/>
                    </a:cubicBezTo>
                    <a:lnTo>
                      <a:pt x="579" y="66"/>
                    </a:lnTo>
                    <a:cubicBezTo>
                      <a:pt x="594" y="66"/>
                      <a:pt x="610" y="51"/>
                      <a:pt x="610" y="35"/>
                    </a:cubicBezTo>
                    <a:cubicBezTo>
                      <a:pt x="610" y="16"/>
                      <a:pt x="594" y="1"/>
                      <a:pt x="579"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0"/>
              <p:cNvSpPr/>
              <p:nvPr/>
            </p:nvSpPr>
            <p:spPr>
              <a:xfrm>
                <a:off x="6545812" y="3633694"/>
                <a:ext cx="16775" cy="4060"/>
              </a:xfrm>
              <a:custGeom>
                <a:avLst/>
                <a:gdLst/>
                <a:ahLst/>
                <a:cxnLst/>
                <a:rect l="l" t="t" r="r" b="b"/>
                <a:pathLst>
                  <a:path w="595" h="144" extrusionOk="0">
                    <a:moveTo>
                      <a:pt x="31" y="1"/>
                    </a:moveTo>
                    <a:cubicBezTo>
                      <a:pt x="16" y="1"/>
                      <a:pt x="0" y="1"/>
                      <a:pt x="0" y="32"/>
                    </a:cubicBezTo>
                    <a:cubicBezTo>
                      <a:pt x="0" y="47"/>
                      <a:pt x="16" y="66"/>
                      <a:pt x="31" y="66"/>
                    </a:cubicBezTo>
                    <a:lnTo>
                      <a:pt x="544" y="143"/>
                    </a:lnTo>
                    <a:cubicBezTo>
                      <a:pt x="579" y="143"/>
                      <a:pt x="594" y="128"/>
                      <a:pt x="594" y="113"/>
                    </a:cubicBezTo>
                    <a:cubicBezTo>
                      <a:pt x="594" y="97"/>
                      <a:pt x="579" y="82"/>
                      <a:pt x="560" y="82"/>
                    </a:cubicBezTo>
                    <a:lnTo>
                      <a:pt x="31"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0"/>
              <p:cNvSpPr/>
              <p:nvPr/>
            </p:nvSpPr>
            <p:spPr>
              <a:xfrm>
                <a:off x="6549393" y="3550300"/>
                <a:ext cx="15478" cy="2735"/>
              </a:xfrm>
              <a:custGeom>
                <a:avLst/>
                <a:gdLst/>
                <a:ahLst/>
                <a:cxnLst/>
                <a:rect l="l" t="t" r="r" b="b"/>
                <a:pathLst>
                  <a:path w="549" h="97" extrusionOk="0">
                    <a:moveTo>
                      <a:pt x="47" y="0"/>
                    </a:moveTo>
                    <a:cubicBezTo>
                      <a:pt x="16" y="0"/>
                      <a:pt x="1" y="16"/>
                      <a:pt x="1" y="35"/>
                    </a:cubicBezTo>
                    <a:cubicBezTo>
                      <a:pt x="1" y="50"/>
                      <a:pt x="16" y="66"/>
                      <a:pt x="47" y="66"/>
                    </a:cubicBezTo>
                    <a:lnTo>
                      <a:pt x="514" y="97"/>
                    </a:lnTo>
                    <a:cubicBezTo>
                      <a:pt x="529" y="97"/>
                      <a:pt x="548" y="81"/>
                      <a:pt x="548" y="66"/>
                    </a:cubicBezTo>
                    <a:cubicBezTo>
                      <a:pt x="548" y="35"/>
                      <a:pt x="529" y="16"/>
                      <a:pt x="514" y="16"/>
                    </a:cubicBezTo>
                    <a:lnTo>
                      <a:pt x="47"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0"/>
              <p:cNvSpPr/>
              <p:nvPr/>
            </p:nvSpPr>
            <p:spPr>
              <a:xfrm>
                <a:off x="6558865" y="3523123"/>
                <a:ext cx="17310" cy="9585"/>
              </a:xfrm>
              <a:custGeom>
                <a:avLst/>
                <a:gdLst/>
                <a:ahLst/>
                <a:cxnLst/>
                <a:rect l="l" t="t" r="r" b="b"/>
                <a:pathLst>
                  <a:path w="614" h="340" extrusionOk="0">
                    <a:moveTo>
                      <a:pt x="66" y="0"/>
                    </a:moveTo>
                    <a:cubicBezTo>
                      <a:pt x="50" y="0"/>
                      <a:pt x="19" y="0"/>
                      <a:pt x="19" y="35"/>
                    </a:cubicBezTo>
                    <a:cubicBezTo>
                      <a:pt x="0" y="50"/>
                      <a:pt x="19" y="66"/>
                      <a:pt x="35" y="81"/>
                    </a:cubicBezTo>
                    <a:lnTo>
                      <a:pt x="548" y="324"/>
                    </a:lnTo>
                    <a:lnTo>
                      <a:pt x="563" y="339"/>
                    </a:lnTo>
                    <a:cubicBezTo>
                      <a:pt x="579" y="339"/>
                      <a:pt x="598" y="324"/>
                      <a:pt x="598" y="305"/>
                    </a:cubicBezTo>
                    <a:cubicBezTo>
                      <a:pt x="613" y="289"/>
                      <a:pt x="598" y="274"/>
                      <a:pt x="579" y="258"/>
                    </a:cubicBezTo>
                    <a:lnTo>
                      <a:pt x="66"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0"/>
              <p:cNvSpPr/>
              <p:nvPr/>
            </p:nvSpPr>
            <p:spPr>
              <a:xfrm>
                <a:off x="6542119" y="3588783"/>
                <a:ext cx="17310" cy="9614"/>
              </a:xfrm>
              <a:custGeom>
                <a:avLst/>
                <a:gdLst/>
                <a:ahLst/>
                <a:cxnLst/>
                <a:rect l="l" t="t" r="r" b="b"/>
                <a:pathLst>
                  <a:path w="614" h="341" extrusionOk="0">
                    <a:moveTo>
                      <a:pt x="50" y="1"/>
                    </a:moveTo>
                    <a:cubicBezTo>
                      <a:pt x="35" y="1"/>
                      <a:pt x="16" y="1"/>
                      <a:pt x="0" y="35"/>
                    </a:cubicBezTo>
                    <a:cubicBezTo>
                      <a:pt x="0" y="51"/>
                      <a:pt x="0" y="66"/>
                      <a:pt x="16" y="82"/>
                    </a:cubicBezTo>
                    <a:lnTo>
                      <a:pt x="548" y="325"/>
                    </a:lnTo>
                    <a:lnTo>
                      <a:pt x="563" y="340"/>
                    </a:lnTo>
                    <a:cubicBezTo>
                      <a:pt x="579" y="340"/>
                      <a:pt x="594" y="325"/>
                      <a:pt x="594" y="309"/>
                    </a:cubicBezTo>
                    <a:cubicBezTo>
                      <a:pt x="613" y="290"/>
                      <a:pt x="594" y="275"/>
                      <a:pt x="579" y="259"/>
                    </a:cubicBezTo>
                    <a:lnTo>
                      <a:pt x="50"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0"/>
              <p:cNvSpPr/>
              <p:nvPr/>
            </p:nvSpPr>
            <p:spPr>
              <a:xfrm>
                <a:off x="6614631" y="3540179"/>
                <a:ext cx="6343" cy="14716"/>
              </a:xfrm>
              <a:custGeom>
                <a:avLst/>
                <a:gdLst/>
                <a:ahLst/>
                <a:cxnLst/>
                <a:rect l="l" t="t" r="r" b="b"/>
                <a:pathLst>
                  <a:path w="225" h="522" extrusionOk="0">
                    <a:moveTo>
                      <a:pt x="180" y="0"/>
                    </a:moveTo>
                    <a:cubicBezTo>
                      <a:pt x="169" y="0"/>
                      <a:pt x="157" y="13"/>
                      <a:pt x="144" y="24"/>
                    </a:cubicBezTo>
                    <a:lnTo>
                      <a:pt x="1" y="471"/>
                    </a:lnTo>
                    <a:cubicBezTo>
                      <a:pt x="1" y="506"/>
                      <a:pt x="1" y="521"/>
                      <a:pt x="32" y="521"/>
                    </a:cubicBezTo>
                    <a:cubicBezTo>
                      <a:pt x="47" y="521"/>
                      <a:pt x="66" y="521"/>
                      <a:pt x="82" y="506"/>
                    </a:cubicBezTo>
                    <a:lnTo>
                      <a:pt x="225" y="55"/>
                    </a:lnTo>
                    <a:cubicBezTo>
                      <a:pt x="225" y="24"/>
                      <a:pt x="225" y="8"/>
                      <a:pt x="194" y="8"/>
                    </a:cubicBezTo>
                    <a:cubicBezTo>
                      <a:pt x="189" y="3"/>
                      <a:pt x="184" y="0"/>
                      <a:pt x="18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0"/>
              <p:cNvSpPr/>
              <p:nvPr/>
            </p:nvSpPr>
            <p:spPr>
              <a:xfrm>
                <a:off x="6622806" y="3503754"/>
                <a:ext cx="10882" cy="14914"/>
              </a:xfrm>
              <a:custGeom>
                <a:avLst/>
                <a:gdLst/>
                <a:ahLst/>
                <a:cxnLst/>
                <a:rect l="l" t="t" r="r" b="b"/>
                <a:pathLst>
                  <a:path w="386" h="529" extrusionOk="0">
                    <a:moveTo>
                      <a:pt x="345" y="0"/>
                    </a:moveTo>
                    <a:cubicBezTo>
                      <a:pt x="337" y="0"/>
                      <a:pt x="328" y="4"/>
                      <a:pt x="320" y="12"/>
                    </a:cubicBezTo>
                    <a:lnTo>
                      <a:pt x="0" y="463"/>
                    </a:lnTo>
                    <a:cubicBezTo>
                      <a:pt x="0" y="479"/>
                      <a:pt x="0" y="494"/>
                      <a:pt x="16" y="510"/>
                    </a:cubicBezTo>
                    <a:lnTo>
                      <a:pt x="31" y="529"/>
                    </a:lnTo>
                    <a:cubicBezTo>
                      <a:pt x="46" y="529"/>
                      <a:pt x="66" y="510"/>
                      <a:pt x="66" y="510"/>
                    </a:cubicBezTo>
                    <a:lnTo>
                      <a:pt x="386" y="62"/>
                    </a:lnTo>
                    <a:cubicBezTo>
                      <a:pt x="386" y="47"/>
                      <a:pt x="386" y="27"/>
                      <a:pt x="370" y="12"/>
                    </a:cubicBezTo>
                    <a:cubicBezTo>
                      <a:pt x="363" y="4"/>
                      <a:pt x="354" y="0"/>
                      <a:pt x="34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0"/>
              <p:cNvSpPr/>
              <p:nvPr/>
            </p:nvSpPr>
            <p:spPr>
              <a:xfrm>
                <a:off x="6592471" y="3496678"/>
                <a:ext cx="7189" cy="16577"/>
              </a:xfrm>
              <a:custGeom>
                <a:avLst/>
                <a:gdLst/>
                <a:ahLst/>
                <a:cxnLst/>
                <a:rect l="l" t="t" r="r" b="b"/>
                <a:pathLst>
                  <a:path w="255" h="588" extrusionOk="0">
                    <a:moveTo>
                      <a:pt x="39" y="0"/>
                    </a:moveTo>
                    <a:cubicBezTo>
                      <a:pt x="33" y="0"/>
                      <a:pt x="25" y="3"/>
                      <a:pt x="15" y="8"/>
                    </a:cubicBezTo>
                    <a:cubicBezTo>
                      <a:pt x="0" y="8"/>
                      <a:pt x="0" y="24"/>
                      <a:pt x="0" y="55"/>
                    </a:cubicBezTo>
                    <a:lnTo>
                      <a:pt x="177" y="552"/>
                    </a:lnTo>
                    <a:cubicBezTo>
                      <a:pt x="177" y="568"/>
                      <a:pt x="193" y="587"/>
                      <a:pt x="208" y="587"/>
                    </a:cubicBezTo>
                    <a:lnTo>
                      <a:pt x="224" y="587"/>
                    </a:lnTo>
                    <a:cubicBezTo>
                      <a:pt x="239" y="568"/>
                      <a:pt x="255" y="552"/>
                      <a:pt x="239" y="537"/>
                    </a:cubicBezTo>
                    <a:lnTo>
                      <a:pt x="62" y="24"/>
                    </a:lnTo>
                    <a:cubicBezTo>
                      <a:pt x="62" y="13"/>
                      <a:pt x="54" y="0"/>
                      <a:pt x="3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0"/>
              <p:cNvSpPr/>
              <p:nvPr/>
            </p:nvSpPr>
            <p:spPr>
              <a:xfrm>
                <a:off x="6632787" y="3557546"/>
                <a:ext cx="204790" cy="187198"/>
              </a:xfrm>
              <a:custGeom>
                <a:avLst/>
                <a:gdLst/>
                <a:ahLst/>
                <a:cxnLst/>
                <a:rect l="l" t="t" r="r" b="b"/>
                <a:pathLst>
                  <a:path w="7264" h="6640" extrusionOk="0">
                    <a:moveTo>
                      <a:pt x="4430" y="1"/>
                    </a:moveTo>
                    <a:cubicBezTo>
                      <a:pt x="1696" y="1"/>
                      <a:pt x="1" y="6219"/>
                      <a:pt x="1" y="6219"/>
                    </a:cubicBezTo>
                    <a:lnTo>
                      <a:pt x="3006" y="6528"/>
                    </a:lnTo>
                    <a:lnTo>
                      <a:pt x="4097" y="6640"/>
                    </a:lnTo>
                    <a:cubicBezTo>
                      <a:pt x="4097" y="6640"/>
                      <a:pt x="7264" y="83"/>
                      <a:pt x="4483" y="2"/>
                    </a:cubicBezTo>
                    <a:cubicBezTo>
                      <a:pt x="4465" y="1"/>
                      <a:pt x="4448" y="1"/>
                      <a:pt x="443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0"/>
              <p:cNvSpPr/>
              <p:nvPr/>
            </p:nvSpPr>
            <p:spPr>
              <a:xfrm>
                <a:off x="6717506" y="3557574"/>
                <a:ext cx="120072" cy="187170"/>
              </a:xfrm>
              <a:custGeom>
                <a:avLst/>
                <a:gdLst/>
                <a:ahLst/>
                <a:cxnLst/>
                <a:rect l="l" t="t" r="r" b="b"/>
                <a:pathLst>
                  <a:path w="4259" h="6639" extrusionOk="0">
                    <a:moveTo>
                      <a:pt x="1478" y="1"/>
                    </a:moveTo>
                    <a:cubicBezTo>
                      <a:pt x="1478" y="1"/>
                      <a:pt x="2508" y="722"/>
                      <a:pt x="1" y="6527"/>
                    </a:cubicBezTo>
                    <a:lnTo>
                      <a:pt x="1092" y="6639"/>
                    </a:lnTo>
                    <a:cubicBezTo>
                      <a:pt x="1092" y="6639"/>
                      <a:pt x="4259" y="82"/>
                      <a:pt x="1478"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0"/>
              <p:cNvSpPr/>
              <p:nvPr/>
            </p:nvSpPr>
            <p:spPr>
              <a:xfrm>
                <a:off x="6710655" y="3571727"/>
                <a:ext cx="8176" cy="8937"/>
              </a:xfrm>
              <a:custGeom>
                <a:avLst/>
                <a:gdLst/>
                <a:ahLst/>
                <a:cxnLst/>
                <a:rect l="l" t="t" r="r" b="b"/>
                <a:pathLst>
                  <a:path w="290" h="317" extrusionOk="0">
                    <a:moveTo>
                      <a:pt x="50" y="0"/>
                    </a:moveTo>
                    <a:cubicBezTo>
                      <a:pt x="38" y="0"/>
                      <a:pt x="26" y="4"/>
                      <a:pt x="16" y="12"/>
                    </a:cubicBezTo>
                    <a:cubicBezTo>
                      <a:pt x="1" y="27"/>
                      <a:pt x="1" y="62"/>
                      <a:pt x="16" y="62"/>
                    </a:cubicBezTo>
                    <a:lnTo>
                      <a:pt x="228" y="301"/>
                    </a:lnTo>
                    <a:lnTo>
                      <a:pt x="244" y="316"/>
                    </a:lnTo>
                    <a:cubicBezTo>
                      <a:pt x="259" y="316"/>
                      <a:pt x="259" y="316"/>
                      <a:pt x="274" y="301"/>
                    </a:cubicBezTo>
                    <a:cubicBezTo>
                      <a:pt x="290" y="286"/>
                      <a:pt x="290" y="270"/>
                      <a:pt x="274" y="255"/>
                    </a:cubicBezTo>
                    <a:lnTo>
                      <a:pt x="82" y="12"/>
                    </a:lnTo>
                    <a:cubicBezTo>
                      <a:pt x="74" y="4"/>
                      <a:pt x="62" y="0"/>
                      <a:pt x="5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0"/>
              <p:cNvSpPr/>
              <p:nvPr/>
            </p:nvSpPr>
            <p:spPr>
              <a:xfrm>
                <a:off x="6694360" y="3582299"/>
                <a:ext cx="16323" cy="5639"/>
              </a:xfrm>
              <a:custGeom>
                <a:avLst/>
                <a:gdLst/>
                <a:ahLst/>
                <a:cxnLst/>
                <a:rect l="l" t="t" r="r" b="b"/>
                <a:pathLst>
                  <a:path w="579" h="200" extrusionOk="0">
                    <a:moveTo>
                      <a:pt x="36" y="1"/>
                    </a:moveTo>
                    <a:cubicBezTo>
                      <a:pt x="24" y="1"/>
                      <a:pt x="11" y="12"/>
                      <a:pt x="0" y="22"/>
                    </a:cubicBezTo>
                    <a:cubicBezTo>
                      <a:pt x="0" y="57"/>
                      <a:pt x="16" y="73"/>
                      <a:pt x="35" y="73"/>
                    </a:cubicBezTo>
                    <a:lnTo>
                      <a:pt x="532" y="200"/>
                    </a:lnTo>
                    <a:cubicBezTo>
                      <a:pt x="548" y="200"/>
                      <a:pt x="563" y="184"/>
                      <a:pt x="579" y="169"/>
                    </a:cubicBezTo>
                    <a:cubicBezTo>
                      <a:pt x="579" y="154"/>
                      <a:pt x="563" y="134"/>
                      <a:pt x="548" y="119"/>
                    </a:cubicBezTo>
                    <a:lnTo>
                      <a:pt x="50" y="7"/>
                    </a:lnTo>
                    <a:cubicBezTo>
                      <a:pt x="46" y="2"/>
                      <a:pt x="41" y="1"/>
                      <a:pt x="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0"/>
              <p:cNvSpPr/>
              <p:nvPr/>
            </p:nvSpPr>
            <p:spPr>
              <a:xfrm>
                <a:off x="6670311" y="3619232"/>
                <a:ext cx="14181" cy="7217"/>
              </a:xfrm>
              <a:custGeom>
                <a:avLst/>
                <a:gdLst/>
                <a:ahLst/>
                <a:cxnLst/>
                <a:rect l="l" t="t" r="r" b="b"/>
                <a:pathLst>
                  <a:path w="503" h="256" extrusionOk="0">
                    <a:moveTo>
                      <a:pt x="66" y="1"/>
                    </a:moveTo>
                    <a:cubicBezTo>
                      <a:pt x="35" y="1"/>
                      <a:pt x="20" y="1"/>
                      <a:pt x="20" y="32"/>
                    </a:cubicBezTo>
                    <a:cubicBezTo>
                      <a:pt x="1" y="47"/>
                      <a:pt x="20" y="62"/>
                      <a:pt x="35" y="78"/>
                    </a:cubicBezTo>
                    <a:lnTo>
                      <a:pt x="452" y="255"/>
                    </a:lnTo>
                    <a:lnTo>
                      <a:pt x="467" y="255"/>
                    </a:lnTo>
                    <a:cubicBezTo>
                      <a:pt x="483" y="255"/>
                      <a:pt x="483" y="255"/>
                      <a:pt x="502" y="240"/>
                    </a:cubicBezTo>
                    <a:cubicBezTo>
                      <a:pt x="502" y="224"/>
                      <a:pt x="502" y="194"/>
                      <a:pt x="483" y="194"/>
                    </a:cubicBezTo>
                    <a:lnTo>
                      <a:pt x="66"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0"/>
              <p:cNvSpPr/>
              <p:nvPr/>
            </p:nvSpPr>
            <p:spPr>
              <a:xfrm>
                <a:off x="6657258" y="3645451"/>
                <a:ext cx="14491" cy="10882"/>
              </a:xfrm>
              <a:custGeom>
                <a:avLst/>
                <a:gdLst/>
                <a:ahLst/>
                <a:cxnLst/>
                <a:rect l="l" t="t" r="r" b="b"/>
                <a:pathLst>
                  <a:path w="514" h="386" extrusionOk="0">
                    <a:moveTo>
                      <a:pt x="63" y="0"/>
                    </a:moveTo>
                    <a:cubicBezTo>
                      <a:pt x="47" y="0"/>
                      <a:pt x="32" y="0"/>
                      <a:pt x="16" y="16"/>
                    </a:cubicBezTo>
                    <a:cubicBezTo>
                      <a:pt x="1" y="35"/>
                      <a:pt x="16" y="50"/>
                      <a:pt x="32" y="66"/>
                    </a:cubicBezTo>
                    <a:lnTo>
                      <a:pt x="448" y="371"/>
                    </a:lnTo>
                    <a:cubicBezTo>
                      <a:pt x="464" y="386"/>
                      <a:pt x="464" y="386"/>
                      <a:pt x="483" y="386"/>
                    </a:cubicBezTo>
                    <a:cubicBezTo>
                      <a:pt x="498" y="386"/>
                      <a:pt x="498" y="371"/>
                      <a:pt x="514" y="371"/>
                    </a:cubicBezTo>
                    <a:cubicBezTo>
                      <a:pt x="514" y="355"/>
                      <a:pt x="514" y="324"/>
                      <a:pt x="498" y="324"/>
                    </a:cubicBezTo>
                    <a:lnTo>
                      <a:pt x="63"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0"/>
              <p:cNvSpPr/>
              <p:nvPr/>
            </p:nvSpPr>
            <p:spPr>
              <a:xfrm>
                <a:off x="6643133" y="3677619"/>
                <a:ext cx="14153" cy="2312"/>
              </a:xfrm>
              <a:custGeom>
                <a:avLst/>
                <a:gdLst/>
                <a:ahLst/>
                <a:cxnLst/>
                <a:rect l="l" t="t" r="r" b="b"/>
                <a:pathLst>
                  <a:path w="502" h="82" extrusionOk="0">
                    <a:moveTo>
                      <a:pt x="35" y="1"/>
                    </a:moveTo>
                    <a:cubicBezTo>
                      <a:pt x="20" y="1"/>
                      <a:pt x="0" y="16"/>
                      <a:pt x="0" y="32"/>
                    </a:cubicBezTo>
                    <a:cubicBezTo>
                      <a:pt x="0" y="66"/>
                      <a:pt x="20" y="82"/>
                      <a:pt x="35" y="82"/>
                    </a:cubicBezTo>
                    <a:lnTo>
                      <a:pt x="467" y="82"/>
                    </a:lnTo>
                    <a:cubicBezTo>
                      <a:pt x="483" y="82"/>
                      <a:pt x="502" y="66"/>
                      <a:pt x="502" y="32"/>
                    </a:cubicBezTo>
                    <a:cubicBezTo>
                      <a:pt x="502" y="16"/>
                      <a:pt x="483" y="1"/>
                      <a:pt x="467"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0"/>
              <p:cNvSpPr/>
              <p:nvPr/>
            </p:nvSpPr>
            <p:spPr>
              <a:xfrm>
                <a:off x="6710655" y="3667018"/>
                <a:ext cx="11897" cy="9332"/>
              </a:xfrm>
              <a:custGeom>
                <a:avLst/>
                <a:gdLst/>
                <a:ahLst/>
                <a:cxnLst/>
                <a:rect l="l" t="t" r="r" b="b"/>
                <a:pathLst>
                  <a:path w="422" h="331" extrusionOk="0">
                    <a:moveTo>
                      <a:pt x="369" y="0"/>
                    </a:moveTo>
                    <a:cubicBezTo>
                      <a:pt x="365" y="0"/>
                      <a:pt x="360" y="2"/>
                      <a:pt x="355" y="7"/>
                    </a:cubicBezTo>
                    <a:lnTo>
                      <a:pt x="16" y="265"/>
                    </a:lnTo>
                    <a:cubicBezTo>
                      <a:pt x="1" y="280"/>
                      <a:pt x="1" y="311"/>
                      <a:pt x="16" y="331"/>
                    </a:cubicBezTo>
                    <a:lnTo>
                      <a:pt x="66" y="331"/>
                    </a:lnTo>
                    <a:lnTo>
                      <a:pt x="402" y="72"/>
                    </a:lnTo>
                    <a:cubicBezTo>
                      <a:pt x="421" y="57"/>
                      <a:pt x="421" y="41"/>
                      <a:pt x="402" y="22"/>
                    </a:cubicBezTo>
                    <a:cubicBezTo>
                      <a:pt x="391" y="11"/>
                      <a:pt x="380" y="0"/>
                      <a:pt x="36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0"/>
              <p:cNvSpPr/>
              <p:nvPr/>
            </p:nvSpPr>
            <p:spPr>
              <a:xfrm>
                <a:off x="6756440" y="3607814"/>
                <a:ext cx="12320" cy="2312"/>
              </a:xfrm>
              <a:custGeom>
                <a:avLst/>
                <a:gdLst/>
                <a:ahLst/>
                <a:cxnLst/>
                <a:rect l="l" t="t" r="r" b="b"/>
                <a:pathLst>
                  <a:path w="437" h="82" extrusionOk="0">
                    <a:moveTo>
                      <a:pt x="31" y="1"/>
                    </a:moveTo>
                    <a:cubicBezTo>
                      <a:pt x="16" y="1"/>
                      <a:pt x="0" y="20"/>
                      <a:pt x="0" y="51"/>
                    </a:cubicBezTo>
                    <a:cubicBezTo>
                      <a:pt x="0" y="66"/>
                      <a:pt x="16" y="82"/>
                      <a:pt x="31" y="82"/>
                    </a:cubicBezTo>
                    <a:lnTo>
                      <a:pt x="402" y="82"/>
                    </a:lnTo>
                    <a:cubicBezTo>
                      <a:pt x="417" y="82"/>
                      <a:pt x="436" y="66"/>
                      <a:pt x="436" y="51"/>
                    </a:cubicBezTo>
                    <a:cubicBezTo>
                      <a:pt x="436" y="20"/>
                      <a:pt x="417" y="1"/>
                      <a:pt x="40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0"/>
              <p:cNvSpPr/>
              <p:nvPr/>
            </p:nvSpPr>
            <p:spPr>
              <a:xfrm>
                <a:off x="6747418" y="3640996"/>
                <a:ext cx="14914" cy="6315"/>
              </a:xfrm>
              <a:custGeom>
                <a:avLst/>
                <a:gdLst/>
                <a:ahLst/>
                <a:cxnLst/>
                <a:rect l="l" t="t" r="r" b="b"/>
                <a:pathLst>
                  <a:path w="529" h="224" extrusionOk="0">
                    <a:moveTo>
                      <a:pt x="47" y="0"/>
                    </a:moveTo>
                    <a:cubicBezTo>
                      <a:pt x="31" y="0"/>
                      <a:pt x="16" y="16"/>
                      <a:pt x="0" y="31"/>
                    </a:cubicBezTo>
                    <a:cubicBezTo>
                      <a:pt x="0" y="46"/>
                      <a:pt x="16" y="62"/>
                      <a:pt x="31" y="77"/>
                    </a:cubicBezTo>
                    <a:lnTo>
                      <a:pt x="482" y="224"/>
                    </a:lnTo>
                    <a:cubicBezTo>
                      <a:pt x="498" y="224"/>
                      <a:pt x="513" y="224"/>
                      <a:pt x="529" y="208"/>
                    </a:cubicBezTo>
                    <a:cubicBezTo>
                      <a:pt x="529" y="193"/>
                      <a:pt x="513" y="158"/>
                      <a:pt x="498" y="158"/>
                    </a:cubicBezTo>
                    <a:lnTo>
                      <a:pt x="47"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0"/>
              <p:cNvSpPr/>
              <p:nvPr/>
            </p:nvSpPr>
            <p:spPr>
              <a:xfrm>
                <a:off x="6732420" y="3687458"/>
                <a:ext cx="14040" cy="6090"/>
              </a:xfrm>
              <a:custGeom>
                <a:avLst/>
                <a:gdLst/>
                <a:ahLst/>
                <a:cxnLst/>
                <a:rect l="l" t="t" r="r" b="b"/>
                <a:pathLst>
                  <a:path w="498" h="216" extrusionOk="0">
                    <a:moveTo>
                      <a:pt x="48" y="0"/>
                    </a:moveTo>
                    <a:cubicBezTo>
                      <a:pt x="33" y="0"/>
                      <a:pt x="15" y="11"/>
                      <a:pt x="15" y="22"/>
                    </a:cubicBezTo>
                    <a:cubicBezTo>
                      <a:pt x="0" y="38"/>
                      <a:pt x="15" y="68"/>
                      <a:pt x="35" y="68"/>
                    </a:cubicBezTo>
                    <a:lnTo>
                      <a:pt x="436" y="215"/>
                    </a:lnTo>
                    <a:lnTo>
                      <a:pt x="451" y="215"/>
                    </a:lnTo>
                    <a:cubicBezTo>
                      <a:pt x="467" y="215"/>
                      <a:pt x="482" y="200"/>
                      <a:pt x="482" y="184"/>
                    </a:cubicBezTo>
                    <a:cubicBezTo>
                      <a:pt x="498" y="165"/>
                      <a:pt x="482" y="149"/>
                      <a:pt x="467" y="134"/>
                    </a:cubicBezTo>
                    <a:lnTo>
                      <a:pt x="66" y="7"/>
                    </a:lnTo>
                    <a:cubicBezTo>
                      <a:pt x="61" y="2"/>
                      <a:pt x="55" y="0"/>
                      <a:pt x="48"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0"/>
              <p:cNvSpPr/>
              <p:nvPr/>
            </p:nvSpPr>
            <p:spPr>
              <a:xfrm>
                <a:off x="6772764" y="3663156"/>
                <a:ext cx="14040" cy="4060"/>
              </a:xfrm>
              <a:custGeom>
                <a:avLst/>
                <a:gdLst/>
                <a:ahLst/>
                <a:cxnLst/>
                <a:rect l="l" t="t" r="r" b="b"/>
                <a:pathLst>
                  <a:path w="498" h="144" extrusionOk="0">
                    <a:moveTo>
                      <a:pt x="50" y="1"/>
                    </a:moveTo>
                    <a:cubicBezTo>
                      <a:pt x="31" y="1"/>
                      <a:pt x="0" y="16"/>
                      <a:pt x="0" y="32"/>
                    </a:cubicBezTo>
                    <a:cubicBezTo>
                      <a:pt x="0" y="47"/>
                      <a:pt x="15" y="63"/>
                      <a:pt x="31" y="82"/>
                    </a:cubicBezTo>
                    <a:lnTo>
                      <a:pt x="451" y="144"/>
                    </a:lnTo>
                    <a:cubicBezTo>
                      <a:pt x="482" y="144"/>
                      <a:pt x="498" y="128"/>
                      <a:pt x="498" y="113"/>
                    </a:cubicBezTo>
                    <a:cubicBezTo>
                      <a:pt x="498" y="97"/>
                      <a:pt x="482" y="63"/>
                      <a:pt x="467" y="63"/>
                    </a:cubicBezTo>
                    <a:lnTo>
                      <a:pt x="50"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0"/>
              <p:cNvSpPr/>
              <p:nvPr/>
            </p:nvSpPr>
            <p:spPr>
              <a:xfrm>
                <a:off x="6784492" y="3627182"/>
                <a:ext cx="12743" cy="3834"/>
              </a:xfrm>
              <a:custGeom>
                <a:avLst/>
                <a:gdLst/>
                <a:ahLst/>
                <a:cxnLst/>
                <a:rect l="l" t="t" r="r" b="b"/>
                <a:pathLst>
                  <a:path w="452" h="136" extrusionOk="0">
                    <a:moveTo>
                      <a:pt x="421" y="0"/>
                    </a:moveTo>
                    <a:cubicBezTo>
                      <a:pt x="415" y="0"/>
                      <a:pt x="410" y="3"/>
                      <a:pt x="406" y="8"/>
                    </a:cubicBezTo>
                    <a:lnTo>
                      <a:pt x="35" y="54"/>
                    </a:lnTo>
                    <a:cubicBezTo>
                      <a:pt x="20" y="70"/>
                      <a:pt x="1" y="85"/>
                      <a:pt x="1" y="104"/>
                    </a:cubicBezTo>
                    <a:cubicBezTo>
                      <a:pt x="1" y="120"/>
                      <a:pt x="20" y="135"/>
                      <a:pt x="35" y="135"/>
                    </a:cubicBezTo>
                    <a:lnTo>
                      <a:pt x="51" y="135"/>
                    </a:lnTo>
                    <a:lnTo>
                      <a:pt x="421" y="70"/>
                    </a:lnTo>
                    <a:cubicBezTo>
                      <a:pt x="436" y="70"/>
                      <a:pt x="452" y="54"/>
                      <a:pt x="452" y="39"/>
                    </a:cubicBezTo>
                    <a:cubicBezTo>
                      <a:pt x="452" y="17"/>
                      <a:pt x="436" y="0"/>
                      <a:pt x="42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0"/>
              <p:cNvSpPr/>
              <p:nvPr/>
            </p:nvSpPr>
            <p:spPr>
              <a:xfrm>
                <a:off x="6784492" y="3582468"/>
                <a:ext cx="15478" cy="3637"/>
              </a:xfrm>
              <a:custGeom>
                <a:avLst/>
                <a:gdLst/>
                <a:ahLst/>
                <a:cxnLst/>
                <a:rect l="l" t="t" r="r" b="b"/>
                <a:pathLst>
                  <a:path w="549" h="129" extrusionOk="0">
                    <a:moveTo>
                      <a:pt x="502" y="1"/>
                    </a:moveTo>
                    <a:lnTo>
                      <a:pt x="35" y="67"/>
                    </a:lnTo>
                    <a:cubicBezTo>
                      <a:pt x="20" y="67"/>
                      <a:pt x="1" y="82"/>
                      <a:pt x="1" y="97"/>
                    </a:cubicBezTo>
                    <a:cubicBezTo>
                      <a:pt x="1" y="113"/>
                      <a:pt x="20" y="128"/>
                      <a:pt x="35" y="128"/>
                    </a:cubicBezTo>
                    <a:lnTo>
                      <a:pt x="51" y="128"/>
                    </a:lnTo>
                    <a:lnTo>
                      <a:pt x="517" y="67"/>
                    </a:lnTo>
                    <a:cubicBezTo>
                      <a:pt x="533" y="67"/>
                      <a:pt x="548" y="51"/>
                      <a:pt x="548" y="32"/>
                    </a:cubicBezTo>
                    <a:cubicBezTo>
                      <a:pt x="533" y="1"/>
                      <a:pt x="517" y="1"/>
                      <a:pt x="50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0"/>
              <p:cNvSpPr/>
              <p:nvPr/>
            </p:nvSpPr>
            <p:spPr>
              <a:xfrm>
                <a:off x="6732843" y="3600202"/>
                <a:ext cx="1889" cy="12658"/>
              </a:xfrm>
              <a:custGeom>
                <a:avLst/>
                <a:gdLst/>
                <a:ahLst/>
                <a:cxnLst/>
                <a:rect l="l" t="t" r="r" b="b"/>
                <a:pathLst>
                  <a:path w="67" h="449" extrusionOk="0">
                    <a:moveTo>
                      <a:pt x="35" y="1"/>
                    </a:moveTo>
                    <a:cubicBezTo>
                      <a:pt x="20" y="1"/>
                      <a:pt x="0" y="16"/>
                      <a:pt x="0" y="32"/>
                    </a:cubicBezTo>
                    <a:lnTo>
                      <a:pt x="0" y="402"/>
                    </a:lnTo>
                    <a:cubicBezTo>
                      <a:pt x="0" y="433"/>
                      <a:pt x="20" y="448"/>
                      <a:pt x="35" y="448"/>
                    </a:cubicBezTo>
                    <a:cubicBezTo>
                      <a:pt x="51" y="448"/>
                      <a:pt x="66" y="433"/>
                      <a:pt x="66" y="402"/>
                    </a:cubicBezTo>
                    <a:lnTo>
                      <a:pt x="66" y="32"/>
                    </a:lnTo>
                    <a:cubicBezTo>
                      <a:pt x="66" y="16"/>
                      <a:pt x="51" y="1"/>
                      <a:pt x="35"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0"/>
              <p:cNvSpPr/>
              <p:nvPr/>
            </p:nvSpPr>
            <p:spPr>
              <a:xfrm>
                <a:off x="6746967" y="3550554"/>
                <a:ext cx="5920" cy="13363"/>
              </a:xfrm>
              <a:custGeom>
                <a:avLst/>
                <a:gdLst/>
                <a:ahLst/>
                <a:cxnLst/>
                <a:rect l="l" t="t" r="r" b="b"/>
                <a:pathLst>
                  <a:path w="210" h="474" extrusionOk="0">
                    <a:moveTo>
                      <a:pt x="45" y="0"/>
                    </a:moveTo>
                    <a:cubicBezTo>
                      <a:pt x="41" y="0"/>
                      <a:pt x="36" y="2"/>
                      <a:pt x="32" y="7"/>
                    </a:cubicBezTo>
                    <a:cubicBezTo>
                      <a:pt x="16" y="7"/>
                      <a:pt x="1" y="26"/>
                      <a:pt x="1" y="57"/>
                    </a:cubicBezTo>
                    <a:lnTo>
                      <a:pt x="128" y="458"/>
                    </a:lnTo>
                    <a:cubicBezTo>
                      <a:pt x="144" y="473"/>
                      <a:pt x="159" y="473"/>
                      <a:pt x="159" y="473"/>
                    </a:cubicBezTo>
                    <a:lnTo>
                      <a:pt x="174" y="473"/>
                    </a:lnTo>
                    <a:cubicBezTo>
                      <a:pt x="194" y="473"/>
                      <a:pt x="209" y="443"/>
                      <a:pt x="209" y="427"/>
                    </a:cubicBezTo>
                    <a:lnTo>
                      <a:pt x="78" y="26"/>
                    </a:lnTo>
                    <a:cubicBezTo>
                      <a:pt x="67" y="12"/>
                      <a:pt x="56" y="0"/>
                      <a:pt x="4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0"/>
              <p:cNvSpPr/>
              <p:nvPr/>
            </p:nvSpPr>
            <p:spPr>
              <a:xfrm>
                <a:off x="6658132" y="3608349"/>
                <a:ext cx="69297" cy="111501"/>
              </a:xfrm>
              <a:custGeom>
                <a:avLst/>
                <a:gdLst/>
                <a:ahLst/>
                <a:cxnLst/>
                <a:rect l="l" t="t" r="r" b="b"/>
                <a:pathLst>
                  <a:path w="2458" h="3955" extrusionOk="0">
                    <a:moveTo>
                      <a:pt x="1995" y="1"/>
                    </a:moveTo>
                    <a:cubicBezTo>
                      <a:pt x="1528" y="1"/>
                      <a:pt x="275" y="3214"/>
                      <a:pt x="1" y="3954"/>
                    </a:cubicBezTo>
                    <a:lnTo>
                      <a:pt x="1046" y="3954"/>
                    </a:lnTo>
                    <a:cubicBezTo>
                      <a:pt x="1320" y="3229"/>
                      <a:pt x="2458" y="97"/>
                      <a:pt x="2010" y="1"/>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0"/>
              <p:cNvSpPr/>
              <p:nvPr/>
            </p:nvSpPr>
            <p:spPr>
              <a:xfrm>
                <a:off x="6396278" y="3631947"/>
                <a:ext cx="127797" cy="100957"/>
              </a:xfrm>
              <a:custGeom>
                <a:avLst/>
                <a:gdLst/>
                <a:ahLst/>
                <a:cxnLst/>
                <a:rect l="l" t="t" r="r" b="b"/>
                <a:pathLst>
                  <a:path w="4533" h="3581" extrusionOk="0">
                    <a:moveTo>
                      <a:pt x="2242" y="0"/>
                    </a:moveTo>
                    <a:cubicBezTo>
                      <a:pt x="1117" y="0"/>
                      <a:pt x="1" y="422"/>
                      <a:pt x="1" y="1266"/>
                    </a:cubicBezTo>
                    <a:cubicBezTo>
                      <a:pt x="1" y="2986"/>
                      <a:pt x="1366" y="3580"/>
                      <a:pt x="1366" y="3580"/>
                    </a:cubicBezTo>
                    <a:lnTo>
                      <a:pt x="3279" y="3580"/>
                    </a:lnTo>
                    <a:cubicBezTo>
                      <a:pt x="3279" y="3580"/>
                      <a:pt x="4533" y="3021"/>
                      <a:pt x="4533" y="1301"/>
                    </a:cubicBezTo>
                    <a:cubicBezTo>
                      <a:pt x="4533" y="434"/>
                      <a:pt x="3383" y="0"/>
                      <a:pt x="224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0"/>
              <p:cNvSpPr/>
              <p:nvPr/>
            </p:nvSpPr>
            <p:spPr>
              <a:xfrm>
                <a:off x="6403890" y="3631862"/>
                <a:ext cx="108344" cy="105609"/>
              </a:xfrm>
              <a:custGeom>
                <a:avLst/>
                <a:gdLst/>
                <a:ahLst/>
                <a:cxnLst/>
                <a:rect l="l" t="t" r="r" b="b"/>
                <a:pathLst>
                  <a:path w="3843" h="3746" extrusionOk="0">
                    <a:moveTo>
                      <a:pt x="1995" y="0"/>
                    </a:moveTo>
                    <a:cubicBezTo>
                      <a:pt x="1995" y="0"/>
                      <a:pt x="1" y="756"/>
                      <a:pt x="1675" y="3745"/>
                    </a:cubicBezTo>
                    <a:lnTo>
                      <a:pt x="2446" y="3745"/>
                    </a:lnTo>
                    <a:cubicBezTo>
                      <a:pt x="2446" y="3745"/>
                      <a:pt x="3843" y="883"/>
                      <a:pt x="1995"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0"/>
              <p:cNvSpPr/>
              <p:nvPr/>
            </p:nvSpPr>
            <p:spPr>
              <a:xfrm>
                <a:off x="6420213" y="3594873"/>
                <a:ext cx="52664" cy="44149"/>
              </a:xfrm>
              <a:custGeom>
                <a:avLst/>
                <a:gdLst/>
                <a:ahLst/>
                <a:cxnLst/>
                <a:rect l="l" t="t" r="r" b="b"/>
                <a:pathLst>
                  <a:path w="1868" h="1566" extrusionOk="0">
                    <a:moveTo>
                      <a:pt x="984" y="0"/>
                    </a:moveTo>
                    <a:cubicBezTo>
                      <a:pt x="894" y="0"/>
                      <a:pt x="802" y="14"/>
                      <a:pt x="710" y="43"/>
                    </a:cubicBezTo>
                    <a:cubicBezTo>
                      <a:pt x="259" y="170"/>
                      <a:pt x="0" y="606"/>
                      <a:pt x="116" y="1023"/>
                    </a:cubicBezTo>
                    <a:cubicBezTo>
                      <a:pt x="217" y="1356"/>
                      <a:pt x="531" y="1565"/>
                      <a:pt x="879" y="1565"/>
                    </a:cubicBezTo>
                    <a:cubicBezTo>
                      <a:pt x="971" y="1565"/>
                      <a:pt x="1064" y="1551"/>
                      <a:pt x="1158" y="1520"/>
                    </a:cubicBezTo>
                    <a:cubicBezTo>
                      <a:pt x="1609" y="1393"/>
                      <a:pt x="1867" y="961"/>
                      <a:pt x="1755" y="541"/>
                    </a:cubicBezTo>
                    <a:cubicBezTo>
                      <a:pt x="1651" y="209"/>
                      <a:pt x="1335" y="0"/>
                      <a:pt x="984"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0"/>
              <p:cNvSpPr/>
              <p:nvPr/>
            </p:nvSpPr>
            <p:spPr>
              <a:xfrm>
                <a:off x="6413786" y="3599666"/>
                <a:ext cx="68113" cy="46771"/>
              </a:xfrm>
              <a:custGeom>
                <a:avLst/>
                <a:gdLst/>
                <a:ahLst/>
                <a:cxnLst/>
                <a:rect l="l" t="t" r="r" b="b"/>
                <a:pathLst>
                  <a:path w="2416" h="1659" extrusionOk="0">
                    <a:moveTo>
                      <a:pt x="1081" y="0"/>
                    </a:moveTo>
                    <a:cubicBezTo>
                      <a:pt x="730" y="193"/>
                      <a:pt x="664" y="695"/>
                      <a:pt x="664" y="695"/>
                    </a:cubicBezTo>
                    <a:cubicBezTo>
                      <a:pt x="664" y="695"/>
                      <a:pt x="364" y="545"/>
                      <a:pt x="142" y="545"/>
                    </a:cubicBezTo>
                    <a:cubicBezTo>
                      <a:pt x="122" y="545"/>
                      <a:pt x="104" y="546"/>
                      <a:pt x="86" y="548"/>
                    </a:cubicBezTo>
                    <a:cubicBezTo>
                      <a:pt x="0" y="990"/>
                      <a:pt x="470" y="1659"/>
                      <a:pt x="1151" y="1659"/>
                    </a:cubicBezTo>
                    <a:cubicBezTo>
                      <a:pt x="1238" y="1659"/>
                      <a:pt x="1328" y="1648"/>
                      <a:pt x="1420" y="1624"/>
                    </a:cubicBezTo>
                    <a:cubicBezTo>
                      <a:pt x="2126" y="1447"/>
                      <a:pt x="2415" y="564"/>
                      <a:pt x="2095" y="66"/>
                    </a:cubicBezTo>
                    <a:lnTo>
                      <a:pt x="2095" y="66"/>
                    </a:lnTo>
                    <a:cubicBezTo>
                      <a:pt x="1740" y="193"/>
                      <a:pt x="1659" y="467"/>
                      <a:pt x="1659" y="467"/>
                    </a:cubicBezTo>
                    <a:cubicBezTo>
                      <a:pt x="1659" y="467"/>
                      <a:pt x="1563" y="132"/>
                      <a:pt x="1081"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0"/>
              <p:cNvSpPr/>
              <p:nvPr/>
            </p:nvSpPr>
            <p:spPr>
              <a:xfrm>
                <a:off x="6394868" y="3647537"/>
                <a:ext cx="14068" cy="6090"/>
              </a:xfrm>
              <a:custGeom>
                <a:avLst/>
                <a:gdLst/>
                <a:ahLst/>
                <a:cxnLst/>
                <a:rect l="l" t="t" r="r" b="b"/>
                <a:pathLst>
                  <a:path w="499" h="216" extrusionOk="0">
                    <a:moveTo>
                      <a:pt x="41" y="1"/>
                    </a:moveTo>
                    <a:cubicBezTo>
                      <a:pt x="24" y="1"/>
                      <a:pt x="16" y="12"/>
                      <a:pt x="16" y="23"/>
                    </a:cubicBezTo>
                    <a:cubicBezTo>
                      <a:pt x="1" y="57"/>
                      <a:pt x="16" y="73"/>
                      <a:pt x="32" y="73"/>
                    </a:cubicBezTo>
                    <a:lnTo>
                      <a:pt x="437" y="200"/>
                    </a:lnTo>
                    <a:lnTo>
                      <a:pt x="452" y="216"/>
                    </a:lnTo>
                    <a:cubicBezTo>
                      <a:pt x="467" y="216"/>
                      <a:pt x="483" y="200"/>
                      <a:pt x="483" y="185"/>
                    </a:cubicBezTo>
                    <a:cubicBezTo>
                      <a:pt x="498" y="169"/>
                      <a:pt x="483" y="135"/>
                      <a:pt x="467" y="135"/>
                    </a:cubicBezTo>
                    <a:lnTo>
                      <a:pt x="66" y="7"/>
                    </a:lnTo>
                    <a:cubicBezTo>
                      <a:pt x="56" y="3"/>
                      <a:pt x="48" y="1"/>
                      <a:pt x="4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0"/>
              <p:cNvSpPr/>
              <p:nvPr/>
            </p:nvSpPr>
            <p:spPr>
              <a:xfrm>
                <a:off x="6389427" y="3667187"/>
                <a:ext cx="13645" cy="1889"/>
              </a:xfrm>
              <a:custGeom>
                <a:avLst/>
                <a:gdLst/>
                <a:ahLst/>
                <a:cxnLst/>
                <a:rect l="l" t="t" r="r" b="b"/>
                <a:pathLst>
                  <a:path w="484" h="67" extrusionOk="0">
                    <a:moveTo>
                      <a:pt x="32" y="1"/>
                    </a:moveTo>
                    <a:cubicBezTo>
                      <a:pt x="16" y="1"/>
                      <a:pt x="1" y="16"/>
                      <a:pt x="1" y="35"/>
                    </a:cubicBezTo>
                    <a:cubicBezTo>
                      <a:pt x="1" y="51"/>
                      <a:pt x="16" y="66"/>
                      <a:pt x="32" y="66"/>
                    </a:cubicBezTo>
                    <a:lnTo>
                      <a:pt x="452" y="66"/>
                    </a:lnTo>
                    <a:cubicBezTo>
                      <a:pt x="468" y="66"/>
                      <a:pt x="483" y="51"/>
                      <a:pt x="483" y="35"/>
                    </a:cubicBezTo>
                    <a:cubicBezTo>
                      <a:pt x="483" y="16"/>
                      <a:pt x="468" y="1"/>
                      <a:pt x="45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0"/>
              <p:cNvSpPr/>
              <p:nvPr/>
            </p:nvSpPr>
            <p:spPr>
              <a:xfrm>
                <a:off x="6393036" y="3683511"/>
                <a:ext cx="15901" cy="5892"/>
              </a:xfrm>
              <a:custGeom>
                <a:avLst/>
                <a:gdLst/>
                <a:ahLst/>
                <a:cxnLst/>
                <a:rect l="l" t="t" r="r" b="b"/>
                <a:pathLst>
                  <a:path w="564" h="209" extrusionOk="0">
                    <a:moveTo>
                      <a:pt x="502" y="0"/>
                    </a:moveTo>
                    <a:lnTo>
                      <a:pt x="35" y="147"/>
                    </a:lnTo>
                    <a:cubicBezTo>
                      <a:pt x="19" y="147"/>
                      <a:pt x="0" y="162"/>
                      <a:pt x="19" y="193"/>
                    </a:cubicBezTo>
                    <a:cubicBezTo>
                      <a:pt x="19" y="208"/>
                      <a:pt x="35" y="208"/>
                      <a:pt x="50" y="208"/>
                    </a:cubicBezTo>
                    <a:lnTo>
                      <a:pt x="66" y="208"/>
                    </a:lnTo>
                    <a:lnTo>
                      <a:pt x="532" y="81"/>
                    </a:lnTo>
                    <a:cubicBezTo>
                      <a:pt x="548" y="66"/>
                      <a:pt x="563" y="50"/>
                      <a:pt x="548" y="35"/>
                    </a:cubicBezTo>
                    <a:cubicBezTo>
                      <a:pt x="548" y="16"/>
                      <a:pt x="532" y="0"/>
                      <a:pt x="502"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0"/>
              <p:cNvSpPr/>
              <p:nvPr/>
            </p:nvSpPr>
            <p:spPr>
              <a:xfrm>
                <a:off x="6417056" y="3694196"/>
                <a:ext cx="10037" cy="7499"/>
              </a:xfrm>
              <a:custGeom>
                <a:avLst/>
                <a:gdLst/>
                <a:ahLst/>
                <a:cxnLst/>
                <a:rect l="l" t="t" r="r" b="b"/>
                <a:pathLst>
                  <a:path w="356" h="266" extrusionOk="0">
                    <a:moveTo>
                      <a:pt x="307" y="1"/>
                    </a:moveTo>
                    <a:cubicBezTo>
                      <a:pt x="301" y="1"/>
                      <a:pt x="294" y="2"/>
                      <a:pt x="290" y="7"/>
                    </a:cubicBezTo>
                    <a:lnTo>
                      <a:pt x="16" y="200"/>
                    </a:lnTo>
                    <a:cubicBezTo>
                      <a:pt x="1" y="215"/>
                      <a:pt x="1" y="234"/>
                      <a:pt x="1" y="250"/>
                    </a:cubicBezTo>
                    <a:cubicBezTo>
                      <a:pt x="16" y="265"/>
                      <a:pt x="16" y="265"/>
                      <a:pt x="35" y="265"/>
                    </a:cubicBezTo>
                    <a:lnTo>
                      <a:pt x="66" y="265"/>
                    </a:lnTo>
                    <a:lnTo>
                      <a:pt x="340" y="72"/>
                    </a:lnTo>
                    <a:cubicBezTo>
                      <a:pt x="355" y="57"/>
                      <a:pt x="355" y="42"/>
                      <a:pt x="355" y="22"/>
                    </a:cubicBezTo>
                    <a:cubicBezTo>
                      <a:pt x="345" y="11"/>
                      <a:pt x="324" y="1"/>
                      <a:pt x="307"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0"/>
              <p:cNvSpPr/>
              <p:nvPr/>
            </p:nvSpPr>
            <p:spPr>
              <a:xfrm>
                <a:off x="6427938" y="3659773"/>
                <a:ext cx="11333" cy="5695"/>
              </a:xfrm>
              <a:custGeom>
                <a:avLst/>
                <a:gdLst/>
                <a:ahLst/>
                <a:cxnLst/>
                <a:rect l="l" t="t" r="r" b="b"/>
                <a:pathLst>
                  <a:path w="402" h="202" extrusionOk="0">
                    <a:moveTo>
                      <a:pt x="42" y="1"/>
                    </a:moveTo>
                    <a:cubicBezTo>
                      <a:pt x="25" y="1"/>
                      <a:pt x="16" y="14"/>
                      <a:pt x="16" y="25"/>
                    </a:cubicBezTo>
                    <a:cubicBezTo>
                      <a:pt x="0" y="40"/>
                      <a:pt x="16" y="71"/>
                      <a:pt x="35" y="71"/>
                    </a:cubicBezTo>
                    <a:lnTo>
                      <a:pt x="355" y="183"/>
                    </a:lnTo>
                    <a:lnTo>
                      <a:pt x="355" y="202"/>
                    </a:lnTo>
                    <a:cubicBezTo>
                      <a:pt x="371" y="202"/>
                      <a:pt x="386" y="183"/>
                      <a:pt x="401" y="167"/>
                    </a:cubicBezTo>
                    <a:cubicBezTo>
                      <a:pt x="401" y="152"/>
                      <a:pt x="386" y="136"/>
                      <a:pt x="371" y="121"/>
                    </a:cubicBezTo>
                    <a:lnTo>
                      <a:pt x="66" y="9"/>
                    </a:lnTo>
                    <a:cubicBezTo>
                      <a:pt x="57" y="3"/>
                      <a:pt x="48" y="1"/>
                      <a:pt x="4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0"/>
              <p:cNvSpPr/>
              <p:nvPr/>
            </p:nvSpPr>
            <p:spPr>
              <a:xfrm>
                <a:off x="6480997" y="3657574"/>
                <a:ext cx="13194" cy="4201"/>
              </a:xfrm>
              <a:custGeom>
                <a:avLst/>
                <a:gdLst/>
                <a:ahLst/>
                <a:cxnLst/>
                <a:rect l="l" t="t" r="r" b="b"/>
                <a:pathLst>
                  <a:path w="468" h="149" extrusionOk="0">
                    <a:moveTo>
                      <a:pt x="430" y="0"/>
                    </a:moveTo>
                    <a:cubicBezTo>
                      <a:pt x="425" y="0"/>
                      <a:pt x="421" y="2"/>
                      <a:pt x="417" y="6"/>
                    </a:cubicBezTo>
                    <a:lnTo>
                      <a:pt x="31" y="87"/>
                    </a:lnTo>
                    <a:cubicBezTo>
                      <a:pt x="16" y="87"/>
                      <a:pt x="1" y="103"/>
                      <a:pt x="1" y="133"/>
                    </a:cubicBezTo>
                    <a:cubicBezTo>
                      <a:pt x="1" y="149"/>
                      <a:pt x="16" y="149"/>
                      <a:pt x="31" y="149"/>
                    </a:cubicBezTo>
                    <a:lnTo>
                      <a:pt x="47" y="149"/>
                    </a:lnTo>
                    <a:lnTo>
                      <a:pt x="433" y="68"/>
                    </a:lnTo>
                    <a:cubicBezTo>
                      <a:pt x="448" y="68"/>
                      <a:pt x="467" y="52"/>
                      <a:pt x="467" y="37"/>
                    </a:cubicBezTo>
                    <a:cubicBezTo>
                      <a:pt x="453" y="14"/>
                      <a:pt x="441" y="0"/>
                      <a:pt x="43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0"/>
              <p:cNvSpPr/>
              <p:nvPr/>
            </p:nvSpPr>
            <p:spPr>
              <a:xfrm>
                <a:off x="6480997" y="3691236"/>
                <a:ext cx="11333" cy="5018"/>
              </a:xfrm>
              <a:custGeom>
                <a:avLst/>
                <a:gdLst/>
                <a:ahLst/>
                <a:cxnLst/>
                <a:rect l="l" t="t" r="r" b="b"/>
                <a:pathLst>
                  <a:path w="402" h="178" extrusionOk="0">
                    <a:moveTo>
                      <a:pt x="47" y="0"/>
                    </a:moveTo>
                    <a:cubicBezTo>
                      <a:pt x="31" y="0"/>
                      <a:pt x="16" y="15"/>
                      <a:pt x="1" y="31"/>
                    </a:cubicBezTo>
                    <a:cubicBezTo>
                      <a:pt x="1" y="50"/>
                      <a:pt x="16" y="66"/>
                      <a:pt x="31" y="81"/>
                    </a:cubicBezTo>
                    <a:lnTo>
                      <a:pt x="352" y="177"/>
                    </a:lnTo>
                    <a:lnTo>
                      <a:pt x="371" y="177"/>
                    </a:lnTo>
                    <a:cubicBezTo>
                      <a:pt x="386" y="177"/>
                      <a:pt x="402" y="177"/>
                      <a:pt x="402" y="162"/>
                    </a:cubicBezTo>
                    <a:cubicBezTo>
                      <a:pt x="402" y="147"/>
                      <a:pt x="402" y="112"/>
                      <a:pt x="371" y="112"/>
                    </a:cubicBezTo>
                    <a:lnTo>
                      <a:pt x="47"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0"/>
              <p:cNvSpPr/>
              <p:nvPr/>
            </p:nvSpPr>
            <p:spPr>
              <a:xfrm>
                <a:off x="6482294" y="3674489"/>
                <a:ext cx="10037" cy="1861"/>
              </a:xfrm>
              <a:custGeom>
                <a:avLst/>
                <a:gdLst/>
                <a:ahLst/>
                <a:cxnLst/>
                <a:rect l="l" t="t" r="r" b="b"/>
                <a:pathLst>
                  <a:path w="356" h="66" extrusionOk="0">
                    <a:moveTo>
                      <a:pt x="36" y="0"/>
                    </a:moveTo>
                    <a:cubicBezTo>
                      <a:pt x="16" y="0"/>
                      <a:pt x="1" y="15"/>
                      <a:pt x="1" y="31"/>
                    </a:cubicBezTo>
                    <a:cubicBezTo>
                      <a:pt x="1" y="46"/>
                      <a:pt x="16" y="66"/>
                      <a:pt x="36" y="66"/>
                    </a:cubicBezTo>
                    <a:lnTo>
                      <a:pt x="325" y="66"/>
                    </a:lnTo>
                    <a:cubicBezTo>
                      <a:pt x="340" y="66"/>
                      <a:pt x="356" y="46"/>
                      <a:pt x="356" y="31"/>
                    </a:cubicBezTo>
                    <a:cubicBezTo>
                      <a:pt x="356" y="15"/>
                      <a:pt x="340" y="0"/>
                      <a:pt x="32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0"/>
              <p:cNvSpPr/>
              <p:nvPr/>
            </p:nvSpPr>
            <p:spPr>
              <a:xfrm>
                <a:off x="6516774" y="3659040"/>
                <a:ext cx="13194" cy="4595"/>
              </a:xfrm>
              <a:custGeom>
                <a:avLst/>
                <a:gdLst/>
                <a:ahLst/>
                <a:cxnLst/>
                <a:rect l="l" t="t" r="r" b="b"/>
                <a:pathLst>
                  <a:path w="468" h="163" extrusionOk="0">
                    <a:moveTo>
                      <a:pt x="417" y="0"/>
                    </a:moveTo>
                    <a:lnTo>
                      <a:pt x="31" y="81"/>
                    </a:lnTo>
                    <a:cubicBezTo>
                      <a:pt x="16" y="97"/>
                      <a:pt x="1" y="112"/>
                      <a:pt x="1" y="132"/>
                    </a:cubicBezTo>
                    <a:cubicBezTo>
                      <a:pt x="1" y="147"/>
                      <a:pt x="16" y="162"/>
                      <a:pt x="31" y="162"/>
                    </a:cubicBezTo>
                    <a:lnTo>
                      <a:pt x="47" y="162"/>
                    </a:lnTo>
                    <a:lnTo>
                      <a:pt x="433" y="81"/>
                    </a:lnTo>
                    <a:cubicBezTo>
                      <a:pt x="467" y="81"/>
                      <a:pt x="467" y="66"/>
                      <a:pt x="467" y="35"/>
                    </a:cubicBezTo>
                    <a:cubicBezTo>
                      <a:pt x="467" y="16"/>
                      <a:pt x="452" y="0"/>
                      <a:pt x="41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0"/>
              <p:cNvSpPr/>
              <p:nvPr/>
            </p:nvSpPr>
            <p:spPr>
              <a:xfrm>
                <a:off x="6518070" y="3685344"/>
                <a:ext cx="10910" cy="2312"/>
              </a:xfrm>
              <a:custGeom>
                <a:avLst/>
                <a:gdLst/>
                <a:ahLst/>
                <a:cxnLst/>
                <a:rect l="l" t="t" r="r" b="b"/>
                <a:pathLst>
                  <a:path w="387" h="82" extrusionOk="0">
                    <a:moveTo>
                      <a:pt x="36" y="1"/>
                    </a:moveTo>
                    <a:cubicBezTo>
                      <a:pt x="20" y="1"/>
                      <a:pt x="1" y="16"/>
                      <a:pt x="1" y="32"/>
                    </a:cubicBezTo>
                    <a:cubicBezTo>
                      <a:pt x="1" y="47"/>
                      <a:pt x="20" y="66"/>
                      <a:pt x="36" y="66"/>
                    </a:cubicBezTo>
                    <a:lnTo>
                      <a:pt x="340" y="82"/>
                    </a:lnTo>
                    <a:cubicBezTo>
                      <a:pt x="356" y="82"/>
                      <a:pt x="371" y="66"/>
                      <a:pt x="387" y="47"/>
                    </a:cubicBezTo>
                    <a:cubicBezTo>
                      <a:pt x="387" y="16"/>
                      <a:pt x="371" y="1"/>
                      <a:pt x="340"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0"/>
              <p:cNvSpPr/>
              <p:nvPr/>
            </p:nvSpPr>
            <p:spPr>
              <a:xfrm>
                <a:off x="6358218" y="3719823"/>
                <a:ext cx="487533" cy="126387"/>
              </a:xfrm>
              <a:custGeom>
                <a:avLst/>
                <a:gdLst/>
                <a:ahLst/>
                <a:cxnLst/>
                <a:rect l="l" t="t" r="r" b="b"/>
                <a:pathLst>
                  <a:path w="17293" h="4483" extrusionOk="0">
                    <a:moveTo>
                      <a:pt x="321" y="0"/>
                    </a:moveTo>
                    <a:cubicBezTo>
                      <a:pt x="144" y="0"/>
                      <a:pt x="16" y="128"/>
                      <a:pt x="16" y="305"/>
                    </a:cubicBezTo>
                    <a:lnTo>
                      <a:pt x="1" y="3919"/>
                    </a:lnTo>
                    <a:cubicBezTo>
                      <a:pt x="1" y="4224"/>
                      <a:pt x="240" y="4482"/>
                      <a:pt x="545" y="4482"/>
                    </a:cubicBezTo>
                    <a:lnTo>
                      <a:pt x="5979" y="4467"/>
                    </a:lnTo>
                    <a:cubicBezTo>
                      <a:pt x="6076" y="4467"/>
                      <a:pt x="6138" y="4401"/>
                      <a:pt x="6138" y="4305"/>
                    </a:cubicBezTo>
                    <a:cubicBezTo>
                      <a:pt x="6138" y="4112"/>
                      <a:pt x="6284" y="3919"/>
                      <a:pt x="6492" y="3888"/>
                    </a:cubicBezTo>
                    <a:cubicBezTo>
                      <a:pt x="6522" y="3882"/>
                      <a:pt x="6551" y="3879"/>
                      <a:pt x="6580" y="3879"/>
                    </a:cubicBezTo>
                    <a:cubicBezTo>
                      <a:pt x="6688" y="3879"/>
                      <a:pt x="6786" y="3924"/>
                      <a:pt x="6863" y="4000"/>
                    </a:cubicBezTo>
                    <a:cubicBezTo>
                      <a:pt x="6924" y="4081"/>
                      <a:pt x="6974" y="4178"/>
                      <a:pt x="6974" y="4305"/>
                    </a:cubicBezTo>
                    <a:cubicBezTo>
                      <a:pt x="6974" y="4401"/>
                      <a:pt x="7055" y="4467"/>
                      <a:pt x="7136" y="4467"/>
                    </a:cubicBezTo>
                    <a:lnTo>
                      <a:pt x="7310" y="4467"/>
                    </a:lnTo>
                    <a:cubicBezTo>
                      <a:pt x="7391" y="4467"/>
                      <a:pt x="7472" y="4401"/>
                      <a:pt x="7472" y="4320"/>
                    </a:cubicBezTo>
                    <a:cubicBezTo>
                      <a:pt x="7472" y="4097"/>
                      <a:pt x="7634" y="3904"/>
                      <a:pt x="7858" y="3888"/>
                    </a:cubicBezTo>
                    <a:cubicBezTo>
                      <a:pt x="7874" y="3886"/>
                      <a:pt x="7890" y="3885"/>
                      <a:pt x="7906" y="3885"/>
                    </a:cubicBezTo>
                    <a:cubicBezTo>
                      <a:pt x="8014" y="3885"/>
                      <a:pt x="8111" y="3930"/>
                      <a:pt x="8178" y="4000"/>
                    </a:cubicBezTo>
                    <a:cubicBezTo>
                      <a:pt x="8259" y="4081"/>
                      <a:pt x="8309" y="4178"/>
                      <a:pt x="8309" y="4305"/>
                    </a:cubicBezTo>
                    <a:cubicBezTo>
                      <a:pt x="8309" y="4401"/>
                      <a:pt x="8371" y="4467"/>
                      <a:pt x="8467" y="4467"/>
                    </a:cubicBezTo>
                    <a:lnTo>
                      <a:pt x="8645" y="4467"/>
                    </a:lnTo>
                    <a:cubicBezTo>
                      <a:pt x="8726" y="4467"/>
                      <a:pt x="8791" y="4401"/>
                      <a:pt x="8791" y="4320"/>
                    </a:cubicBezTo>
                    <a:cubicBezTo>
                      <a:pt x="8791" y="4112"/>
                      <a:pt x="8934" y="3919"/>
                      <a:pt x="9142" y="3888"/>
                    </a:cubicBezTo>
                    <a:cubicBezTo>
                      <a:pt x="9161" y="3886"/>
                      <a:pt x="9180" y="3885"/>
                      <a:pt x="9198" y="3885"/>
                    </a:cubicBezTo>
                    <a:cubicBezTo>
                      <a:pt x="9321" y="3885"/>
                      <a:pt x="9426" y="3930"/>
                      <a:pt x="9497" y="4000"/>
                    </a:cubicBezTo>
                    <a:cubicBezTo>
                      <a:pt x="9578" y="4081"/>
                      <a:pt x="9624" y="4178"/>
                      <a:pt x="9624" y="4305"/>
                    </a:cubicBezTo>
                    <a:cubicBezTo>
                      <a:pt x="9624" y="4386"/>
                      <a:pt x="9690" y="4467"/>
                      <a:pt x="9786" y="4467"/>
                    </a:cubicBezTo>
                    <a:lnTo>
                      <a:pt x="10045" y="4451"/>
                    </a:lnTo>
                    <a:lnTo>
                      <a:pt x="15283" y="4436"/>
                    </a:lnTo>
                    <a:cubicBezTo>
                      <a:pt x="15587" y="4436"/>
                      <a:pt x="15830" y="4178"/>
                      <a:pt x="15830" y="3873"/>
                    </a:cubicBezTo>
                    <a:lnTo>
                      <a:pt x="15830" y="3294"/>
                    </a:lnTo>
                    <a:cubicBezTo>
                      <a:pt x="16023" y="3036"/>
                      <a:pt x="16602" y="2604"/>
                      <a:pt x="17292" y="2604"/>
                    </a:cubicBezTo>
                    <a:lnTo>
                      <a:pt x="17292" y="899"/>
                    </a:lnTo>
                    <a:cubicBezTo>
                      <a:pt x="17292" y="899"/>
                      <a:pt x="17121" y="930"/>
                      <a:pt x="16894" y="930"/>
                    </a:cubicBezTo>
                    <a:cubicBezTo>
                      <a:pt x="16534" y="930"/>
                      <a:pt x="16032" y="852"/>
                      <a:pt x="15846" y="448"/>
                    </a:cubicBezTo>
                    <a:lnTo>
                      <a:pt x="15846" y="290"/>
                    </a:lnTo>
                    <a:cubicBezTo>
                      <a:pt x="15846" y="128"/>
                      <a:pt x="15718" y="0"/>
                      <a:pt x="15556"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0"/>
              <p:cNvSpPr/>
              <p:nvPr/>
            </p:nvSpPr>
            <p:spPr>
              <a:xfrm>
                <a:off x="6837128" y="3737444"/>
                <a:ext cx="34931" cy="64392"/>
              </a:xfrm>
              <a:custGeom>
                <a:avLst/>
                <a:gdLst/>
                <a:ahLst/>
                <a:cxnLst/>
                <a:rect l="l" t="t" r="r" b="b"/>
                <a:pathLst>
                  <a:path w="1239" h="2284" extrusionOk="0">
                    <a:moveTo>
                      <a:pt x="128" y="0"/>
                    </a:moveTo>
                    <a:cubicBezTo>
                      <a:pt x="62" y="0"/>
                      <a:pt x="0" y="50"/>
                      <a:pt x="0" y="112"/>
                    </a:cubicBezTo>
                    <a:lnTo>
                      <a:pt x="0" y="2153"/>
                    </a:lnTo>
                    <a:cubicBezTo>
                      <a:pt x="0" y="2218"/>
                      <a:pt x="62" y="2284"/>
                      <a:pt x="128" y="2284"/>
                    </a:cubicBezTo>
                    <a:lnTo>
                      <a:pt x="1107" y="2284"/>
                    </a:lnTo>
                    <a:cubicBezTo>
                      <a:pt x="1188" y="2284"/>
                      <a:pt x="1238" y="2218"/>
                      <a:pt x="1238" y="2153"/>
                    </a:cubicBezTo>
                    <a:lnTo>
                      <a:pt x="1238" y="112"/>
                    </a:lnTo>
                    <a:cubicBezTo>
                      <a:pt x="1238" y="50"/>
                      <a:pt x="1188" y="0"/>
                      <a:pt x="110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0"/>
              <p:cNvSpPr/>
              <p:nvPr/>
            </p:nvSpPr>
            <p:spPr>
              <a:xfrm>
                <a:off x="6837128" y="3747875"/>
                <a:ext cx="34931" cy="10037"/>
              </a:xfrm>
              <a:custGeom>
                <a:avLst/>
                <a:gdLst/>
                <a:ahLst/>
                <a:cxnLst/>
                <a:rect l="l" t="t" r="r" b="b"/>
                <a:pathLst>
                  <a:path w="1239" h="356" extrusionOk="0">
                    <a:moveTo>
                      <a:pt x="0" y="1"/>
                    </a:moveTo>
                    <a:lnTo>
                      <a:pt x="0" y="355"/>
                    </a:lnTo>
                    <a:lnTo>
                      <a:pt x="1238" y="355"/>
                    </a:lnTo>
                    <a:lnTo>
                      <a:pt x="123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0"/>
              <p:cNvSpPr/>
              <p:nvPr/>
            </p:nvSpPr>
            <p:spPr>
              <a:xfrm>
                <a:off x="6837128" y="3764622"/>
                <a:ext cx="34931" cy="10037"/>
              </a:xfrm>
              <a:custGeom>
                <a:avLst/>
                <a:gdLst/>
                <a:ahLst/>
                <a:cxnLst/>
                <a:rect l="l" t="t" r="r" b="b"/>
                <a:pathLst>
                  <a:path w="1239" h="356" extrusionOk="0">
                    <a:moveTo>
                      <a:pt x="0" y="1"/>
                    </a:moveTo>
                    <a:lnTo>
                      <a:pt x="0" y="355"/>
                    </a:lnTo>
                    <a:lnTo>
                      <a:pt x="1238" y="355"/>
                    </a:lnTo>
                    <a:lnTo>
                      <a:pt x="123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0"/>
              <p:cNvSpPr/>
              <p:nvPr/>
            </p:nvSpPr>
            <p:spPr>
              <a:xfrm>
                <a:off x="6837128" y="3781368"/>
                <a:ext cx="34931" cy="10037"/>
              </a:xfrm>
              <a:custGeom>
                <a:avLst/>
                <a:gdLst/>
                <a:ahLst/>
                <a:cxnLst/>
                <a:rect l="l" t="t" r="r" b="b"/>
                <a:pathLst>
                  <a:path w="1239" h="356" extrusionOk="0">
                    <a:moveTo>
                      <a:pt x="0" y="1"/>
                    </a:moveTo>
                    <a:lnTo>
                      <a:pt x="0" y="355"/>
                    </a:lnTo>
                    <a:lnTo>
                      <a:pt x="1238" y="355"/>
                    </a:lnTo>
                    <a:lnTo>
                      <a:pt x="123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0"/>
              <p:cNvSpPr/>
              <p:nvPr/>
            </p:nvSpPr>
            <p:spPr>
              <a:xfrm>
                <a:off x="6384014" y="3719823"/>
                <a:ext cx="392891" cy="95178"/>
              </a:xfrm>
              <a:custGeom>
                <a:avLst/>
                <a:gdLst/>
                <a:ahLst/>
                <a:cxnLst/>
                <a:rect l="l" t="t" r="r" b="b"/>
                <a:pathLst>
                  <a:path w="13936" h="3376" extrusionOk="0">
                    <a:moveTo>
                      <a:pt x="0" y="0"/>
                    </a:moveTo>
                    <a:lnTo>
                      <a:pt x="0" y="2330"/>
                    </a:lnTo>
                    <a:cubicBezTo>
                      <a:pt x="0" y="2909"/>
                      <a:pt x="482" y="3375"/>
                      <a:pt x="1061" y="3375"/>
                    </a:cubicBezTo>
                    <a:lnTo>
                      <a:pt x="12875" y="3375"/>
                    </a:lnTo>
                    <a:cubicBezTo>
                      <a:pt x="13453" y="3375"/>
                      <a:pt x="13936" y="2909"/>
                      <a:pt x="13936" y="2330"/>
                    </a:cubicBezTo>
                    <a:lnTo>
                      <a:pt x="13936"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0"/>
              <p:cNvSpPr/>
              <p:nvPr/>
            </p:nvSpPr>
            <p:spPr>
              <a:xfrm>
                <a:off x="6374964" y="3735583"/>
                <a:ext cx="156722" cy="15027"/>
              </a:xfrm>
              <a:custGeom>
                <a:avLst/>
                <a:gdLst/>
                <a:ahLst/>
                <a:cxnLst/>
                <a:rect l="l" t="t" r="r" b="b"/>
                <a:pathLst>
                  <a:path w="5559" h="533" extrusionOk="0">
                    <a:moveTo>
                      <a:pt x="256" y="1"/>
                    </a:moveTo>
                    <a:cubicBezTo>
                      <a:pt x="113" y="1"/>
                      <a:pt x="1" y="132"/>
                      <a:pt x="1" y="275"/>
                    </a:cubicBezTo>
                    <a:cubicBezTo>
                      <a:pt x="1" y="421"/>
                      <a:pt x="113" y="533"/>
                      <a:pt x="256" y="533"/>
                    </a:cubicBezTo>
                    <a:lnTo>
                      <a:pt x="5304" y="533"/>
                    </a:lnTo>
                    <a:cubicBezTo>
                      <a:pt x="5447" y="533"/>
                      <a:pt x="5559" y="421"/>
                      <a:pt x="5559" y="275"/>
                    </a:cubicBezTo>
                    <a:cubicBezTo>
                      <a:pt x="5559" y="132"/>
                      <a:pt x="5447" y="1"/>
                      <a:pt x="5304"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0"/>
              <p:cNvSpPr/>
              <p:nvPr/>
            </p:nvSpPr>
            <p:spPr>
              <a:xfrm>
                <a:off x="6384014" y="3771472"/>
                <a:ext cx="392891" cy="43529"/>
              </a:xfrm>
              <a:custGeom>
                <a:avLst/>
                <a:gdLst/>
                <a:ahLst/>
                <a:cxnLst/>
                <a:rect l="l" t="t" r="r" b="b"/>
                <a:pathLst>
                  <a:path w="13936" h="1544" extrusionOk="0">
                    <a:moveTo>
                      <a:pt x="0" y="1"/>
                    </a:moveTo>
                    <a:lnTo>
                      <a:pt x="0" y="498"/>
                    </a:lnTo>
                    <a:cubicBezTo>
                      <a:pt x="0" y="1077"/>
                      <a:pt x="482" y="1543"/>
                      <a:pt x="1061" y="1543"/>
                    </a:cubicBezTo>
                    <a:lnTo>
                      <a:pt x="12875" y="1543"/>
                    </a:lnTo>
                    <a:cubicBezTo>
                      <a:pt x="13453" y="1543"/>
                      <a:pt x="13936" y="1077"/>
                      <a:pt x="13936" y="498"/>
                    </a:cubicBezTo>
                    <a:lnTo>
                      <a:pt x="13936" y="305"/>
                    </a:lnTo>
                    <a:cubicBezTo>
                      <a:pt x="13018" y="463"/>
                      <a:pt x="12084" y="579"/>
                      <a:pt x="11155" y="656"/>
                    </a:cubicBezTo>
                    <a:cubicBezTo>
                      <a:pt x="11139" y="849"/>
                      <a:pt x="10977" y="1011"/>
                      <a:pt x="10784" y="1011"/>
                    </a:cubicBezTo>
                    <a:cubicBezTo>
                      <a:pt x="10719" y="1011"/>
                      <a:pt x="10657" y="996"/>
                      <a:pt x="10576" y="965"/>
                    </a:cubicBezTo>
                    <a:cubicBezTo>
                      <a:pt x="10526" y="930"/>
                      <a:pt x="10495" y="899"/>
                      <a:pt x="10464" y="834"/>
                    </a:cubicBezTo>
                    <a:cubicBezTo>
                      <a:pt x="10430" y="787"/>
                      <a:pt x="10414" y="737"/>
                      <a:pt x="10414" y="706"/>
                    </a:cubicBezTo>
                    <a:cubicBezTo>
                      <a:pt x="9755" y="737"/>
                      <a:pt x="9114" y="753"/>
                      <a:pt x="8470" y="753"/>
                    </a:cubicBezTo>
                    <a:cubicBezTo>
                      <a:pt x="7537" y="753"/>
                      <a:pt x="6623" y="722"/>
                      <a:pt x="5770" y="656"/>
                    </a:cubicBezTo>
                    <a:cubicBezTo>
                      <a:pt x="5739" y="868"/>
                      <a:pt x="5577" y="1011"/>
                      <a:pt x="5369" y="1011"/>
                    </a:cubicBezTo>
                    <a:cubicBezTo>
                      <a:pt x="5304" y="1011"/>
                      <a:pt x="5238" y="996"/>
                      <a:pt x="5161" y="965"/>
                    </a:cubicBezTo>
                    <a:cubicBezTo>
                      <a:pt x="5111" y="930"/>
                      <a:pt x="5064" y="884"/>
                      <a:pt x="5030" y="834"/>
                    </a:cubicBezTo>
                    <a:cubicBezTo>
                      <a:pt x="4983" y="753"/>
                      <a:pt x="4968" y="676"/>
                      <a:pt x="4968" y="610"/>
                    </a:cubicBezTo>
                    <a:cubicBezTo>
                      <a:pt x="4258" y="560"/>
                      <a:pt x="3599" y="498"/>
                      <a:pt x="2989" y="417"/>
                    </a:cubicBezTo>
                    <a:cubicBezTo>
                      <a:pt x="2974" y="691"/>
                      <a:pt x="2750" y="899"/>
                      <a:pt x="2476" y="899"/>
                    </a:cubicBezTo>
                    <a:cubicBezTo>
                      <a:pt x="2395" y="899"/>
                      <a:pt x="2314" y="884"/>
                      <a:pt x="2218" y="834"/>
                    </a:cubicBezTo>
                    <a:cubicBezTo>
                      <a:pt x="2137" y="787"/>
                      <a:pt x="2056" y="722"/>
                      <a:pt x="2025" y="625"/>
                    </a:cubicBezTo>
                    <a:cubicBezTo>
                      <a:pt x="1959" y="514"/>
                      <a:pt x="1944" y="402"/>
                      <a:pt x="1959" y="290"/>
                    </a:cubicBezTo>
                    <a:cubicBezTo>
                      <a:pt x="1061" y="174"/>
                      <a:pt x="386" y="62"/>
                      <a:pt x="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0"/>
              <p:cNvSpPr/>
              <p:nvPr/>
            </p:nvSpPr>
            <p:spPr>
              <a:xfrm>
                <a:off x="6439244" y="3767328"/>
                <a:ext cx="29489" cy="15929"/>
              </a:xfrm>
              <a:custGeom>
                <a:avLst/>
                <a:gdLst/>
                <a:ahLst/>
                <a:cxnLst/>
                <a:rect l="l" t="t" r="r" b="b"/>
                <a:pathLst>
                  <a:path w="1046" h="565" extrusionOk="0">
                    <a:moveTo>
                      <a:pt x="517" y="1"/>
                    </a:moveTo>
                    <a:cubicBezTo>
                      <a:pt x="259" y="1"/>
                      <a:pt x="51" y="194"/>
                      <a:pt x="0" y="437"/>
                    </a:cubicBezTo>
                    <a:cubicBezTo>
                      <a:pt x="324" y="483"/>
                      <a:pt x="660" y="533"/>
                      <a:pt x="1030" y="564"/>
                    </a:cubicBezTo>
                    <a:cubicBezTo>
                      <a:pt x="1046" y="468"/>
                      <a:pt x="1030" y="371"/>
                      <a:pt x="984" y="275"/>
                    </a:cubicBezTo>
                    <a:cubicBezTo>
                      <a:pt x="934" y="178"/>
                      <a:pt x="853" y="113"/>
                      <a:pt x="772" y="67"/>
                    </a:cubicBezTo>
                    <a:cubicBezTo>
                      <a:pt x="675" y="16"/>
                      <a:pt x="598" y="1"/>
                      <a:pt x="517"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0"/>
              <p:cNvSpPr/>
              <p:nvPr/>
            </p:nvSpPr>
            <p:spPr>
              <a:xfrm>
                <a:off x="6438821" y="3779620"/>
                <a:ext cx="29489" cy="17226"/>
              </a:xfrm>
              <a:custGeom>
                <a:avLst/>
                <a:gdLst/>
                <a:ahLst/>
                <a:cxnLst/>
                <a:rect l="l" t="t" r="r" b="b"/>
                <a:pathLst>
                  <a:path w="1046" h="611" extrusionOk="0">
                    <a:moveTo>
                      <a:pt x="15" y="1"/>
                    </a:moveTo>
                    <a:lnTo>
                      <a:pt x="15" y="1"/>
                    </a:lnTo>
                    <a:cubicBezTo>
                      <a:pt x="0" y="113"/>
                      <a:pt x="15" y="225"/>
                      <a:pt x="81" y="336"/>
                    </a:cubicBezTo>
                    <a:cubicBezTo>
                      <a:pt x="112" y="433"/>
                      <a:pt x="193" y="498"/>
                      <a:pt x="274" y="545"/>
                    </a:cubicBezTo>
                    <a:cubicBezTo>
                      <a:pt x="370" y="595"/>
                      <a:pt x="451" y="610"/>
                      <a:pt x="532" y="610"/>
                    </a:cubicBezTo>
                    <a:cubicBezTo>
                      <a:pt x="806" y="610"/>
                      <a:pt x="1030" y="402"/>
                      <a:pt x="1045" y="128"/>
                    </a:cubicBezTo>
                    <a:cubicBezTo>
                      <a:pt x="675" y="97"/>
                      <a:pt x="339" y="47"/>
                      <a:pt x="15" y="1"/>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0"/>
              <p:cNvSpPr/>
              <p:nvPr/>
            </p:nvSpPr>
            <p:spPr>
              <a:xfrm>
                <a:off x="6494586" y="3766031"/>
                <a:ext cx="14491" cy="11784"/>
              </a:xfrm>
              <a:custGeom>
                <a:avLst/>
                <a:gdLst/>
                <a:ahLst/>
                <a:cxnLst/>
                <a:rect l="l" t="t" r="r" b="b"/>
                <a:pathLst>
                  <a:path w="514" h="418" extrusionOk="0">
                    <a:moveTo>
                      <a:pt x="255" y="1"/>
                    </a:moveTo>
                    <a:cubicBezTo>
                      <a:pt x="113" y="1"/>
                      <a:pt x="1" y="159"/>
                      <a:pt x="82" y="305"/>
                    </a:cubicBezTo>
                    <a:cubicBezTo>
                      <a:pt x="97" y="336"/>
                      <a:pt x="128" y="367"/>
                      <a:pt x="159" y="386"/>
                    </a:cubicBezTo>
                    <a:cubicBezTo>
                      <a:pt x="194" y="402"/>
                      <a:pt x="224" y="417"/>
                      <a:pt x="255" y="417"/>
                    </a:cubicBezTo>
                    <a:cubicBezTo>
                      <a:pt x="402" y="417"/>
                      <a:pt x="514" y="255"/>
                      <a:pt x="433" y="113"/>
                    </a:cubicBezTo>
                    <a:cubicBezTo>
                      <a:pt x="417" y="78"/>
                      <a:pt x="402" y="47"/>
                      <a:pt x="371" y="32"/>
                    </a:cubicBezTo>
                    <a:cubicBezTo>
                      <a:pt x="321" y="16"/>
                      <a:pt x="290" y="1"/>
                      <a:pt x="255"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0"/>
              <p:cNvSpPr/>
              <p:nvPr/>
            </p:nvSpPr>
            <p:spPr>
              <a:xfrm>
                <a:off x="6524047" y="3777788"/>
                <a:ext cx="23090" cy="12207"/>
              </a:xfrm>
              <a:custGeom>
                <a:avLst/>
                <a:gdLst/>
                <a:ahLst/>
                <a:cxnLst/>
                <a:rect l="l" t="t" r="r" b="b"/>
                <a:pathLst>
                  <a:path w="819" h="433" extrusionOk="0">
                    <a:moveTo>
                      <a:pt x="402" y="0"/>
                    </a:moveTo>
                    <a:cubicBezTo>
                      <a:pt x="194" y="0"/>
                      <a:pt x="16" y="162"/>
                      <a:pt x="1" y="386"/>
                    </a:cubicBezTo>
                    <a:cubicBezTo>
                      <a:pt x="271" y="401"/>
                      <a:pt x="529" y="417"/>
                      <a:pt x="803" y="432"/>
                    </a:cubicBezTo>
                    <a:cubicBezTo>
                      <a:pt x="819" y="355"/>
                      <a:pt x="803" y="274"/>
                      <a:pt x="753" y="178"/>
                    </a:cubicBezTo>
                    <a:cubicBezTo>
                      <a:pt x="722" y="128"/>
                      <a:pt x="676" y="81"/>
                      <a:pt x="626" y="47"/>
                    </a:cubicBezTo>
                    <a:cubicBezTo>
                      <a:pt x="545" y="16"/>
                      <a:pt x="483" y="0"/>
                      <a:pt x="402"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0"/>
              <p:cNvSpPr/>
              <p:nvPr/>
            </p:nvSpPr>
            <p:spPr>
              <a:xfrm>
                <a:off x="6524047" y="3788642"/>
                <a:ext cx="22667" cy="11362"/>
              </a:xfrm>
              <a:custGeom>
                <a:avLst/>
                <a:gdLst/>
                <a:ahLst/>
                <a:cxnLst/>
                <a:rect l="l" t="t" r="r" b="b"/>
                <a:pathLst>
                  <a:path w="804" h="403" extrusionOk="0">
                    <a:moveTo>
                      <a:pt x="1" y="1"/>
                    </a:moveTo>
                    <a:cubicBezTo>
                      <a:pt x="1" y="67"/>
                      <a:pt x="16" y="144"/>
                      <a:pt x="63" y="225"/>
                    </a:cubicBezTo>
                    <a:cubicBezTo>
                      <a:pt x="97" y="275"/>
                      <a:pt x="144" y="321"/>
                      <a:pt x="194" y="356"/>
                    </a:cubicBezTo>
                    <a:cubicBezTo>
                      <a:pt x="271" y="387"/>
                      <a:pt x="337" y="402"/>
                      <a:pt x="402" y="402"/>
                    </a:cubicBezTo>
                    <a:cubicBezTo>
                      <a:pt x="610" y="402"/>
                      <a:pt x="772" y="259"/>
                      <a:pt x="803" y="47"/>
                    </a:cubicBezTo>
                    <a:cubicBezTo>
                      <a:pt x="529" y="32"/>
                      <a:pt x="271" y="16"/>
                      <a:pt x="1" y="1"/>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0"/>
              <p:cNvSpPr/>
              <p:nvPr/>
            </p:nvSpPr>
            <p:spPr>
              <a:xfrm>
                <a:off x="6703494" y="3747452"/>
                <a:ext cx="31237" cy="25345"/>
              </a:xfrm>
              <a:custGeom>
                <a:avLst/>
                <a:gdLst/>
                <a:ahLst/>
                <a:cxnLst/>
                <a:rect l="l" t="t" r="r" b="b"/>
                <a:pathLst>
                  <a:path w="1108" h="899" extrusionOk="0">
                    <a:moveTo>
                      <a:pt x="544" y="0"/>
                    </a:moveTo>
                    <a:cubicBezTo>
                      <a:pt x="239" y="0"/>
                      <a:pt x="0" y="336"/>
                      <a:pt x="158" y="675"/>
                    </a:cubicBezTo>
                    <a:cubicBezTo>
                      <a:pt x="193" y="756"/>
                      <a:pt x="255" y="818"/>
                      <a:pt x="336" y="853"/>
                    </a:cubicBezTo>
                    <a:cubicBezTo>
                      <a:pt x="417" y="883"/>
                      <a:pt x="482" y="899"/>
                      <a:pt x="544" y="899"/>
                    </a:cubicBezTo>
                    <a:cubicBezTo>
                      <a:pt x="868" y="899"/>
                      <a:pt x="1107" y="579"/>
                      <a:pt x="945" y="239"/>
                    </a:cubicBezTo>
                    <a:cubicBezTo>
                      <a:pt x="914" y="158"/>
                      <a:pt x="849" y="97"/>
                      <a:pt x="771" y="62"/>
                    </a:cubicBezTo>
                    <a:cubicBezTo>
                      <a:pt x="690" y="16"/>
                      <a:pt x="625" y="0"/>
                      <a:pt x="544"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0"/>
              <p:cNvSpPr/>
              <p:nvPr/>
            </p:nvSpPr>
            <p:spPr>
              <a:xfrm>
                <a:off x="6676739" y="3779084"/>
                <a:ext cx="21765" cy="12320"/>
              </a:xfrm>
              <a:custGeom>
                <a:avLst/>
                <a:gdLst/>
                <a:ahLst/>
                <a:cxnLst/>
                <a:rect l="l" t="t" r="r" b="b"/>
                <a:pathLst>
                  <a:path w="772" h="437" extrusionOk="0">
                    <a:moveTo>
                      <a:pt x="401" y="1"/>
                    </a:moveTo>
                    <a:cubicBezTo>
                      <a:pt x="178" y="1"/>
                      <a:pt x="0" y="193"/>
                      <a:pt x="31" y="436"/>
                    </a:cubicBezTo>
                    <a:cubicBezTo>
                      <a:pt x="274" y="421"/>
                      <a:pt x="513" y="406"/>
                      <a:pt x="772" y="386"/>
                    </a:cubicBezTo>
                    <a:cubicBezTo>
                      <a:pt x="772" y="325"/>
                      <a:pt x="756" y="244"/>
                      <a:pt x="706" y="178"/>
                    </a:cubicBezTo>
                    <a:cubicBezTo>
                      <a:pt x="691" y="132"/>
                      <a:pt x="641" y="82"/>
                      <a:pt x="594" y="51"/>
                    </a:cubicBezTo>
                    <a:cubicBezTo>
                      <a:pt x="529" y="20"/>
                      <a:pt x="467" y="1"/>
                      <a:pt x="401"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0"/>
              <p:cNvSpPr/>
              <p:nvPr/>
            </p:nvSpPr>
            <p:spPr>
              <a:xfrm>
                <a:off x="6677613" y="3789967"/>
                <a:ext cx="20891" cy="10037"/>
              </a:xfrm>
              <a:custGeom>
                <a:avLst/>
                <a:gdLst/>
                <a:ahLst/>
                <a:cxnLst/>
                <a:rect l="l" t="t" r="r" b="b"/>
                <a:pathLst>
                  <a:path w="741" h="356" extrusionOk="0">
                    <a:moveTo>
                      <a:pt x="741" y="0"/>
                    </a:moveTo>
                    <a:lnTo>
                      <a:pt x="741" y="0"/>
                    </a:lnTo>
                    <a:cubicBezTo>
                      <a:pt x="482" y="20"/>
                      <a:pt x="243" y="35"/>
                      <a:pt x="0" y="50"/>
                    </a:cubicBezTo>
                    <a:cubicBezTo>
                      <a:pt x="0" y="81"/>
                      <a:pt x="16" y="131"/>
                      <a:pt x="50" y="178"/>
                    </a:cubicBezTo>
                    <a:cubicBezTo>
                      <a:pt x="81" y="243"/>
                      <a:pt x="112" y="274"/>
                      <a:pt x="162" y="309"/>
                    </a:cubicBezTo>
                    <a:cubicBezTo>
                      <a:pt x="243" y="340"/>
                      <a:pt x="305" y="355"/>
                      <a:pt x="370" y="355"/>
                    </a:cubicBezTo>
                    <a:cubicBezTo>
                      <a:pt x="563" y="355"/>
                      <a:pt x="725" y="193"/>
                      <a:pt x="741" y="0"/>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0"/>
              <p:cNvSpPr/>
              <p:nvPr/>
            </p:nvSpPr>
            <p:spPr>
              <a:xfrm>
                <a:off x="6756863" y="3521967"/>
                <a:ext cx="53538" cy="44741"/>
              </a:xfrm>
              <a:custGeom>
                <a:avLst/>
                <a:gdLst/>
                <a:ahLst/>
                <a:cxnLst/>
                <a:rect l="l" t="t" r="r" b="b"/>
                <a:pathLst>
                  <a:path w="1899" h="1587" extrusionOk="0">
                    <a:moveTo>
                      <a:pt x="888" y="0"/>
                    </a:moveTo>
                    <a:cubicBezTo>
                      <a:pt x="608" y="0"/>
                      <a:pt x="348" y="138"/>
                      <a:pt x="209" y="380"/>
                    </a:cubicBezTo>
                    <a:cubicBezTo>
                      <a:pt x="1" y="751"/>
                      <a:pt x="163" y="1233"/>
                      <a:pt x="564" y="1472"/>
                    </a:cubicBezTo>
                    <a:cubicBezTo>
                      <a:pt x="709" y="1550"/>
                      <a:pt x="863" y="1587"/>
                      <a:pt x="1013" y="1587"/>
                    </a:cubicBezTo>
                    <a:cubicBezTo>
                      <a:pt x="1293" y="1587"/>
                      <a:pt x="1554" y="1455"/>
                      <a:pt x="1690" y="1214"/>
                    </a:cubicBezTo>
                    <a:cubicBezTo>
                      <a:pt x="1899" y="847"/>
                      <a:pt x="1737" y="346"/>
                      <a:pt x="1335" y="122"/>
                    </a:cubicBezTo>
                    <a:cubicBezTo>
                      <a:pt x="1191" y="39"/>
                      <a:pt x="1037" y="0"/>
                      <a:pt x="888"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0"/>
              <p:cNvSpPr/>
              <p:nvPr/>
            </p:nvSpPr>
            <p:spPr>
              <a:xfrm>
                <a:off x="6747841" y="3521375"/>
                <a:ext cx="65266" cy="52466"/>
              </a:xfrm>
              <a:custGeom>
                <a:avLst/>
                <a:gdLst/>
                <a:ahLst/>
                <a:cxnLst/>
                <a:rect l="l" t="t" r="r" b="b"/>
                <a:pathLst>
                  <a:path w="2315" h="1861" extrusionOk="0">
                    <a:moveTo>
                      <a:pt x="564" y="0"/>
                    </a:moveTo>
                    <a:cubicBezTo>
                      <a:pt x="143" y="270"/>
                      <a:pt x="1" y="1254"/>
                      <a:pt x="722" y="1701"/>
                    </a:cubicBezTo>
                    <a:cubicBezTo>
                      <a:pt x="895" y="1812"/>
                      <a:pt x="1085" y="1860"/>
                      <a:pt x="1270" y="1860"/>
                    </a:cubicBezTo>
                    <a:cubicBezTo>
                      <a:pt x="1758" y="1860"/>
                      <a:pt x="2223" y="1526"/>
                      <a:pt x="2315" y="1107"/>
                    </a:cubicBezTo>
                    <a:cubicBezTo>
                      <a:pt x="2185" y="1045"/>
                      <a:pt x="2068" y="1026"/>
                      <a:pt x="1973" y="1026"/>
                    </a:cubicBezTo>
                    <a:cubicBezTo>
                      <a:pt x="1818" y="1026"/>
                      <a:pt x="1721" y="1076"/>
                      <a:pt x="1721" y="1076"/>
                    </a:cubicBezTo>
                    <a:cubicBezTo>
                      <a:pt x="1721" y="1076"/>
                      <a:pt x="1898" y="772"/>
                      <a:pt x="1671" y="336"/>
                    </a:cubicBezTo>
                    <a:cubicBezTo>
                      <a:pt x="1609" y="319"/>
                      <a:pt x="1546" y="311"/>
                      <a:pt x="1486" y="311"/>
                    </a:cubicBezTo>
                    <a:cubicBezTo>
                      <a:pt x="1155" y="311"/>
                      <a:pt x="869" y="529"/>
                      <a:pt x="869" y="529"/>
                    </a:cubicBezTo>
                    <a:cubicBezTo>
                      <a:pt x="869" y="529"/>
                      <a:pt x="757" y="143"/>
                      <a:pt x="564"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30"/>
            <p:cNvGrpSpPr/>
            <p:nvPr/>
          </p:nvGrpSpPr>
          <p:grpSpPr>
            <a:xfrm>
              <a:off x="7030397" y="3152574"/>
              <a:ext cx="457141" cy="822746"/>
              <a:chOff x="6025600" y="3390870"/>
              <a:chExt cx="254269" cy="457624"/>
            </a:xfrm>
          </p:grpSpPr>
          <p:sp>
            <p:nvSpPr>
              <p:cNvPr id="544" name="Google Shape;544;p30"/>
              <p:cNvSpPr/>
              <p:nvPr/>
            </p:nvSpPr>
            <p:spPr>
              <a:xfrm>
                <a:off x="6025600" y="3690362"/>
                <a:ext cx="102903" cy="104199"/>
              </a:xfrm>
              <a:custGeom>
                <a:avLst/>
                <a:gdLst/>
                <a:ahLst/>
                <a:cxnLst/>
                <a:rect l="l" t="t" r="r" b="b"/>
                <a:pathLst>
                  <a:path w="3650" h="3696" extrusionOk="0">
                    <a:moveTo>
                      <a:pt x="1867" y="0"/>
                    </a:moveTo>
                    <a:cubicBezTo>
                      <a:pt x="837" y="0"/>
                      <a:pt x="0" y="818"/>
                      <a:pt x="0" y="1848"/>
                    </a:cubicBezTo>
                    <a:cubicBezTo>
                      <a:pt x="0" y="2858"/>
                      <a:pt x="837" y="3695"/>
                      <a:pt x="1867" y="3695"/>
                    </a:cubicBezTo>
                    <a:cubicBezTo>
                      <a:pt x="2716" y="3695"/>
                      <a:pt x="3441" y="3101"/>
                      <a:pt x="3649" y="2314"/>
                    </a:cubicBezTo>
                    <a:lnTo>
                      <a:pt x="2862" y="2314"/>
                    </a:lnTo>
                    <a:cubicBezTo>
                      <a:pt x="2685" y="2685"/>
                      <a:pt x="2299" y="2955"/>
                      <a:pt x="1867" y="2955"/>
                    </a:cubicBezTo>
                    <a:cubicBezTo>
                      <a:pt x="1254" y="2955"/>
                      <a:pt x="756" y="2457"/>
                      <a:pt x="756" y="1848"/>
                    </a:cubicBezTo>
                    <a:cubicBezTo>
                      <a:pt x="756" y="1238"/>
                      <a:pt x="1254" y="737"/>
                      <a:pt x="1867" y="737"/>
                    </a:cubicBezTo>
                    <a:cubicBezTo>
                      <a:pt x="2218" y="737"/>
                      <a:pt x="2542" y="914"/>
                      <a:pt x="2750" y="1188"/>
                    </a:cubicBezTo>
                    <a:lnTo>
                      <a:pt x="3583" y="1188"/>
                    </a:lnTo>
                    <a:cubicBezTo>
                      <a:pt x="3329" y="498"/>
                      <a:pt x="2654" y="0"/>
                      <a:pt x="186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0"/>
              <p:cNvSpPr/>
              <p:nvPr/>
            </p:nvSpPr>
            <p:spPr>
              <a:xfrm>
                <a:off x="6036905" y="3702541"/>
                <a:ext cx="48519" cy="79841"/>
              </a:xfrm>
              <a:custGeom>
                <a:avLst/>
                <a:gdLst/>
                <a:ahLst/>
                <a:cxnLst/>
                <a:rect l="l" t="t" r="r" b="b"/>
                <a:pathLst>
                  <a:path w="1721" h="2832" extrusionOk="0">
                    <a:moveTo>
                      <a:pt x="1431" y="0"/>
                    </a:moveTo>
                    <a:cubicBezTo>
                      <a:pt x="645" y="0"/>
                      <a:pt x="0" y="629"/>
                      <a:pt x="0" y="1416"/>
                    </a:cubicBezTo>
                    <a:cubicBezTo>
                      <a:pt x="0" y="2203"/>
                      <a:pt x="645" y="2831"/>
                      <a:pt x="1431" y="2831"/>
                    </a:cubicBezTo>
                    <a:cubicBezTo>
                      <a:pt x="1528" y="2831"/>
                      <a:pt x="1624" y="2831"/>
                      <a:pt x="1721" y="2797"/>
                    </a:cubicBezTo>
                    <a:cubicBezTo>
                      <a:pt x="1705" y="2700"/>
                      <a:pt x="1674" y="2604"/>
                      <a:pt x="1659" y="2507"/>
                    </a:cubicBezTo>
                    <a:cubicBezTo>
                      <a:pt x="1593" y="2507"/>
                      <a:pt x="1528" y="2523"/>
                      <a:pt x="1466" y="2523"/>
                    </a:cubicBezTo>
                    <a:cubicBezTo>
                      <a:pt x="853" y="2523"/>
                      <a:pt x="355" y="2025"/>
                      <a:pt x="355" y="1416"/>
                    </a:cubicBezTo>
                    <a:cubicBezTo>
                      <a:pt x="355" y="806"/>
                      <a:pt x="853" y="305"/>
                      <a:pt x="1466" y="305"/>
                    </a:cubicBezTo>
                    <a:cubicBezTo>
                      <a:pt x="1512" y="305"/>
                      <a:pt x="1563" y="305"/>
                      <a:pt x="1593" y="324"/>
                    </a:cubicBezTo>
                    <a:lnTo>
                      <a:pt x="1593" y="0"/>
                    </a:ln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0"/>
              <p:cNvSpPr/>
              <p:nvPr/>
            </p:nvSpPr>
            <p:spPr>
              <a:xfrm>
                <a:off x="6170116" y="3431665"/>
                <a:ext cx="101155" cy="122778"/>
              </a:xfrm>
              <a:custGeom>
                <a:avLst/>
                <a:gdLst/>
                <a:ahLst/>
                <a:cxnLst/>
                <a:rect l="l" t="t" r="r" b="b"/>
                <a:pathLst>
                  <a:path w="3588" h="4355" extrusionOk="0">
                    <a:moveTo>
                      <a:pt x="2831" y="0"/>
                    </a:moveTo>
                    <a:cubicBezTo>
                      <a:pt x="2430" y="0"/>
                      <a:pt x="2091" y="336"/>
                      <a:pt x="2091" y="752"/>
                    </a:cubicBezTo>
                    <a:lnTo>
                      <a:pt x="2091" y="2665"/>
                    </a:lnTo>
                    <a:cubicBezTo>
                      <a:pt x="2091" y="2777"/>
                      <a:pt x="1994" y="2858"/>
                      <a:pt x="1883" y="2858"/>
                    </a:cubicBezTo>
                    <a:lnTo>
                      <a:pt x="756" y="2858"/>
                    </a:lnTo>
                    <a:cubicBezTo>
                      <a:pt x="340" y="2858"/>
                      <a:pt x="0" y="3198"/>
                      <a:pt x="0" y="3614"/>
                    </a:cubicBezTo>
                    <a:cubicBezTo>
                      <a:pt x="0" y="4031"/>
                      <a:pt x="340" y="4355"/>
                      <a:pt x="756" y="4355"/>
                    </a:cubicBezTo>
                    <a:lnTo>
                      <a:pt x="1883" y="4355"/>
                    </a:lnTo>
                    <a:cubicBezTo>
                      <a:pt x="2816" y="4355"/>
                      <a:pt x="3587" y="3599"/>
                      <a:pt x="3587" y="2665"/>
                    </a:cubicBezTo>
                    <a:lnTo>
                      <a:pt x="3587" y="752"/>
                    </a:lnTo>
                    <a:cubicBezTo>
                      <a:pt x="3587" y="336"/>
                      <a:pt x="3248" y="0"/>
                      <a:pt x="283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0"/>
              <p:cNvSpPr/>
              <p:nvPr/>
            </p:nvSpPr>
            <p:spPr>
              <a:xfrm>
                <a:off x="6087680" y="3488756"/>
                <a:ext cx="114631" cy="112347"/>
              </a:xfrm>
              <a:custGeom>
                <a:avLst/>
                <a:gdLst/>
                <a:ahLst/>
                <a:cxnLst/>
                <a:rect l="l" t="t" r="r" b="b"/>
                <a:pathLst>
                  <a:path w="4066" h="3985" extrusionOk="0">
                    <a:moveTo>
                      <a:pt x="757" y="0"/>
                    </a:moveTo>
                    <a:cubicBezTo>
                      <a:pt x="340" y="0"/>
                      <a:pt x="1" y="336"/>
                      <a:pt x="1" y="752"/>
                    </a:cubicBezTo>
                    <a:lnTo>
                      <a:pt x="1" y="2233"/>
                    </a:lnTo>
                    <a:cubicBezTo>
                      <a:pt x="1" y="3198"/>
                      <a:pt x="787" y="3985"/>
                      <a:pt x="1767" y="3985"/>
                    </a:cubicBezTo>
                    <a:lnTo>
                      <a:pt x="3329" y="3985"/>
                    </a:lnTo>
                    <a:cubicBezTo>
                      <a:pt x="3730" y="3985"/>
                      <a:pt x="4066" y="3664"/>
                      <a:pt x="4066" y="3244"/>
                    </a:cubicBezTo>
                    <a:cubicBezTo>
                      <a:pt x="4066" y="2827"/>
                      <a:pt x="3730" y="2488"/>
                      <a:pt x="3329" y="2488"/>
                    </a:cubicBezTo>
                    <a:lnTo>
                      <a:pt x="1767" y="2488"/>
                    </a:lnTo>
                    <a:cubicBezTo>
                      <a:pt x="1624" y="2488"/>
                      <a:pt x="1497" y="2376"/>
                      <a:pt x="1497" y="2233"/>
                    </a:cubicBezTo>
                    <a:lnTo>
                      <a:pt x="1497" y="752"/>
                    </a:lnTo>
                    <a:cubicBezTo>
                      <a:pt x="1497" y="336"/>
                      <a:pt x="1158" y="0"/>
                      <a:pt x="757"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0"/>
              <p:cNvSpPr/>
              <p:nvPr/>
            </p:nvSpPr>
            <p:spPr>
              <a:xfrm>
                <a:off x="6151621" y="3432088"/>
                <a:ext cx="59824" cy="209780"/>
              </a:xfrm>
              <a:custGeom>
                <a:avLst/>
                <a:gdLst/>
                <a:ahLst/>
                <a:cxnLst/>
                <a:rect l="l" t="t" r="r" b="b"/>
                <a:pathLst>
                  <a:path w="2122" h="7441" extrusionOk="0">
                    <a:moveTo>
                      <a:pt x="1061" y="1"/>
                    </a:moveTo>
                    <a:cubicBezTo>
                      <a:pt x="915" y="1"/>
                      <a:pt x="787" y="32"/>
                      <a:pt x="656" y="82"/>
                    </a:cubicBezTo>
                    <a:cubicBezTo>
                      <a:pt x="271" y="240"/>
                      <a:pt x="1" y="610"/>
                      <a:pt x="1" y="1061"/>
                    </a:cubicBezTo>
                    <a:lnTo>
                      <a:pt x="1" y="7294"/>
                    </a:lnTo>
                    <a:cubicBezTo>
                      <a:pt x="1" y="7375"/>
                      <a:pt x="62" y="7441"/>
                      <a:pt x="143" y="7441"/>
                    </a:cubicBezTo>
                    <a:lnTo>
                      <a:pt x="1975" y="7441"/>
                    </a:lnTo>
                    <a:cubicBezTo>
                      <a:pt x="2056" y="7441"/>
                      <a:pt x="2122" y="7375"/>
                      <a:pt x="2122" y="7294"/>
                    </a:cubicBezTo>
                    <a:lnTo>
                      <a:pt x="2122" y="1061"/>
                    </a:lnTo>
                    <a:cubicBezTo>
                      <a:pt x="2122" y="772"/>
                      <a:pt x="1991" y="498"/>
                      <a:pt x="1798" y="305"/>
                    </a:cubicBezTo>
                    <a:cubicBezTo>
                      <a:pt x="1605" y="113"/>
                      <a:pt x="1351" y="1"/>
                      <a:pt x="106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0"/>
              <p:cNvSpPr/>
              <p:nvPr/>
            </p:nvSpPr>
            <p:spPr>
              <a:xfrm>
                <a:off x="6151621" y="3434372"/>
                <a:ext cx="18522" cy="207497"/>
              </a:xfrm>
              <a:custGeom>
                <a:avLst/>
                <a:gdLst/>
                <a:ahLst/>
                <a:cxnLst/>
                <a:rect l="l" t="t" r="r" b="b"/>
                <a:pathLst>
                  <a:path w="657" h="7360" extrusionOk="0">
                    <a:moveTo>
                      <a:pt x="656" y="1"/>
                    </a:moveTo>
                    <a:cubicBezTo>
                      <a:pt x="271" y="159"/>
                      <a:pt x="1" y="529"/>
                      <a:pt x="1" y="980"/>
                    </a:cubicBezTo>
                    <a:lnTo>
                      <a:pt x="1" y="7213"/>
                    </a:lnTo>
                    <a:cubicBezTo>
                      <a:pt x="1" y="7294"/>
                      <a:pt x="62" y="7360"/>
                      <a:pt x="143" y="7360"/>
                    </a:cubicBezTo>
                    <a:lnTo>
                      <a:pt x="656" y="7360"/>
                    </a:lnTo>
                    <a:lnTo>
                      <a:pt x="656" y="1"/>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0"/>
              <p:cNvSpPr/>
              <p:nvPr/>
            </p:nvSpPr>
            <p:spPr>
              <a:xfrm>
                <a:off x="6088131" y="3626844"/>
                <a:ext cx="184886" cy="97039"/>
              </a:xfrm>
              <a:custGeom>
                <a:avLst/>
                <a:gdLst/>
                <a:ahLst/>
                <a:cxnLst/>
                <a:rect l="l" t="t" r="r" b="b"/>
                <a:pathLst>
                  <a:path w="6558" h="3442" extrusionOk="0">
                    <a:moveTo>
                      <a:pt x="3375" y="1"/>
                    </a:moveTo>
                    <a:cubicBezTo>
                      <a:pt x="2299" y="1"/>
                      <a:pt x="1481" y="386"/>
                      <a:pt x="903" y="772"/>
                    </a:cubicBezTo>
                    <a:cubicBezTo>
                      <a:pt x="305" y="1193"/>
                      <a:pt x="0" y="1624"/>
                      <a:pt x="0" y="1624"/>
                    </a:cubicBezTo>
                    <a:lnTo>
                      <a:pt x="3954" y="3441"/>
                    </a:lnTo>
                    <a:lnTo>
                      <a:pt x="6557" y="1624"/>
                    </a:lnTo>
                    <a:cubicBezTo>
                      <a:pt x="6557" y="1624"/>
                      <a:pt x="6364" y="1289"/>
                      <a:pt x="5932" y="919"/>
                    </a:cubicBezTo>
                    <a:cubicBezTo>
                      <a:pt x="5415" y="483"/>
                      <a:pt x="4582" y="1"/>
                      <a:pt x="337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0"/>
              <p:cNvSpPr/>
              <p:nvPr/>
            </p:nvSpPr>
            <p:spPr>
              <a:xfrm>
                <a:off x="6093995" y="3648608"/>
                <a:ext cx="174004" cy="39921"/>
              </a:xfrm>
              <a:custGeom>
                <a:avLst/>
                <a:gdLst/>
                <a:ahLst/>
                <a:cxnLst/>
                <a:rect l="l" t="t" r="r" b="b"/>
                <a:pathLst>
                  <a:path w="6172" h="1416" extrusionOk="0">
                    <a:moveTo>
                      <a:pt x="695" y="0"/>
                    </a:moveTo>
                    <a:cubicBezTo>
                      <a:pt x="386" y="228"/>
                      <a:pt x="147" y="451"/>
                      <a:pt x="0" y="613"/>
                    </a:cubicBezTo>
                    <a:lnTo>
                      <a:pt x="1304" y="613"/>
                    </a:lnTo>
                    <a:lnTo>
                      <a:pt x="2669" y="1126"/>
                    </a:lnTo>
                    <a:lnTo>
                      <a:pt x="3587" y="868"/>
                    </a:lnTo>
                    <a:lnTo>
                      <a:pt x="4694" y="1416"/>
                    </a:lnTo>
                    <a:lnTo>
                      <a:pt x="5902" y="613"/>
                    </a:lnTo>
                    <a:lnTo>
                      <a:pt x="6172" y="613"/>
                    </a:lnTo>
                    <a:cubicBezTo>
                      <a:pt x="6075" y="482"/>
                      <a:pt x="5917" y="309"/>
                      <a:pt x="5724" y="147"/>
                    </a:cubicBezTo>
                    <a:cubicBezTo>
                      <a:pt x="4918" y="355"/>
                      <a:pt x="4166" y="436"/>
                      <a:pt x="3491" y="436"/>
                    </a:cubicBezTo>
                    <a:cubicBezTo>
                      <a:pt x="2237" y="436"/>
                      <a:pt x="1223" y="178"/>
                      <a:pt x="695"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6081816" y="3665891"/>
                <a:ext cx="198052" cy="182603"/>
              </a:xfrm>
              <a:custGeom>
                <a:avLst/>
                <a:gdLst/>
                <a:ahLst/>
                <a:cxnLst/>
                <a:rect l="l" t="t" r="r" b="b"/>
                <a:pathLst>
                  <a:path w="7025" h="6477" extrusionOk="0">
                    <a:moveTo>
                      <a:pt x="0" y="0"/>
                    </a:moveTo>
                    <a:lnTo>
                      <a:pt x="0" y="3198"/>
                    </a:lnTo>
                    <a:cubicBezTo>
                      <a:pt x="0" y="3807"/>
                      <a:pt x="178" y="4386"/>
                      <a:pt x="467" y="4868"/>
                    </a:cubicBezTo>
                    <a:cubicBezTo>
                      <a:pt x="1046" y="5832"/>
                      <a:pt x="2091" y="6476"/>
                      <a:pt x="3294" y="6476"/>
                    </a:cubicBezTo>
                    <a:lnTo>
                      <a:pt x="3746" y="6476"/>
                    </a:lnTo>
                    <a:cubicBezTo>
                      <a:pt x="5080" y="6476"/>
                      <a:pt x="6218" y="5690"/>
                      <a:pt x="6735" y="4563"/>
                    </a:cubicBezTo>
                    <a:cubicBezTo>
                      <a:pt x="6928" y="4147"/>
                      <a:pt x="7024" y="3680"/>
                      <a:pt x="7024" y="3198"/>
                    </a:cubicBezTo>
                    <a:lnTo>
                      <a:pt x="7024" y="0"/>
                    </a:lnTo>
                    <a:lnTo>
                      <a:pt x="6334" y="0"/>
                    </a:lnTo>
                    <a:lnTo>
                      <a:pt x="5126" y="803"/>
                    </a:lnTo>
                    <a:lnTo>
                      <a:pt x="4019" y="255"/>
                    </a:lnTo>
                    <a:lnTo>
                      <a:pt x="3101" y="513"/>
                    </a:lnTo>
                    <a:lnTo>
                      <a:pt x="1736"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6094982" y="3794534"/>
                <a:ext cx="176711" cy="53960"/>
              </a:xfrm>
              <a:custGeom>
                <a:avLst/>
                <a:gdLst/>
                <a:ahLst/>
                <a:cxnLst/>
                <a:rect l="l" t="t" r="r" b="b"/>
                <a:pathLst>
                  <a:path w="6268" h="1914" extrusionOk="0">
                    <a:moveTo>
                      <a:pt x="6268" y="0"/>
                    </a:moveTo>
                    <a:lnTo>
                      <a:pt x="6268" y="0"/>
                    </a:lnTo>
                    <a:cubicBezTo>
                      <a:pt x="4146" y="112"/>
                      <a:pt x="1527" y="243"/>
                      <a:pt x="0" y="305"/>
                    </a:cubicBezTo>
                    <a:cubicBezTo>
                      <a:pt x="579" y="1269"/>
                      <a:pt x="1624" y="1913"/>
                      <a:pt x="2827" y="1913"/>
                    </a:cubicBezTo>
                    <a:lnTo>
                      <a:pt x="3279" y="1913"/>
                    </a:lnTo>
                    <a:cubicBezTo>
                      <a:pt x="4613" y="1913"/>
                      <a:pt x="5751" y="1127"/>
                      <a:pt x="6268" y="0"/>
                    </a:cubicBez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0"/>
              <p:cNvSpPr/>
              <p:nvPr/>
            </p:nvSpPr>
            <p:spPr>
              <a:xfrm>
                <a:off x="6174683" y="3710266"/>
                <a:ext cx="55793" cy="68846"/>
              </a:xfrm>
              <a:custGeom>
                <a:avLst/>
                <a:gdLst/>
                <a:ahLst/>
                <a:cxnLst/>
                <a:rect l="l" t="t" r="r" b="b"/>
                <a:pathLst>
                  <a:path w="1979" h="2442" extrusionOk="0">
                    <a:moveTo>
                      <a:pt x="980" y="0"/>
                    </a:moveTo>
                    <a:cubicBezTo>
                      <a:pt x="436" y="0"/>
                      <a:pt x="0" y="548"/>
                      <a:pt x="0" y="1223"/>
                    </a:cubicBezTo>
                    <a:cubicBezTo>
                      <a:pt x="0" y="1898"/>
                      <a:pt x="436" y="2442"/>
                      <a:pt x="980" y="2442"/>
                    </a:cubicBezTo>
                    <a:cubicBezTo>
                      <a:pt x="1528" y="2442"/>
                      <a:pt x="1979" y="1898"/>
                      <a:pt x="1979" y="1223"/>
                    </a:cubicBezTo>
                    <a:cubicBezTo>
                      <a:pt x="1979" y="548"/>
                      <a:pt x="1528" y="0"/>
                      <a:pt x="980"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0"/>
              <p:cNvSpPr/>
              <p:nvPr/>
            </p:nvSpPr>
            <p:spPr>
              <a:xfrm>
                <a:off x="6182831" y="3720697"/>
                <a:ext cx="38962" cy="48096"/>
              </a:xfrm>
              <a:custGeom>
                <a:avLst/>
                <a:gdLst/>
                <a:ahLst/>
                <a:cxnLst/>
                <a:rect l="l" t="t" r="r" b="b"/>
                <a:pathLst>
                  <a:path w="1382" h="1706" extrusionOk="0">
                    <a:moveTo>
                      <a:pt x="691" y="0"/>
                    </a:moveTo>
                    <a:cubicBezTo>
                      <a:pt x="321" y="0"/>
                      <a:pt x="1" y="386"/>
                      <a:pt x="1" y="853"/>
                    </a:cubicBezTo>
                    <a:cubicBezTo>
                      <a:pt x="1" y="1335"/>
                      <a:pt x="321" y="1705"/>
                      <a:pt x="691" y="1705"/>
                    </a:cubicBezTo>
                    <a:cubicBezTo>
                      <a:pt x="1077" y="1705"/>
                      <a:pt x="1381" y="1335"/>
                      <a:pt x="1381" y="853"/>
                    </a:cubicBezTo>
                    <a:cubicBezTo>
                      <a:pt x="1381" y="386"/>
                      <a:pt x="1077" y="0"/>
                      <a:pt x="69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0"/>
              <p:cNvSpPr/>
              <p:nvPr/>
            </p:nvSpPr>
            <p:spPr>
              <a:xfrm>
                <a:off x="6163801" y="3390870"/>
                <a:ext cx="48096" cy="43980"/>
              </a:xfrm>
              <a:custGeom>
                <a:avLst/>
                <a:gdLst/>
                <a:ahLst/>
                <a:cxnLst/>
                <a:rect l="l" t="t" r="r" b="b"/>
                <a:pathLst>
                  <a:path w="1706" h="1560" extrusionOk="0">
                    <a:moveTo>
                      <a:pt x="853" y="1"/>
                    </a:moveTo>
                    <a:cubicBezTo>
                      <a:pt x="371" y="1"/>
                      <a:pt x="1" y="352"/>
                      <a:pt x="1" y="772"/>
                    </a:cubicBezTo>
                    <a:cubicBezTo>
                      <a:pt x="1" y="1204"/>
                      <a:pt x="371" y="1559"/>
                      <a:pt x="853" y="1559"/>
                    </a:cubicBezTo>
                    <a:cubicBezTo>
                      <a:pt x="1320" y="1559"/>
                      <a:pt x="1705" y="1204"/>
                      <a:pt x="1705" y="772"/>
                    </a:cubicBezTo>
                    <a:cubicBezTo>
                      <a:pt x="1705" y="352"/>
                      <a:pt x="1320" y="1"/>
                      <a:pt x="85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0"/>
              <p:cNvSpPr/>
              <p:nvPr/>
            </p:nvSpPr>
            <p:spPr>
              <a:xfrm>
                <a:off x="6152495" y="3395325"/>
                <a:ext cx="69748" cy="47251"/>
              </a:xfrm>
              <a:custGeom>
                <a:avLst/>
                <a:gdLst/>
                <a:ahLst/>
                <a:cxnLst/>
                <a:rect l="l" t="t" r="r" b="b"/>
                <a:pathLst>
                  <a:path w="2474" h="1676" extrusionOk="0">
                    <a:moveTo>
                      <a:pt x="1350" y="1"/>
                    </a:moveTo>
                    <a:cubicBezTo>
                      <a:pt x="949" y="97"/>
                      <a:pt x="756" y="564"/>
                      <a:pt x="756" y="564"/>
                    </a:cubicBezTo>
                    <a:cubicBezTo>
                      <a:pt x="756" y="564"/>
                      <a:pt x="467" y="290"/>
                      <a:pt x="224" y="259"/>
                    </a:cubicBezTo>
                    <a:lnTo>
                      <a:pt x="224" y="259"/>
                    </a:lnTo>
                    <a:cubicBezTo>
                      <a:pt x="0" y="691"/>
                      <a:pt x="371" y="1625"/>
                      <a:pt x="1223" y="1675"/>
                    </a:cubicBezTo>
                    <a:cubicBezTo>
                      <a:pt x="1237" y="1676"/>
                      <a:pt x="1251" y="1676"/>
                      <a:pt x="1265" y="1676"/>
                    </a:cubicBezTo>
                    <a:cubicBezTo>
                      <a:pt x="1965" y="1676"/>
                      <a:pt x="2473" y="923"/>
                      <a:pt x="2299" y="356"/>
                    </a:cubicBezTo>
                    <a:lnTo>
                      <a:pt x="2299" y="356"/>
                    </a:lnTo>
                    <a:cubicBezTo>
                      <a:pt x="1929" y="387"/>
                      <a:pt x="1767" y="630"/>
                      <a:pt x="1767" y="630"/>
                    </a:cubicBezTo>
                    <a:cubicBezTo>
                      <a:pt x="1767" y="630"/>
                      <a:pt x="1767" y="275"/>
                      <a:pt x="1350"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p:nvPr/>
            </p:nvSpPr>
            <p:spPr>
              <a:xfrm>
                <a:off x="6082690" y="3514524"/>
                <a:ext cx="10882" cy="2312"/>
              </a:xfrm>
              <a:custGeom>
                <a:avLst/>
                <a:gdLst/>
                <a:ahLst/>
                <a:cxnLst/>
                <a:rect l="l" t="t" r="r" b="b"/>
                <a:pathLst>
                  <a:path w="386" h="82" extrusionOk="0">
                    <a:moveTo>
                      <a:pt x="35" y="0"/>
                    </a:moveTo>
                    <a:cubicBezTo>
                      <a:pt x="16" y="0"/>
                      <a:pt x="0" y="16"/>
                      <a:pt x="0" y="31"/>
                    </a:cubicBezTo>
                    <a:cubicBezTo>
                      <a:pt x="0" y="66"/>
                      <a:pt x="16" y="81"/>
                      <a:pt x="35" y="81"/>
                    </a:cubicBezTo>
                    <a:lnTo>
                      <a:pt x="355" y="81"/>
                    </a:lnTo>
                    <a:cubicBezTo>
                      <a:pt x="370" y="81"/>
                      <a:pt x="386" y="66"/>
                      <a:pt x="386" y="31"/>
                    </a:cubicBezTo>
                    <a:cubicBezTo>
                      <a:pt x="386" y="16"/>
                      <a:pt x="370"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0"/>
              <p:cNvSpPr/>
              <p:nvPr/>
            </p:nvSpPr>
            <p:spPr>
              <a:xfrm>
                <a:off x="6121709" y="3504092"/>
                <a:ext cx="10910" cy="1861"/>
              </a:xfrm>
              <a:custGeom>
                <a:avLst/>
                <a:gdLst/>
                <a:ahLst/>
                <a:cxnLst/>
                <a:rect l="l" t="t" r="r" b="b"/>
                <a:pathLst>
                  <a:path w="387" h="66" extrusionOk="0">
                    <a:moveTo>
                      <a:pt x="32" y="0"/>
                    </a:moveTo>
                    <a:cubicBezTo>
                      <a:pt x="16" y="0"/>
                      <a:pt x="1" y="15"/>
                      <a:pt x="1" y="35"/>
                    </a:cubicBezTo>
                    <a:cubicBezTo>
                      <a:pt x="1" y="50"/>
                      <a:pt x="16" y="66"/>
                      <a:pt x="32" y="66"/>
                    </a:cubicBezTo>
                    <a:lnTo>
                      <a:pt x="336" y="66"/>
                    </a:lnTo>
                    <a:cubicBezTo>
                      <a:pt x="367" y="66"/>
                      <a:pt x="387" y="50"/>
                      <a:pt x="387" y="35"/>
                    </a:cubicBezTo>
                    <a:cubicBezTo>
                      <a:pt x="387" y="15"/>
                      <a:pt x="367" y="0"/>
                      <a:pt x="33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0"/>
              <p:cNvSpPr/>
              <p:nvPr/>
            </p:nvSpPr>
            <p:spPr>
              <a:xfrm>
                <a:off x="6082690" y="3538121"/>
                <a:ext cx="10882" cy="4060"/>
              </a:xfrm>
              <a:custGeom>
                <a:avLst/>
                <a:gdLst/>
                <a:ahLst/>
                <a:cxnLst/>
                <a:rect l="l" t="t" r="r" b="b"/>
                <a:pathLst>
                  <a:path w="386" h="144" extrusionOk="0">
                    <a:moveTo>
                      <a:pt x="50" y="0"/>
                    </a:moveTo>
                    <a:cubicBezTo>
                      <a:pt x="35" y="0"/>
                      <a:pt x="16" y="0"/>
                      <a:pt x="16" y="31"/>
                    </a:cubicBezTo>
                    <a:cubicBezTo>
                      <a:pt x="0" y="47"/>
                      <a:pt x="16" y="62"/>
                      <a:pt x="35" y="62"/>
                    </a:cubicBezTo>
                    <a:lnTo>
                      <a:pt x="340" y="143"/>
                    </a:lnTo>
                    <a:cubicBezTo>
                      <a:pt x="355" y="143"/>
                      <a:pt x="370" y="143"/>
                      <a:pt x="386" y="128"/>
                    </a:cubicBezTo>
                    <a:cubicBezTo>
                      <a:pt x="386" y="97"/>
                      <a:pt x="370" y="81"/>
                      <a:pt x="355" y="81"/>
                    </a:cubicBezTo>
                    <a:lnTo>
                      <a:pt x="50"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0"/>
              <p:cNvSpPr/>
              <p:nvPr/>
            </p:nvSpPr>
            <p:spPr>
              <a:xfrm>
                <a:off x="6112151" y="3531270"/>
                <a:ext cx="10037" cy="6879"/>
              </a:xfrm>
              <a:custGeom>
                <a:avLst/>
                <a:gdLst/>
                <a:ahLst/>
                <a:cxnLst/>
                <a:rect l="l" t="t" r="r" b="b"/>
                <a:pathLst>
                  <a:path w="356" h="244" extrusionOk="0">
                    <a:moveTo>
                      <a:pt x="66" y="0"/>
                    </a:moveTo>
                    <a:cubicBezTo>
                      <a:pt x="51" y="0"/>
                      <a:pt x="31" y="0"/>
                      <a:pt x="16" y="16"/>
                    </a:cubicBezTo>
                    <a:cubicBezTo>
                      <a:pt x="0" y="35"/>
                      <a:pt x="0" y="66"/>
                      <a:pt x="31" y="66"/>
                    </a:cubicBezTo>
                    <a:lnTo>
                      <a:pt x="290" y="228"/>
                    </a:lnTo>
                    <a:cubicBezTo>
                      <a:pt x="290" y="243"/>
                      <a:pt x="305" y="243"/>
                      <a:pt x="305" y="243"/>
                    </a:cubicBezTo>
                    <a:cubicBezTo>
                      <a:pt x="321" y="243"/>
                      <a:pt x="340" y="228"/>
                      <a:pt x="340" y="228"/>
                    </a:cubicBezTo>
                    <a:cubicBezTo>
                      <a:pt x="355" y="209"/>
                      <a:pt x="355" y="178"/>
                      <a:pt x="321" y="178"/>
                    </a:cubicBezTo>
                    <a:lnTo>
                      <a:pt x="66"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0"/>
              <p:cNvSpPr/>
              <p:nvPr/>
            </p:nvSpPr>
            <p:spPr>
              <a:xfrm>
                <a:off x="6109868" y="3568175"/>
                <a:ext cx="7302" cy="9332"/>
              </a:xfrm>
              <a:custGeom>
                <a:avLst/>
                <a:gdLst/>
                <a:ahLst/>
                <a:cxnLst/>
                <a:rect l="l" t="t" r="r" b="b"/>
                <a:pathLst>
                  <a:path w="259" h="331" extrusionOk="0">
                    <a:moveTo>
                      <a:pt x="206" y="0"/>
                    </a:moveTo>
                    <a:cubicBezTo>
                      <a:pt x="196" y="0"/>
                      <a:pt x="187" y="8"/>
                      <a:pt x="178" y="26"/>
                    </a:cubicBezTo>
                    <a:lnTo>
                      <a:pt x="16" y="284"/>
                    </a:lnTo>
                    <a:cubicBezTo>
                      <a:pt x="0" y="300"/>
                      <a:pt x="0" y="315"/>
                      <a:pt x="16" y="331"/>
                    </a:cubicBezTo>
                    <a:lnTo>
                      <a:pt x="35" y="331"/>
                    </a:lnTo>
                    <a:cubicBezTo>
                      <a:pt x="51" y="331"/>
                      <a:pt x="66" y="331"/>
                      <a:pt x="66" y="315"/>
                    </a:cubicBezTo>
                    <a:lnTo>
                      <a:pt x="243" y="57"/>
                    </a:lnTo>
                    <a:cubicBezTo>
                      <a:pt x="259" y="41"/>
                      <a:pt x="243" y="26"/>
                      <a:pt x="228" y="10"/>
                    </a:cubicBezTo>
                    <a:cubicBezTo>
                      <a:pt x="220" y="4"/>
                      <a:pt x="213" y="0"/>
                      <a:pt x="20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0"/>
              <p:cNvSpPr/>
              <p:nvPr/>
            </p:nvSpPr>
            <p:spPr>
              <a:xfrm>
                <a:off x="6127601" y="3520388"/>
                <a:ext cx="10882" cy="1889"/>
              </a:xfrm>
              <a:custGeom>
                <a:avLst/>
                <a:gdLst/>
                <a:ahLst/>
                <a:cxnLst/>
                <a:rect l="l" t="t" r="r" b="b"/>
                <a:pathLst>
                  <a:path w="386" h="67" extrusionOk="0">
                    <a:moveTo>
                      <a:pt x="31" y="1"/>
                    </a:moveTo>
                    <a:cubicBezTo>
                      <a:pt x="16" y="1"/>
                      <a:pt x="0" y="16"/>
                      <a:pt x="0" y="35"/>
                    </a:cubicBezTo>
                    <a:cubicBezTo>
                      <a:pt x="0" y="51"/>
                      <a:pt x="16" y="66"/>
                      <a:pt x="31" y="66"/>
                    </a:cubicBezTo>
                    <a:lnTo>
                      <a:pt x="336" y="66"/>
                    </a:lnTo>
                    <a:cubicBezTo>
                      <a:pt x="370" y="66"/>
                      <a:pt x="386" y="51"/>
                      <a:pt x="386" y="35"/>
                    </a:cubicBezTo>
                    <a:cubicBezTo>
                      <a:pt x="386" y="16"/>
                      <a:pt x="370"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0"/>
              <p:cNvSpPr/>
              <p:nvPr/>
            </p:nvSpPr>
            <p:spPr>
              <a:xfrm>
                <a:off x="6082690" y="3562141"/>
                <a:ext cx="10882" cy="5469"/>
              </a:xfrm>
              <a:custGeom>
                <a:avLst/>
                <a:gdLst/>
                <a:ahLst/>
                <a:cxnLst/>
                <a:rect l="l" t="t" r="r" b="b"/>
                <a:pathLst>
                  <a:path w="386" h="194" extrusionOk="0">
                    <a:moveTo>
                      <a:pt x="324" y="1"/>
                    </a:moveTo>
                    <a:lnTo>
                      <a:pt x="35" y="113"/>
                    </a:lnTo>
                    <a:cubicBezTo>
                      <a:pt x="16" y="128"/>
                      <a:pt x="0" y="143"/>
                      <a:pt x="16" y="159"/>
                    </a:cubicBezTo>
                    <a:cubicBezTo>
                      <a:pt x="16" y="174"/>
                      <a:pt x="35" y="194"/>
                      <a:pt x="50" y="194"/>
                    </a:cubicBezTo>
                    <a:lnTo>
                      <a:pt x="66" y="174"/>
                    </a:lnTo>
                    <a:lnTo>
                      <a:pt x="355" y="62"/>
                    </a:lnTo>
                    <a:cubicBezTo>
                      <a:pt x="370" y="62"/>
                      <a:pt x="386" y="32"/>
                      <a:pt x="370" y="16"/>
                    </a:cubicBezTo>
                    <a:cubicBezTo>
                      <a:pt x="370" y="1"/>
                      <a:pt x="340" y="1"/>
                      <a:pt x="324"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0"/>
              <p:cNvSpPr/>
              <p:nvPr/>
            </p:nvSpPr>
            <p:spPr>
              <a:xfrm>
                <a:off x="6105836" y="3592477"/>
                <a:ext cx="10488" cy="5469"/>
              </a:xfrm>
              <a:custGeom>
                <a:avLst/>
                <a:gdLst/>
                <a:ahLst/>
                <a:cxnLst/>
                <a:rect l="l" t="t" r="r" b="b"/>
                <a:pathLst>
                  <a:path w="372" h="194" extrusionOk="0">
                    <a:moveTo>
                      <a:pt x="321" y="1"/>
                    </a:moveTo>
                    <a:lnTo>
                      <a:pt x="32" y="113"/>
                    </a:lnTo>
                    <a:cubicBezTo>
                      <a:pt x="1" y="128"/>
                      <a:pt x="1" y="144"/>
                      <a:pt x="1" y="159"/>
                    </a:cubicBezTo>
                    <a:cubicBezTo>
                      <a:pt x="16" y="178"/>
                      <a:pt x="32" y="194"/>
                      <a:pt x="47" y="194"/>
                    </a:cubicBezTo>
                    <a:lnTo>
                      <a:pt x="336" y="82"/>
                    </a:lnTo>
                    <a:cubicBezTo>
                      <a:pt x="371" y="63"/>
                      <a:pt x="371" y="47"/>
                      <a:pt x="371" y="32"/>
                    </a:cubicBezTo>
                    <a:cubicBezTo>
                      <a:pt x="352" y="1"/>
                      <a:pt x="336" y="1"/>
                      <a:pt x="32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6112574" y="3481905"/>
                <a:ext cx="3750" cy="10882"/>
              </a:xfrm>
              <a:custGeom>
                <a:avLst/>
                <a:gdLst/>
                <a:ahLst/>
                <a:cxnLst/>
                <a:rect l="l" t="t" r="r" b="b"/>
                <a:pathLst>
                  <a:path w="133" h="386" extrusionOk="0">
                    <a:moveTo>
                      <a:pt x="97" y="0"/>
                    </a:moveTo>
                    <a:cubicBezTo>
                      <a:pt x="82" y="0"/>
                      <a:pt x="66" y="16"/>
                      <a:pt x="51" y="31"/>
                    </a:cubicBezTo>
                    <a:lnTo>
                      <a:pt x="1" y="340"/>
                    </a:lnTo>
                    <a:cubicBezTo>
                      <a:pt x="1" y="355"/>
                      <a:pt x="16" y="370"/>
                      <a:pt x="36" y="386"/>
                    </a:cubicBezTo>
                    <a:cubicBezTo>
                      <a:pt x="66" y="386"/>
                      <a:pt x="82" y="370"/>
                      <a:pt x="82" y="355"/>
                    </a:cubicBezTo>
                    <a:lnTo>
                      <a:pt x="132" y="50"/>
                    </a:lnTo>
                    <a:cubicBezTo>
                      <a:pt x="132" y="16"/>
                      <a:pt x="113" y="0"/>
                      <a:pt x="9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0"/>
              <p:cNvSpPr/>
              <p:nvPr/>
            </p:nvSpPr>
            <p:spPr>
              <a:xfrm>
                <a:off x="6135326" y="3554868"/>
                <a:ext cx="3609" cy="10882"/>
              </a:xfrm>
              <a:custGeom>
                <a:avLst/>
                <a:gdLst/>
                <a:ahLst/>
                <a:cxnLst/>
                <a:rect l="l" t="t" r="r" b="b"/>
                <a:pathLst>
                  <a:path w="128" h="386" extrusionOk="0">
                    <a:moveTo>
                      <a:pt x="96" y="0"/>
                    </a:moveTo>
                    <a:cubicBezTo>
                      <a:pt x="77" y="0"/>
                      <a:pt x="62" y="16"/>
                      <a:pt x="62" y="31"/>
                    </a:cubicBezTo>
                    <a:lnTo>
                      <a:pt x="0" y="336"/>
                    </a:lnTo>
                    <a:cubicBezTo>
                      <a:pt x="0" y="371"/>
                      <a:pt x="15" y="386"/>
                      <a:pt x="31" y="386"/>
                    </a:cubicBezTo>
                    <a:lnTo>
                      <a:pt x="46" y="386"/>
                    </a:lnTo>
                    <a:cubicBezTo>
                      <a:pt x="62" y="386"/>
                      <a:pt x="77" y="371"/>
                      <a:pt x="77" y="355"/>
                    </a:cubicBezTo>
                    <a:lnTo>
                      <a:pt x="127" y="47"/>
                    </a:lnTo>
                    <a:cubicBezTo>
                      <a:pt x="127" y="31"/>
                      <a:pt x="127" y="16"/>
                      <a:pt x="9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0"/>
              <p:cNvSpPr/>
              <p:nvPr/>
            </p:nvSpPr>
            <p:spPr>
              <a:xfrm>
                <a:off x="6094531" y="3491998"/>
                <a:ext cx="8176" cy="8965"/>
              </a:xfrm>
              <a:custGeom>
                <a:avLst/>
                <a:gdLst/>
                <a:ahLst/>
                <a:cxnLst/>
                <a:rect l="l" t="t" r="r" b="b"/>
                <a:pathLst>
                  <a:path w="290" h="318" extrusionOk="0">
                    <a:moveTo>
                      <a:pt x="39" y="1"/>
                    </a:moveTo>
                    <a:cubicBezTo>
                      <a:pt x="31" y="1"/>
                      <a:pt x="24" y="5"/>
                      <a:pt x="16" y="12"/>
                    </a:cubicBezTo>
                    <a:cubicBezTo>
                      <a:pt x="1" y="28"/>
                      <a:pt x="1" y="43"/>
                      <a:pt x="16" y="59"/>
                    </a:cubicBezTo>
                    <a:lnTo>
                      <a:pt x="224" y="302"/>
                    </a:lnTo>
                    <a:cubicBezTo>
                      <a:pt x="224" y="302"/>
                      <a:pt x="240" y="317"/>
                      <a:pt x="255" y="317"/>
                    </a:cubicBezTo>
                    <a:lnTo>
                      <a:pt x="271" y="302"/>
                    </a:lnTo>
                    <a:cubicBezTo>
                      <a:pt x="290" y="286"/>
                      <a:pt x="290" y="271"/>
                      <a:pt x="271" y="252"/>
                    </a:cubicBezTo>
                    <a:lnTo>
                      <a:pt x="62" y="12"/>
                    </a:lnTo>
                    <a:cubicBezTo>
                      <a:pt x="55" y="5"/>
                      <a:pt x="47" y="1"/>
                      <a:pt x="39"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0"/>
              <p:cNvSpPr/>
              <p:nvPr/>
            </p:nvSpPr>
            <p:spPr>
              <a:xfrm>
                <a:off x="6265802" y="3457856"/>
                <a:ext cx="10910" cy="1889"/>
              </a:xfrm>
              <a:custGeom>
                <a:avLst/>
                <a:gdLst/>
                <a:ahLst/>
                <a:cxnLst/>
                <a:rect l="l" t="t" r="r" b="b"/>
                <a:pathLst>
                  <a:path w="387" h="67" extrusionOk="0">
                    <a:moveTo>
                      <a:pt x="31" y="1"/>
                    </a:moveTo>
                    <a:cubicBezTo>
                      <a:pt x="16" y="1"/>
                      <a:pt x="0" y="16"/>
                      <a:pt x="0" y="36"/>
                    </a:cubicBezTo>
                    <a:cubicBezTo>
                      <a:pt x="0" y="51"/>
                      <a:pt x="16" y="66"/>
                      <a:pt x="31" y="66"/>
                    </a:cubicBezTo>
                    <a:lnTo>
                      <a:pt x="351" y="66"/>
                    </a:lnTo>
                    <a:cubicBezTo>
                      <a:pt x="367" y="66"/>
                      <a:pt x="386" y="51"/>
                      <a:pt x="386" y="36"/>
                    </a:cubicBezTo>
                    <a:cubicBezTo>
                      <a:pt x="386" y="16"/>
                      <a:pt x="367" y="1"/>
                      <a:pt x="35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p:nvPr/>
            </p:nvSpPr>
            <p:spPr>
              <a:xfrm>
                <a:off x="6226755" y="3447002"/>
                <a:ext cx="10910" cy="2312"/>
              </a:xfrm>
              <a:custGeom>
                <a:avLst/>
                <a:gdLst/>
                <a:ahLst/>
                <a:cxnLst/>
                <a:rect l="l" t="t" r="r" b="b"/>
                <a:pathLst>
                  <a:path w="387" h="82" extrusionOk="0">
                    <a:moveTo>
                      <a:pt x="51" y="0"/>
                    </a:moveTo>
                    <a:cubicBezTo>
                      <a:pt x="16" y="0"/>
                      <a:pt x="1" y="16"/>
                      <a:pt x="1" y="50"/>
                    </a:cubicBezTo>
                    <a:cubicBezTo>
                      <a:pt x="1" y="66"/>
                      <a:pt x="16" y="81"/>
                      <a:pt x="51" y="81"/>
                    </a:cubicBezTo>
                    <a:lnTo>
                      <a:pt x="356" y="81"/>
                    </a:lnTo>
                    <a:cubicBezTo>
                      <a:pt x="371" y="81"/>
                      <a:pt x="387" y="66"/>
                      <a:pt x="387" y="50"/>
                    </a:cubicBezTo>
                    <a:cubicBezTo>
                      <a:pt x="387" y="16"/>
                      <a:pt x="371" y="0"/>
                      <a:pt x="35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0"/>
              <p:cNvSpPr/>
              <p:nvPr/>
            </p:nvSpPr>
            <p:spPr>
              <a:xfrm>
                <a:off x="6265802" y="3481285"/>
                <a:ext cx="10910" cy="4229"/>
              </a:xfrm>
              <a:custGeom>
                <a:avLst/>
                <a:gdLst/>
                <a:ahLst/>
                <a:cxnLst/>
                <a:rect l="l" t="t" r="r" b="b"/>
                <a:pathLst>
                  <a:path w="387" h="150" extrusionOk="0">
                    <a:moveTo>
                      <a:pt x="350" y="0"/>
                    </a:moveTo>
                    <a:cubicBezTo>
                      <a:pt x="345" y="0"/>
                      <a:pt x="341" y="2"/>
                      <a:pt x="336" y="7"/>
                    </a:cubicBezTo>
                    <a:lnTo>
                      <a:pt x="31" y="88"/>
                    </a:lnTo>
                    <a:cubicBezTo>
                      <a:pt x="16" y="88"/>
                      <a:pt x="0" y="103"/>
                      <a:pt x="0" y="119"/>
                    </a:cubicBezTo>
                    <a:cubicBezTo>
                      <a:pt x="16" y="134"/>
                      <a:pt x="31" y="149"/>
                      <a:pt x="47" y="149"/>
                    </a:cubicBezTo>
                    <a:lnTo>
                      <a:pt x="351" y="72"/>
                    </a:lnTo>
                    <a:cubicBezTo>
                      <a:pt x="367" y="72"/>
                      <a:pt x="386" y="38"/>
                      <a:pt x="386" y="22"/>
                    </a:cubicBezTo>
                    <a:cubicBezTo>
                      <a:pt x="373" y="11"/>
                      <a:pt x="361" y="0"/>
                      <a:pt x="35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0"/>
              <p:cNvSpPr/>
              <p:nvPr/>
            </p:nvSpPr>
            <p:spPr>
              <a:xfrm>
                <a:off x="6237214" y="3474434"/>
                <a:ext cx="10008" cy="7048"/>
              </a:xfrm>
              <a:custGeom>
                <a:avLst/>
                <a:gdLst/>
                <a:ahLst/>
                <a:cxnLst/>
                <a:rect l="l" t="t" r="r" b="b"/>
                <a:pathLst>
                  <a:path w="355" h="250" extrusionOk="0">
                    <a:moveTo>
                      <a:pt x="306" y="0"/>
                    </a:moveTo>
                    <a:cubicBezTo>
                      <a:pt x="300" y="0"/>
                      <a:pt x="294" y="2"/>
                      <a:pt x="289" y="7"/>
                    </a:cubicBezTo>
                    <a:lnTo>
                      <a:pt x="31" y="169"/>
                    </a:lnTo>
                    <a:cubicBezTo>
                      <a:pt x="16" y="184"/>
                      <a:pt x="0" y="200"/>
                      <a:pt x="16" y="219"/>
                    </a:cubicBezTo>
                    <a:cubicBezTo>
                      <a:pt x="16" y="234"/>
                      <a:pt x="31" y="250"/>
                      <a:pt x="50" y="250"/>
                    </a:cubicBezTo>
                    <a:lnTo>
                      <a:pt x="66" y="234"/>
                    </a:lnTo>
                    <a:lnTo>
                      <a:pt x="339" y="72"/>
                    </a:lnTo>
                    <a:cubicBezTo>
                      <a:pt x="355" y="57"/>
                      <a:pt x="355" y="42"/>
                      <a:pt x="339" y="26"/>
                    </a:cubicBezTo>
                    <a:cubicBezTo>
                      <a:pt x="339" y="12"/>
                      <a:pt x="322" y="0"/>
                      <a:pt x="30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0"/>
              <p:cNvSpPr/>
              <p:nvPr/>
            </p:nvSpPr>
            <p:spPr>
              <a:xfrm>
                <a:off x="6242205" y="3511479"/>
                <a:ext cx="7302" cy="9388"/>
              </a:xfrm>
              <a:custGeom>
                <a:avLst/>
                <a:gdLst/>
                <a:ahLst/>
                <a:cxnLst/>
                <a:rect l="l" t="t" r="r" b="b"/>
                <a:pathLst>
                  <a:path w="259" h="333" extrusionOk="0">
                    <a:moveTo>
                      <a:pt x="56" y="0"/>
                    </a:moveTo>
                    <a:cubicBezTo>
                      <a:pt x="48" y="0"/>
                      <a:pt x="39" y="4"/>
                      <a:pt x="31" y="12"/>
                    </a:cubicBezTo>
                    <a:cubicBezTo>
                      <a:pt x="16" y="12"/>
                      <a:pt x="0" y="43"/>
                      <a:pt x="16" y="62"/>
                    </a:cubicBezTo>
                    <a:lnTo>
                      <a:pt x="193" y="317"/>
                    </a:lnTo>
                    <a:cubicBezTo>
                      <a:pt x="193" y="332"/>
                      <a:pt x="209" y="332"/>
                      <a:pt x="224" y="332"/>
                    </a:cubicBezTo>
                    <a:lnTo>
                      <a:pt x="240" y="332"/>
                    </a:lnTo>
                    <a:cubicBezTo>
                      <a:pt x="259" y="317"/>
                      <a:pt x="259" y="286"/>
                      <a:pt x="259" y="270"/>
                    </a:cubicBezTo>
                    <a:lnTo>
                      <a:pt x="81" y="12"/>
                    </a:lnTo>
                    <a:cubicBezTo>
                      <a:pt x="74" y="4"/>
                      <a:pt x="65" y="0"/>
                      <a:pt x="5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0"/>
              <p:cNvSpPr/>
              <p:nvPr/>
            </p:nvSpPr>
            <p:spPr>
              <a:xfrm>
                <a:off x="6220891" y="3463749"/>
                <a:ext cx="10910" cy="1861"/>
              </a:xfrm>
              <a:custGeom>
                <a:avLst/>
                <a:gdLst/>
                <a:ahLst/>
                <a:cxnLst/>
                <a:rect l="l" t="t" r="r" b="b"/>
                <a:pathLst>
                  <a:path w="387" h="66" extrusionOk="0">
                    <a:moveTo>
                      <a:pt x="51" y="0"/>
                    </a:moveTo>
                    <a:cubicBezTo>
                      <a:pt x="16" y="0"/>
                      <a:pt x="1" y="19"/>
                      <a:pt x="1" y="35"/>
                    </a:cubicBezTo>
                    <a:cubicBezTo>
                      <a:pt x="1" y="50"/>
                      <a:pt x="16" y="66"/>
                      <a:pt x="51" y="66"/>
                    </a:cubicBezTo>
                    <a:lnTo>
                      <a:pt x="355" y="66"/>
                    </a:lnTo>
                    <a:cubicBezTo>
                      <a:pt x="371" y="66"/>
                      <a:pt x="386" y="50"/>
                      <a:pt x="386" y="35"/>
                    </a:cubicBezTo>
                    <a:cubicBezTo>
                      <a:pt x="386" y="19"/>
                      <a:pt x="371"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0"/>
              <p:cNvSpPr/>
              <p:nvPr/>
            </p:nvSpPr>
            <p:spPr>
              <a:xfrm>
                <a:off x="6149789" y="3470148"/>
                <a:ext cx="10882" cy="2312"/>
              </a:xfrm>
              <a:custGeom>
                <a:avLst/>
                <a:gdLst/>
                <a:ahLst/>
                <a:cxnLst/>
                <a:rect l="l" t="t" r="r" b="b"/>
                <a:pathLst>
                  <a:path w="386" h="82" extrusionOk="0">
                    <a:moveTo>
                      <a:pt x="31" y="1"/>
                    </a:moveTo>
                    <a:cubicBezTo>
                      <a:pt x="15" y="1"/>
                      <a:pt x="0" y="16"/>
                      <a:pt x="0" y="32"/>
                    </a:cubicBezTo>
                    <a:cubicBezTo>
                      <a:pt x="0" y="62"/>
                      <a:pt x="15" y="82"/>
                      <a:pt x="31" y="82"/>
                    </a:cubicBezTo>
                    <a:lnTo>
                      <a:pt x="336" y="82"/>
                    </a:lnTo>
                    <a:cubicBezTo>
                      <a:pt x="370" y="82"/>
                      <a:pt x="386" y="62"/>
                      <a:pt x="386" y="32"/>
                    </a:cubicBezTo>
                    <a:cubicBezTo>
                      <a:pt x="386" y="16"/>
                      <a:pt x="370"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0"/>
              <p:cNvSpPr/>
              <p:nvPr/>
            </p:nvSpPr>
            <p:spPr>
              <a:xfrm>
                <a:off x="6165210" y="3493013"/>
                <a:ext cx="9924" cy="6625"/>
              </a:xfrm>
              <a:custGeom>
                <a:avLst/>
                <a:gdLst/>
                <a:ahLst/>
                <a:cxnLst/>
                <a:rect l="l" t="t" r="r" b="b"/>
                <a:pathLst>
                  <a:path w="352" h="235" extrusionOk="0">
                    <a:moveTo>
                      <a:pt x="306" y="1"/>
                    </a:moveTo>
                    <a:cubicBezTo>
                      <a:pt x="300" y="1"/>
                      <a:pt x="295" y="3"/>
                      <a:pt x="290" y="7"/>
                    </a:cubicBezTo>
                    <a:lnTo>
                      <a:pt x="32" y="169"/>
                    </a:lnTo>
                    <a:cubicBezTo>
                      <a:pt x="16" y="185"/>
                      <a:pt x="1" y="200"/>
                      <a:pt x="16" y="216"/>
                    </a:cubicBezTo>
                    <a:cubicBezTo>
                      <a:pt x="32" y="235"/>
                      <a:pt x="32" y="235"/>
                      <a:pt x="47" y="235"/>
                    </a:cubicBezTo>
                    <a:lnTo>
                      <a:pt x="62" y="235"/>
                    </a:lnTo>
                    <a:lnTo>
                      <a:pt x="336" y="73"/>
                    </a:lnTo>
                    <a:cubicBezTo>
                      <a:pt x="352" y="57"/>
                      <a:pt x="352" y="42"/>
                      <a:pt x="336" y="23"/>
                    </a:cubicBezTo>
                    <a:cubicBezTo>
                      <a:pt x="336" y="12"/>
                      <a:pt x="321" y="1"/>
                      <a:pt x="30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0"/>
              <p:cNvSpPr/>
              <p:nvPr/>
            </p:nvSpPr>
            <p:spPr>
              <a:xfrm>
                <a:off x="6185537" y="3565835"/>
                <a:ext cx="10037" cy="6682"/>
              </a:xfrm>
              <a:custGeom>
                <a:avLst/>
                <a:gdLst/>
                <a:ahLst/>
                <a:cxnLst/>
                <a:rect l="l" t="t" r="r" b="b"/>
                <a:pathLst>
                  <a:path w="356" h="237" extrusionOk="0">
                    <a:moveTo>
                      <a:pt x="321" y="1"/>
                    </a:moveTo>
                    <a:cubicBezTo>
                      <a:pt x="311" y="1"/>
                      <a:pt x="298" y="5"/>
                      <a:pt x="290" y="12"/>
                    </a:cubicBezTo>
                    <a:lnTo>
                      <a:pt x="32" y="174"/>
                    </a:lnTo>
                    <a:cubicBezTo>
                      <a:pt x="16" y="190"/>
                      <a:pt x="1" y="205"/>
                      <a:pt x="16" y="221"/>
                    </a:cubicBezTo>
                    <a:cubicBezTo>
                      <a:pt x="16" y="236"/>
                      <a:pt x="32" y="236"/>
                      <a:pt x="51" y="236"/>
                    </a:cubicBezTo>
                    <a:lnTo>
                      <a:pt x="67" y="236"/>
                    </a:lnTo>
                    <a:lnTo>
                      <a:pt x="340" y="78"/>
                    </a:lnTo>
                    <a:cubicBezTo>
                      <a:pt x="356" y="63"/>
                      <a:pt x="356" y="43"/>
                      <a:pt x="340" y="12"/>
                    </a:cubicBezTo>
                    <a:cubicBezTo>
                      <a:pt x="340" y="5"/>
                      <a:pt x="332" y="1"/>
                      <a:pt x="32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0"/>
              <p:cNvSpPr/>
              <p:nvPr/>
            </p:nvSpPr>
            <p:spPr>
              <a:xfrm>
                <a:off x="6164675" y="3540405"/>
                <a:ext cx="10910" cy="1776"/>
              </a:xfrm>
              <a:custGeom>
                <a:avLst/>
                <a:gdLst/>
                <a:ahLst/>
                <a:cxnLst/>
                <a:rect l="l" t="t" r="r" b="b"/>
                <a:pathLst>
                  <a:path w="387" h="63" extrusionOk="0">
                    <a:moveTo>
                      <a:pt x="51" y="0"/>
                    </a:moveTo>
                    <a:cubicBezTo>
                      <a:pt x="20" y="0"/>
                      <a:pt x="0" y="16"/>
                      <a:pt x="0" y="31"/>
                    </a:cubicBezTo>
                    <a:cubicBezTo>
                      <a:pt x="0" y="47"/>
                      <a:pt x="20" y="62"/>
                      <a:pt x="51" y="62"/>
                    </a:cubicBezTo>
                    <a:lnTo>
                      <a:pt x="355" y="62"/>
                    </a:lnTo>
                    <a:cubicBezTo>
                      <a:pt x="371" y="62"/>
                      <a:pt x="386" y="47"/>
                      <a:pt x="386" y="31"/>
                    </a:cubicBezTo>
                    <a:cubicBezTo>
                      <a:pt x="386" y="16"/>
                      <a:pt x="371"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0"/>
              <p:cNvSpPr/>
              <p:nvPr/>
            </p:nvSpPr>
            <p:spPr>
              <a:xfrm>
                <a:off x="6265802" y="3505305"/>
                <a:ext cx="10910" cy="5216"/>
              </a:xfrm>
              <a:custGeom>
                <a:avLst/>
                <a:gdLst/>
                <a:ahLst/>
                <a:cxnLst/>
                <a:rect l="l" t="t" r="r" b="b"/>
                <a:pathLst>
                  <a:path w="387" h="185" extrusionOk="0">
                    <a:moveTo>
                      <a:pt x="46" y="1"/>
                    </a:moveTo>
                    <a:cubicBezTo>
                      <a:pt x="31" y="1"/>
                      <a:pt x="16" y="12"/>
                      <a:pt x="16" y="23"/>
                    </a:cubicBezTo>
                    <a:cubicBezTo>
                      <a:pt x="0" y="38"/>
                      <a:pt x="16" y="69"/>
                      <a:pt x="31" y="69"/>
                    </a:cubicBezTo>
                    <a:lnTo>
                      <a:pt x="321" y="185"/>
                    </a:lnTo>
                    <a:lnTo>
                      <a:pt x="336" y="185"/>
                    </a:lnTo>
                    <a:cubicBezTo>
                      <a:pt x="351" y="185"/>
                      <a:pt x="367" y="185"/>
                      <a:pt x="367" y="165"/>
                    </a:cubicBezTo>
                    <a:cubicBezTo>
                      <a:pt x="386" y="150"/>
                      <a:pt x="367" y="119"/>
                      <a:pt x="351" y="119"/>
                    </a:cubicBezTo>
                    <a:lnTo>
                      <a:pt x="62" y="7"/>
                    </a:lnTo>
                    <a:cubicBezTo>
                      <a:pt x="58" y="3"/>
                      <a:pt x="52" y="1"/>
                      <a:pt x="4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0"/>
              <p:cNvSpPr/>
              <p:nvPr/>
            </p:nvSpPr>
            <p:spPr>
              <a:xfrm>
                <a:off x="6255371" y="3533977"/>
                <a:ext cx="10882" cy="5469"/>
              </a:xfrm>
              <a:custGeom>
                <a:avLst/>
                <a:gdLst/>
                <a:ahLst/>
                <a:cxnLst/>
                <a:rect l="l" t="t" r="r" b="b"/>
                <a:pathLst>
                  <a:path w="386" h="194" extrusionOk="0">
                    <a:moveTo>
                      <a:pt x="62" y="1"/>
                    </a:moveTo>
                    <a:cubicBezTo>
                      <a:pt x="46" y="1"/>
                      <a:pt x="16" y="16"/>
                      <a:pt x="16" y="35"/>
                    </a:cubicBezTo>
                    <a:cubicBezTo>
                      <a:pt x="0" y="51"/>
                      <a:pt x="16" y="66"/>
                      <a:pt x="31" y="82"/>
                    </a:cubicBezTo>
                    <a:lnTo>
                      <a:pt x="320" y="194"/>
                    </a:lnTo>
                    <a:lnTo>
                      <a:pt x="336" y="194"/>
                    </a:lnTo>
                    <a:cubicBezTo>
                      <a:pt x="351" y="194"/>
                      <a:pt x="370" y="194"/>
                      <a:pt x="370" y="178"/>
                    </a:cubicBezTo>
                    <a:cubicBezTo>
                      <a:pt x="386" y="147"/>
                      <a:pt x="370" y="132"/>
                      <a:pt x="351" y="132"/>
                    </a:cubicBezTo>
                    <a:lnTo>
                      <a:pt x="62"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0"/>
              <p:cNvSpPr/>
              <p:nvPr/>
            </p:nvSpPr>
            <p:spPr>
              <a:xfrm>
                <a:off x="6206005" y="3604064"/>
                <a:ext cx="10347" cy="5187"/>
              </a:xfrm>
              <a:custGeom>
                <a:avLst/>
                <a:gdLst/>
                <a:ahLst/>
                <a:cxnLst/>
                <a:rect l="l" t="t" r="r" b="b"/>
                <a:pathLst>
                  <a:path w="367" h="184" extrusionOk="0">
                    <a:moveTo>
                      <a:pt x="33" y="0"/>
                    </a:moveTo>
                    <a:cubicBezTo>
                      <a:pt x="22" y="0"/>
                      <a:pt x="11" y="11"/>
                      <a:pt x="0" y="22"/>
                    </a:cubicBezTo>
                    <a:cubicBezTo>
                      <a:pt x="0" y="37"/>
                      <a:pt x="16" y="57"/>
                      <a:pt x="31" y="72"/>
                    </a:cubicBezTo>
                    <a:lnTo>
                      <a:pt x="320" y="184"/>
                    </a:lnTo>
                    <a:lnTo>
                      <a:pt x="336" y="184"/>
                    </a:lnTo>
                    <a:cubicBezTo>
                      <a:pt x="336" y="184"/>
                      <a:pt x="351" y="184"/>
                      <a:pt x="367" y="168"/>
                    </a:cubicBezTo>
                    <a:cubicBezTo>
                      <a:pt x="367" y="153"/>
                      <a:pt x="367" y="118"/>
                      <a:pt x="336" y="118"/>
                    </a:cubicBezTo>
                    <a:lnTo>
                      <a:pt x="46" y="6"/>
                    </a:lnTo>
                    <a:cubicBezTo>
                      <a:pt x="42" y="2"/>
                      <a:pt x="37" y="0"/>
                      <a:pt x="33"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0"/>
              <p:cNvSpPr/>
              <p:nvPr/>
            </p:nvSpPr>
            <p:spPr>
              <a:xfrm>
                <a:off x="6231322" y="3546523"/>
                <a:ext cx="4595" cy="10657"/>
              </a:xfrm>
              <a:custGeom>
                <a:avLst/>
                <a:gdLst/>
                <a:ahLst/>
                <a:cxnLst/>
                <a:rect l="l" t="t" r="r" b="b"/>
                <a:pathLst>
                  <a:path w="163" h="378" extrusionOk="0">
                    <a:moveTo>
                      <a:pt x="46" y="1"/>
                    </a:moveTo>
                    <a:cubicBezTo>
                      <a:pt x="41" y="1"/>
                      <a:pt x="36" y="3"/>
                      <a:pt x="32" y="7"/>
                    </a:cubicBezTo>
                    <a:cubicBezTo>
                      <a:pt x="16" y="7"/>
                      <a:pt x="1" y="22"/>
                      <a:pt x="1" y="38"/>
                    </a:cubicBezTo>
                    <a:lnTo>
                      <a:pt x="82" y="343"/>
                    </a:lnTo>
                    <a:cubicBezTo>
                      <a:pt x="82" y="362"/>
                      <a:pt x="97" y="377"/>
                      <a:pt x="113" y="377"/>
                    </a:cubicBezTo>
                    <a:lnTo>
                      <a:pt x="128" y="377"/>
                    </a:lnTo>
                    <a:cubicBezTo>
                      <a:pt x="144" y="377"/>
                      <a:pt x="163" y="343"/>
                      <a:pt x="144" y="327"/>
                    </a:cubicBezTo>
                    <a:lnTo>
                      <a:pt x="82" y="22"/>
                    </a:lnTo>
                    <a:cubicBezTo>
                      <a:pt x="71" y="12"/>
                      <a:pt x="58" y="1"/>
                      <a:pt x="4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0"/>
              <p:cNvSpPr/>
              <p:nvPr/>
            </p:nvSpPr>
            <p:spPr>
              <a:xfrm>
                <a:off x="6243079" y="3425068"/>
                <a:ext cx="3721" cy="10629"/>
              </a:xfrm>
              <a:custGeom>
                <a:avLst/>
                <a:gdLst/>
                <a:ahLst/>
                <a:cxnLst/>
                <a:rect l="l" t="t" r="r" b="b"/>
                <a:pathLst>
                  <a:path w="132" h="377" extrusionOk="0">
                    <a:moveTo>
                      <a:pt x="50" y="1"/>
                    </a:moveTo>
                    <a:cubicBezTo>
                      <a:pt x="44" y="1"/>
                      <a:pt x="39" y="3"/>
                      <a:pt x="35" y="7"/>
                    </a:cubicBezTo>
                    <a:cubicBezTo>
                      <a:pt x="16" y="7"/>
                      <a:pt x="0" y="22"/>
                      <a:pt x="0" y="41"/>
                    </a:cubicBezTo>
                    <a:lnTo>
                      <a:pt x="50" y="346"/>
                    </a:lnTo>
                    <a:cubicBezTo>
                      <a:pt x="66" y="377"/>
                      <a:pt x="81" y="377"/>
                      <a:pt x="97" y="377"/>
                    </a:cubicBezTo>
                    <a:cubicBezTo>
                      <a:pt x="112" y="377"/>
                      <a:pt x="131" y="362"/>
                      <a:pt x="131" y="346"/>
                    </a:cubicBezTo>
                    <a:lnTo>
                      <a:pt x="81" y="41"/>
                    </a:lnTo>
                    <a:cubicBezTo>
                      <a:pt x="81" y="16"/>
                      <a:pt x="65" y="1"/>
                      <a:pt x="50"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0"/>
              <p:cNvSpPr/>
              <p:nvPr/>
            </p:nvSpPr>
            <p:spPr>
              <a:xfrm>
                <a:off x="6219594" y="3507053"/>
                <a:ext cx="4032" cy="10657"/>
              </a:xfrm>
              <a:custGeom>
                <a:avLst/>
                <a:gdLst/>
                <a:ahLst/>
                <a:cxnLst/>
                <a:rect l="l" t="t" r="r" b="b"/>
                <a:pathLst>
                  <a:path w="143" h="378" extrusionOk="0">
                    <a:moveTo>
                      <a:pt x="58" y="1"/>
                    </a:moveTo>
                    <a:cubicBezTo>
                      <a:pt x="55" y="1"/>
                      <a:pt x="51" y="3"/>
                      <a:pt x="47" y="7"/>
                    </a:cubicBezTo>
                    <a:cubicBezTo>
                      <a:pt x="16" y="7"/>
                      <a:pt x="0" y="26"/>
                      <a:pt x="16" y="42"/>
                    </a:cubicBezTo>
                    <a:lnTo>
                      <a:pt x="62" y="346"/>
                    </a:lnTo>
                    <a:cubicBezTo>
                      <a:pt x="62" y="377"/>
                      <a:pt x="77" y="377"/>
                      <a:pt x="97" y="377"/>
                    </a:cubicBezTo>
                    <a:cubicBezTo>
                      <a:pt x="128" y="377"/>
                      <a:pt x="143" y="362"/>
                      <a:pt x="128" y="346"/>
                    </a:cubicBezTo>
                    <a:lnTo>
                      <a:pt x="77" y="42"/>
                    </a:lnTo>
                    <a:cubicBezTo>
                      <a:pt x="77" y="16"/>
                      <a:pt x="69" y="1"/>
                      <a:pt x="58"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0"/>
              <p:cNvSpPr/>
              <p:nvPr/>
            </p:nvSpPr>
            <p:spPr>
              <a:xfrm>
                <a:off x="6256667" y="3435359"/>
                <a:ext cx="8176" cy="8514"/>
              </a:xfrm>
              <a:custGeom>
                <a:avLst/>
                <a:gdLst/>
                <a:ahLst/>
                <a:cxnLst/>
                <a:rect l="l" t="t" r="r" b="b"/>
                <a:pathLst>
                  <a:path w="290" h="302" extrusionOk="0">
                    <a:moveTo>
                      <a:pt x="251" y="0"/>
                    </a:moveTo>
                    <a:cubicBezTo>
                      <a:pt x="243" y="0"/>
                      <a:pt x="236" y="4"/>
                      <a:pt x="228" y="12"/>
                    </a:cubicBezTo>
                    <a:lnTo>
                      <a:pt x="16" y="236"/>
                    </a:lnTo>
                    <a:cubicBezTo>
                      <a:pt x="0" y="255"/>
                      <a:pt x="0" y="286"/>
                      <a:pt x="16" y="301"/>
                    </a:cubicBezTo>
                    <a:lnTo>
                      <a:pt x="35" y="301"/>
                    </a:lnTo>
                    <a:cubicBezTo>
                      <a:pt x="51" y="301"/>
                      <a:pt x="66" y="301"/>
                      <a:pt x="66" y="286"/>
                    </a:cubicBezTo>
                    <a:lnTo>
                      <a:pt x="274" y="62"/>
                    </a:lnTo>
                    <a:cubicBezTo>
                      <a:pt x="290" y="43"/>
                      <a:pt x="290" y="27"/>
                      <a:pt x="274" y="12"/>
                    </a:cubicBezTo>
                    <a:cubicBezTo>
                      <a:pt x="267" y="4"/>
                      <a:pt x="259" y="0"/>
                      <a:pt x="25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0"/>
              <p:cNvSpPr/>
              <p:nvPr/>
            </p:nvSpPr>
            <p:spPr>
              <a:xfrm>
                <a:off x="6192839" y="3480580"/>
                <a:ext cx="10910" cy="2227"/>
              </a:xfrm>
              <a:custGeom>
                <a:avLst/>
                <a:gdLst/>
                <a:ahLst/>
                <a:cxnLst/>
                <a:rect l="l" t="t" r="r" b="b"/>
                <a:pathLst>
                  <a:path w="387" h="79" extrusionOk="0">
                    <a:moveTo>
                      <a:pt x="31" y="1"/>
                    </a:moveTo>
                    <a:cubicBezTo>
                      <a:pt x="16" y="1"/>
                      <a:pt x="0" y="16"/>
                      <a:pt x="0" y="47"/>
                    </a:cubicBezTo>
                    <a:cubicBezTo>
                      <a:pt x="0" y="63"/>
                      <a:pt x="16" y="78"/>
                      <a:pt x="31" y="78"/>
                    </a:cubicBezTo>
                    <a:lnTo>
                      <a:pt x="336" y="78"/>
                    </a:lnTo>
                    <a:cubicBezTo>
                      <a:pt x="371" y="78"/>
                      <a:pt x="386" y="63"/>
                      <a:pt x="386" y="47"/>
                    </a:cubicBezTo>
                    <a:cubicBezTo>
                      <a:pt x="386" y="16"/>
                      <a:pt x="371"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0"/>
              <p:cNvSpPr/>
              <p:nvPr/>
            </p:nvSpPr>
            <p:spPr>
              <a:xfrm>
                <a:off x="6206005" y="3582468"/>
                <a:ext cx="10882" cy="2312"/>
              </a:xfrm>
              <a:custGeom>
                <a:avLst/>
                <a:gdLst/>
                <a:ahLst/>
                <a:cxnLst/>
                <a:rect l="l" t="t" r="r" b="b"/>
                <a:pathLst>
                  <a:path w="386" h="82" extrusionOk="0">
                    <a:moveTo>
                      <a:pt x="31" y="1"/>
                    </a:moveTo>
                    <a:cubicBezTo>
                      <a:pt x="16" y="1"/>
                      <a:pt x="0" y="16"/>
                      <a:pt x="0" y="32"/>
                    </a:cubicBezTo>
                    <a:cubicBezTo>
                      <a:pt x="0" y="67"/>
                      <a:pt x="16" y="82"/>
                      <a:pt x="31" y="82"/>
                    </a:cubicBezTo>
                    <a:lnTo>
                      <a:pt x="336" y="82"/>
                    </a:lnTo>
                    <a:cubicBezTo>
                      <a:pt x="367" y="82"/>
                      <a:pt x="386" y="67"/>
                      <a:pt x="386" y="32"/>
                    </a:cubicBezTo>
                    <a:cubicBezTo>
                      <a:pt x="386" y="16"/>
                      <a:pt x="367"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0"/>
              <p:cNvSpPr/>
              <p:nvPr/>
            </p:nvSpPr>
            <p:spPr>
              <a:xfrm>
                <a:off x="6182408" y="3517681"/>
                <a:ext cx="10882" cy="4144"/>
              </a:xfrm>
              <a:custGeom>
                <a:avLst/>
                <a:gdLst/>
                <a:ahLst/>
                <a:cxnLst/>
                <a:rect l="l" t="t" r="r" b="b"/>
                <a:pathLst>
                  <a:path w="386" h="147" extrusionOk="0">
                    <a:moveTo>
                      <a:pt x="320" y="0"/>
                    </a:moveTo>
                    <a:lnTo>
                      <a:pt x="31" y="81"/>
                    </a:lnTo>
                    <a:cubicBezTo>
                      <a:pt x="0" y="81"/>
                      <a:pt x="0" y="112"/>
                      <a:pt x="0" y="131"/>
                    </a:cubicBezTo>
                    <a:cubicBezTo>
                      <a:pt x="0" y="147"/>
                      <a:pt x="16" y="147"/>
                      <a:pt x="31" y="147"/>
                    </a:cubicBezTo>
                    <a:lnTo>
                      <a:pt x="46" y="147"/>
                    </a:lnTo>
                    <a:lnTo>
                      <a:pt x="355" y="66"/>
                    </a:lnTo>
                    <a:cubicBezTo>
                      <a:pt x="370" y="66"/>
                      <a:pt x="386" y="50"/>
                      <a:pt x="370" y="35"/>
                    </a:cubicBezTo>
                    <a:cubicBezTo>
                      <a:pt x="370" y="0"/>
                      <a:pt x="355" y="0"/>
                      <a:pt x="32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0"/>
              <p:cNvSpPr/>
              <p:nvPr/>
            </p:nvSpPr>
            <p:spPr>
              <a:xfrm>
                <a:off x="6183705" y="3458307"/>
                <a:ext cx="8176" cy="8711"/>
              </a:xfrm>
              <a:custGeom>
                <a:avLst/>
                <a:gdLst/>
                <a:ahLst/>
                <a:cxnLst/>
                <a:rect l="l" t="t" r="r" b="b"/>
                <a:pathLst>
                  <a:path w="290" h="309" extrusionOk="0">
                    <a:moveTo>
                      <a:pt x="274" y="0"/>
                    </a:moveTo>
                    <a:cubicBezTo>
                      <a:pt x="259" y="0"/>
                      <a:pt x="228" y="0"/>
                      <a:pt x="213" y="20"/>
                    </a:cubicBezTo>
                    <a:lnTo>
                      <a:pt x="0" y="243"/>
                    </a:lnTo>
                    <a:cubicBezTo>
                      <a:pt x="0" y="259"/>
                      <a:pt x="0" y="274"/>
                      <a:pt x="20" y="290"/>
                    </a:cubicBezTo>
                    <a:cubicBezTo>
                      <a:pt x="20" y="309"/>
                      <a:pt x="35" y="309"/>
                      <a:pt x="35" y="309"/>
                    </a:cubicBezTo>
                    <a:cubicBezTo>
                      <a:pt x="51" y="309"/>
                      <a:pt x="51" y="309"/>
                      <a:pt x="66" y="290"/>
                    </a:cubicBezTo>
                    <a:lnTo>
                      <a:pt x="274" y="66"/>
                    </a:lnTo>
                    <a:cubicBezTo>
                      <a:pt x="290" y="50"/>
                      <a:pt x="290" y="20"/>
                      <a:pt x="274"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30"/>
            <p:cNvGrpSpPr/>
            <p:nvPr/>
          </p:nvGrpSpPr>
          <p:grpSpPr>
            <a:xfrm>
              <a:off x="6980724" y="3975342"/>
              <a:ext cx="1593375" cy="286835"/>
              <a:chOff x="5997971" y="2910579"/>
              <a:chExt cx="886259" cy="159542"/>
            </a:xfrm>
          </p:grpSpPr>
          <p:sp>
            <p:nvSpPr>
              <p:cNvPr id="591" name="Google Shape;591;p30"/>
              <p:cNvSpPr/>
              <p:nvPr/>
            </p:nvSpPr>
            <p:spPr>
              <a:xfrm>
                <a:off x="6024726" y="2966795"/>
                <a:ext cx="826886" cy="40259"/>
              </a:xfrm>
              <a:custGeom>
                <a:avLst/>
                <a:gdLst/>
                <a:ahLst/>
                <a:cxnLst/>
                <a:rect l="l" t="t" r="r" b="b"/>
                <a:pathLst>
                  <a:path w="29330" h="1428" extrusionOk="0">
                    <a:moveTo>
                      <a:pt x="0" y="0"/>
                    </a:moveTo>
                    <a:lnTo>
                      <a:pt x="0" y="579"/>
                    </a:lnTo>
                    <a:cubicBezTo>
                      <a:pt x="0" y="1042"/>
                      <a:pt x="386" y="1427"/>
                      <a:pt x="868" y="1427"/>
                    </a:cubicBezTo>
                    <a:lnTo>
                      <a:pt x="3198" y="1427"/>
                    </a:lnTo>
                    <a:lnTo>
                      <a:pt x="3198" y="0"/>
                    </a:lnTo>
                    <a:close/>
                    <a:moveTo>
                      <a:pt x="5674" y="0"/>
                    </a:moveTo>
                    <a:lnTo>
                      <a:pt x="5674" y="899"/>
                    </a:lnTo>
                    <a:lnTo>
                      <a:pt x="5674" y="1427"/>
                    </a:lnTo>
                    <a:lnTo>
                      <a:pt x="23864" y="1427"/>
                    </a:lnTo>
                    <a:lnTo>
                      <a:pt x="23864" y="0"/>
                    </a:lnTo>
                    <a:close/>
                    <a:moveTo>
                      <a:pt x="26325" y="0"/>
                    </a:moveTo>
                    <a:lnTo>
                      <a:pt x="26325" y="899"/>
                    </a:lnTo>
                    <a:lnTo>
                      <a:pt x="26325" y="1427"/>
                    </a:lnTo>
                    <a:lnTo>
                      <a:pt x="28477" y="1427"/>
                    </a:lnTo>
                    <a:cubicBezTo>
                      <a:pt x="28959" y="1427"/>
                      <a:pt x="29329" y="1042"/>
                      <a:pt x="29329" y="579"/>
                    </a:cubicBezTo>
                    <a:lnTo>
                      <a:pt x="29329" y="0"/>
                    </a:lnTo>
                    <a:close/>
                  </a:path>
                </a:pathLst>
              </a:cu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6114858" y="2965386"/>
                <a:ext cx="69861" cy="104735"/>
              </a:xfrm>
              <a:custGeom>
                <a:avLst/>
                <a:gdLst/>
                <a:ahLst/>
                <a:cxnLst/>
                <a:rect l="l" t="t" r="r" b="b"/>
                <a:pathLst>
                  <a:path w="2478" h="3715" extrusionOk="0">
                    <a:moveTo>
                      <a:pt x="1" y="0"/>
                    </a:moveTo>
                    <a:lnTo>
                      <a:pt x="1" y="3086"/>
                    </a:lnTo>
                    <a:cubicBezTo>
                      <a:pt x="1" y="3441"/>
                      <a:pt x="275" y="3715"/>
                      <a:pt x="630" y="3715"/>
                    </a:cubicBezTo>
                    <a:lnTo>
                      <a:pt x="1833" y="3715"/>
                    </a:lnTo>
                    <a:cubicBezTo>
                      <a:pt x="2188" y="3715"/>
                      <a:pt x="2477" y="3441"/>
                      <a:pt x="2477" y="3086"/>
                    </a:cubicBezTo>
                    <a:lnTo>
                      <a:pt x="2477"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0"/>
              <p:cNvSpPr/>
              <p:nvPr/>
            </p:nvSpPr>
            <p:spPr>
              <a:xfrm>
                <a:off x="6114858" y="2966795"/>
                <a:ext cx="69861" cy="25373"/>
              </a:xfrm>
              <a:custGeom>
                <a:avLst/>
                <a:gdLst/>
                <a:ahLst/>
                <a:cxnLst/>
                <a:rect l="l" t="t" r="r" b="b"/>
                <a:pathLst>
                  <a:path w="2478" h="900" extrusionOk="0">
                    <a:moveTo>
                      <a:pt x="1" y="0"/>
                    </a:moveTo>
                    <a:lnTo>
                      <a:pt x="1" y="899"/>
                    </a:lnTo>
                    <a:lnTo>
                      <a:pt x="2477" y="899"/>
                    </a:lnTo>
                    <a:lnTo>
                      <a:pt x="2477"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0"/>
              <p:cNvSpPr/>
              <p:nvPr/>
            </p:nvSpPr>
            <p:spPr>
              <a:xfrm>
                <a:off x="6697489" y="2965386"/>
                <a:ext cx="69410" cy="104735"/>
              </a:xfrm>
              <a:custGeom>
                <a:avLst/>
                <a:gdLst/>
                <a:ahLst/>
                <a:cxnLst/>
                <a:rect l="l" t="t" r="r" b="b"/>
                <a:pathLst>
                  <a:path w="2462" h="3715" extrusionOk="0">
                    <a:moveTo>
                      <a:pt x="1" y="0"/>
                    </a:moveTo>
                    <a:lnTo>
                      <a:pt x="1" y="3086"/>
                    </a:lnTo>
                    <a:cubicBezTo>
                      <a:pt x="1" y="3441"/>
                      <a:pt x="275" y="3715"/>
                      <a:pt x="630" y="3715"/>
                    </a:cubicBezTo>
                    <a:lnTo>
                      <a:pt x="1833" y="3715"/>
                    </a:lnTo>
                    <a:cubicBezTo>
                      <a:pt x="2188" y="3715"/>
                      <a:pt x="2462" y="3441"/>
                      <a:pt x="2462" y="3086"/>
                    </a:cubicBezTo>
                    <a:lnTo>
                      <a:pt x="2462"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0"/>
              <p:cNvSpPr/>
              <p:nvPr/>
            </p:nvSpPr>
            <p:spPr>
              <a:xfrm>
                <a:off x="6697489" y="2966795"/>
                <a:ext cx="69410" cy="25373"/>
              </a:xfrm>
              <a:custGeom>
                <a:avLst/>
                <a:gdLst/>
                <a:ahLst/>
                <a:cxnLst/>
                <a:rect l="l" t="t" r="r" b="b"/>
                <a:pathLst>
                  <a:path w="2462" h="900" extrusionOk="0">
                    <a:moveTo>
                      <a:pt x="1" y="0"/>
                    </a:moveTo>
                    <a:lnTo>
                      <a:pt x="1" y="899"/>
                    </a:lnTo>
                    <a:lnTo>
                      <a:pt x="2462" y="899"/>
                    </a:lnTo>
                    <a:lnTo>
                      <a:pt x="2462"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0"/>
              <p:cNvSpPr/>
              <p:nvPr/>
            </p:nvSpPr>
            <p:spPr>
              <a:xfrm>
                <a:off x="5997971" y="2910579"/>
                <a:ext cx="886259" cy="56244"/>
              </a:xfrm>
              <a:custGeom>
                <a:avLst/>
                <a:gdLst/>
                <a:ahLst/>
                <a:cxnLst/>
                <a:rect l="l" t="t" r="r" b="b"/>
                <a:pathLst>
                  <a:path w="31436" h="1995" extrusionOk="0">
                    <a:moveTo>
                      <a:pt x="980" y="0"/>
                    </a:moveTo>
                    <a:cubicBezTo>
                      <a:pt x="706" y="0"/>
                      <a:pt x="467" y="112"/>
                      <a:pt x="290" y="290"/>
                    </a:cubicBezTo>
                    <a:cubicBezTo>
                      <a:pt x="112" y="467"/>
                      <a:pt x="1" y="722"/>
                      <a:pt x="1" y="995"/>
                    </a:cubicBezTo>
                    <a:lnTo>
                      <a:pt x="1" y="1142"/>
                    </a:lnTo>
                    <a:cubicBezTo>
                      <a:pt x="82" y="1624"/>
                      <a:pt x="483" y="1994"/>
                      <a:pt x="980" y="1994"/>
                    </a:cubicBezTo>
                    <a:lnTo>
                      <a:pt x="30440" y="1994"/>
                    </a:lnTo>
                    <a:cubicBezTo>
                      <a:pt x="30714" y="1994"/>
                      <a:pt x="30953" y="1879"/>
                      <a:pt x="31131" y="1705"/>
                    </a:cubicBezTo>
                    <a:cubicBezTo>
                      <a:pt x="31293" y="1558"/>
                      <a:pt x="31389" y="1366"/>
                      <a:pt x="31420" y="1142"/>
                    </a:cubicBezTo>
                    <a:cubicBezTo>
                      <a:pt x="31420" y="1092"/>
                      <a:pt x="31435" y="1046"/>
                      <a:pt x="31435" y="995"/>
                    </a:cubicBezTo>
                    <a:cubicBezTo>
                      <a:pt x="31435" y="452"/>
                      <a:pt x="30984" y="0"/>
                      <a:pt x="3044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a:off x="5997971" y="2942747"/>
                <a:ext cx="885837" cy="24076"/>
              </a:xfrm>
              <a:custGeom>
                <a:avLst/>
                <a:gdLst/>
                <a:ahLst/>
                <a:cxnLst/>
                <a:rect l="l" t="t" r="r" b="b"/>
                <a:pathLst>
                  <a:path w="31421" h="854" extrusionOk="0">
                    <a:moveTo>
                      <a:pt x="1" y="1"/>
                    </a:moveTo>
                    <a:cubicBezTo>
                      <a:pt x="82" y="483"/>
                      <a:pt x="483" y="853"/>
                      <a:pt x="980" y="853"/>
                    </a:cubicBezTo>
                    <a:lnTo>
                      <a:pt x="30440" y="853"/>
                    </a:lnTo>
                    <a:cubicBezTo>
                      <a:pt x="30714" y="853"/>
                      <a:pt x="30953" y="738"/>
                      <a:pt x="31131" y="564"/>
                    </a:cubicBezTo>
                    <a:cubicBezTo>
                      <a:pt x="31293" y="417"/>
                      <a:pt x="31389" y="225"/>
                      <a:pt x="31420" y="1"/>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8" name="Google Shape;598;p30"/>
          <p:cNvGrpSpPr/>
          <p:nvPr/>
        </p:nvGrpSpPr>
        <p:grpSpPr>
          <a:xfrm>
            <a:off x="3225271" y="1756560"/>
            <a:ext cx="1262911" cy="889689"/>
            <a:chOff x="7634076" y="2594473"/>
            <a:chExt cx="988890" cy="696648"/>
          </a:xfrm>
        </p:grpSpPr>
        <p:grpSp>
          <p:nvGrpSpPr>
            <p:cNvPr id="599" name="Google Shape;599;p30"/>
            <p:cNvGrpSpPr/>
            <p:nvPr/>
          </p:nvGrpSpPr>
          <p:grpSpPr>
            <a:xfrm>
              <a:off x="8194418" y="2594473"/>
              <a:ext cx="270614" cy="409851"/>
              <a:chOff x="6673046" y="1861217"/>
              <a:chExt cx="150520" cy="227966"/>
            </a:xfrm>
          </p:grpSpPr>
          <p:sp>
            <p:nvSpPr>
              <p:cNvPr id="600" name="Google Shape;600;p30"/>
              <p:cNvSpPr/>
              <p:nvPr/>
            </p:nvSpPr>
            <p:spPr>
              <a:xfrm>
                <a:off x="6707949" y="1871649"/>
                <a:ext cx="84296" cy="42571"/>
              </a:xfrm>
              <a:custGeom>
                <a:avLst/>
                <a:gdLst/>
                <a:ahLst/>
                <a:cxnLst/>
                <a:rect l="l" t="t" r="r" b="b"/>
                <a:pathLst>
                  <a:path w="2990" h="1510" extrusionOk="0">
                    <a:moveTo>
                      <a:pt x="2588" y="1"/>
                    </a:moveTo>
                    <a:cubicBezTo>
                      <a:pt x="1929" y="352"/>
                      <a:pt x="1801" y="1062"/>
                      <a:pt x="1801" y="1062"/>
                    </a:cubicBezTo>
                    <a:lnTo>
                      <a:pt x="1238" y="930"/>
                    </a:lnTo>
                    <a:cubicBezTo>
                      <a:pt x="1238" y="930"/>
                      <a:pt x="1045" y="225"/>
                      <a:pt x="563" y="63"/>
                    </a:cubicBezTo>
                    <a:cubicBezTo>
                      <a:pt x="0" y="788"/>
                      <a:pt x="532" y="1509"/>
                      <a:pt x="532" y="1509"/>
                    </a:cubicBezTo>
                    <a:lnTo>
                      <a:pt x="2588" y="1254"/>
                    </a:lnTo>
                    <a:cubicBezTo>
                      <a:pt x="2588" y="1254"/>
                      <a:pt x="2989" y="579"/>
                      <a:pt x="2588" y="1"/>
                    </a:cubicBezTo>
                    <a:close/>
                  </a:path>
                </a:pathLst>
              </a:custGeom>
              <a:solidFill>
                <a:srgbClr val="54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0"/>
              <p:cNvSpPr/>
              <p:nvPr/>
            </p:nvSpPr>
            <p:spPr>
              <a:xfrm>
                <a:off x="6717957" y="1861217"/>
                <a:ext cx="61657" cy="48970"/>
              </a:xfrm>
              <a:custGeom>
                <a:avLst/>
                <a:gdLst/>
                <a:ahLst/>
                <a:cxnLst/>
                <a:rect l="l" t="t" r="r" b="b"/>
                <a:pathLst>
                  <a:path w="2187" h="1737" extrusionOk="0">
                    <a:moveTo>
                      <a:pt x="899" y="1"/>
                    </a:moveTo>
                    <a:cubicBezTo>
                      <a:pt x="0" y="838"/>
                      <a:pt x="467" y="1736"/>
                      <a:pt x="467" y="1736"/>
                    </a:cubicBezTo>
                    <a:lnTo>
                      <a:pt x="1975" y="1223"/>
                    </a:lnTo>
                    <a:cubicBezTo>
                      <a:pt x="1975" y="1204"/>
                      <a:pt x="2187" y="467"/>
                      <a:pt x="899" y="1"/>
                    </a:cubicBezTo>
                    <a:close/>
                  </a:path>
                </a:pathLst>
              </a:custGeom>
              <a:solidFill>
                <a:srgbClr val="54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0"/>
              <p:cNvSpPr/>
              <p:nvPr/>
            </p:nvSpPr>
            <p:spPr>
              <a:xfrm>
                <a:off x="6693035" y="1874383"/>
                <a:ext cx="117760" cy="72004"/>
              </a:xfrm>
              <a:custGeom>
                <a:avLst/>
                <a:gdLst/>
                <a:ahLst/>
                <a:cxnLst/>
                <a:rect l="l" t="t" r="r" b="b"/>
                <a:pathLst>
                  <a:path w="4177" h="2554" extrusionOk="0">
                    <a:moveTo>
                      <a:pt x="2090" y="0"/>
                    </a:moveTo>
                    <a:cubicBezTo>
                      <a:pt x="2084" y="0"/>
                      <a:pt x="2078" y="0"/>
                      <a:pt x="2072" y="0"/>
                    </a:cubicBezTo>
                    <a:cubicBezTo>
                      <a:pt x="1478" y="16"/>
                      <a:pt x="1204" y="756"/>
                      <a:pt x="1204" y="756"/>
                    </a:cubicBezTo>
                    <a:cubicBezTo>
                      <a:pt x="1204" y="756"/>
                      <a:pt x="965" y="336"/>
                      <a:pt x="352" y="255"/>
                    </a:cubicBezTo>
                    <a:lnTo>
                      <a:pt x="352" y="255"/>
                    </a:lnTo>
                    <a:cubicBezTo>
                      <a:pt x="1" y="1204"/>
                      <a:pt x="818" y="2538"/>
                      <a:pt x="2041" y="2554"/>
                    </a:cubicBezTo>
                    <a:cubicBezTo>
                      <a:pt x="2048" y="2554"/>
                      <a:pt x="2056" y="2554"/>
                      <a:pt x="2063" y="2554"/>
                    </a:cubicBezTo>
                    <a:cubicBezTo>
                      <a:pt x="3479" y="2554"/>
                      <a:pt x="4176" y="1042"/>
                      <a:pt x="3823" y="274"/>
                    </a:cubicBezTo>
                    <a:lnTo>
                      <a:pt x="3823" y="274"/>
                    </a:lnTo>
                    <a:cubicBezTo>
                      <a:pt x="3437" y="320"/>
                      <a:pt x="2924" y="756"/>
                      <a:pt x="2924" y="756"/>
                    </a:cubicBezTo>
                    <a:cubicBezTo>
                      <a:pt x="2924" y="756"/>
                      <a:pt x="2671" y="0"/>
                      <a:pt x="209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0"/>
              <p:cNvSpPr/>
              <p:nvPr/>
            </p:nvSpPr>
            <p:spPr>
              <a:xfrm>
                <a:off x="6690328" y="1889720"/>
                <a:ext cx="122355" cy="58528"/>
              </a:xfrm>
              <a:custGeom>
                <a:avLst/>
                <a:gdLst/>
                <a:ahLst/>
                <a:cxnLst/>
                <a:rect l="l" t="t" r="r" b="b"/>
                <a:pathLst>
                  <a:path w="4340" h="2076" extrusionOk="0">
                    <a:moveTo>
                      <a:pt x="2183" y="0"/>
                    </a:moveTo>
                    <a:cubicBezTo>
                      <a:pt x="2178" y="0"/>
                      <a:pt x="2173" y="0"/>
                      <a:pt x="2168" y="0"/>
                    </a:cubicBezTo>
                    <a:cubicBezTo>
                      <a:pt x="1508" y="0"/>
                      <a:pt x="1219" y="949"/>
                      <a:pt x="1219" y="949"/>
                    </a:cubicBezTo>
                    <a:cubicBezTo>
                      <a:pt x="1219" y="949"/>
                      <a:pt x="913" y="418"/>
                      <a:pt x="339" y="418"/>
                    </a:cubicBezTo>
                    <a:cubicBezTo>
                      <a:pt x="243" y="418"/>
                      <a:pt x="141" y="433"/>
                      <a:pt x="31" y="467"/>
                    </a:cubicBezTo>
                    <a:cubicBezTo>
                      <a:pt x="0" y="1528"/>
                      <a:pt x="787" y="2060"/>
                      <a:pt x="2137" y="2075"/>
                    </a:cubicBezTo>
                    <a:cubicBezTo>
                      <a:pt x="2163" y="2076"/>
                      <a:pt x="2189" y="2076"/>
                      <a:pt x="2214" y="2076"/>
                    </a:cubicBezTo>
                    <a:cubicBezTo>
                      <a:pt x="3731" y="2076"/>
                      <a:pt x="4340" y="1620"/>
                      <a:pt x="4340" y="451"/>
                    </a:cubicBezTo>
                    <a:cubicBezTo>
                      <a:pt x="4234" y="432"/>
                      <a:pt x="4137" y="423"/>
                      <a:pt x="4047" y="423"/>
                    </a:cubicBezTo>
                    <a:cubicBezTo>
                      <a:pt x="3330" y="423"/>
                      <a:pt x="3101" y="984"/>
                      <a:pt x="3101" y="984"/>
                    </a:cubicBezTo>
                    <a:cubicBezTo>
                      <a:pt x="3101" y="984"/>
                      <a:pt x="2817" y="0"/>
                      <a:pt x="218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0"/>
              <p:cNvSpPr/>
              <p:nvPr/>
            </p:nvSpPr>
            <p:spPr>
              <a:xfrm>
                <a:off x="6683900" y="1929528"/>
                <a:ext cx="128783" cy="42740"/>
              </a:xfrm>
              <a:custGeom>
                <a:avLst/>
                <a:gdLst/>
                <a:ahLst/>
                <a:cxnLst/>
                <a:rect l="l" t="t" r="r" b="b"/>
                <a:pathLst>
                  <a:path w="4568" h="1516" extrusionOk="0">
                    <a:moveTo>
                      <a:pt x="2108" y="1"/>
                    </a:moveTo>
                    <a:cubicBezTo>
                      <a:pt x="247" y="1"/>
                      <a:pt x="1" y="1516"/>
                      <a:pt x="1" y="1516"/>
                    </a:cubicBezTo>
                    <a:lnTo>
                      <a:pt x="4568" y="1516"/>
                    </a:lnTo>
                    <a:cubicBezTo>
                      <a:pt x="4568" y="1516"/>
                      <a:pt x="4244" y="85"/>
                      <a:pt x="2253" y="4"/>
                    </a:cubicBezTo>
                    <a:cubicBezTo>
                      <a:pt x="2204" y="2"/>
                      <a:pt x="2156" y="1"/>
                      <a:pt x="2108"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0"/>
              <p:cNvSpPr/>
              <p:nvPr/>
            </p:nvSpPr>
            <p:spPr>
              <a:xfrm>
                <a:off x="6769606" y="1953210"/>
                <a:ext cx="20355" cy="16352"/>
              </a:xfrm>
              <a:custGeom>
                <a:avLst/>
                <a:gdLst/>
                <a:ahLst/>
                <a:cxnLst/>
                <a:rect l="l" t="t" r="r" b="b"/>
                <a:pathLst>
                  <a:path w="722" h="580" extrusionOk="0">
                    <a:moveTo>
                      <a:pt x="0" y="1"/>
                    </a:moveTo>
                    <a:lnTo>
                      <a:pt x="0" y="579"/>
                    </a:lnTo>
                    <a:lnTo>
                      <a:pt x="721" y="579"/>
                    </a:lnTo>
                    <a:lnTo>
                      <a:pt x="721"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0"/>
              <p:cNvSpPr/>
              <p:nvPr/>
            </p:nvSpPr>
            <p:spPr>
              <a:xfrm>
                <a:off x="6749702" y="1972240"/>
                <a:ext cx="451" cy="28"/>
              </a:xfrm>
              <a:custGeom>
                <a:avLst/>
                <a:gdLst/>
                <a:ahLst/>
                <a:cxnLst/>
                <a:rect l="l" t="t" r="r" b="b"/>
                <a:pathLst>
                  <a:path w="16" h="1" extrusionOk="0">
                    <a:moveTo>
                      <a:pt x="16" y="1"/>
                    </a:moveTo>
                    <a:lnTo>
                      <a:pt x="0" y="1"/>
                    </a:lnTo>
                    <a:lnTo>
                      <a:pt x="16" y="1"/>
                    </a:ln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0"/>
              <p:cNvSpPr/>
              <p:nvPr/>
            </p:nvSpPr>
            <p:spPr>
              <a:xfrm>
                <a:off x="6734252" y="1946359"/>
                <a:ext cx="31773" cy="25909"/>
              </a:xfrm>
              <a:custGeom>
                <a:avLst/>
                <a:gdLst/>
                <a:ahLst/>
                <a:cxnLst/>
                <a:rect l="l" t="t" r="r" b="b"/>
                <a:pathLst>
                  <a:path w="1127" h="919" extrusionOk="0">
                    <a:moveTo>
                      <a:pt x="564" y="1"/>
                    </a:moveTo>
                    <a:cubicBezTo>
                      <a:pt x="483" y="1"/>
                      <a:pt x="417" y="16"/>
                      <a:pt x="336" y="66"/>
                    </a:cubicBezTo>
                    <a:cubicBezTo>
                      <a:pt x="259" y="97"/>
                      <a:pt x="193" y="163"/>
                      <a:pt x="163" y="244"/>
                    </a:cubicBezTo>
                    <a:cubicBezTo>
                      <a:pt x="1" y="579"/>
                      <a:pt x="240" y="903"/>
                      <a:pt x="548" y="919"/>
                    </a:cubicBezTo>
                    <a:lnTo>
                      <a:pt x="564" y="919"/>
                    </a:lnTo>
                    <a:cubicBezTo>
                      <a:pt x="625" y="903"/>
                      <a:pt x="706" y="884"/>
                      <a:pt x="772" y="853"/>
                    </a:cubicBezTo>
                    <a:cubicBezTo>
                      <a:pt x="853" y="822"/>
                      <a:pt x="915" y="757"/>
                      <a:pt x="965" y="676"/>
                    </a:cubicBezTo>
                    <a:cubicBezTo>
                      <a:pt x="1127" y="340"/>
                      <a:pt x="868" y="1"/>
                      <a:pt x="564"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0"/>
              <p:cNvSpPr/>
              <p:nvPr/>
            </p:nvSpPr>
            <p:spPr>
              <a:xfrm>
                <a:off x="6673046" y="1955494"/>
                <a:ext cx="150520" cy="133689"/>
              </a:xfrm>
              <a:custGeom>
                <a:avLst/>
                <a:gdLst/>
                <a:ahLst/>
                <a:cxnLst/>
                <a:rect l="l" t="t" r="r" b="b"/>
                <a:pathLst>
                  <a:path w="5339" h="4742" extrusionOk="0">
                    <a:moveTo>
                      <a:pt x="0" y="1"/>
                    </a:moveTo>
                    <a:lnTo>
                      <a:pt x="502" y="2361"/>
                    </a:lnTo>
                    <a:lnTo>
                      <a:pt x="0" y="4741"/>
                    </a:lnTo>
                    <a:lnTo>
                      <a:pt x="5049" y="4741"/>
                    </a:lnTo>
                    <a:lnTo>
                      <a:pt x="5145" y="3584"/>
                    </a:lnTo>
                    <a:lnTo>
                      <a:pt x="4470" y="3198"/>
                    </a:lnTo>
                    <a:lnTo>
                      <a:pt x="5338" y="1559"/>
                    </a:lnTo>
                    <a:lnTo>
                      <a:pt x="5095" y="305"/>
                    </a:lnTo>
                    <a:lnTo>
                      <a:pt x="0" y="1"/>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0"/>
              <p:cNvSpPr/>
              <p:nvPr/>
            </p:nvSpPr>
            <p:spPr>
              <a:xfrm>
                <a:off x="6678036" y="1978104"/>
                <a:ext cx="143669" cy="9501"/>
              </a:xfrm>
              <a:custGeom>
                <a:avLst/>
                <a:gdLst/>
                <a:ahLst/>
                <a:cxnLst/>
                <a:rect l="l" t="t" r="r" b="b"/>
                <a:pathLst>
                  <a:path w="5096" h="337" extrusionOk="0">
                    <a:moveTo>
                      <a:pt x="1" y="1"/>
                    </a:moveTo>
                    <a:lnTo>
                      <a:pt x="82" y="337"/>
                    </a:lnTo>
                    <a:lnTo>
                      <a:pt x="5096" y="337"/>
                    </a:lnTo>
                    <a:lnTo>
                      <a:pt x="5030" y="1"/>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0"/>
              <p:cNvSpPr/>
              <p:nvPr/>
            </p:nvSpPr>
            <p:spPr>
              <a:xfrm>
                <a:off x="6683900" y="2004436"/>
                <a:ext cx="137382" cy="9473"/>
              </a:xfrm>
              <a:custGeom>
                <a:avLst/>
                <a:gdLst/>
                <a:ahLst/>
                <a:cxnLst/>
                <a:rect l="l" t="t" r="r" b="b"/>
                <a:pathLst>
                  <a:path w="4873" h="336" extrusionOk="0">
                    <a:moveTo>
                      <a:pt x="1" y="0"/>
                    </a:moveTo>
                    <a:lnTo>
                      <a:pt x="66" y="336"/>
                    </a:lnTo>
                    <a:lnTo>
                      <a:pt x="4695" y="336"/>
                    </a:lnTo>
                    <a:lnTo>
                      <a:pt x="4872" y="0"/>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0"/>
              <p:cNvSpPr/>
              <p:nvPr/>
            </p:nvSpPr>
            <p:spPr>
              <a:xfrm>
                <a:off x="6683900" y="2030627"/>
                <a:ext cx="123793" cy="9614"/>
              </a:xfrm>
              <a:custGeom>
                <a:avLst/>
                <a:gdLst/>
                <a:ahLst/>
                <a:cxnLst/>
                <a:rect l="l" t="t" r="r" b="b"/>
                <a:pathLst>
                  <a:path w="4391" h="341" extrusionOk="0">
                    <a:moveTo>
                      <a:pt x="66" y="1"/>
                    </a:moveTo>
                    <a:lnTo>
                      <a:pt x="1" y="340"/>
                    </a:lnTo>
                    <a:lnTo>
                      <a:pt x="4213" y="340"/>
                    </a:lnTo>
                    <a:lnTo>
                      <a:pt x="4390" y="1"/>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6678036" y="2056959"/>
                <a:ext cx="140089" cy="9473"/>
              </a:xfrm>
              <a:custGeom>
                <a:avLst/>
                <a:gdLst/>
                <a:ahLst/>
                <a:cxnLst/>
                <a:rect l="l" t="t" r="r" b="b"/>
                <a:pathLst>
                  <a:path w="4969" h="336" extrusionOk="0">
                    <a:moveTo>
                      <a:pt x="82" y="0"/>
                    </a:moveTo>
                    <a:lnTo>
                      <a:pt x="1" y="336"/>
                    </a:lnTo>
                    <a:lnTo>
                      <a:pt x="4953" y="336"/>
                    </a:lnTo>
                    <a:lnTo>
                      <a:pt x="4968" y="0"/>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6673046" y="1983546"/>
                <a:ext cx="150520" cy="105637"/>
              </a:xfrm>
              <a:custGeom>
                <a:avLst/>
                <a:gdLst/>
                <a:ahLst/>
                <a:cxnLst/>
                <a:rect l="l" t="t" r="r" b="b"/>
                <a:pathLst>
                  <a:path w="5339" h="3747" extrusionOk="0">
                    <a:moveTo>
                      <a:pt x="5226" y="1"/>
                    </a:moveTo>
                    <a:cubicBezTo>
                      <a:pt x="4677" y="580"/>
                      <a:pt x="3197" y="2674"/>
                      <a:pt x="441" y="2674"/>
                    </a:cubicBezTo>
                    <a:cubicBezTo>
                      <a:pt x="371" y="2674"/>
                      <a:pt x="300" y="2673"/>
                      <a:pt x="228" y="2670"/>
                    </a:cubicBezTo>
                    <a:lnTo>
                      <a:pt x="0" y="3746"/>
                    </a:lnTo>
                    <a:lnTo>
                      <a:pt x="5049" y="3746"/>
                    </a:lnTo>
                    <a:lnTo>
                      <a:pt x="5145" y="2589"/>
                    </a:lnTo>
                    <a:lnTo>
                      <a:pt x="4470" y="2203"/>
                    </a:lnTo>
                    <a:lnTo>
                      <a:pt x="5338" y="564"/>
                    </a:lnTo>
                    <a:lnTo>
                      <a:pt x="5226" y="1"/>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 name="Google Shape;614;p30"/>
            <p:cNvGrpSpPr/>
            <p:nvPr/>
          </p:nvGrpSpPr>
          <p:grpSpPr>
            <a:xfrm>
              <a:off x="7634076" y="3004286"/>
              <a:ext cx="988890" cy="286835"/>
              <a:chOff x="6361375" y="2370463"/>
              <a:chExt cx="550036" cy="159542"/>
            </a:xfrm>
          </p:grpSpPr>
          <p:sp>
            <p:nvSpPr>
              <p:cNvPr id="615" name="Google Shape;615;p30"/>
              <p:cNvSpPr/>
              <p:nvPr/>
            </p:nvSpPr>
            <p:spPr>
              <a:xfrm>
                <a:off x="6388581" y="2426228"/>
                <a:ext cx="490662" cy="40823"/>
              </a:xfrm>
              <a:custGeom>
                <a:avLst/>
                <a:gdLst/>
                <a:ahLst/>
                <a:cxnLst/>
                <a:rect l="l" t="t" r="r" b="b"/>
                <a:pathLst>
                  <a:path w="17404" h="1448" extrusionOk="0">
                    <a:moveTo>
                      <a:pt x="0" y="1"/>
                    </a:moveTo>
                    <a:lnTo>
                      <a:pt x="0" y="579"/>
                    </a:lnTo>
                    <a:cubicBezTo>
                      <a:pt x="0" y="1062"/>
                      <a:pt x="370" y="1447"/>
                      <a:pt x="852" y="1447"/>
                    </a:cubicBezTo>
                    <a:lnTo>
                      <a:pt x="3182" y="1447"/>
                    </a:lnTo>
                    <a:lnTo>
                      <a:pt x="3182" y="1"/>
                    </a:lnTo>
                    <a:close/>
                    <a:moveTo>
                      <a:pt x="5654" y="1"/>
                    </a:moveTo>
                    <a:lnTo>
                      <a:pt x="5654" y="900"/>
                    </a:lnTo>
                    <a:lnTo>
                      <a:pt x="5654" y="1447"/>
                    </a:lnTo>
                    <a:lnTo>
                      <a:pt x="11922" y="1447"/>
                    </a:lnTo>
                    <a:lnTo>
                      <a:pt x="11922" y="1"/>
                    </a:lnTo>
                    <a:close/>
                    <a:moveTo>
                      <a:pt x="14398" y="1"/>
                    </a:moveTo>
                    <a:lnTo>
                      <a:pt x="14398" y="900"/>
                    </a:lnTo>
                    <a:lnTo>
                      <a:pt x="14398" y="1447"/>
                    </a:lnTo>
                    <a:lnTo>
                      <a:pt x="16551" y="1447"/>
                    </a:lnTo>
                    <a:cubicBezTo>
                      <a:pt x="17017" y="1447"/>
                      <a:pt x="17403" y="1062"/>
                      <a:pt x="17403" y="579"/>
                    </a:cubicBezTo>
                    <a:lnTo>
                      <a:pt x="17403" y="1"/>
                    </a:lnTo>
                    <a:close/>
                  </a:path>
                </a:pathLst>
              </a:cu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6478291" y="2424818"/>
                <a:ext cx="69720" cy="105186"/>
              </a:xfrm>
              <a:custGeom>
                <a:avLst/>
                <a:gdLst/>
                <a:ahLst/>
                <a:cxnLst/>
                <a:rect l="l" t="t" r="r" b="b"/>
                <a:pathLst>
                  <a:path w="2473" h="3731" extrusionOk="0">
                    <a:moveTo>
                      <a:pt x="0" y="1"/>
                    </a:moveTo>
                    <a:lnTo>
                      <a:pt x="0" y="3086"/>
                    </a:lnTo>
                    <a:cubicBezTo>
                      <a:pt x="0" y="3441"/>
                      <a:pt x="274" y="3731"/>
                      <a:pt x="625" y="3731"/>
                    </a:cubicBezTo>
                    <a:lnTo>
                      <a:pt x="1832" y="3731"/>
                    </a:lnTo>
                    <a:cubicBezTo>
                      <a:pt x="2183" y="3731"/>
                      <a:pt x="2472" y="3441"/>
                      <a:pt x="2472" y="3086"/>
                    </a:cubicBezTo>
                    <a:lnTo>
                      <a:pt x="2472"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0"/>
              <p:cNvSpPr/>
              <p:nvPr/>
            </p:nvSpPr>
            <p:spPr>
              <a:xfrm>
                <a:off x="6478291" y="2426228"/>
                <a:ext cx="69720" cy="25373"/>
              </a:xfrm>
              <a:custGeom>
                <a:avLst/>
                <a:gdLst/>
                <a:ahLst/>
                <a:cxnLst/>
                <a:rect l="l" t="t" r="r" b="b"/>
                <a:pathLst>
                  <a:path w="2473" h="900" extrusionOk="0">
                    <a:moveTo>
                      <a:pt x="0" y="1"/>
                    </a:moveTo>
                    <a:lnTo>
                      <a:pt x="0" y="900"/>
                    </a:lnTo>
                    <a:lnTo>
                      <a:pt x="2472" y="900"/>
                    </a:lnTo>
                    <a:lnTo>
                      <a:pt x="2472"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0"/>
              <p:cNvSpPr/>
              <p:nvPr/>
            </p:nvSpPr>
            <p:spPr>
              <a:xfrm>
                <a:off x="6724695" y="2424818"/>
                <a:ext cx="69833" cy="105186"/>
              </a:xfrm>
              <a:custGeom>
                <a:avLst/>
                <a:gdLst/>
                <a:ahLst/>
                <a:cxnLst/>
                <a:rect l="l" t="t" r="r" b="b"/>
                <a:pathLst>
                  <a:path w="2477" h="3731" extrusionOk="0">
                    <a:moveTo>
                      <a:pt x="0" y="1"/>
                    </a:moveTo>
                    <a:lnTo>
                      <a:pt x="0" y="3086"/>
                    </a:lnTo>
                    <a:cubicBezTo>
                      <a:pt x="0" y="3441"/>
                      <a:pt x="289" y="3731"/>
                      <a:pt x="629" y="3731"/>
                    </a:cubicBezTo>
                    <a:lnTo>
                      <a:pt x="1852" y="3731"/>
                    </a:lnTo>
                    <a:cubicBezTo>
                      <a:pt x="2187" y="3731"/>
                      <a:pt x="2476" y="3441"/>
                      <a:pt x="2476" y="3086"/>
                    </a:cubicBezTo>
                    <a:lnTo>
                      <a:pt x="2476"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6724695" y="2426228"/>
                <a:ext cx="69833" cy="25373"/>
              </a:xfrm>
              <a:custGeom>
                <a:avLst/>
                <a:gdLst/>
                <a:ahLst/>
                <a:cxnLst/>
                <a:rect l="l" t="t" r="r" b="b"/>
                <a:pathLst>
                  <a:path w="2477" h="900" extrusionOk="0">
                    <a:moveTo>
                      <a:pt x="0" y="1"/>
                    </a:moveTo>
                    <a:lnTo>
                      <a:pt x="0" y="900"/>
                    </a:lnTo>
                    <a:lnTo>
                      <a:pt x="2476" y="900"/>
                    </a:lnTo>
                    <a:lnTo>
                      <a:pt x="2476"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0"/>
              <p:cNvSpPr/>
              <p:nvPr/>
            </p:nvSpPr>
            <p:spPr>
              <a:xfrm>
                <a:off x="6361375" y="2370463"/>
                <a:ext cx="550036" cy="55793"/>
              </a:xfrm>
              <a:custGeom>
                <a:avLst/>
                <a:gdLst/>
                <a:ahLst/>
                <a:cxnLst/>
                <a:rect l="l" t="t" r="r" b="b"/>
                <a:pathLst>
                  <a:path w="19510" h="1979" extrusionOk="0">
                    <a:moveTo>
                      <a:pt x="996" y="0"/>
                    </a:moveTo>
                    <a:cubicBezTo>
                      <a:pt x="722" y="0"/>
                      <a:pt x="468" y="112"/>
                      <a:pt x="290" y="290"/>
                    </a:cubicBezTo>
                    <a:cubicBezTo>
                      <a:pt x="113" y="467"/>
                      <a:pt x="1" y="725"/>
                      <a:pt x="1" y="999"/>
                    </a:cubicBezTo>
                    <a:lnTo>
                      <a:pt x="1" y="1142"/>
                    </a:lnTo>
                    <a:cubicBezTo>
                      <a:pt x="82" y="1624"/>
                      <a:pt x="498" y="1979"/>
                      <a:pt x="996" y="1979"/>
                    </a:cubicBezTo>
                    <a:lnTo>
                      <a:pt x="18515" y="1979"/>
                    </a:lnTo>
                    <a:cubicBezTo>
                      <a:pt x="18788" y="1979"/>
                      <a:pt x="19043" y="1882"/>
                      <a:pt x="19220" y="1690"/>
                    </a:cubicBezTo>
                    <a:cubicBezTo>
                      <a:pt x="19367" y="1543"/>
                      <a:pt x="19463" y="1350"/>
                      <a:pt x="19494" y="1142"/>
                    </a:cubicBezTo>
                    <a:cubicBezTo>
                      <a:pt x="19510" y="1096"/>
                      <a:pt x="19510" y="1046"/>
                      <a:pt x="19510" y="999"/>
                    </a:cubicBezTo>
                    <a:cubicBezTo>
                      <a:pt x="19510" y="436"/>
                      <a:pt x="19058" y="0"/>
                      <a:pt x="1851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6361375" y="2402631"/>
                <a:ext cx="549613" cy="23625"/>
              </a:xfrm>
              <a:custGeom>
                <a:avLst/>
                <a:gdLst/>
                <a:ahLst/>
                <a:cxnLst/>
                <a:rect l="l" t="t" r="r" b="b"/>
                <a:pathLst>
                  <a:path w="19495" h="838" extrusionOk="0">
                    <a:moveTo>
                      <a:pt x="1" y="1"/>
                    </a:moveTo>
                    <a:cubicBezTo>
                      <a:pt x="82" y="483"/>
                      <a:pt x="498" y="838"/>
                      <a:pt x="996" y="838"/>
                    </a:cubicBezTo>
                    <a:lnTo>
                      <a:pt x="18515" y="838"/>
                    </a:lnTo>
                    <a:cubicBezTo>
                      <a:pt x="18788" y="838"/>
                      <a:pt x="19043" y="741"/>
                      <a:pt x="19220" y="549"/>
                    </a:cubicBezTo>
                    <a:cubicBezTo>
                      <a:pt x="19367" y="402"/>
                      <a:pt x="19463" y="209"/>
                      <a:pt x="19494" y="1"/>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622;p30"/>
            <p:cNvGrpSpPr/>
            <p:nvPr/>
          </p:nvGrpSpPr>
          <p:grpSpPr>
            <a:xfrm>
              <a:off x="7766064" y="2613227"/>
              <a:ext cx="224084" cy="391098"/>
              <a:chOff x="6434789" y="1871649"/>
              <a:chExt cx="124639" cy="217535"/>
            </a:xfrm>
          </p:grpSpPr>
          <p:sp>
            <p:nvSpPr>
              <p:cNvPr id="623" name="Google Shape;623;p30"/>
              <p:cNvSpPr/>
              <p:nvPr/>
            </p:nvSpPr>
            <p:spPr>
              <a:xfrm>
                <a:off x="6464702" y="1880980"/>
                <a:ext cx="67549" cy="75838"/>
              </a:xfrm>
              <a:custGeom>
                <a:avLst/>
                <a:gdLst/>
                <a:ahLst/>
                <a:cxnLst/>
                <a:rect l="l" t="t" r="r" b="b"/>
                <a:pathLst>
                  <a:path w="2396" h="2690" extrusionOk="0">
                    <a:moveTo>
                      <a:pt x="1182" y="1"/>
                    </a:moveTo>
                    <a:cubicBezTo>
                      <a:pt x="588" y="1"/>
                      <a:pt x="0" y="318"/>
                      <a:pt x="0" y="954"/>
                    </a:cubicBezTo>
                    <a:cubicBezTo>
                      <a:pt x="0" y="2239"/>
                      <a:pt x="721" y="2690"/>
                      <a:pt x="721" y="2690"/>
                    </a:cubicBezTo>
                    <a:lnTo>
                      <a:pt x="1720" y="2690"/>
                    </a:lnTo>
                    <a:cubicBezTo>
                      <a:pt x="1720" y="2690"/>
                      <a:pt x="2395" y="2273"/>
                      <a:pt x="2395" y="985"/>
                    </a:cubicBezTo>
                    <a:cubicBezTo>
                      <a:pt x="2395" y="329"/>
                      <a:pt x="1786" y="1"/>
                      <a:pt x="1182"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0"/>
              <p:cNvSpPr/>
              <p:nvPr/>
            </p:nvSpPr>
            <p:spPr>
              <a:xfrm>
                <a:off x="6468705" y="1881121"/>
                <a:ext cx="57118" cy="55821"/>
              </a:xfrm>
              <a:custGeom>
                <a:avLst/>
                <a:gdLst/>
                <a:ahLst/>
                <a:cxnLst/>
                <a:rect l="l" t="t" r="r" b="b"/>
                <a:pathLst>
                  <a:path w="2026" h="1980" extrusionOk="0">
                    <a:moveTo>
                      <a:pt x="1046" y="0"/>
                    </a:moveTo>
                    <a:cubicBezTo>
                      <a:pt x="1046" y="0"/>
                      <a:pt x="1" y="386"/>
                      <a:pt x="869" y="1979"/>
                    </a:cubicBezTo>
                    <a:lnTo>
                      <a:pt x="1289" y="1979"/>
                    </a:lnTo>
                    <a:cubicBezTo>
                      <a:pt x="1289" y="1979"/>
                      <a:pt x="2026" y="467"/>
                      <a:pt x="1046"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0"/>
              <p:cNvSpPr/>
              <p:nvPr/>
            </p:nvSpPr>
            <p:spPr>
              <a:xfrm>
                <a:off x="6514490" y="1871649"/>
                <a:ext cx="30814" cy="30814"/>
              </a:xfrm>
              <a:custGeom>
                <a:avLst/>
                <a:gdLst/>
                <a:ahLst/>
                <a:cxnLst/>
                <a:rect l="l" t="t" r="r" b="b"/>
                <a:pathLst>
                  <a:path w="1093" h="1093" extrusionOk="0">
                    <a:moveTo>
                      <a:pt x="548" y="1"/>
                    </a:moveTo>
                    <a:cubicBezTo>
                      <a:pt x="244" y="1"/>
                      <a:pt x="1" y="240"/>
                      <a:pt x="1" y="545"/>
                    </a:cubicBezTo>
                    <a:cubicBezTo>
                      <a:pt x="1" y="676"/>
                      <a:pt x="31" y="788"/>
                      <a:pt x="112" y="884"/>
                    </a:cubicBezTo>
                    <a:cubicBezTo>
                      <a:pt x="209" y="1011"/>
                      <a:pt x="371" y="1092"/>
                      <a:pt x="548" y="1092"/>
                    </a:cubicBezTo>
                    <a:cubicBezTo>
                      <a:pt x="838" y="1092"/>
                      <a:pt x="1092" y="853"/>
                      <a:pt x="1092" y="545"/>
                    </a:cubicBezTo>
                    <a:cubicBezTo>
                      <a:pt x="1092" y="433"/>
                      <a:pt x="1046" y="321"/>
                      <a:pt x="996" y="240"/>
                    </a:cubicBezTo>
                    <a:cubicBezTo>
                      <a:pt x="899" y="97"/>
                      <a:pt x="726" y="1"/>
                      <a:pt x="548"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0"/>
              <p:cNvSpPr/>
              <p:nvPr/>
            </p:nvSpPr>
            <p:spPr>
              <a:xfrm>
                <a:off x="6456526" y="1903309"/>
                <a:ext cx="15901" cy="15478"/>
              </a:xfrm>
              <a:custGeom>
                <a:avLst/>
                <a:gdLst/>
                <a:ahLst/>
                <a:cxnLst/>
                <a:rect l="l" t="t" r="r" b="b"/>
                <a:pathLst>
                  <a:path w="564" h="549" extrusionOk="0">
                    <a:moveTo>
                      <a:pt x="290" y="0"/>
                    </a:moveTo>
                    <a:cubicBezTo>
                      <a:pt x="178" y="0"/>
                      <a:pt x="97" y="50"/>
                      <a:pt x="47" y="131"/>
                    </a:cubicBezTo>
                    <a:cubicBezTo>
                      <a:pt x="16" y="178"/>
                      <a:pt x="1" y="228"/>
                      <a:pt x="1" y="274"/>
                    </a:cubicBezTo>
                    <a:cubicBezTo>
                      <a:pt x="1" y="436"/>
                      <a:pt x="128" y="548"/>
                      <a:pt x="290" y="548"/>
                    </a:cubicBezTo>
                    <a:cubicBezTo>
                      <a:pt x="402" y="548"/>
                      <a:pt x="514" y="482"/>
                      <a:pt x="545" y="371"/>
                    </a:cubicBezTo>
                    <a:cubicBezTo>
                      <a:pt x="545" y="340"/>
                      <a:pt x="564" y="309"/>
                      <a:pt x="564" y="274"/>
                    </a:cubicBezTo>
                    <a:cubicBezTo>
                      <a:pt x="564" y="131"/>
                      <a:pt x="433" y="0"/>
                      <a:pt x="29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6456526" y="1907002"/>
                <a:ext cx="15365" cy="11784"/>
              </a:xfrm>
              <a:custGeom>
                <a:avLst/>
                <a:gdLst/>
                <a:ahLst/>
                <a:cxnLst/>
                <a:rect l="l" t="t" r="r" b="b"/>
                <a:pathLst>
                  <a:path w="545" h="418" extrusionOk="0">
                    <a:moveTo>
                      <a:pt x="47" y="0"/>
                    </a:moveTo>
                    <a:cubicBezTo>
                      <a:pt x="16" y="47"/>
                      <a:pt x="1" y="97"/>
                      <a:pt x="1" y="143"/>
                    </a:cubicBezTo>
                    <a:cubicBezTo>
                      <a:pt x="1" y="305"/>
                      <a:pt x="128" y="417"/>
                      <a:pt x="290" y="417"/>
                    </a:cubicBezTo>
                    <a:cubicBezTo>
                      <a:pt x="402" y="417"/>
                      <a:pt x="514" y="351"/>
                      <a:pt x="545" y="240"/>
                    </a:cubicBezTo>
                    <a:cubicBezTo>
                      <a:pt x="336" y="209"/>
                      <a:pt x="178" y="97"/>
                      <a:pt x="47" y="0"/>
                    </a:cubicBezTo>
                    <a:close/>
                  </a:path>
                </a:pathLst>
              </a:custGeom>
              <a:solidFill>
                <a:srgbClr val="5D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0"/>
              <p:cNvSpPr/>
              <p:nvPr/>
            </p:nvSpPr>
            <p:spPr>
              <a:xfrm>
                <a:off x="6517648" y="1878415"/>
                <a:ext cx="27657" cy="24048"/>
              </a:xfrm>
              <a:custGeom>
                <a:avLst/>
                <a:gdLst/>
                <a:ahLst/>
                <a:cxnLst/>
                <a:rect l="l" t="t" r="r" b="b"/>
                <a:pathLst>
                  <a:path w="981" h="853" extrusionOk="0">
                    <a:moveTo>
                      <a:pt x="884" y="0"/>
                    </a:moveTo>
                    <a:cubicBezTo>
                      <a:pt x="660" y="467"/>
                      <a:pt x="209" y="594"/>
                      <a:pt x="0" y="644"/>
                    </a:cubicBezTo>
                    <a:cubicBezTo>
                      <a:pt x="97" y="771"/>
                      <a:pt x="259" y="852"/>
                      <a:pt x="436" y="852"/>
                    </a:cubicBezTo>
                    <a:cubicBezTo>
                      <a:pt x="726" y="852"/>
                      <a:pt x="980" y="613"/>
                      <a:pt x="980" y="305"/>
                    </a:cubicBezTo>
                    <a:cubicBezTo>
                      <a:pt x="980" y="193"/>
                      <a:pt x="934" y="81"/>
                      <a:pt x="884" y="0"/>
                    </a:cubicBezTo>
                    <a:close/>
                  </a:path>
                </a:pathLst>
              </a:custGeom>
              <a:solidFill>
                <a:srgbClr val="5D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0"/>
              <p:cNvSpPr/>
              <p:nvPr/>
            </p:nvSpPr>
            <p:spPr>
              <a:xfrm>
                <a:off x="6446094" y="1925976"/>
                <a:ext cx="107357" cy="35410"/>
              </a:xfrm>
              <a:custGeom>
                <a:avLst/>
                <a:gdLst/>
                <a:ahLst/>
                <a:cxnLst/>
                <a:rect l="l" t="t" r="r" b="b"/>
                <a:pathLst>
                  <a:path w="3808" h="1256" extrusionOk="0">
                    <a:moveTo>
                      <a:pt x="2047" y="0"/>
                    </a:moveTo>
                    <a:cubicBezTo>
                      <a:pt x="2008" y="0"/>
                      <a:pt x="1969" y="1"/>
                      <a:pt x="1929" y="2"/>
                    </a:cubicBezTo>
                    <a:cubicBezTo>
                      <a:pt x="274" y="64"/>
                      <a:pt x="0" y="1256"/>
                      <a:pt x="0" y="1256"/>
                    </a:cubicBezTo>
                    <a:lnTo>
                      <a:pt x="3807" y="1256"/>
                    </a:lnTo>
                    <a:cubicBezTo>
                      <a:pt x="3807" y="1256"/>
                      <a:pt x="3594" y="0"/>
                      <a:pt x="2047"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0"/>
              <p:cNvSpPr/>
              <p:nvPr/>
            </p:nvSpPr>
            <p:spPr>
              <a:xfrm>
                <a:off x="6524047" y="1936915"/>
                <a:ext cx="8627" cy="6766"/>
              </a:xfrm>
              <a:custGeom>
                <a:avLst/>
                <a:gdLst/>
                <a:ahLst/>
                <a:cxnLst/>
                <a:rect l="l" t="t" r="r" b="b"/>
                <a:pathLst>
                  <a:path w="306" h="240" extrusionOk="0">
                    <a:moveTo>
                      <a:pt x="159" y="0"/>
                    </a:moveTo>
                    <a:cubicBezTo>
                      <a:pt x="63" y="0"/>
                      <a:pt x="1" y="97"/>
                      <a:pt x="47" y="193"/>
                    </a:cubicBezTo>
                    <a:cubicBezTo>
                      <a:pt x="63" y="193"/>
                      <a:pt x="78" y="208"/>
                      <a:pt x="78" y="224"/>
                    </a:cubicBezTo>
                    <a:cubicBezTo>
                      <a:pt x="113" y="224"/>
                      <a:pt x="128" y="239"/>
                      <a:pt x="159" y="239"/>
                    </a:cubicBezTo>
                    <a:cubicBezTo>
                      <a:pt x="240" y="239"/>
                      <a:pt x="306" y="143"/>
                      <a:pt x="256" y="46"/>
                    </a:cubicBezTo>
                    <a:cubicBezTo>
                      <a:pt x="256" y="31"/>
                      <a:pt x="240" y="16"/>
                      <a:pt x="225" y="16"/>
                    </a:cubicBezTo>
                    <a:cubicBezTo>
                      <a:pt x="209" y="0"/>
                      <a:pt x="175" y="0"/>
                      <a:pt x="159"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0"/>
              <p:cNvSpPr/>
              <p:nvPr/>
            </p:nvSpPr>
            <p:spPr>
              <a:xfrm>
                <a:off x="6498166" y="1961358"/>
                <a:ext cx="28" cy="28"/>
              </a:xfrm>
              <a:custGeom>
                <a:avLst/>
                <a:gdLst/>
                <a:ahLst/>
                <a:cxnLst/>
                <a:rect l="l" t="t" r="r" b="b"/>
                <a:pathLst>
                  <a:path w="1" h="1" extrusionOk="0">
                    <a:moveTo>
                      <a:pt x="1" y="1"/>
                    </a:moveTo>
                    <a:lnTo>
                      <a:pt x="1" y="1"/>
                    </a:lnTo>
                    <a:lnTo>
                      <a:pt x="1" y="1"/>
                    </a:ln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0"/>
              <p:cNvSpPr/>
              <p:nvPr/>
            </p:nvSpPr>
            <p:spPr>
              <a:xfrm>
                <a:off x="6485029" y="1940072"/>
                <a:ext cx="26783" cy="21314"/>
              </a:xfrm>
              <a:custGeom>
                <a:avLst/>
                <a:gdLst/>
                <a:ahLst/>
                <a:cxnLst/>
                <a:rect l="l" t="t" r="r" b="b"/>
                <a:pathLst>
                  <a:path w="950" h="756" extrusionOk="0">
                    <a:moveTo>
                      <a:pt x="467" y="0"/>
                    </a:moveTo>
                    <a:cubicBezTo>
                      <a:pt x="193" y="0"/>
                      <a:pt x="0" y="289"/>
                      <a:pt x="147" y="579"/>
                    </a:cubicBezTo>
                    <a:cubicBezTo>
                      <a:pt x="178" y="625"/>
                      <a:pt x="209" y="675"/>
                      <a:pt x="274" y="706"/>
                    </a:cubicBezTo>
                    <a:cubicBezTo>
                      <a:pt x="340" y="741"/>
                      <a:pt x="401" y="756"/>
                      <a:pt x="467" y="756"/>
                    </a:cubicBezTo>
                    <a:cubicBezTo>
                      <a:pt x="741" y="756"/>
                      <a:pt x="949" y="467"/>
                      <a:pt x="787" y="177"/>
                    </a:cubicBezTo>
                    <a:cubicBezTo>
                      <a:pt x="756" y="127"/>
                      <a:pt x="725" y="81"/>
                      <a:pt x="660" y="46"/>
                    </a:cubicBezTo>
                    <a:cubicBezTo>
                      <a:pt x="594" y="15"/>
                      <a:pt x="533" y="0"/>
                      <a:pt x="46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0"/>
              <p:cNvSpPr/>
              <p:nvPr/>
            </p:nvSpPr>
            <p:spPr>
              <a:xfrm>
                <a:off x="6434789" y="1954535"/>
                <a:ext cx="124639" cy="134647"/>
              </a:xfrm>
              <a:custGeom>
                <a:avLst/>
                <a:gdLst/>
                <a:ahLst/>
                <a:cxnLst/>
                <a:rect l="l" t="t" r="r" b="b"/>
                <a:pathLst>
                  <a:path w="4421" h="4776" extrusionOk="0">
                    <a:moveTo>
                      <a:pt x="97" y="0"/>
                    </a:moveTo>
                    <a:lnTo>
                      <a:pt x="290" y="1416"/>
                    </a:lnTo>
                    <a:lnTo>
                      <a:pt x="660" y="2172"/>
                    </a:lnTo>
                    <a:lnTo>
                      <a:pt x="0" y="3151"/>
                    </a:lnTo>
                    <a:lnTo>
                      <a:pt x="97" y="4775"/>
                    </a:lnTo>
                    <a:lnTo>
                      <a:pt x="4420" y="4775"/>
                    </a:lnTo>
                    <a:lnTo>
                      <a:pt x="4289" y="710"/>
                    </a:lnTo>
                    <a:lnTo>
                      <a:pt x="4420" y="0"/>
                    </a:ln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0"/>
              <p:cNvSpPr/>
              <p:nvPr/>
            </p:nvSpPr>
            <p:spPr>
              <a:xfrm>
                <a:off x="6440653" y="1977681"/>
                <a:ext cx="115505" cy="9050"/>
              </a:xfrm>
              <a:custGeom>
                <a:avLst/>
                <a:gdLst/>
                <a:ahLst/>
                <a:cxnLst/>
                <a:rect l="l" t="t" r="r" b="b"/>
                <a:pathLst>
                  <a:path w="4097" h="321" extrusionOk="0">
                    <a:moveTo>
                      <a:pt x="1" y="1"/>
                    </a:moveTo>
                    <a:lnTo>
                      <a:pt x="47" y="321"/>
                    </a:lnTo>
                    <a:lnTo>
                      <a:pt x="4097" y="321"/>
                    </a:lnTo>
                    <a:lnTo>
                      <a:pt x="4081"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0"/>
              <p:cNvSpPr/>
              <p:nvPr/>
            </p:nvSpPr>
            <p:spPr>
              <a:xfrm>
                <a:off x="6447391" y="2003901"/>
                <a:ext cx="109331" cy="9585"/>
              </a:xfrm>
              <a:custGeom>
                <a:avLst/>
                <a:gdLst/>
                <a:ahLst/>
                <a:cxnLst/>
                <a:rect l="l" t="t" r="r" b="b"/>
                <a:pathLst>
                  <a:path w="3878" h="340" extrusionOk="0">
                    <a:moveTo>
                      <a:pt x="1" y="0"/>
                    </a:moveTo>
                    <a:lnTo>
                      <a:pt x="163" y="340"/>
                    </a:lnTo>
                    <a:lnTo>
                      <a:pt x="3877" y="340"/>
                    </a:lnTo>
                    <a:lnTo>
                      <a:pt x="3877"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6437073" y="2030205"/>
                <a:ext cx="120495" cy="9585"/>
              </a:xfrm>
              <a:custGeom>
                <a:avLst/>
                <a:gdLst/>
                <a:ahLst/>
                <a:cxnLst/>
                <a:rect l="l" t="t" r="r" b="b"/>
                <a:pathLst>
                  <a:path w="4274" h="340" extrusionOk="0">
                    <a:moveTo>
                      <a:pt x="224" y="1"/>
                    </a:moveTo>
                    <a:lnTo>
                      <a:pt x="0" y="340"/>
                    </a:lnTo>
                    <a:lnTo>
                      <a:pt x="4274" y="340"/>
                    </a:lnTo>
                    <a:lnTo>
                      <a:pt x="4274"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0"/>
              <p:cNvSpPr/>
              <p:nvPr/>
            </p:nvSpPr>
            <p:spPr>
              <a:xfrm>
                <a:off x="6435212" y="2056508"/>
                <a:ext cx="123229" cy="9501"/>
              </a:xfrm>
              <a:custGeom>
                <a:avLst/>
                <a:gdLst/>
                <a:ahLst/>
                <a:cxnLst/>
                <a:rect l="l" t="t" r="r" b="b"/>
                <a:pathLst>
                  <a:path w="4371" h="337" extrusionOk="0">
                    <a:moveTo>
                      <a:pt x="1" y="1"/>
                    </a:moveTo>
                    <a:lnTo>
                      <a:pt x="32" y="336"/>
                    </a:lnTo>
                    <a:lnTo>
                      <a:pt x="4371" y="336"/>
                    </a:lnTo>
                    <a:lnTo>
                      <a:pt x="4355"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0"/>
              <p:cNvSpPr/>
              <p:nvPr/>
            </p:nvSpPr>
            <p:spPr>
              <a:xfrm>
                <a:off x="6436537" y="2034349"/>
                <a:ext cx="122891" cy="54834"/>
              </a:xfrm>
              <a:custGeom>
                <a:avLst/>
                <a:gdLst/>
                <a:ahLst/>
                <a:cxnLst/>
                <a:rect l="l" t="t" r="r" b="b"/>
                <a:pathLst>
                  <a:path w="4359" h="1945" extrusionOk="0">
                    <a:moveTo>
                      <a:pt x="4293" y="0"/>
                    </a:moveTo>
                    <a:cubicBezTo>
                      <a:pt x="3314" y="1242"/>
                      <a:pt x="2075" y="1521"/>
                      <a:pt x="1075" y="1521"/>
                    </a:cubicBezTo>
                    <a:cubicBezTo>
                      <a:pt x="665" y="1521"/>
                      <a:pt x="295" y="1474"/>
                      <a:pt x="0" y="1427"/>
                    </a:cubicBezTo>
                    <a:lnTo>
                      <a:pt x="0" y="1427"/>
                    </a:lnTo>
                    <a:lnTo>
                      <a:pt x="35" y="1944"/>
                    </a:lnTo>
                    <a:lnTo>
                      <a:pt x="4358" y="1944"/>
                    </a:lnTo>
                    <a:lnTo>
                      <a:pt x="4293" y="0"/>
                    </a:lnTo>
                    <a:close/>
                  </a:path>
                </a:pathLst>
              </a:custGeom>
              <a:solidFill>
                <a:srgbClr val="FB7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8/29/2022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565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8/29/2022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9702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7" name="Google Shape;37;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00000"/>
              </a:lnSpc>
              <a:spcBef>
                <a:spcPts val="0"/>
              </a:spcBef>
              <a:spcAft>
                <a:spcPts val="0"/>
              </a:spcAft>
              <a:buSzPts val="1400"/>
              <a:buFont typeface="Catamaran Light"/>
              <a:buChar char="○"/>
              <a:defRPr/>
            </a:lvl2pPr>
            <a:lvl3pPr marL="1371600" lvl="2" indent="-317500" rtl="0">
              <a:lnSpc>
                <a:spcPct val="100000"/>
              </a:lnSpc>
              <a:spcBef>
                <a:spcPts val="0"/>
              </a:spcBef>
              <a:spcAft>
                <a:spcPts val="0"/>
              </a:spcAft>
              <a:buSzPts val="1400"/>
              <a:buFont typeface="Catamaran Light"/>
              <a:buChar char="■"/>
              <a:defRPr/>
            </a:lvl3pPr>
            <a:lvl4pPr marL="1828800" lvl="3" indent="-317500" rtl="0">
              <a:lnSpc>
                <a:spcPct val="100000"/>
              </a:lnSpc>
              <a:spcBef>
                <a:spcPts val="0"/>
              </a:spcBef>
              <a:spcAft>
                <a:spcPts val="0"/>
              </a:spcAft>
              <a:buSzPts val="1400"/>
              <a:buFont typeface="Catamaran Light"/>
              <a:buChar char="●"/>
              <a:defRPr/>
            </a:lvl4pPr>
            <a:lvl5pPr marL="2286000" lvl="4" indent="-317500" rtl="0">
              <a:lnSpc>
                <a:spcPct val="100000"/>
              </a:lnSpc>
              <a:spcBef>
                <a:spcPts val="0"/>
              </a:spcBef>
              <a:spcAft>
                <a:spcPts val="0"/>
              </a:spcAft>
              <a:buSzPts val="1400"/>
              <a:buFont typeface="Catamaran Light"/>
              <a:buChar char="○"/>
              <a:defRPr/>
            </a:lvl5pPr>
            <a:lvl6pPr marL="2743200" lvl="5" indent="-317500" rtl="0">
              <a:lnSpc>
                <a:spcPct val="100000"/>
              </a:lnSpc>
              <a:spcBef>
                <a:spcPts val="0"/>
              </a:spcBef>
              <a:spcAft>
                <a:spcPts val="0"/>
              </a:spcAft>
              <a:buSzPts val="1400"/>
              <a:buFont typeface="Catamaran Light"/>
              <a:buChar char="■"/>
              <a:defRPr/>
            </a:lvl6pPr>
            <a:lvl7pPr marL="3200400" lvl="6" indent="-317500" rtl="0">
              <a:lnSpc>
                <a:spcPct val="100000"/>
              </a:lnSpc>
              <a:spcBef>
                <a:spcPts val="0"/>
              </a:spcBef>
              <a:spcAft>
                <a:spcPts val="0"/>
              </a:spcAft>
              <a:buSzPts val="1400"/>
              <a:buFont typeface="Catamaran Light"/>
              <a:buChar char="●"/>
              <a:defRPr/>
            </a:lvl7pPr>
            <a:lvl8pPr marL="3657600" lvl="7" indent="-317500" rtl="0">
              <a:lnSpc>
                <a:spcPct val="100000"/>
              </a:lnSpc>
              <a:spcBef>
                <a:spcPts val="0"/>
              </a:spcBef>
              <a:spcAft>
                <a:spcPts val="0"/>
              </a:spcAft>
              <a:buSzPts val="1400"/>
              <a:buFont typeface="Catamaran Light"/>
              <a:buChar char="○"/>
              <a:defRPr/>
            </a:lvl8pPr>
            <a:lvl9pPr marL="4114800" lvl="8" indent="-317500" rtl="0">
              <a:lnSpc>
                <a:spcPct val="100000"/>
              </a:lnSpc>
              <a:spcBef>
                <a:spcPts val="0"/>
              </a:spcBef>
              <a:spcAft>
                <a:spcPts val="0"/>
              </a:spcAft>
              <a:buSzPts val="1400"/>
              <a:buFont typeface="Catamaran Light"/>
              <a:buChar char="■"/>
              <a:defRPr/>
            </a:lvl9pPr>
          </a:lstStyle>
          <a:p>
            <a:endParaRPr/>
          </a:p>
        </p:txBody>
      </p:sp>
      <p:sp>
        <p:nvSpPr>
          <p:cNvPr id="38" name="Google Shape;38;p4"/>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4"/>
          <p:cNvGrpSpPr/>
          <p:nvPr/>
        </p:nvGrpSpPr>
        <p:grpSpPr>
          <a:xfrm>
            <a:off x="158228" y="248675"/>
            <a:ext cx="413043" cy="1074032"/>
            <a:chOff x="2472803" y="326075"/>
            <a:chExt cx="413043" cy="1074032"/>
          </a:xfrm>
        </p:grpSpPr>
        <p:sp>
          <p:nvSpPr>
            <p:cNvPr id="40" name="Google Shape;40;p4"/>
            <p:cNvSpPr/>
            <p:nvPr/>
          </p:nvSpPr>
          <p:spPr>
            <a:xfrm>
              <a:off x="2736662" y="1071509"/>
              <a:ext cx="149184" cy="151632"/>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2472803" y="326075"/>
              <a:ext cx="86892" cy="86524"/>
            </a:xfrm>
            <a:custGeom>
              <a:avLst/>
              <a:gdLst/>
              <a:ahLst/>
              <a:cxnLst/>
              <a:rect l="l" t="t" r="r" b="b"/>
              <a:pathLst>
                <a:path w="710" h="707" extrusionOk="0">
                  <a:moveTo>
                    <a:pt x="355" y="1"/>
                  </a:moveTo>
                  <a:cubicBezTo>
                    <a:pt x="355" y="194"/>
                    <a:pt x="193" y="352"/>
                    <a:pt x="0" y="352"/>
                  </a:cubicBezTo>
                  <a:cubicBezTo>
                    <a:pt x="193" y="352"/>
                    <a:pt x="355" y="514"/>
                    <a:pt x="355" y="707"/>
                  </a:cubicBezTo>
                  <a:cubicBezTo>
                    <a:pt x="355" y="514"/>
                    <a:pt x="517" y="352"/>
                    <a:pt x="710" y="352"/>
                  </a:cubicBezTo>
                  <a:cubicBezTo>
                    <a:pt x="517" y="352"/>
                    <a:pt x="355" y="194"/>
                    <a:pt x="3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2472803" y="1311257"/>
              <a:ext cx="86892" cy="88850"/>
            </a:xfrm>
            <a:custGeom>
              <a:avLst/>
              <a:gdLst/>
              <a:ahLst/>
              <a:cxnLst/>
              <a:rect l="l" t="t" r="r" b="b"/>
              <a:pathLst>
                <a:path w="710" h="726" extrusionOk="0">
                  <a:moveTo>
                    <a:pt x="355" y="0"/>
                  </a:moveTo>
                  <a:cubicBezTo>
                    <a:pt x="355" y="209"/>
                    <a:pt x="193" y="371"/>
                    <a:pt x="0" y="371"/>
                  </a:cubicBezTo>
                  <a:cubicBezTo>
                    <a:pt x="193" y="371"/>
                    <a:pt x="355" y="533"/>
                    <a:pt x="355" y="726"/>
                  </a:cubicBezTo>
                  <a:cubicBezTo>
                    <a:pt x="355" y="533"/>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4"/>
          <p:cNvGrpSpPr/>
          <p:nvPr/>
        </p:nvGrpSpPr>
        <p:grpSpPr>
          <a:xfrm>
            <a:off x="8349749" y="370693"/>
            <a:ext cx="618651" cy="830000"/>
            <a:chOff x="8349749" y="370693"/>
            <a:chExt cx="618651" cy="830000"/>
          </a:xfrm>
        </p:grpSpPr>
        <p:grpSp>
          <p:nvGrpSpPr>
            <p:cNvPr id="44" name="Google Shape;44;p4"/>
            <p:cNvGrpSpPr/>
            <p:nvPr/>
          </p:nvGrpSpPr>
          <p:grpSpPr>
            <a:xfrm>
              <a:off x="8572735" y="370693"/>
              <a:ext cx="395665" cy="830000"/>
              <a:chOff x="6722060" y="248681"/>
              <a:chExt cx="395665" cy="830000"/>
            </a:xfrm>
          </p:grpSpPr>
          <p:sp>
            <p:nvSpPr>
              <p:cNvPr id="45" name="Google Shape;45;p4"/>
              <p:cNvSpPr/>
              <p:nvPr/>
            </p:nvSpPr>
            <p:spPr>
              <a:xfrm>
                <a:off x="6722060" y="870386"/>
                <a:ext cx="210743" cy="208295"/>
              </a:xfrm>
              <a:custGeom>
                <a:avLst/>
                <a:gdLst/>
                <a:ahLst/>
                <a:cxnLst/>
                <a:rect l="l" t="t" r="r" b="b"/>
                <a:pathLst>
                  <a:path w="1722" h="1702" extrusionOk="0">
                    <a:moveTo>
                      <a:pt x="869" y="0"/>
                    </a:moveTo>
                    <a:cubicBezTo>
                      <a:pt x="869" y="463"/>
                      <a:pt x="483" y="849"/>
                      <a:pt x="1" y="849"/>
                    </a:cubicBezTo>
                    <a:cubicBezTo>
                      <a:pt x="483" y="849"/>
                      <a:pt x="869" y="1234"/>
                      <a:pt x="869" y="1701"/>
                    </a:cubicBezTo>
                    <a:cubicBezTo>
                      <a:pt x="869" y="1234"/>
                      <a:pt x="1239" y="849"/>
                      <a:pt x="1721" y="849"/>
                    </a:cubicBezTo>
                    <a:cubicBezTo>
                      <a:pt x="1239" y="849"/>
                      <a:pt x="869" y="463"/>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7030833" y="248681"/>
                <a:ext cx="86892" cy="88360"/>
              </a:xfrm>
              <a:custGeom>
                <a:avLst/>
                <a:gdLst/>
                <a:ahLst/>
                <a:cxnLst/>
                <a:rect l="l" t="t" r="r" b="b"/>
                <a:pathLst>
                  <a:path w="710" h="722" extrusionOk="0">
                    <a:moveTo>
                      <a:pt x="355" y="0"/>
                    </a:moveTo>
                    <a:cubicBezTo>
                      <a:pt x="355" y="209"/>
                      <a:pt x="193" y="371"/>
                      <a:pt x="0" y="371"/>
                    </a:cubicBezTo>
                    <a:cubicBezTo>
                      <a:pt x="193" y="371"/>
                      <a:pt x="355" y="529"/>
                      <a:pt x="355" y="722"/>
                    </a:cubicBezTo>
                    <a:cubicBezTo>
                      <a:pt x="355" y="529"/>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4"/>
            <p:cNvSpPr/>
            <p:nvPr/>
          </p:nvSpPr>
          <p:spPr>
            <a:xfrm>
              <a:off x="8349749" y="415774"/>
              <a:ext cx="162075" cy="160201"/>
            </a:xfrm>
            <a:custGeom>
              <a:avLst/>
              <a:gdLst/>
              <a:ahLst/>
              <a:cxnLst/>
              <a:rect l="l" t="t" r="r" b="b"/>
              <a:pathLst>
                <a:path w="1722" h="1702" extrusionOk="0">
                  <a:moveTo>
                    <a:pt x="869" y="0"/>
                  </a:moveTo>
                  <a:cubicBezTo>
                    <a:pt x="869" y="463"/>
                    <a:pt x="483" y="849"/>
                    <a:pt x="1" y="849"/>
                  </a:cubicBezTo>
                  <a:cubicBezTo>
                    <a:pt x="483" y="849"/>
                    <a:pt x="869" y="1234"/>
                    <a:pt x="869" y="1701"/>
                  </a:cubicBezTo>
                  <a:cubicBezTo>
                    <a:pt x="869" y="1234"/>
                    <a:pt x="1239" y="849"/>
                    <a:pt x="1721" y="849"/>
                  </a:cubicBezTo>
                  <a:cubicBezTo>
                    <a:pt x="1239" y="849"/>
                    <a:pt x="869" y="463"/>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8/29/2022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7161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8/29/2022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9467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8/29/2022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4256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sp>
        <p:nvSpPr>
          <p:cNvPr id="49" name="Google Shape;4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 name="Google Shape;50;p5"/>
          <p:cNvSpPr txBox="1">
            <a:spLocks noGrp="1"/>
          </p:cNvSpPr>
          <p:nvPr>
            <p:ph type="title" idx="2"/>
          </p:nvPr>
        </p:nvSpPr>
        <p:spPr>
          <a:xfrm>
            <a:off x="1543441" y="2112200"/>
            <a:ext cx="25605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5"/>
          <p:cNvSpPr txBox="1">
            <a:spLocks noGrp="1"/>
          </p:cNvSpPr>
          <p:nvPr>
            <p:ph type="title" idx="3"/>
          </p:nvPr>
        </p:nvSpPr>
        <p:spPr>
          <a:xfrm>
            <a:off x="5040056" y="2112200"/>
            <a:ext cx="25605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 name="Google Shape;52;p5"/>
          <p:cNvSpPr txBox="1">
            <a:spLocks noGrp="1"/>
          </p:cNvSpPr>
          <p:nvPr>
            <p:ph type="subTitle" idx="1"/>
          </p:nvPr>
        </p:nvSpPr>
        <p:spPr>
          <a:xfrm>
            <a:off x="5040059" y="2523626"/>
            <a:ext cx="25605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3" name="Google Shape;53;p5"/>
          <p:cNvSpPr txBox="1">
            <a:spLocks noGrp="1"/>
          </p:cNvSpPr>
          <p:nvPr>
            <p:ph type="subTitle" idx="4"/>
          </p:nvPr>
        </p:nvSpPr>
        <p:spPr>
          <a:xfrm>
            <a:off x="1543441" y="2523626"/>
            <a:ext cx="25605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4" name="Google Shape;54;p5"/>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55;p5"/>
          <p:cNvGrpSpPr/>
          <p:nvPr/>
        </p:nvGrpSpPr>
        <p:grpSpPr>
          <a:xfrm>
            <a:off x="306953" y="280838"/>
            <a:ext cx="413043" cy="1074032"/>
            <a:chOff x="2472803" y="326075"/>
            <a:chExt cx="413043" cy="1074032"/>
          </a:xfrm>
        </p:grpSpPr>
        <p:sp>
          <p:nvSpPr>
            <p:cNvPr id="56" name="Google Shape;56;p5"/>
            <p:cNvSpPr/>
            <p:nvPr/>
          </p:nvSpPr>
          <p:spPr>
            <a:xfrm>
              <a:off x="2736662" y="1071509"/>
              <a:ext cx="149184" cy="151632"/>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2472803" y="326075"/>
              <a:ext cx="86892" cy="86524"/>
            </a:xfrm>
            <a:custGeom>
              <a:avLst/>
              <a:gdLst/>
              <a:ahLst/>
              <a:cxnLst/>
              <a:rect l="l" t="t" r="r" b="b"/>
              <a:pathLst>
                <a:path w="710" h="707" extrusionOk="0">
                  <a:moveTo>
                    <a:pt x="355" y="1"/>
                  </a:moveTo>
                  <a:cubicBezTo>
                    <a:pt x="355" y="194"/>
                    <a:pt x="193" y="352"/>
                    <a:pt x="0" y="352"/>
                  </a:cubicBezTo>
                  <a:cubicBezTo>
                    <a:pt x="193" y="352"/>
                    <a:pt x="355" y="514"/>
                    <a:pt x="355" y="707"/>
                  </a:cubicBezTo>
                  <a:cubicBezTo>
                    <a:pt x="355" y="514"/>
                    <a:pt x="517" y="352"/>
                    <a:pt x="710" y="352"/>
                  </a:cubicBezTo>
                  <a:cubicBezTo>
                    <a:pt x="517" y="352"/>
                    <a:pt x="355" y="194"/>
                    <a:pt x="3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2472803" y="1311257"/>
              <a:ext cx="86892" cy="88850"/>
            </a:xfrm>
            <a:custGeom>
              <a:avLst/>
              <a:gdLst/>
              <a:ahLst/>
              <a:cxnLst/>
              <a:rect l="l" t="t" r="r" b="b"/>
              <a:pathLst>
                <a:path w="710" h="726" extrusionOk="0">
                  <a:moveTo>
                    <a:pt x="355" y="0"/>
                  </a:moveTo>
                  <a:cubicBezTo>
                    <a:pt x="355" y="209"/>
                    <a:pt x="193" y="371"/>
                    <a:pt x="0" y="371"/>
                  </a:cubicBezTo>
                  <a:cubicBezTo>
                    <a:pt x="193" y="371"/>
                    <a:pt x="355" y="533"/>
                    <a:pt x="355" y="726"/>
                  </a:cubicBezTo>
                  <a:cubicBezTo>
                    <a:pt x="355" y="533"/>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5"/>
          <p:cNvGrpSpPr/>
          <p:nvPr/>
        </p:nvGrpSpPr>
        <p:grpSpPr>
          <a:xfrm>
            <a:off x="8086149" y="370693"/>
            <a:ext cx="618651" cy="830000"/>
            <a:chOff x="8349749" y="370693"/>
            <a:chExt cx="618651" cy="830000"/>
          </a:xfrm>
        </p:grpSpPr>
        <p:grpSp>
          <p:nvGrpSpPr>
            <p:cNvPr id="60" name="Google Shape;60;p5"/>
            <p:cNvGrpSpPr/>
            <p:nvPr/>
          </p:nvGrpSpPr>
          <p:grpSpPr>
            <a:xfrm>
              <a:off x="8572735" y="370693"/>
              <a:ext cx="395665" cy="830000"/>
              <a:chOff x="6722060" y="248681"/>
              <a:chExt cx="395665" cy="830000"/>
            </a:xfrm>
          </p:grpSpPr>
          <p:sp>
            <p:nvSpPr>
              <p:cNvPr id="61" name="Google Shape;61;p5"/>
              <p:cNvSpPr/>
              <p:nvPr/>
            </p:nvSpPr>
            <p:spPr>
              <a:xfrm>
                <a:off x="6722060" y="870386"/>
                <a:ext cx="210743" cy="208295"/>
              </a:xfrm>
              <a:custGeom>
                <a:avLst/>
                <a:gdLst/>
                <a:ahLst/>
                <a:cxnLst/>
                <a:rect l="l" t="t" r="r" b="b"/>
                <a:pathLst>
                  <a:path w="1722" h="1702" extrusionOk="0">
                    <a:moveTo>
                      <a:pt x="869" y="0"/>
                    </a:moveTo>
                    <a:cubicBezTo>
                      <a:pt x="869" y="463"/>
                      <a:pt x="483" y="849"/>
                      <a:pt x="1" y="849"/>
                    </a:cubicBezTo>
                    <a:cubicBezTo>
                      <a:pt x="483" y="849"/>
                      <a:pt x="869" y="1234"/>
                      <a:pt x="869" y="1701"/>
                    </a:cubicBezTo>
                    <a:cubicBezTo>
                      <a:pt x="869" y="1234"/>
                      <a:pt x="1239" y="849"/>
                      <a:pt x="1721" y="849"/>
                    </a:cubicBezTo>
                    <a:cubicBezTo>
                      <a:pt x="1239" y="849"/>
                      <a:pt x="869" y="463"/>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7030833" y="248681"/>
                <a:ext cx="86892" cy="88360"/>
              </a:xfrm>
              <a:custGeom>
                <a:avLst/>
                <a:gdLst/>
                <a:ahLst/>
                <a:cxnLst/>
                <a:rect l="l" t="t" r="r" b="b"/>
                <a:pathLst>
                  <a:path w="710" h="722" extrusionOk="0">
                    <a:moveTo>
                      <a:pt x="355" y="0"/>
                    </a:moveTo>
                    <a:cubicBezTo>
                      <a:pt x="355" y="209"/>
                      <a:pt x="193" y="371"/>
                      <a:pt x="0" y="371"/>
                    </a:cubicBezTo>
                    <a:cubicBezTo>
                      <a:pt x="193" y="371"/>
                      <a:pt x="355" y="529"/>
                      <a:pt x="355" y="722"/>
                    </a:cubicBezTo>
                    <a:cubicBezTo>
                      <a:pt x="355" y="529"/>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5"/>
            <p:cNvSpPr/>
            <p:nvPr/>
          </p:nvSpPr>
          <p:spPr>
            <a:xfrm>
              <a:off x="8349749" y="415774"/>
              <a:ext cx="162075" cy="160201"/>
            </a:xfrm>
            <a:custGeom>
              <a:avLst/>
              <a:gdLst/>
              <a:ahLst/>
              <a:cxnLst/>
              <a:rect l="l" t="t" r="r" b="b"/>
              <a:pathLst>
                <a:path w="1722" h="1702" extrusionOk="0">
                  <a:moveTo>
                    <a:pt x="869" y="0"/>
                  </a:moveTo>
                  <a:cubicBezTo>
                    <a:pt x="869" y="463"/>
                    <a:pt x="483" y="849"/>
                    <a:pt x="1" y="849"/>
                  </a:cubicBezTo>
                  <a:cubicBezTo>
                    <a:pt x="483" y="849"/>
                    <a:pt x="869" y="1234"/>
                    <a:pt x="869" y="1701"/>
                  </a:cubicBezTo>
                  <a:cubicBezTo>
                    <a:pt x="869" y="1234"/>
                    <a:pt x="1239" y="849"/>
                    <a:pt x="1721" y="849"/>
                  </a:cubicBezTo>
                  <a:cubicBezTo>
                    <a:pt x="1239" y="849"/>
                    <a:pt x="869" y="463"/>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64;p5"/>
          <p:cNvSpPr/>
          <p:nvPr/>
        </p:nvSpPr>
        <p:spPr>
          <a:xfrm>
            <a:off x="955712" y="370697"/>
            <a:ext cx="149184" cy="151632"/>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7" name="Google Shape;67;p6"/>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6"/>
          <p:cNvGrpSpPr/>
          <p:nvPr/>
        </p:nvGrpSpPr>
        <p:grpSpPr>
          <a:xfrm>
            <a:off x="8401944" y="164990"/>
            <a:ext cx="470060" cy="856175"/>
            <a:chOff x="8401944" y="164990"/>
            <a:chExt cx="470060" cy="856175"/>
          </a:xfrm>
        </p:grpSpPr>
        <p:sp>
          <p:nvSpPr>
            <p:cNvPr id="69" name="Google Shape;69;p6"/>
            <p:cNvSpPr/>
            <p:nvPr/>
          </p:nvSpPr>
          <p:spPr>
            <a:xfrm>
              <a:off x="8592929" y="746338"/>
              <a:ext cx="279075" cy="274826"/>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8401944" y="410723"/>
              <a:ext cx="158549" cy="158325"/>
            </a:xfrm>
            <a:custGeom>
              <a:avLst/>
              <a:gdLst/>
              <a:ahLst/>
              <a:cxnLst/>
              <a:rect l="l" t="t" r="r" b="b"/>
              <a:pathLst>
                <a:path w="692" h="691" extrusionOk="0">
                  <a:moveTo>
                    <a:pt x="356" y="0"/>
                  </a:moveTo>
                  <a:cubicBezTo>
                    <a:pt x="356" y="193"/>
                    <a:pt x="194" y="355"/>
                    <a:pt x="1" y="355"/>
                  </a:cubicBezTo>
                  <a:cubicBezTo>
                    <a:pt x="194" y="355"/>
                    <a:pt x="356" y="513"/>
                    <a:pt x="356" y="691"/>
                  </a:cubicBezTo>
                  <a:cubicBezTo>
                    <a:pt x="356" y="513"/>
                    <a:pt x="498" y="355"/>
                    <a:pt x="691" y="355"/>
                  </a:cubicBezTo>
                  <a:cubicBezTo>
                    <a:pt x="498" y="355"/>
                    <a:pt x="356" y="193"/>
                    <a:pt x="35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a:off x="8721504" y="164990"/>
              <a:ext cx="87228" cy="87232"/>
            </a:xfrm>
            <a:custGeom>
              <a:avLst/>
              <a:gdLst/>
              <a:ahLst/>
              <a:cxnLst/>
              <a:rect l="l" t="t" r="r" b="b"/>
              <a:pathLst>
                <a:path w="691" h="691" extrusionOk="0">
                  <a:moveTo>
                    <a:pt x="355" y="0"/>
                  </a:moveTo>
                  <a:cubicBezTo>
                    <a:pt x="355" y="193"/>
                    <a:pt x="193" y="351"/>
                    <a:pt x="0" y="351"/>
                  </a:cubicBezTo>
                  <a:cubicBezTo>
                    <a:pt x="193" y="351"/>
                    <a:pt x="355" y="498"/>
                    <a:pt x="355" y="691"/>
                  </a:cubicBezTo>
                  <a:cubicBezTo>
                    <a:pt x="355" y="498"/>
                    <a:pt x="498" y="351"/>
                    <a:pt x="691" y="351"/>
                  </a:cubicBezTo>
                  <a:cubicBezTo>
                    <a:pt x="498" y="351"/>
                    <a:pt x="355" y="193"/>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6"/>
          <p:cNvGrpSpPr/>
          <p:nvPr/>
        </p:nvGrpSpPr>
        <p:grpSpPr>
          <a:xfrm>
            <a:off x="66468" y="4069049"/>
            <a:ext cx="582764" cy="457493"/>
            <a:chOff x="2496780" y="616449"/>
            <a:chExt cx="582764" cy="457493"/>
          </a:xfrm>
        </p:grpSpPr>
        <p:sp>
          <p:nvSpPr>
            <p:cNvPr id="73" name="Google Shape;73;p6"/>
            <p:cNvSpPr/>
            <p:nvPr/>
          </p:nvSpPr>
          <p:spPr>
            <a:xfrm>
              <a:off x="2923013" y="689308"/>
              <a:ext cx="156531" cy="156411"/>
            </a:xfrm>
            <a:custGeom>
              <a:avLst/>
              <a:gdLst/>
              <a:ahLst/>
              <a:cxnLst/>
              <a:rect l="l" t="t" r="r" b="b"/>
              <a:pathLst>
                <a:path w="1240" h="1239" extrusionOk="0">
                  <a:moveTo>
                    <a:pt x="610" y="1"/>
                  </a:moveTo>
                  <a:cubicBezTo>
                    <a:pt x="610" y="340"/>
                    <a:pt x="337" y="629"/>
                    <a:pt x="1" y="629"/>
                  </a:cubicBezTo>
                  <a:cubicBezTo>
                    <a:pt x="337" y="629"/>
                    <a:pt x="610" y="903"/>
                    <a:pt x="610" y="1239"/>
                  </a:cubicBezTo>
                  <a:cubicBezTo>
                    <a:pt x="610" y="903"/>
                    <a:pt x="884" y="629"/>
                    <a:pt x="1239" y="629"/>
                  </a:cubicBezTo>
                  <a:cubicBezTo>
                    <a:pt x="884" y="629"/>
                    <a:pt x="610" y="340"/>
                    <a:pt x="61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6"/>
            <p:cNvGrpSpPr/>
            <p:nvPr/>
          </p:nvGrpSpPr>
          <p:grpSpPr>
            <a:xfrm>
              <a:off x="2496780" y="616449"/>
              <a:ext cx="398955" cy="457493"/>
              <a:chOff x="2496780" y="616449"/>
              <a:chExt cx="398955" cy="457493"/>
            </a:xfrm>
          </p:grpSpPr>
          <p:sp>
            <p:nvSpPr>
              <p:cNvPr id="75" name="Google Shape;75;p6"/>
              <p:cNvSpPr/>
              <p:nvPr/>
            </p:nvSpPr>
            <p:spPr>
              <a:xfrm>
                <a:off x="2739330" y="919930"/>
                <a:ext cx="156405" cy="154013"/>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a:off x="2496780" y="616449"/>
                <a:ext cx="87355" cy="87232"/>
              </a:xfrm>
              <a:custGeom>
                <a:avLst/>
                <a:gdLst/>
                <a:ahLst/>
                <a:cxnLst/>
                <a:rect l="l" t="t" r="r" b="b"/>
                <a:pathLst>
                  <a:path w="692" h="691" extrusionOk="0">
                    <a:moveTo>
                      <a:pt x="356" y="0"/>
                    </a:moveTo>
                    <a:cubicBezTo>
                      <a:pt x="356" y="193"/>
                      <a:pt x="194" y="355"/>
                      <a:pt x="1" y="355"/>
                    </a:cubicBezTo>
                    <a:cubicBezTo>
                      <a:pt x="194" y="355"/>
                      <a:pt x="356" y="513"/>
                      <a:pt x="356" y="691"/>
                    </a:cubicBezTo>
                    <a:cubicBezTo>
                      <a:pt x="356" y="513"/>
                      <a:pt x="498" y="355"/>
                      <a:pt x="691" y="355"/>
                    </a:cubicBezTo>
                    <a:cubicBezTo>
                      <a:pt x="498" y="355"/>
                      <a:pt x="356" y="193"/>
                      <a:pt x="35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 name="Google Shape;77;p6"/>
          <p:cNvGrpSpPr/>
          <p:nvPr/>
        </p:nvGrpSpPr>
        <p:grpSpPr>
          <a:xfrm>
            <a:off x="167360" y="164996"/>
            <a:ext cx="380999" cy="538529"/>
            <a:chOff x="537973" y="2680221"/>
            <a:chExt cx="380999" cy="538529"/>
          </a:xfrm>
        </p:grpSpPr>
        <p:sp>
          <p:nvSpPr>
            <p:cNvPr id="78" name="Google Shape;78;p6"/>
            <p:cNvSpPr/>
            <p:nvPr/>
          </p:nvSpPr>
          <p:spPr>
            <a:xfrm>
              <a:off x="537973" y="2960099"/>
              <a:ext cx="258850" cy="258651"/>
            </a:xfrm>
            <a:custGeom>
              <a:avLst/>
              <a:gdLst/>
              <a:ahLst/>
              <a:cxnLst/>
              <a:rect l="l" t="t" r="r" b="b"/>
              <a:pathLst>
                <a:path w="1240" h="1239" extrusionOk="0">
                  <a:moveTo>
                    <a:pt x="610" y="1"/>
                  </a:moveTo>
                  <a:cubicBezTo>
                    <a:pt x="610" y="340"/>
                    <a:pt x="337" y="629"/>
                    <a:pt x="1" y="629"/>
                  </a:cubicBezTo>
                  <a:cubicBezTo>
                    <a:pt x="337" y="629"/>
                    <a:pt x="610" y="903"/>
                    <a:pt x="610" y="1239"/>
                  </a:cubicBezTo>
                  <a:cubicBezTo>
                    <a:pt x="610" y="903"/>
                    <a:pt x="884" y="629"/>
                    <a:pt x="1239" y="629"/>
                  </a:cubicBezTo>
                  <a:cubicBezTo>
                    <a:pt x="884" y="629"/>
                    <a:pt x="610" y="340"/>
                    <a:pt x="61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a:off x="779822" y="2680221"/>
              <a:ext cx="139150" cy="139150"/>
            </a:xfrm>
            <a:custGeom>
              <a:avLst/>
              <a:gdLst/>
              <a:ahLst/>
              <a:cxnLst/>
              <a:rect l="l" t="t" r="r" b="b"/>
              <a:pathLst>
                <a:path w="691" h="691" extrusionOk="0">
                  <a:moveTo>
                    <a:pt x="355" y="0"/>
                  </a:moveTo>
                  <a:cubicBezTo>
                    <a:pt x="355" y="193"/>
                    <a:pt x="193" y="351"/>
                    <a:pt x="0" y="351"/>
                  </a:cubicBezTo>
                  <a:cubicBezTo>
                    <a:pt x="193" y="351"/>
                    <a:pt x="355" y="498"/>
                    <a:pt x="355" y="691"/>
                  </a:cubicBezTo>
                  <a:cubicBezTo>
                    <a:pt x="355" y="498"/>
                    <a:pt x="498" y="351"/>
                    <a:pt x="691" y="351"/>
                  </a:cubicBezTo>
                  <a:cubicBezTo>
                    <a:pt x="498" y="351"/>
                    <a:pt x="355" y="193"/>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0"/>
        <p:cNvGrpSpPr/>
        <p:nvPr/>
      </p:nvGrpSpPr>
      <p:grpSpPr>
        <a:xfrm>
          <a:off x="0" y="0"/>
          <a:ext cx="0" cy="0"/>
          <a:chOff x="0" y="0"/>
          <a:chExt cx="0" cy="0"/>
        </a:xfrm>
      </p:grpSpPr>
      <p:sp>
        <p:nvSpPr>
          <p:cNvPr id="81" name="Google Shape;81;p7"/>
          <p:cNvSpPr txBox="1">
            <a:spLocks noGrp="1"/>
          </p:cNvSpPr>
          <p:nvPr>
            <p:ph type="subTitle" idx="1"/>
          </p:nvPr>
        </p:nvSpPr>
        <p:spPr>
          <a:xfrm>
            <a:off x="2596500" y="1223375"/>
            <a:ext cx="3951000" cy="103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800"/>
              <a:buFont typeface="Open Sans"/>
              <a:buChar char="●"/>
              <a:defRPr sz="1400"/>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82" name="Google Shape;82;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3" name="Google Shape;83;p7"/>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p:nvPr/>
        </p:nvSpPr>
        <p:spPr>
          <a:xfrm rot="10800000">
            <a:off x="8396246" y="242543"/>
            <a:ext cx="210743" cy="208295"/>
          </a:xfrm>
          <a:custGeom>
            <a:avLst/>
            <a:gdLst/>
            <a:ahLst/>
            <a:cxnLst/>
            <a:rect l="l" t="t" r="r" b="b"/>
            <a:pathLst>
              <a:path w="1722" h="1702" extrusionOk="0">
                <a:moveTo>
                  <a:pt x="869" y="0"/>
                </a:moveTo>
                <a:cubicBezTo>
                  <a:pt x="869" y="463"/>
                  <a:pt x="483" y="849"/>
                  <a:pt x="1" y="849"/>
                </a:cubicBezTo>
                <a:cubicBezTo>
                  <a:pt x="483" y="849"/>
                  <a:pt x="869" y="1234"/>
                  <a:pt x="869" y="1701"/>
                </a:cubicBezTo>
                <a:cubicBezTo>
                  <a:pt x="869" y="1234"/>
                  <a:pt x="1239" y="849"/>
                  <a:pt x="1721" y="849"/>
                </a:cubicBezTo>
                <a:cubicBezTo>
                  <a:pt x="1239" y="849"/>
                  <a:pt x="869" y="463"/>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rot="10800000">
            <a:off x="8607000" y="941087"/>
            <a:ext cx="162075" cy="160201"/>
          </a:xfrm>
          <a:custGeom>
            <a:avLst/>
            <a:gdLst/>
            <a:ahLst/>
            <a:cxnLst/>
            <a:rect l="l" t="t" r="r" b="b"/>
            <a:pathLst>
              <a:path w="1722" h="1702" extrusionOk="0">
                <a:moveTo>
                  <a:pt x="869" y="0"/>
                </a:moveTo>
                <a:cubicBezTo>
                  <a:pt x="869" y="463"/>
                  <a:pt x="483" y="849"/>
                  <a:pt x="1" y="849"/>
                </a:cubicBezTo>
                <a:cubicBezTo>
                  <a:pt x="483" y="849"/>
                  <a:pt x="869" y="1234"/>
                  <a:pt x="869" y="1701"/>
                </a:cubicBezTo>
                <a:cubicBezTo>
                  <a:pt x="869" y="1234"/>
                  <a:pt x="1239" y="849"/>
                  <a:pt x="1721" y="849"/>
                </a:cubicBezTo>
                <a:cubicBezTo>
                  <a:pt x="1239" y="849"/>
                  <a:pt x="869" y="463"/>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8629021" y="1536366"/>
            <a:ext cx="140063" cy="140058"/>
          </a:xfrm>
          <a:custGeom>
            <a:avLst/>
            <a:gdLst/>
            <a:ahLst/>
            <a:cxnLst/>
            <a:rect l="l" t="t" r="r" b="b"/>
            <a:pathLst>
              <a:path w="1706" h="1706" extrusionOk="0">
                <a:moveTo>
                  <a:pt x="853" y="0"/>
                </a:moveTo>
                <a:cubicBezTo>
                  <a:pt x="853" y="467"/>
                  <a:pt x="467" y="853"/>
                  <a:pt x="0" y="853"/>
                </a:cubicBezTo>
                <a:cubicBezTo>
                  <a:pt x="467" y="853"/>
                  <a:pt x="853" y="1238"/>
                  <a:pt x="853" y="1705"/>
                </a:cubicBezTo>
                <a:cubicBezTo>
                  <a:pt x="853" y="1238"/>
                  <a:pt x="1238" y="853"/>
                  <a:pt x="1705" y="853"/>
                </a:cubicBezTo>
                <a:cubicBezTo>
                  <a:pt x="1238" y="853"/>
                  <a:pt x="853" y="467"/>
                  <a:pt x="85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462424" y="242550"/>
            <a:ext cx="199200" cy="202474"/>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342474" y="730800"/>
            <a:ext cx="119950" cy="121924"/>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342474" y="1541550"/>
            <a:ext cx="119950" cy="121924"/>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0"/>
        <p:cNvGrpSpPr/>
        <p:nvPr/>
      </p:nvGrpSpPr>
      <p:grpSpPr>
        <a:xfrm>
          <a:off x="0" y="0"/>
          <a:ext cx="0" cy="0"/>
          <a:chOff x="0" y="0"/>
          <a:chExt cx="0" cy="0"/>
        </a:xfrm>
      </p:grpSpPr>
      <p:sp>
        <p:nvSpPr>
          <p:cNvPr id="91" name="Google Shape;91;p8"/>
          <p:cNvSpPr txBox="1">
            <a:spLocks noGrp="1"/>
          </p:cNvSpPr>
          <p:nvPr>
            <p:ph type="title"/>
          </p:nvPr>
        </p:nvSpPr>
        <p:spPr>
          <a:xfrm>
            <a:off x="1589975" y="1333450"/>
            <a:ext cx="5964000" cy="22791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2" name="Google Shape;92;p8"/>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p:nvPr/>
        </p:nvSpPr>
        <p:spPr>
          <a:xfrm>
            <a:off x="368293" y="588888"/>
            <a:ext cx="208785" cy="208785"/>
          </a:xfrm>
          <a:custGeom>
            <a:avLst/>
            <a:gdLst/>
            <a:ahLst/>
            <a:cxnLst/>
            <a:rect l="l" t="t" r="r" b="b"/>
            <a:pathLst>
              <a:path w="1706" h="1706" extrusionOk="0">
                <a:moveTo>
                  <a:pt x="853" y="0"/>
                </a:moveTo>
                <a:cubicBezTo>
                  <a:pt x="853" y="467"/>
                  <a:pt x="467" y="853"/>
                  <a:pt x="0" y="853"/>
                </a:cubicBezTo>
                <a:cubicBezTo>
                  <a:pt x="467" y="853"/>
                  <a:pt x="853" y="1238"/>
                  <a:pt x="853" y="1705"/>
                </a:cubicBezTo>
                <a:cubicBezTo>
                  <a:pt x="853" y="1238"/>
                  <a:pt x="1238" y="853"/>
                  <a:pt x="1705" y="853"/>
                </a:cubicBezTo>
                <a:cubicBezTo>
                  <a:pt x="1238" y="853"/>
                  <a:pt x="853" y="467"/>
                  <a:pt x="85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8"/>
          <p:cNvSpPr/>
          <p:nvPr/>
        </p:nvSpPr>
        <p:spPr>
          <a:xfrm>
            <a:off x="889928" y="380715"/>
            <a:ext cx="151632" cy="151632"/>
          </a:xfrm>
          <a:custGeom>
            <a:avLst/>
            <a:gdLst/>
            <a:ahLst/>
            <a:cxnLst/>
            <a:rect l="l" t="t" r="r" b="b"/>
            <a:pathLst>
              <a:path w="1239" h="1239" extrusionOk="0">
                <a:moveTo>
                  <a:pt x="610" y="0"/>
                </a:moveTo>
                <a:cubicBezTo>
                  <a:pt x="610" y="351"/>
                  <a:pt x="336" y="625"/>
                  <a:pt x="0" y="625"/>
                </a:cubicBezTo>
                <a:cubicBezTo>
                  <a:pt x="336" y="625"/>
                  <a:pt x="610" y="899"/>
                  <a:pt x="610" y="1238"/>
                </a:cubicBezTo>
                <a:cubicBezTo>
                  <a:pt x="610" y="899"/>
                  <a:pt x="884" y="625"/>
                  <a:pt x="1239" y="625"/>
                </a:cubicBezTo>
                <a:cubicBezTo>
                  <a:pt x="884" y="625"/>
                  <a:pt x="610" y="351"/>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a:off x="8522421" y="635306"/>
            <a:ext cx="86892" cy="88360"/>
          </a:xfrm>
          <a:custGeom>
            <a:avLst/>
            <a:gdLst/>
            <a:ahLst/>
            <a:cxnLst/>
            <a:rect l="l" t="t" r="r" b="b"/>
            <a:pathLst>
              <a:path w="710" h="722" extrusionOk="0">
                <a:moveTo>
                  <a:pt x="355" y="0"/>
                </a:moveTo>
                <a:cubicBezTo>
                  <a:pt x="355" y="209"/>
                  <a:pt x="193" y="371"/>
                  <a:pt x="0" y="371"/>
                </a:cubicBezTo>
                <a:cubicBezTo>
                  <a:pt x="193" y="371"/>
                  <a:pt x="355" y="529"/>
                  <a:pt x="355" y="722"/>
                </a:cubicBezTo>
                <a:cubicBezTo>
                  <a:pt x="355" y="529"/>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8"/>
          <p:cNvSpPr/>
          <p:nvPr/>
        </p:nvSpPr>
        <p:spPr>
          <a:xfrm>
            <a:off x="8615299" y="1999329"/>
            <a:ext cx="151632" cy="151142"/>
          </a:xfrm>
          <a:custGeom>
            <a:avLst/>
            <a:gdLst/>
            <a:ahLst/>
            <a:cxnLst/>
            <a:rect l="l" t="t" r="r" b="b"/>
            <a:pathLst>
              <a:path w="1239" h="1235" extrusionOk="0">
                <a:moveTo>
                  <a:pt x="625" y="1"/>
                </a:moveTo>
                <a:cubicBezTo>
                  <a:pt x="625" y="336"/>
                  <a:pt x="336" y="610"/>
                  <a:pt x="1" y="610"/>
                </a:cubicBezTo>
                <a:cubicBezTo>
                  <a:pt x="336" y="610"/>
                  <a:pt x="625" y="884"/>
                  <a:pt x="625" y="1235"/>
                </a:cubicBezTo>
                <a:cubicBezTo>
                  <a:pt x="625" y="884"/>
                  <a:pt x="899" y="610"/>
                  <a:pt x="1239" y="610"/>
                </a:cubicBezTo>
                <a:cubicBezTo>
                  <a:pt x="899" y="610"/>
                  <a:pt x="625" y="336"/>
                  <a:pt x="62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p:nvPr/>
        </p:nvSpPr>
        <p:spPr>
          <a:xfrm>
            <a:off x="5738301" y="441508"/>
            <a:ext cx="215800" cy="212515"/>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a:off x="2956269" y="468598"/>
            <a:ext cx="158549" cy="158325"/>
          </a:xfrm>
          <a:custGeom>
            <a:avLst/>
            <a:gdLst/>
            <a:ahLst/>
            <a:cxnLst/>
            <a:rect l="l" t="t" r="r" b="b"/>
            <a:pathLst>
              <a:path w="692" h="691" extrusionOk="0">
                <a:moveTo>
                  <a:pt x="356" y="0"/>
                </a:moveTo>
                <a:cubicBezTo>
                  <a:pt x="356" y="193"/>
                  <a:pt x="194" y="355"/>
                  <a:pt x="1" y="355"/>
                </a:cubicBezTo>
                <a:cubicBezTo>
                  <a:pt x="194" y="355"/>
                  <a:pt x="356" y="513"/>
                  <a:pt x="356" y="691"/>
                </a:cubicBezTo>
                <a:cubicBezTo>
                  <a:pt x="356" y="513"/>
                  <a:pt x="498" y="355"/>
                  <a:pt x="691" y="355"/>
                </a:cubicBezTo>
                <a:cubicBezTo>
                  <a:pt x="498" y="355"/>
                  <a:pt x="356" y="193"/>
                  <a:pt x="35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a:off x="3275829" y="222865"/>
            <a:ext cx="87228" cy="87232"/>
          </a:xfrm>
          <a:custGeom>
            <a:avLst/>
            <a:gdLst/>
            <a:ahLst/>
            <a:cxnLst/>
            <a:rect l="l" t="t" r="r" b="b"/>
            <a:pathLst>
              <a:path w="691" h="691" extrusionOk="0">
                <a:moveTo>
                  <a:pt x="355" y="0"/>
                </a:moveTo>
                <a:cubicBezTo>
                  <a:pt x="355" y="193"/>
                  <a:pt x="193" y="351"/>
                  <a:pt x="0" y="351"/>
                </a:cubicBezTo>
                <a:cubicBezTo>
                  <a:pt x="193" y="351"/>
                  <a:pt x="355" y="498"/>
                  <a:pt x="355" y="691"/>
                </a:cubicBezTo>
                <a:cubicBezTo>
                  <a:pt x="355" y="498"/>
                  <a:pt x="498" y="351"/>
                  <a:pt x="691" y="351"/>
                </a:cubicBezTo>
                <a:cubicBezTo>
                  <a:pt x="498" y="351"/>
                  <a:pt x="355" y="193"/>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0"/>
        <p:cNvGrpSpPr/>
        <p:nvPr/>
      </p:nvGrpSpPr>
      <p:grpSpPr>
        <a:xfrm>
          <a:off x="0" y="0"/>
          <a:ext cx="0" cy="0"/>
          <a:chOff x="0" y="0"/>
          <a:chExt cx="0" cy="0"/>
        </a:xfrm>
      </p:grpSpPr>
      <p:sp>
        <p:nvSpPr>
          <p:cNvPr id="101" name="Google Shape;101;p9"/>
          <p:cNvSpPr txBox="1">
            <a:spLocks noGrp="1"/>
          </p:cNvSpPr>
          <p:nvPr>
            <p:ph type="title"/>
          </p:nvPr>
        </p:nvSpPr>
        <p:spPr>
          <a:xfrm>
            <a:off x="720000" y="1251400"/>
            <a:ext cx="3617100" cy="76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2" name="Google Shape;102;p9"/>
          <p:cNvSpPr txBox="1">
            <a:spLocks noGrp="1"/>
          </p:cNvSpPr>
          <p:nvPr>
            <p:ph type="subTitle" idx="1"/>
          </p:nvPr>
        </p:nvSpPr>
        <p:spPr>
          <a:xfrm>
            <a:off x="720000" y="2065100"/>
            <a:ext cx="3617100" cy="182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800"/>
              <a:buFont typeface="Open Sans"/>
              <a:buChar char="●"/>
              <a:defRPr sz="1800"/>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103" name="Google Shape;103;p9"/>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 name="Google Shape;104;p9"/>
          <p:cNvGrpSpPr/>
          <p:nvPr/>
        </p:nvGrpSpPr>
        <p:grpSpPr>
          <a:xfrm>
            <a:off x="8401944" y="164990"/>
            <a:ext cx="470060" cy="856175"/>
            <a:chOff x="8401944" y="164990"/>
            <a:chExt cx="470060" cy="856175"/>
          </a:xfrm>
        </p:grpSpPr>
        <p:sp>
          <p:nvSpPr>
            <p:cNvPr id="105" name="Google Shape;105;p9"/>
            <p:cNvSpPr/>
            <p:nvPr/>
          </p:nvSpPr>
          <p:spPr>
            <a:xfrm>
              <a:off x="8592929" y="746338"/>
              <a:ext cx="279075" cy="274826"/>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p:nvPr/>
          </p:nvSpPr>
          <p:spPr>
            <a:xfrm>
              <a:off x="8401944" y="410723"/>
              <a:ext cx="158549" cy="158325"/>
            </a:xfrm>
            <a:custGeom>
              <a:avLst/>
              <a:gdLst/>
              <a:ahLst/>
              <a:cxnLst/>
              <a:rect l="l" t="t" r="r" b="b"/>
              <a:pathLst>
                <a:path w="692" h="691" extrusionOk="0">
                  <a:moveTo>
                    <a:pt x="356" y="0"/>
                  </a:moveTo>
                  <a:cubicBezTo>
                    <a:pt x="356" y="193"/>
                    <a:pt x="194" y="355"/>
                    <a:pt x="1" y="355"/>
                  </a:cubicBezTo>
                  <a:cubicBezTo>
                    <a:pt x="194" y="355"/>
                    <a:pt x="356" y="513"/>
                    <a:pt x="356" y="691"/>
                  </a:cubicBezTo>
                  <a:cubicBezTo>
                    <a:pt x="356" y="513"/>
                    <a:pt x="498" y="355"/>
                    <a:pt x="691" y="355"/>
                  </a:cubicBezTo>
                  <a:cubicBezTo>
                    <a:pt x="498" y="355"/>
                    <a:pt x="356" y="193"/>
                    <a:pt x="35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a:off x="8721504" y="164990"/>
              <a:ext cx="87228" cy="87232"/>
            </a:xfrm>
            <a:custGeom>
              <a:avLst/>
              <a:gdLst/>
              <a:ahLst/>
              <a:cxnLst/>
              <a:rect l="l" t="t" r="r" b="b"/>
              <a:pathLst>
                <a:path w="691" h="691" extrusionOk="0">
                  <a:moveTo>
                    <a:pt x="355" y="0"/>
                  </a:moveTo>
                  <a:cubicBezTo>
                    <a:pt x="355" y="193"/>
                    <a:pt x="193" y="351"/>
                    <a:pt x="0" y="351"/>
                  </a:cubicBezTo>
                  <a:cubicBezTo>
                    <a:pt x="193" y="351"/>
                    <a:pt x="355" y="498"/>
                    <a:pt x="355" y="691"/>
                  </a:cubicBezTo>
                  <a:cubicBezTo>
                    <a:pt x="355" y="498"/>
                    <a:pt x="498" y="351"/>
                    <a:pt x="691" y="351"/>
                  </a:cubicBezTo>
                  <a:cubicBezTo>
                    <a:pt x="498" y="351"/>
                    <a:pt x="355" y="193"/>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9"/>
          <p:cNvGrpSpPr/>
          <p:nvPr/>
        </p:nvGrpSpPr>
        <p:grpSpPr>
          <a:xfrm>
            <a:off x="265805" y="218624"/>
            <a:ext cx="582764" cy="457493"/>
            <a:chOff x="2496780" y="616449"/>
            <a:chExt cx="582764" cy="457493"/>
          </a:xfrm>
        </p:grpSpPr>
        <p:sp>
          <p:nvSpPr>
            <p:cNvPr id="109" name="Google Shape;109;p9"/>
            <p:cNvSpPr/>
            <p:nvPr/>
          </p:nvSpPr>
          <p:spPr>
            <a:xfrm>
              <a:off x="2923013" y="689308"/>
              <a:ext cx="156531" cy="156411"/>
            </a:xfrm>
            <a:custGeom>
              <a:avLst/>
              <a:gdLst/>
              <a:ahLst/>
              <a:cxnLst/>
              <a:rect l="l" t="t" r="r" b="b"/>
              <a:pathLst>
                <a:path w="1240" h="1239" extrusionOk="0">
                  <a:moveTo>
                    <a:pt x="610" y="1"/>
                  </a:moveTo>
                  <a:cubicBezTo>
                    <a:pt x="610" y="340"/>
                    <a:pt x="337" y="629"/>
                    <a:pt x="1" y="629"/>
                  </a:cubicBezTo>
                  <a:cubicBezTo>
                    <a:pt x="337" y="629"/>
                    <a:pt x="610" y="903"/>
                    <a:pt x="610" y="1239"/>
                  </a:cubicBezTo>
                  <a:cubicBezTo>
                    <a:pt x="610" y="903"/>
                    <a:pt x="884" y="629"/>
                    <a:pt x="1239" y="629"/>
                  </a:cubicBezTo>
                  <a:cubicBezTo>
                    <a:pt x="884" y="629"/>
                    <a:pt x="610" y="340"/>
                    <a:pt x="61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 name="Google Shape;110;p9"/>
            <p:cNvGrpSpPr/>
            <p:nvPr/>
          </p:nvGrpSpPr>
          <p:grpSpPr>
            <a:xfrm>
              <a:off x="2496780" y="616449"/>
              <a:ext cx="398955" cy="457493"/>
              <a:chOff x="2496780" y="616449"/>
              <a:chExt cx="398955" cy="457493"/>
            </a:xfrm>
          </p:grpSpPr>
          <p:sp>
            <p:nvSpPr>
              <p:cNvPr id="111" name="Google Shape;111;p9"/>
              <p:cNvSpPr/>
              <p:nvPr/>
            </p:nvSpPr>
            <p:spPr>
              <a:xfrm>
                <a:off x="2739330" y="919930"/>
                <a:ext cx="156405" cy="154013"/>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9"/>
              <p:cNvSpPr/>
              <p:nvPr/>
            </p:nvSpPr>
            <p:spPr>
              <a:xfrm>
                <a:off x="2496780" y="616449"/>
                <a:ext cx="87355" cy="87232"/>
              </a:xfrm>
              <a:custGeom>
                <a:avLst/>
                <a:gdLst/>
                <a:ahLst/>
                <a:cxnLst/>
                <a:rect l="l" t="t" r="r" b="b"/>
                <a:pathLst>
                  <a:path w="692" h="691" extrusionOk="0">
                    <a:moveTo>
                      <a:pt x="356" y="0"/>
                    </a:moveTo>
                    <a:cubicBezTo>
                      <a:pt x="356" y="193"/>
                      <a:pt x="194" y="355"/>
                      <a:pt x="1" y="355"/>
                    </a:cubicBezTo>
                    <a:cubicBezTo>
                      <a:pt x="194" y="355"/>
                      <a:pt x="356" y="513"/>
                      <a:pt x="356" y="691"/>
                    </a:cubicBezTo>
                    <a:cubicBezTo>
                      <a:pt x="356" y="513"/>
                      <a:pt x="498" y="355"/>
                      <a:pt x="691" y="355"/>
                    </a:cubicBezTo>
                    <a:cubicBezTo>
                      <a:pt x="498" y="355"/>
                      <a:pt x="356" y="193"/>
                      <a:pt x="35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3" name="Google Shape;113;p9"/>
          <p:cNvSpPr/>
          <p:nvPr/>
        </p:nvSpPr>
        <p:spPr>
          <a:xfrm>
            <a:off x="323876" y="4074312"/>
            <a:ext cx="74349" cy="74100"/>
          </a:xfrm>
          <a:custGeom>
            <a:avLst/>
            <a:gdLst/>
            <a:ahLst/>
            <a:cxnLst/>
            <a:rect l="l" t="t" r="r" b="b"/>
            <a:pathLst>
              <a:path w="1239" h="1235" extrusionOk="0">
                <a:moveTo>
                  <a:pt x="625" y="1"/>
                </a:moveTo>
                <a:cubicBezTo>
                  <a:pt x="625" y="336"/>
                  <a:pt x="336" y="610"/>
                  <a:pt x="1" y="610"/>
                </a:cubicBezTo>
                <a:cubicBezTo>
                  <a:pt x="336" y="610"/>
                  <a:pt x="625" y="884"/>
                  <a:pt x="625" y="1235"/>
                </a:cubicBezTo>
                <a:cubicBezTo>
                  <a:pt x="625" y="884"/>
                  <a:pt x="899" y="610"/>
                  <a:pt x="1239" y="610"/>
                </a:cubicBezTo>
                <a:cubicBezTo>
                  <a:pt x="899" y="610"/>
                  <a:pt x="625" y="336"/>
                  <a:pt x="62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0"/>
        <p:cNvGrpSpPr/>
        <p:nvPr/>
      </p:nvGrpSpPr>
      <p:grpSpPr>
        <a:xfrm>
          <a:off x="0" y="0"/>
          <a:ext cx="0" cy="0"/>
          <a:chOff x="0" y="0"/>
          <a:chExt cx="0" cy="0"/>
        </a:xfrm>
      </p:grpSpPr>
      <p:sp>
        <p:nvSpPr>
          <p:cNvPr id="121" name="Google Shape;121;p11"/>
          <p:cNvSpPr txBox="1">
            <a:spLocks noGrp="1"/>
          </p:cNvSpPr>
          <p:nvPr>
            <p:ph type="title" hasCustomPrompt="1"/>
          </p:nvPr>
        </p:nvSpPr>
        <p:spPr>
          <a:xfrm>
            <a:off x="1592463" y="1729250"/>
            <a:ext cx="5959200" cy="1548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4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22" name="Google Shape;122;p11"/>
          <p:cNvSpPr txBox="1">
            <a:spLocks noGrp="1"/>
          </p:cNvSpPr>
          <p:nvPr>
            <p:ph type="subTitle" idx="1"/>
          </p:nvPr>
        </p:nvSpPr>
        <p:spPr>
          <a:xfrm>
            <a:off x="1592463" y="3130653"/>
            <a:ext cx="5959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23" name="Google Shape;123;p11"/>
          <p:cNvSpPr/>
          <p:nvPr/>
        </p:nvSpPr>
        <p:spPr>
          <a:xfrm>
            <a:off x="-3000" y="4608600"/>
            <a:ext cx="9150000" cy="534900"/>
          </a:xfrm>
          <a:prstGeom prst="rect">
            <a:avLst/>
          </a:pr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a:off x="7950233" y="245793"/>
            <a:ext cx="86892" cy="88360"/>
          </a:xfrm>
          <a:custGeom>
            <a:avLst/>
            <a:gdLst/>
            <a:ahLst/>
            <a:cxnLst/>
            <a:rect l="l" t="t" r="r" b="b"/>
            <a:pathLst>
              <a:path w="710" h="722" extrusionOk="0">
                <a:moveTo>
                  <a:pt x="355" y="0"/>
                </a:moveTo>
                <a:cubicBezTo>
                  <a:pt x="355" y="209"/>
                  <a:pt x="193" y="371"/>
                  <a:pt x="0" y="371"/>
                </a:cubicBezTo>
                <a:cubicBezTo>
                  <a:pt x="193" y="371"/>
                  <a:pt x="355" y="529"/>
                  <a:pt x="355" y="722"/>
                </a:cubicBezTo>
                <a:cubicBezTo>
                  <a:pt x="355" y="529"/>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a:off x="1444103" y="326075"/>
            <a:ext cx="86892" cy="86524"/>
          </a:xfrm>
          <a:custGeom>
            <a:avLst/>
            <a:gdLst/>
            <a:ahLst/>
            <a:cxnLst/>
            <a:rect l="l" t="t" r="r" b="b"/>
            <a:pathLst>
              <a:path w="710" h="707" extrusionOk="0">
                <a:moveTo>
                  <a:pt x="355" y="1"/>
                </a:moveTo>
                <a:cubicBezTo>
                  <a:pt x="355" y="194"/>
                  <a:pt x="193" y="352"/>
                  <a:pt x="0" y="352"/>
                </a:cubicBezTo>
                <a:cubicBezTo>
                  <a:pt x="193" y="352"/>
                  <a:pt x="355" y="514"/>
                  <a:pt x="355" y="707"/>
                </a:cubicBezTo>
                <a:cubicBezTo>
                  <a:pt x="355" y="514"/>
                  <a:pt x="517" y="352"/>
                  <a:pt x="710" y="352"/>
                </a:cubicBezTo>
                <a:cubicBezTo>
                  <a:pt x="517" y="352"/>
                  <a:pt x="355" y="194"/>
                  <a:pt x="3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1"/>
          <p:cNvSpPr/>
          <p:nvPr/>
        </p:nvSpPr>
        <p:spPr>
          <a:xfrm>
            <a:off x="4019468" y="413888"/>
            <a:ext cx="208785" cy="208785"/>
          </a:xfrm>
          <a:custGeom>
            <a:avLst/>
            <a:gdLst/>
            <a:ahLst/>
            <a:cxnLst/>
            <a:rect l="l" t="t" r="r" b="b"/>
            <a:pathLst>
              <a:path w="1706" h="1706" extrusionOk="0">
                <a:moveTo>
                  <a:pt x="853" y="0"/>
                </a:moveTo>
                <a:cubicBezTo>
                  <a:pt x="853" y="467"/>
                  <a:pt x="467" y="853"/>
                  <a:pt x="0" y="853"/>
                </a:cubicBezTo>
                <a:cubicBezTo>
                  <a:pt x="467" y="853"/>
                  <a:pt x="853" y="1238"/>
                  <a:pt x="853" y="1705"/>
                </a:cubicBezTo>
                <a:cubicBezTo>
                  <a:pt x="853" y="1238"/>
                  <a:pt x="1238" y="853"/>
                  <a:pt x="1705" y="853"/>
                </a:cubicBezTo>
                <a:cubicBezTo>
                  <a:pt x="1238" y="853"/>
                  <a:pt x="853" y="467"/>
                  <a:pt x="85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1"/>
          <p:cNvSpPr/>
          <p:nvPr/>
        </p:nvSpPr>
        <p:spPr>
          <a:xfrm>
            <a:off x="4585852" y="231177"/>
            <a:ext cx="100725" cy="100700"/>
          </a:xfrm>
          <a:custGeom>
            <a:avLst/>
            <a:gdLst/>
            <a:ahLst/>
            <a:cxnLst/>
            <a:rect l="l" t="t" r="r" b="b"/>
            <a:pathLst>
              <a:path w="1239" h="1239" extrusionOk="0">
                <a:moveTo>
                  <a:pt x="610" y="0"/>
                </a:moveTo>
                <a:cubicBezTo>
                  <a:pt x="610" y="351"/>
                  <a:pt x="336" y="625"/>
                  <a:pt x="0" y="625"/>
                </a:cubicBezTo>
                <a:cubicBezTo>
                  <a:pt x="336" y="625"/>
                  <a:pt x="610" y="899"/>
                  <a:pt x="610" y="1238"/>
                </a:cubicBezTo>
                <a:cubicBezTo>
                  <a:pt x="610" y="899"/>
                  <a:pt x="884" y="625"/>
                  <a:pt x="1239" y="625"/>
                </a:cubicBezTo>
                <a:cubicBezTo>
                  <a:pt x="884" y="625"/>
                  <a:pt x="610" y="351"/>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1"/>
          <p:cNvSpPr/>
          <p:nvPr/>
        </p:nvSpPr>
        <p:spPr>
          <a:xfrm>
            <a:off x="8819587" y="3888634"/>
            <a:ext cx="149184" cy="151632"/>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1"/>
          <p:cNvSpPr/>
          <p:nvPr/>
        </p:nvSpPr>
        <p:spPr>
          <a:xfrm>
            <a:off x="8555728" y="3143200"/>
            <a:ext cx="86892" cy="86524"/>
          </a:xfrm>
          <a:custGeom>
            <a:avLst/>
            <a:gdLst/>
            <a:ahLst/>
            <a:cxnLst/>
            <a:rect l="l" t="t" r="r" b="b"/>
            <a:pathLst>
              <a:path w="710" h="707" extrusionOk="0">
                <a:moveTo>
                  <a:pt x="355" y="1"/>
                </a:moveTo>
                <a:cubicBezTo>
                  <a:pt x="355" y="194"/>
                  <a:pt x="193" y="352"/>
                  <a:pt x="0" y="352"/>
                </a:cubicBezTo>
                <a:cubicBezTo>
                  <a:pt x="193" y="352"/>
                  <a:pt x="355" y="514"/>
                  <a:pt x="355" y="707"/>
                </a:cubicBezTo>
                <a:cubicBezTo>
                  <a:pt x="355" y="514"/>
                  <a:pt x="517" y="352"/>
                  <a:pt x="710" y="352"/>
                </a:cubicBezTo>
                <a:cubicBezTo>
                  <a:pt x="517" y="352"/>
                  <a:pt x="355" y="194"/>
                  <a:pt x="3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1"/>
          <p:cNvSpPr/>
          <p:nvPr/>
        </p:nvSpPr>
        <p:spPr>
          <a:xfrm>
            <a:off x="8555728" y="4128382"/>
            <a:ext cx="86892" cy="88850"/>
          </a:xfrm>
          <a:custGeom>
            <a:avLst/>
            <a:gdLst/>
            <a:ahLst/>
            <a:cxnLst/>
            <a:rect l="l" t="t" r="r" b="b"/>
            <a:pathLst>
              <a:path w="710" h="726" extrusionOk="0">
                <a:moveTo>
                  <a:pt x="355" y="0"/>
                </a:moveTo>
                <a:cubicBezTo>
                  <a:pt x="355" y="209"/>
                  <a:pt x="193" y="371"/>
                  <a:pt x="0" y="371"/>
                </a:cubicBezTo>
                <a:cubicBezTo>
                  <a:pt x="193" y="371"/>
                  <a:pt x="355" y="533"/>
                  <a:pt x="355" y="726"/>
                </a:cubicBezTo>
                <a:cubicBezTo>
                  <a:pt x="355" y="533"/>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0.xml"/><Relationship Id="rId7" Type="http://schemas.openxmlformats.org/officeDocument/2006/relationships/tags" Target="../tags/tag1.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2.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dk2"/>
            </a:gs>
            <a:gs pos="100000">
              <a:schemeClr val="lt2"/>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nek Devanagari"/>
              <a:buNone/>
              <a:defRPr sz="3500" b="1">
                <a:solidFill>
                  <a:schemeClr val="dk1"/>
                </a:solidFill>
                <a:latin typeface="Anek Devanagari"/>
                <a:ea typeface="Anek Devanagari"/>
                <a:cs typeface="Anek Devanagari"/>
                <a:sym typeface="Anek Devanagari"/>
              </a:defRPr>
            </a:lvl1pPr>
            <a:lvl2pPr lvl="1" rtl="0">
              <a:spcBef>
                <a:spcPts val="0"/>
              </a:spcBef>
              <a:spcAft>
                <a:spcPts val="0"/>
              </a:spcAft>
              <a:buClr>
                <a:schemeClr val="dk1"/>
              </a:buClr>
              <a:buSzPts val="3500"/>
              <a:buFont typeface="Source Sans Pro"/>
              <a:buNone/>
              <a:defRPr sz="3500" b="1">
                <a:solidFill>
                  <a:schemeClr val="dk1"/>
                </a:solidFill>
                <a:latin typeface="Source Sans Pro"/>
                <a:ea typeface="Source Sans Pro"/>
                <a:cs typeface="Source Sans Pro"/>
                <a:sym typeface="Source Sans Pro"/>
              </a:defRPr>
            </a:lvl2pPr>
            <a:lvl3pPr lvl="2" rtl="0">
              <a:spcBef>
                <a:spcPts val="0"/>
              </a:spcBef>
              <a:spcAft>
                <a:spcPts val="0"/>
              </a:spcAft>
              <a:buClr>
                <a:schemeClr val="dk1"/>
              </a:buClr>
              <a:buSzPts val="3500"/>
              <a:buFont typeface="Source Sans Pro"/>
              <a:buNone/>
              <a:defRPr sz="3500" b="1">
                <a:solidFill>
                  <a:schemeClr val="dk1"/>
                </a:solidFill>
                <a:latin typeface="Source Sans Pro"/>
                <a:ea typeface="Source Sans Pro"/>
                <a:cs typeface="Source Sans Pro"/>
                <a:sym typeface="Source Sans Pro"/>
              </a:defRPr>
            </a:lvl3pPr>
            <a:lvl4pPr lvl="3" rtl="0">
              <a:spcBef>
                <a:spcPts val="0"/>
              </a:spcBef>
              <a:spcAft>
                <a:spcPts val="0"/>
              </a:spcAft>
              <a:buClr>
                <a:schemeClr val="dk1"/>
              </a:buClr>
              <a:buSzPts val="3500"/>
              <a:buFont typeface="Source Sans Pro"/>
              <a:buNone/>
              <a:defRPr sz="3500" b="1">
                <a:solidFill>
                  <a:schemeClr val="dk1"/>
                </a:solidFill>
                <a:latin typeface="Source Sans Pro"/>
                <a:ea typeface="Source Sans Pro"/>
                <a:cs typeface="Source Sans Pro"/>
                <a:sym typeface="Source Sans Pro"/>
              </a:defRPr>
            </a:lvl4pPr>
            <a:lvl5pPr lvl="4" rtl="0">
              <a:spcBef>
                <a:spcPts val="0"/>
              </a:spcBef>
              <a:spcAft>
                <a:spcPts val="0"/>
              </a:spcAft>
              <a:buClr>
                <a:schemeClr val="dk1"/>
              </a:buClr>
              <a:buSzPts val="3500"/>
              <a:buFont typeface="Source Sans Pro"/>
              <a:buNone/>
              <a:defRPr sz="3500" b="1">
                <a:solidFill>
                  <a:schemeClr val="dk1"/>
                </a:solidFill>
                <a:latin typeface="Source Sans Pro"/>
                <a:ea typeface="Source Sans Pro"/>
                <a:cs typeface="Source Sans Pro"/>
                <a:sym typeface="Source Sans Pro"/>
              </a:defRPr>
            </a:lvl5pPr>
            <a:lvl6pPr lvl="5" rtl="0">
              <a:spcBef>
                <a:spcPts val="0"/>
              </a:spcBef>
              <a:spcAft>
                <a:spcPts val="0"/>
              </a:spcAft>
              <a:buClr>
                <a:schemeClr val="dk1"/>
              </a:buClr>
              <a:buSzPts val="3500"/>
              <a:buFont typeface="Source Sans Pro"/>
              <a:buNone/>
              <a:defRPr sz="3500" b="1">
                <a:solidFill>
                  <a:schemeClr val="dk1"/>
                </a:solidFill>
                <a:latin typeface="Source Sans Pro"/>
                <a:ea typeface="Source Sans Pro"/>
                <a:cs typeface="Source Sans Pro"/>
                <a:sym typeface="Source Sans Pro"/>
              </a:defRPr>
            </a:lvl6pPr>
            <a:lvl7pPr lvl="6" rtl="0">
              <a:spcBef>
                <a:spcPts val="0"/>
              </a:spcBef>
              <a:spcAft>
                <a:spcPts val="0"/>
              </a:spcAft>
              <a:buClr>
                <a:schemeClr val="dk1"/>
              </a:buClr>
              <a:buSzPts val="3500"/>
              <a:buFont typeface="Source Sans Pro"/>
              <a:buNone/>
              <a:defRPr sz="3500" b="1">
                <a:solidFill>
                  <a:schemeClr val="dk1"/>
                </a:solidFill>
                <a:latin typeface="Source Sans Pro"/>
                <a:ea typeface="Source Sans Pro"/>
                <a:cs typeface="Source Sans Pro"/>
                <a:sym typeface="Source Sans Pro"/>
              </a:defRPr>
            </a:lvl7pPr>
            <a:lvl8pPr lvl="7" rtl="0">
              <a:spcBef>
                <a:spcPts val="0"/>
              </a:spcBef>
              <a:spcAft>
                <a:spcPts val="0"/>
              </a:spcAft>
              <a:buClr>
                <a:schemeClr val="dk1"/>
              </a:buClr>
              <a:buSzPts val="3500"/>
              <a:buFont typeface="Source Sans Pro"/>
              <a:buNone/>
              <a:defRPr sz="3500" b="1">
                <a:solidFill>
                  <a:schemeClr val="dk1"/>
                </a:solidFill>
                <a:latin typeface="Source Sans Pro"/>
                <a:ea typeface="Source Sans Pro"/>
                <a:cs typeface="Source Sans Pro"/>
                <a:sym typeface="Source Sans Pro"/>
              </a:defRPr>
            </a:lvl8pPr>
            <a:lvl9pPr lvl="8" rtl="0">
              <a:spcBef>
                <a:spcPts val="0"/>
              </a:spcBef>
              <a:spcAft>
                <a:spcPts val="0"/>
              </a:spcAft>
              <a:buClr>
                <a:schemeClr val="dk1"/>
              </a:buClr>
              <a:buSzPts val="3500"/>
              <a:buFont typeface="Source Sans Pro"/>
              <a:buNone/>
              <a:defRPr sz="3500" b="1">
                <a:solidFill>
                  <a:schemeClr val="dk1"/>
                </a:solidFill>
                <a:latin typeface="Source Sans Pro"/>
                <a:ea typeface="Source Sans Pro"/>
                <a:cs typeface="Source Sans Pro"/>
                <a:sym typeface="Source Sans Pro"/>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00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6"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3834619" y="-1134249"/>
            <a:ext cx="1474763"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8/29/2022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45129307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13.sv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20.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10.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media1.mp3"/><Relationship Id="rId7" Type="http://schemas.openxmlformats.org/officeDocument/2006/relationships/image" Target="../media/image65.png"/><Relationship Id="rId12" Type="http://schemas.openxmlformats.org/officeDocument/2006/relationships/image" Target="../media/image70.pn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notesSlide" Target="../notesSlides/notesSlide31.xml"/><Relationship Id="rId10" Type="http://schemas.openxmlformats.org/officeDocument/2006/relationships/image" Target="../media/image68.png"/><Relationship Id="rId4" Type="http://schemas.openxmlformats.org/officeDocument/2006/relationships/slideLayout" Target="../slideLayouts/slideLayout28.xml"/><Relationship Id="rId9" Type="http://schemas.openxmlformats.org/officeDocument/2006/relationships/image" Target="../media/image67.png"/></Relationships>
</file>

<file path=ppt/slides/_rels/slide4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0.png"/><Relationship Id="rId3" Type="http://schemas.openxmlformats.org/officeDocument/2006/relationships/slideLayout" Target="../slideLayouts/slideLayout28.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75.emf"/><Relationship Id="rId17" Type="http://schemas.openxmlformats.org/officeDocument/2006/relationships/image" Target="../media/image79.png"/><Relationship Id="rId2" Type="http://schemas.openxmlformats.org/officeDocument/2006/relationships/audio" Target="../media/media2.mp3"/><Relationship Id="rId16" Type="http://schemas.openxmlformats.org/officeDocument/2006/relationships/image" Target="../media/image78.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74.png"/><Relationship Id="rId5" Type="http://schemas.openxmlformats.org/officeDocument/2006/relationships/audio" Target="../media/audio2.wav"/><Relationship Id="rId15" Type="http://schemas.openxmlformats.org/officeDocument/2006/relationships/image" Target="../media/image69.png"/><Relationship Id="rId23" Type="http://schemas.openxmlformats.org/officeDocument/2006/relationships/audio" Target="../media/audio4.wav"/><Relationship Id="rId10" Type="http://schemas.openxmlformats.org/officeDocument/2006/relationships/image" Target="../media/image73.png"/><Relationship Id="rId19" Type="http://schemas.openxmlformats.org/officeDocument/2006/relationships/image" Target="../media/image81.png"/><Relationship Id="rId4" Type="http://schemas.openxmlformats.org/officeDocument/2006/relationships/audio" Target="../media/audio1.wav"/><Relationship Id="rId9" Type="http://schemas.openxmlformats.org/officeDocument/2006/relationships/image" Target="../media/image72.emf"/><Relationship Id="rId14" Type="http://schemas.openxmlformats.org/officeDocument/2006/relationships/image" Target="../media/image77.png"/><Relationship Id="rId22" Type="http://schemas.openxmlformats.org/officeDocument/2006/relationships/audio" Target="../media/audio3.wav"/></Relationships>
</file>

<file path=ppt/slides/_rels/slide4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0.png"/><Relationship Id="rId3" Type="http://schemas.openxmlformats.org/officeDocument/2006/relationships/slideLayout" Target="../slideLayouts/slideLayout28.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75.emf"/><Relationship Id="rId17" Type="http://schemas.openxmlformats.org/officeDocument/2006/relationships/image" Target="../media/image79.png"/><Relationship Id="rId2" Type="http://schemas.openxmlformats.org/officeDocument/2006/relationships/audio" Target="../media/media2.mp3"/><Relationship Id="rId16" Type="http://schemas.openxmlformats.org/officeDocument/2006/relationships/image" Target="../media/image78.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74.png"/><Relationship Id="rId5" Type="http://schemas.openxmlformats.org/officeDocument/2006/relationships/audio" Target="../media/audio2.wav"/><Relationship Id="rId15" Type="http://schemas.openxmlformats.org/officeDocument/2006/relationships/image" Target="../media/image69.png"/><Relationship Id="rId23" Type="http://schemas.openxmlformats.org/officeDocument/2006/relationships/audio" Target="../media/audio4.wav"/><Relationship Id="rId10" Type="http://schemas.openxmlformats.org/officeDocument/2006/relationships/image" Target="../media/image73.png"/><Relationship Id="rId19" Type="http://schemas.openxmlformats.org/officeDocument/2006/relationships/image" Target="../media/image81.png"/><Relationship Id="rId4" Type="http://schemas.openxmlformats.org/officeDocument/2006/relationships/audio" Target="../media/audio1.wav"/><Relationship Id="rId9" Type="http://schemas.openxmlformats.org/officeDocument/2006/relationships/image" Target="../media/image72.emf"/><Relationship Id="rId14" Type="http://schemas.openxmlformats.org/officeDocument/2006/relationships/image" Target="../media/image77.png"/><Relationship Id="rId22" Type="http://schemas.openxmlformats.org/officeDocument/2006/relationships/audio" Target="../media/audio3.wav"/></Relationships>
</file>

<file path=ppt/slides/_rels/slide4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0.png"/><Relationship Id="rId3" Type="http://schemas.openxmlformats.org/officeDocument/2006/relationships/slideLayout" Target="../slideLayouts/slideLayout28.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75.emf"/><Relationship Id="rId17" Type="http://schemas.openxmlformats.org/officeDocument/2006/relationships/image" Target="../media/image79.png"/><Relationship Id="rId2" Type="http://schemas.openxmlformats.org/officeDocument/2006/relationships/audio" Target="../media/media2.mp3"/><Relationship Id="rId16" Type="http://schemas.openxmlformats.org/officeDocument/2006/relationships/image" Target="../media/image78.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74.png"/><Relationship Id="rId5" Type="http://schemas.openxmlformats.org/officeDocument/2006/relationships/audio" Target="../media/audio2.wav"/><Relationship Id="rId15" Type="http://schemas.openxmlformats.org/officeDocument/2006/relationships/image" Target="../media/image69.png"/><Relationship Id="rId23" Type="http://schemas.openxmlformats.org/officeDocument/2006/relationships/audio" Target="../media/audio4.wav"/><Relationship Id="rId10" Type="http://schemas.openxmlformats.org/officeDocument/2006/relationships/image" Target="../media/image73.png"/><Relationship Id="rId19" Type="http://schemas.openxmlformats.org/officeDocument/2006/relationships/image" Target="../media/image81.png"/><Relationship Id="rId4" Type="http://schemas.openxmlformats.org/officeDocument/2006/relationships/audio" Target="../media/audio1.wav"/><Relationship Id="rId9" Type="http://schemas.openxmlformats.org/officeDocument/2006/relationships/image" Target="../media/image72.emf"/><Relationship Id="rId14" Type="http://schemas.openxmlformats.org/officeDocument/2006/relationships/image" Target="../media/image77.png"/><Relationship Id="rId22" Type="http://schemas.openxmlformats.org/officeDocument/2006/relationships/audio" Target="../media/audio3.wav"/></Relationships>
</file>

<file path=ppt/slides/_rels/slide4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0.png"/><Relationship Id="rId3" Type="http://schemas.openxmlformats.org/officeDocument/2006/relationships/slideLayout" Target="../slideLayouts/slideLayout28.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75.emf"/><Relationship Id="rId17" Type="http://schemas.openxmlformats.org/officeDocument/2006/relationships/image" Target="../media/image79.png"/><Relationship Id="rId2" Type="http://schemas.openxmlformats.org/officeDocument/2006/relationships/audio" Target="../media/media2.mp3"/><Relationship Id="rId16" Type="http://schemas.openxmlformats.org/officeDocument/2006/relationships/image" Target="../media/image78.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74.png"/><Relationship Id="rId5" Type="http://schemas.openxmlformats.org/officeDocument/2006/relationships/audio" Target="../media/audio2.wav"/><Relationship Id="rId15" Type="http://schemas.openxmlformats.org/officeDocument/2006/relationships/image" Target="../media/image69.png"/><Relationship Id="rId23" Type="http://schemas.openxmlformats.org/officeDocument/2006/relationships/audio" Target="../media/audio4.wav"/><Relationship Id="rId10" Type="http://schemas.openxmlformats.org/officeDocument/2006/relationships/image" Target="../media/image73.png"/><Relationship Id="rId19" Type="http://schemas.openxmlformats.org/officeDocument/2006/relationships/image" Target="../media/image81.png"/><Relationship Id="rId4" Type="http://schemas.openxmlformats.org/officeDocument/2006/relationships/audio" Target="../media/audio1.wav"/><Relationship Id="rId9" Type="http://schemas.openxmlformats.org/officeDocument/2006/relationships/image" Target="../media/image72.emf"/><Relationship Id="rId14" Type="http://schemas.openxmlformats.org/officeDocument/2006/relationships/image" Target="../media/image77.png"/><Relationship Id="rId22"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0.png"/><Relationship Id="rId3" Type="http://schemas.openxmlformats.org/officeDocument/2006/relationships/slideLayout" Target="../slideLayouts/slideLayout28.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75.emf"/><Relationship Id="rId17" Type="http://schemas.openxmlformats.org/officeDocument/2006/relationships/image" Target="../media/image79.png"/><Relationship Id="rId2" Type="http://schemas.openxmlformats.org/officeDocument/2006/relationships/audio" Target="../media/media2.mp3"/><Relationship Id="rId16" Type="http://schemas.openxmlformats.org/officeDocument/2006/relationships/image" Target="../media/image78.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74.png"/><Relationship Id="rId5" Type="http://schemas.openxmlformats.org/officeDocument/2006/relationships/audio" Target="../media/audio2.wav"/><Relationship Id="rId15" Type="http://schemas.openxmlformats.org/officeDocument/2006/relationships/image" Target="../media/image69.png"/><Relationship Id="rId23" Type="http://schemas.openxmlformats.org/officeDocument/2006/relationships/audio" Target="../media/audio4.wav"/><Relationship Id="rId10" Type="http://schemas.openxmlformats.org/officeDocument/2006/relationships/image" Target="../media/image73.png"/><Relationship Id="rId19" Type="http://schemas.openxmlformats.org/officeDocument/2006/relationships/image" Target="../media/image81.png"/><Relationship Id="rId4" Type="http://schemas.openxmlformats.org/officeDocument/2006/relationships/audio" Target="../media/audio1.wav"/><Relationship Id="rId9" Type="http://schemas.openxmlformats.org/officeDocument/2006/relationships/image" Target="../media/image72.emf"/><Relationship Id="rId14" Type="http://schemas.openxmlformats.org/officeDocument/2006/relationships/image" Target="../media/image77.png"/><Relationship Id="rId22" Type="http://schemas.openxmlformats.org/officeDocument/2006/relationships/audio" Target="../media/audio3.wav"/></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4.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9" name="Google Shape;829;p35"/>
          <p:cNvSpPr/>
          <p:nvPr/>
        </p:nvSpPr>
        <p:spPr>
          <a:xfrm>
            <a:off x="342574" y="2339724"/>
            <a:ext cx="1896" cy="5688"/>
          </a:xfrm>
          <a:custGeom>
            <a:avLst/>
            <a:gdLst/>
            <a:ahLst/>
            <a:cxnLst/>
            <a:rect l="l" t="t" r="r" b="b"/>
            <a:pathLst>
              <a:path w="17" h="51" extrusionOk="0">
                <a:moveTo>
                  <a:pt x="16" y="1"/>
                </a:moveTo>
                <a:lnTo>
                  <a:pt x="1" y="51"/>
                </a:lnTo>
                <a:cubicBezTo>
                  <a:pt x="16" y="36"/>
                  <a:pt x="16" y="20"/>
                  <a:pt x="16" y="1"/>
                </a:cubicBez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 name="Google Shape;830;p35"/>
          <p:cNvGrpSpPr/>
          <p:nvPr/>
        </p:nvGrpSpPr>
        <p:grpSpPr>
          <a:xfrm>
            <a:off x="-113999" y="-248274"/>
            <a:ext cx="778283" cy="2364779"/>
            <a:chOff x="104419" y="-3"/>
            <a:chExt cx="996349" cy="2779469"/>
          </a:xfrm>
        </p:grpSpPr>
        <p:grpSp>
          <p:nvGrpSpPr>
            <p:cNvPr id="831" name="Google Shape;831;p35"/>
            <p:cNvGrpSpPr/>
            <p:nvPr/>
          </p:nvGrpSpPr>
          <p:grpSpPr>
            <a:xfrm>
              <a:off x="104419" y="-3"/>
              <a:ext cx="996349" cy="2779469"/>
              <a:chOff x="4221490" y="3070967"/>
              <a:chExt cx="251845" cy="702560"/>
            </a:xfrm>
          </p:grpSpPr>
          <p:sp>
            <p:nvSpPr>
              <p:cNvPr id="832" name="Google Shape;832;p35"/>
              <p:cNvSpPr/>
              <p:nvPr/>
            </p:nvSpPr>
            <p:spPr>
              <a:xfrm>
                <a:off x="4221490" y="3466089"/>
                <a:ext cx="232391" cy="307439"/>
              </a:xfrm>
              <a:custGeom>
                <a:avLst/>
                <a:gdLst/>
                <a:ahLst/>
                <a:cxnLst/>
                <a:rect l="l" t="t" r="r" b="b"/>
                <a:pathLst>
                  <a:path w="8243" h="10905" extrusionOk="0">
                    <a:moveTo>
                      <a:pt x="2603" y="0"/>
                    </a:moveTo>
                    <a:cubicBezTo>
                      <a:pt x="2386" y="0"/>
                      <a:pt x="2190" y="148"/>
                      <a:pt x="2137" y="368"/>
                    </a:cubicBezTo>
                    <a:lnTo>
                      <a:pt x="1959" y="1140"/>
                    </a:lnTo>
                    <a:cubicBezTo>
                      <a:pt x="1929" y="1221"/>
                      <a:pt x="1975" y="1286"/>
                      <a:pt x="2056" y="1317"/>
                    </a:cubicBezTo>
                    <a:lnTo>
                      <a:pt x="2071" y="1317"/>
                    </a:lnTo>
                    <a:cubicBezTo>
                      <a:pt x="2249" y="1363"/>
                      <a:pt x="2376" y="1556"/>
                      <a:pt x="2330" y="1734"/>
                    </a:cubicBezTo>
                    <a:cubicBezTo>
                      <a:pt x="2295" y="1830"/>
                      <a:pt x="2249" y="1911"/>
                      <a:pt x="2168" y="1961"/>
                    </a:cubicBezTo>
                    <a:cubicBezTo>
                      <a:pt x="2115" y="1991"/>
                      <a:pt x="2057" y="2008"/>
                      <a:pt x="1996" y="2008"/>
                    </a:cubicBezTo>
                    <a:cubicBezTo>
                      <a:pt x="1962" y="2008"/>
                      <a:pt x="1928" y="2003"/>
                      <a:pt x="1894" y="1992"/>
                    </a:cubicBezTo>
                    <a:cubicBezTo>
                      <a:pt x="1884" y="1990"/>
                      <a:pt x="1873" y="1989"/>
                      <a:pt x="1863" y="1989"/>
                    </a:cubicBezTo>
                    <a:cubicBezTo>
                      <a:pt x="1794" y="1989"/>
                      <a:pt x="1733" y="2033"/>
                      <a:pt x="1717" y="2104"/>
                    </a:cubicBezTo>
                    <a:lnTo>
                      <a:pt x="1686" y="2231"/>
                    </a:lnTo>
                    <a:cubicBezTo>
                      <a:pt x="1670" y="2312"/>
                      <a:pt x="1717" y="2378"/>
                      <a:pt x="1782" y="2393"/>
                    </a:cubicBezTo>
                    <a:lnTo>
                      <a:pt x="1798" y="2409"/>
                    </a:lnTo>
                    <a:cubicBezTo>
                      <a:pt x="1990" y="2443"/>
                      <a:pt x="2102" y="2636"/>
                      <a:pt x="2056" y="2829"/>
                    </a:cubicBezTo>
                    <a:cubicBezTo>
                      <a:pt x="2040" y="2926"/>
                      <a:pt x="1975" y="3003"/>
                      <a:pt x="1894" y="3053"/>
                    </a:cubicBezTo>
                    <a:cubicBezTo>
                      <a:pt x="1841" y="3083"/>
                      <a:pt x="1783" y="3101"/>
                      <a:pt x="1721" y="3101"/>
                    </a:cubicBezTo>
                    <a:cubicBezTo>
                      <a:pt x="1688" y="3101"/>
                      <a:pt x="1654" y="3096"/>
                      <a:pt x="1620" y="3084"/>
                    </a:cubicBezTo>
                    <a:cubicBezTo>
                      <a:pt x="1612" y="3082"/>
                      <a:pt x="1604" y="3081"/>
                      <a:pt x="1596" y="3081"/>
                    </a:cubicBezTo>
                    <a:cubicBezTo>
                      <a:pt x="1539" y="3081"/>
                      <a:pt x="1475" y="3126"/>
                      <a:pt x="1462" y="3180"/>
                    </a:cubicBezTo>
                    <a:lnTo>
                      <a:pt x="1427" y="3327"/>
                    </a:lnTo>
                    <a:cubicBezTo>
                      <a:pt x="1412" y="3408"/>
                      <a:pt x="1462" y="3469"/>
                      <a:pt x="1524" y="3485"/>
                    </a:cubicBezTo>
                    <a:cubicBezTo>
                      <a:pt x="1717" y="3535"/>
                      <a:pt x="1832" y="3728"/>
                      <a:pt x="1782" y="3921"/>
                    </a:cubicBezTo>
                    <a:cubicBezTo>
                      <a:pt x="1767" y="4017"/>
                      <a:pt x="1701" y="4098"/>
                      <a:pt x="1620" y="4129"/>
                    </a:cubicBezTo>
                    <a:cubicBezTo>
                      <a:pt x="1574" y="4167"/>
                      <a:pt x="1507" y="4185"/>
                      <a:pt x="1436" y="4185"/>
                    </a:cubicBezTo>
                    <a:cubicBezTo>
                      <a:pt x="1413" y="4185"/>
                      <a:pt x="1389" y="4183"/>
                      <a:pt x="1366" y="4179"/>
                    </a:cubicBezTo>
                    <a:cubicBezTo>
                      <a:pt x="1354" y="4176"/>
                      <a:pt x="1342" y="4175"/>
                      <a:pt x="1331" y="4175"/>
                    </a:cubicBezTo>
                    <a:cubicBezTo>
                      <a:pt x="1266" y="4175"/>
                      <a:pt x="1217" y="4220"/>
                      <a:pt x="1204" y="4276"/>
                    </a:cubicBezTo>
                    <a:lnTo>
                      <a:pt x="787" y="6011"/>
                    </a:lnTo>
                    <a:lnTo>
                      <a:pt x="46" y="9062"/>
                    </a:lnTo>
                    <a:cubicBezTo>
                      <a:pt x="0" y="9321"/>
                      <a:pt x="143" y="9560"/>
                      <a:pt x="401" y="9625"/>
                    </a:cubicBezTo>
                    <a:lnTo>
                      <a:pt x="5527" y="10894"/>
                    </a:lnTo>
                    <a:cubicBezTo>
                      <a:pt x="5561" y="10901"/>
                      <a:pt x="5595" y="10904"/>
                      <a:pt x="5628" y="10904"/>
                    </a:cubicBezTo>
                    <a:cubicBezTo>
                      <a:pt x="5846" y="10904"/>
                      <a:pt x="6033" y="10764"/>
                      <a:pt x="6090" y="10543"/>
                    </a:cubicBezTo>
                    <a:lnTo>
                      <a:pt x="6827" y="7488"/>
                    </a:lnTo>
                    <a:lnTo>
                      <a:pt x="7247" y="5737"/>
                    </a:lnTo>
                    <a:cubicBezTo>
                      <a:pt x="7263" y="5672"/>
                      <a:pt x="7213" y="5606"/>
                      <a:pt x="7167" y="5606"/>
                    </a:cubicBezTo>
                    <a:lnTo>
                      <a:pt x="7151" y="5591"/>
                    </a:lnTo>
                    <a:cubicBezTo>
                      <a:pt x="6958" y="5545"/>
                      <a:pt x="6846" y="5367"/>
                      <a:pt x="6893" y="5174"/>
                    </a:cubicBezTo>
                    <a:cubicBezTo>
                      <a:pt x="6908" y="5078"/>
                      <a:pt x="6974" y="4997"/>
                      <a:pt x="7055" y="4951"/>
                    </a:cubicBezTo>
                    <a:cubicBezTo>
                      <a:pt x="7107" y="4918"/>
                      <a:pt x="7167" y="4900"/>
                      <a:pt x="7223" y="4900"/>
                    </a:cubicBezTo>
                    <a:cubicBezTo>
                      <a:pt x="7253" y="4900"/>
                      <a:pt x="7282" y="4905"/>
                      <a:pt x="7309" y="4916"/>
                    </a:cubicBezTo>
                    <a:lnTo>
                      <a:pt x="7328" y="4916"/>
                    </a:lnTo>
                    <a:cubicBezTo>
                      <a:pt x="7337" y="4918"/>
                      <a:pt x="7345" y="4919"/>
                      <a:pt x="7353" y="4919"/>
                    </a:cubicBezTo>
                    <a:cubicBezTo>
                      <a:pt x="7403" y="4919"/>
                      <a:pt x="7442" y="4878"/>
                      <a:pt x="7456" y="4835"/>
                    </a:cubicBezTo>
                    <a:lnTo>
                      <a:pt x="7502" y="4642"/>
                    </a:lnTo>
                    <a:cubicBezTo>
                      <a:pt x="7521" y="4580"/>
                      <a:pt x="7487" y="4530"/>
                      <a:pt x="7425" y="4515"/>
                    </a:cubicBezTo>
                    <a:cubicBezTo>
                      <a:pt x="7232" y="4468"/>
                      <a:pt x="7116" y="4276"/>
                      <a:pt x="7151" y="4083"/>
                    </a:cubicBezTo>
                    <a:cubicBezTo>
                      <a:pt x="7182" y="3986"/>
                      <a:pt x="7247" y="3905"/>
                      <a:pt x="7309" y="3855"/>
                    </a:cubicBezTo>
                    <a:cubicBezTo>
                      <a:pt x="7366" y="3833"/>
                      <a:pt x="7431" y="3812"/>
                      <a:pt x="7499" y="3812"/>
                    </a:cubicBezTo>
                    <a:cubicBezTo>
                      <a:pt x="7527" y="3812"/>
                      <a:pt x="7555" y="3815"/>
                      <a:pt x="7583" y="3824"/>
                    </a:cubicBezTo>
                    <a:cubicBezTo>
                      <a:pt x="7594" y="3827"/>
                      <a:pt x="7605" y="3828"/>
                      <a:pt x="7616" y="3828"/>
                    </a:cubicBezTo>
                    <a:cubicBezTo>
                      <a:pt x="7670" y="3828"/>
                      <a:pt x="7717" y="3798"/>
                      <a:pt x="7730" y="3743"/>
                    </a:cubicBezTo>
                    <a:lnTo>
                      <a:pt x="7776" y="3550"/>
                    </a:lnTo>
                    <a:cubicBezTo>
                      <a:pt x="7776" y="3485"/>
                      <a:pt x="7745" y="3439"/>
                      <a:pt x="7679" y="3423"/>
                    </a:cubicBezTo>
                    <a:cubicBezTo>
                      <a:pt x="7487" y="3373"/>
                      <a:pt x="7375" y="3180"/>
                      <a:pt x="7425" y="2987"/>
                    </a:cubicBezTo>
                    <a:cubicBezTo>
                      <a:pt x="7456" y="2891"/>
                      <a:pt x="7502" y="2829"/>
                      <a:pt x="7583" y="2779"/>
                    </a:cubicBezTo>
                    <a:cubicBezTo>
                      <a:pt x="7643" y="2745"/>
                      <a:pt x="7711" y="2725"/>
                      <a:pt x="7782" y="2725"/>
                    </a:cubicBezTo>
                    <a:cubicBezTo>
                      <a:pt x="7807" y="2725"/>
                      <a:pt x="7832" y="2728"/>
                      <a:pt x="7857" y="2733"/>
                    </a:cubicBezTo>
                    <a:cubicBezTo>
                      <a:pt x="7866" y="2737"/>
                      <a:pt x="7874" y="2739"/>
                      <a:pt x="7881" y="2739"/>
                    </a:cubicBezTo>
                    <a:cubicBezTo>
                      <a:pt x="7900" y="2739"/>
                      <a:pt x="7916" y="2727"/>
                      <a:pt x="7938" y="2713"/>
                    </a:cubicBezTo>
                    <a:cubicBezTo>
                      <a:pt x="7953" y="2698"/>
                      <a:pt x="7984" y="2683"/>
                      <a:pt x="7984" y="2652"/>
                    </a:cubicBezTo>
                    <a:lnTo>
                      <a:pt x="8177" y="1830"/>
                    </a:lnTo>
                    <a:cubicBezTo>
                      <a:pt x="8243" y="1591"/>
                      <a:pt x="8081" y="1333"/>
                      <a:pt x="7841" y="1267"/>
                    </a:cubicBezTo>
                    <a:lnTo>
                      <a:pt x="2715" y="14"/>
                    </a:lnTo>
                    <a:cubicBezTo>
                      <a:pt x="2678" y="4"/>
                      <a:pt x="2640" y="0"/>
                      <a:pt x="2603"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5"/>
              <p:cNvSpPr/>
              <p:nvPr/>
            </p:nvSpPr>
            <p:spPr>
              <a:xfrm>
                <a:off x="4398625" y="3294761"/>
                <a:ext cx="74710" cy="49929"/>
              </a:xfrm>
              <a:custGeom>
                <a:avLst/>
                <a:gdLst/>
                <a:ahLst/>
                <a:cxnLst/>
                <a:rect l="l" t="t" r="r" b="b"/>
                <a:pathLst>
                  <a:path w="2650" h="1771" extrusionOk="0">
                    <a:moveTo>
                      <a:pt x="899" y="0"/>
                    </a:moveTo>
                    <a:cubicBezTo>
                      <a:pt x="255" y="81"/>
                      <a:pt x="62" y="629"/>
                      <a:pt x="0" y="644"/>
                    </a:cubicBezTo>
                    <a:lnTo>
                      <a:pt x="2137" y="1771"/>
                    </a:lnTo>
                    <a:cubicBezTo>
                      <a:pt x="2650" y="1238"/>
                      <a:pt x="2203" y="517"/>
                      <a:pt x="2203" y="517"/>
                    </a:cubicBezTo>
                    <a:lnTo>
                      <a:pt x="2203" y="517"/>
                    </a:lnTo>
                    <a:lnTo>
                      <a:pt x="1396" y="710"/>
                    </a:lnTo>
                    <a:cubicBezTo>
                      <a:pt x="1396" y="710"/>
                      <a:pt x="1366" y="691"/>
                      <a:pt x="899" y="0"/>
                    </a:cubicBez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5"/>
              <p:cNvSpPr/>
              <p:nvPr/>
            </p:nvSpPr>
            <p:spPr>
              <a:xfrm>
                <a:off x="4354673" y="3341787"/>
                <a:ext cx="69297" cy="218097"/>
              </a:xfrm>
              <a:custGeom>
                <a:avLst/>
                <a:gdLst/>
                <a:ahLst/>
                <a:cxnLst/>
                <a:rect l="l" t="t" r="r" b="b"/>
                <a:pathLst>
                  <a:path w="2458" h="7736" extrusionOk="0">
                    <a:moveTo>
                      <a:pt x="2341" y="1"/>
                    </a:moveTo>
                    <a:cubicBezTo>
                      <a:pt x="2292" y="1"/>
                      <a:pt x="2247" y="31"/>
                      <a:pt x="2234" y="68"/>
                    </a:cubicBezTo>
                    <a:cubicBezTo>
                      <a:pt x="884" y="3346"/>
                      <a:pt x="16" y="7558"/>
                      <a:pt x="1" y="7589"/>
                    </a:cubicBezTo>
                    <a:cubicBezTo>
                      <a:pt x="1" y="7655"/>
                      <a:pt x="32" y="7720"/>
                      <a:pt x="97" y="7736"/>
                    </a:cubicBezTo>
                    <a:lnTo>
                      <a:pt x="113" y="7736"/>
                    </a:lnTo>
                    <a:cubicBezTo>
                      <a:pt x="175" y="7736"/>
                      <a:pt x="209" y="7686"/>
                      <a:pt x="225" y="7639"/>
                    </a:cubicBezTo>
                    <a:cubicBezTo>
                      <a:pt x="240" y="7589"/>
                      <a:pt x="1093" y="3412"/>
                      <a:pt x="2427" y="149"/>
                    </a:cubicBezTo>
                    <a:cubicBezTo>
                      <a:pt x="2458" y="103"/>
                      <a:pt x="2427" y="37"/>
                      <a:pt x="2377" y="6"/>
                    </a:cubicBezTo>
                    <a:cubicBezTo>
                      <a:pt x="2365" y="2"/>
                      <a:pt x="2353" y="1"/>
                      <a:pt x="234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5"/>
              <p:cNvSpPr/>
              <p:nvPr/>
            </p:nvSpPr>
            <p:spPr>
              <a:xfrm>
                <a:off x="4358281" y="3433836"/>
                <a:ext cx="101916" cy="107893"/>
              </a:xfrm>
              <a:custGeom>
                <a:avLst/>
                <a:gdLst/>
                <a:ahLst/>
                <a:cxnLst/>
                <a:rect l="l" t="t" r="r" b="b"/>
                <a:pathLst>
                  <a:path w="3615" h="3827" extrusionOk="0">
                    <a:moveTo>
                      <a:pt x="3614" y="0"/>
                    </a:moveTo>
                    <a:cubicBezTo>
                      <a:pt x="1397" y="1447"/>
                      <a:pt x="0" y="3827"/>
                      <a:pt x="0" y="3827"/>
                    </a:cubicBezTo>
                    <a:cubicBezTo>
                      <a:pt x="0" y="3827"/>
                      <a:pt x="2989" y="2766"/>
                      <a:pt x="3614"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5"/>
              <p:cNvSpPr/>
              <p:nvPr/>
            </p:nvSpPr>
            <p:spPr>
              <a:xfrm>
                <a:off x="4312919" y="3395325"/>
                <a:ext cx="58105" cy="146855"/>
              </a:xfrm>
              <a:custGeom>
                <a:avLst/>
                <a:gdLst/>
                <a:ahLst/>
                <a:cxnLst/>
                <a:rect l="l" t="t" r="r" b="b"/>
                <a:pathLst>
                  <a:path w="2061" h="5209" extrusionOk="0">
                    <a:moveTo>
                      <a:pt x="1077" y="1"/>
                    </a:moveTo>
                    <a:lnTo>
                      <a:pt x="1077" y="1"/>
                    </a:lnTo>
                    <a:cubicBezTo>
                      <a:pt x="1" y="2620"/>
                      <a:pt x="1818" y="5208"/>
                      <a:pt x="1818" y="5208"/>
                    </a:cubicBezTo>
                    <a:cubicBezTo>
                      <a:pt x="1818" y="5208"/>
                      <a:pt x="2061" y="2462"/>
                      <a:pt x="1077"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5"/>
              <p:cNvSpPr/>
              <p:nvPr/>
            </p:nvSpPr>
            <p:spPr>
              <a:xfrm>
                <a:off x="4376438" y="3400766"/>
                <a:ext cx="72004" cy="75725"/>
              </a:xfrm>
              <a:custGeom>
                <a:avLst/>
                <a:gdLst/>
                <a:ahLst/>
                <a:cxnLst/>
                <a:rect l="l" t="t" r="r" b="b"/>
                <a:pathLst>
                  <a:path w="2554" h="2686" extrusionOk="0">
                    <a:moveTo>
                      <a:pt x="2554" y="1"/>
                    </a:moveTo>
                    <a:lnTo>
                      <a:pt x="2554" y="1"/>
                    </a:lnTo>
                    <a:cubicBezTo>
                      <a:pt x="980" y="1015"/>
                      <a:pt x="0" y="2685"/>
                      <a:pt x="0" y="2685"/>
                    </a:cubicBezTo>
                    <a:cubicBezTo>
                      <a:pt x="0" y="2685"/>
                      <a:pt x="2102" y="1945"/>
                      <a:pt x="255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5"/>
              <p:cNvSpPr/>
              <p:nvPr/>
            </p:nvSpPr>
            <p:spPr>
              <a:xfrm>
                <a:off x="4381879" y="3400766"/>
                <a:ext cx="66562" cy="73864"/>
              </a:xfrm>
              <a:custGeom>
                <a:avLst/>
                <a:gdLst/>
                <a:ahLst/>
                <a:cxnLst/>
                <a:rect l="l" t="t" r="r" b="b"/>
                <a:pathLst>
                  <a:path w="2361" h="2620" extrusionOk="0">
                    <a:moveTo>
                      <a:pt x="2361" y="1"/>
                    </a:moveTo>
                    <a:lnTo>
                      <a:pt x="0" y="2620"/>
                    </a:lnTo>
                    <a:cubicBezTo>
                      <a:pt x="0" y="2620"/>
                      <a:pt x="1863" y="1945"/>
                      <a:pt x="2361"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5"/>
              <p:cNvSpPr/>
              <p:nvPr/>
            </p:nvSpPr>
            <p:spPr>
              <a:xfrm>
                <a:off x="4357830" y="3347820"/>
                <a:ext cx="40823" cy="104622"/>
              </a:xfrm>
              <a:custGeom>
                <a:avLst/>
                <a:gdLst/>
                <a:ahLst/>
                <a:cxnLst/>
                <a:rect l="l" t="t" r="r" b="b"/>
                <a:pathLst>
                  <a:path w="1448" h="3711" extrusionOk="0">
                    <a:moveTo>
                      <a:pt x="1011" y="0"/>
                    </a:moveTo>
                    <a:lnTo>
                      <a:pt x="1011" y="0"/>
                    </a:lnTo>
                    <a:cubicBezTo>
                      <a:pt x="1" y="1721"/>
                      <a:pt x="996" y="3711"/>
                      <a:pt x="996" y="3711"/>
                    </a:cubicBezTo>
                    <a:cubicBezTo>
                      <a:pt x="996" y="3711"/>
                      <a:pt x="1447" y="1833"/>
                      <a:pt x="101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5"/>
              <p:cNvSpPr/>
              <p:nvPr/>
            </p:nvSpPr>
            <p:spPr>
              <a:xfrm>
                <a:off x="4357830" y="3347820"/>
                <a:ext cx="28531" cy="96926"/>
              </a:xfrm>
              <a:custGeom>
                <a:avLst/>
                <a:gdLst/>
                <a:ahLst/>
                <a:cxnLst/>
                <a:rect l="l" t="t" r="r" b="b"/>
                <a:pathLst>
                  <a:path w="1012" h="3438" extrusionOk="0">
                    <a:moveTo>
                      <a:pt x="1011" y="0"/>
                    </a:moveTo>
                    <a:cubicBezTo>
                      <a:pt x="1" y="1624"/>
                      <a:pt x="884" y="3437"/>
                      <a:pt x="884" y="3437"/>
                    </a:cubicBezTo>
                    <a:lnTo>
                      <a:pt x="1011" y="0"/>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5"/>
              <p:cNvSpPr/>
              <p:nvPr/>
            </p:nvSpPr>
            <p:spPr>
              <a:xfrm>
                <a:off x="4392197" y="3307223"/>
                <a:ext cx="71694" cy="49280"/>
              </a:xfrm>
              <a:custGeom>
                <a:avLst/>
                <a:gdLst/>
                <a:ahLst/>
                <a:cxnLst/>
                <a:rect l="l" t="t" r="r" b="b"/>
                <a:pathLst>
                  <a:path w="2543" h="1748" extrusionOk="0">
                    <a:moveTo>
                      <a:pt x="950" y="1"/>
                    </a:moveTo>
                    <a:cubicBezTo>
                      <a:pt x="612" y="1"/>
                      <a:pt x="317" y="139"/>
                      <a:pt x="194" y="395"/>
                    </a:cubicBezTo>
                    <a:cubicBezTo>
                      <a:pt x="1" y="796"/>
                      <a:pt x="309" y="1329"/>
                      <a:pt x="853" y="1599"/>
                    </a:cubicBezTo>
                    <a:cubicBezTo>
                      <a:pt x="1070" y="1698"/>
                      <a:pt x="1313" y="1747"/>
                      <a:pt x="1541" y="1747"/>
                    </a:cubicBezTo>
                    <a:cubicBezTo>
                      <a:pt x="1905" y="1747"/>
                      <a:pt x="2231" y="1622"/>
                      <a:pt x="2350" y="1375"/>
                    </a:cubicBezTo>
                    <a:cubicBezTo>
                      <a:pt x="2542" y="974"/>
                      <a:pt x="2107" y="411"/>
                      <a:pt x="1543" y="137"/>
                    </a:cubicBezTo>
                    <a:cubicBezTo>
                      <a:pt x="1347" y="45"/>
                      <a:pt x="1142" y="1"/>
                      <a:pt x="95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5"/>
              <p:cNvSpPr/>
              <p:nvPr/>
            </p:nvSpPr>
            <p:spPr>
              <a:xfrm>
                <a:off x="4383599" y="3298455"/>
                <a:ext cx="88440" cy="68959"/>
              </a:xfrm>
              <a:custGeom>
                <a:avLst/>
                <a:gdLst/>
                <a:ahLst/>
                <a:cxnLst/>
                <a:rect l="l" t="t" r="r" b="b"/>
                <a:pathLst>
                  <a:path w="3137" h="2446" extrusionOk="0">
                    <a:moveTo>
                      <a:pt x="580" y="0"/>
                    </a:moveTo>
                    <a:lnTo>
                      <a:pt x="580" y="0"/>
                    </a:lnTo>
                    <a:cubicBezTo>
                      <a:pt x="51" y="432"/>
                      <a:pt x="1" y="1813"/>
                      <a:pt x="1062" y="2315"/>
                    </a:cubicBezTo>
                    <a:cubicBezTo>
                      <a:pt x="1254" y="2405"/>
                      <a:pt x="1453" y="2446"/>
                      <a:pt x="1649" y="2446"/>
                    </a:cubicBezTo>
                    <a:cubicBezTo>
                      <a:pt x="2387" y="2446"/>
                      <a:pt x="3073" y="1869"/>
                      <a:pt x="3137" y="1219"/>
                    </a:cubicBezTo>
                    <a:cubicBezTo>
                      <a:pt x="3011" y="1178"/>
                      <a:pt x="2896" y="1163"/>
                      <a:pt x="2794" y="1163"/>
                    </a:cubicBezTo>
                    <a:cubicBezTo>
                      <a:pt x="2507" y="1163"/>
                      <a:pt x="2331" y="1285"/>
                      <a:pt x="2331" y="1285"/>
                    </a:cubicBezTo>
                    <a:cubicBezTo>
                      <a:pt x="2331" y="1285"/>
                      <a:pt x="2446" y="529"/>
                      <a:pt x="2010" y="305"/>
                    </a:cubicBezTo>
                    <a:cubicBezTo>
                      <a:pt x="1944" y="269"/>
                      <a:pt x="1875" y="253"/>
                      <a:pt x="1806" y="253"/>
                    </a:cubicBezTo>
                    <a:cubicBezTo>
                      <a:pt x="1442" y="253"/>
                      <a:pt x="1077" y="675"/>
                      <a:pt x="1077" y="675"/>
                    </a:cubicBezTo>
                    <a:cubicBezTo>
                      <a:pt x="1077" y="675"/>
                      <a:pt x="853" y="159"/>
                      <a:pt x="58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5"/>
              <p:cNvSpPr/>
              <p:nvPr/>
            </p:nvSpPr>
            <p:spPr>
              <a:xfrm>
                <a:off x="4249091" y="3532257"/>
                <a:ext cx="165434" cy="223369"/>
              </a:xfrm>
              <a:custGeom>
                <a:avLst/>
                <a:gdLst/>
                <a:ahLst/>
                <a:cxnLst/>
                <a:rect l="l" t="t" r="r" b="b"/>
                <a:pathLst>
                  <a:path w="5868" h="7923" extrusionOk="0">
                    <a:moveTo>
                      <a:pt x="1686" y="0"/>
                    </a:moveTo>
                    <a:lnTo>
                      <a:pt x="1" y="6893"/>
                    </a:lnTo>
                    <a:lnTo>
                      <a:pt x="4178" y="7922"/>
                    </a:lnTo>
                    <a:lnTo>
                      <a:pt x="5867" y="1026"/>
                    </a:lnTo>
                    <a:lnTo>
                      <a:pt x="1686"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5"/>
              <p:cNvSpPr/>
              <p:nvPr/>
            </p:nvSpPr>
            <p:spPr>
              <a:xfrm>
                <a:off x="4255829" y="3596931"/>
                <a:ext cx="143246" cy="131941"/>
              </a:xfrm>
              <a:custGeom>
                <a:avLst/>
                <a:gdLst/>
                <a:ahLst/>
                <a:cxnLst/>
                <a:rect l="l" t="t" r="r" b="b"/>
                <a:pathLst>
                  <a:path w="5081" h="4680" extrusionOk="0">
                    <a:moveTo>
                      <a:pt x="884" y="1"/>
                    </a:moveTo>
                    <a:lnTo>
                      <a:pt x="325" y="2284"/>
                    </a:lnTo>
                    <a:lnTo>
                      <a:pt x="4502" y="3279"/>
                    </a:lnTo>
                    <a:lnTo>
                      <a:pt x="4390" y="3796"/>
                    </a:lnTo>
                    <a:lnTo>
                      <a:pt x="5081" y="919"/>
                    </a:lnTo>
                    <a:lnTo>
                      <a:pt x="4776" y="853"/>
                    </a:lnTo>
                    <a:cubicBezTo>
                      <a:pt x="4776" y="1289"/>
                      <a:pt x="4437" y="1594"/>
                      <a:pt x="4051" y="1594"/>
                    </a:cubicBezTo>
                    <a:cubicBezTo>
                      <a:pt x="3873" y="1594"/>
                      <a:pt x="3715" y="1544"/>
                      <a:pt x="3553" y="1417"/>
                    </a:cubicBezTo>
                    <a:cubicBezTo>
                      <a:pt x="3441" y="1320"/>
                      <a:pt x="3360" y="1193"/>
                      <a:pt x="3345" y="1062"/>
                    </a:cubicBezTo>
                    <a:cubicBezTo>
                      <a:pt x="3295" y="869"/>
                      <a:pt x="3330" y="695"/>
                      <a:pt x="3391" y="549"/>
                    </a:cubicBezTo>
                    <a:lnTo>
                      <a:pt x="884" y="1"/>
                    </a:lnTo>
                    <a:close/>
                    <a:moveTo>
                      <a:pt x="163" y="2990"/>
                    </a:moveTo>
                    <a:lnTo>
                      <a:pt x="1" y="3650"/>
                    </a:lnTo>
                    <a:lnTo>
                      <a:pt x="4163" y="4680"/>
                    </a:lnTo>
                    <a:lnTo>
                      <a:pt x="4325" y="4005"/>
                    </a:lnTo>
                    <a:lnTo>
                      <a:pt x="163" y="299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5"/>
              <p:cNvSpPr/>
              <p:nvPr/>
            </p:nvSpPr>
            <p:spPr>
              <a:xfrm>
                <a:off x="4351431" y="3601075"/>
                <a:ext cx="39047" cy="19932"/>
              </a:xfrm>
              <a:custGeom>
                <a:avLst/>
                <a:gdLst/>
                <a:ahLst/>
                <a:cxnLst/>
                <a:rect l="l" t="t" r="r" b="b"/>
                <a:pathLst>
                  <a:path w="1385" h="707" extrusionOk="0">
                    <a:moveTo>
                      <a:pt x="660" y="1"/>
                    </a:moveTo>
                    <a:cubicBezTo>
                      <a:pt x="371" y="1"/>
                      <a:pt x="131" y="163"/>
                      <a:pt x="0" y="402"/>
                    </a:cubicBezTo>
                    <a:lnTo>
                      <a:pt x="1385" y="706"/>
                    </a:lnTo>
                    <a:cubicBezTo>
                      <a:pt x="1385" y="660"/>
                      <a:pt x="1370" y="595"/>
                      <a:pt x="1370" y="548"/>
                    </a:cubicBezTo>
                    <a:cubicBezTo>
                      <a:pt x="1335" y="402"/>
                      <a:pt x="1254" y="274"/>
                      <a:pt x="1142" y="178"/>
                    </a:cubicBezTo>
                    <a:cubicBezTo>
                      <a:pt x="984" y="66"/>
                      <a:pt x="822" y="1"/>
                      <a:pt x="66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5"/>
              <p:cNvSpPr/>
              <p:nvPr/>
            </p:nvSpPr>
            <p:spPr>
              <a:xfrm>
                <a:off x="4348696" y="3612381"/>
                <a:ext cx="41781" cy="29489"/>
              </a:xfrm>
              <a:custGeom>
                <a:avLst/>
                <a:gdLst/>
                <a:ahLst/>
                <a:cxnLst/>
                <a:rect l="l" t="t" r="r" b="b"/>
                <a:pathLst>
                  <a:path w="1482" h="1046" extrusionOk="0">
                    <a:moveTo>
                      <a:pt x="97" y="1"/>
                    </a:moveTo>
                    <a:cubicBezTo>
                      <a:pt x="36" y="147"/>
                      <a:pt x="1" y="321"/>
                      <a:pt x="51" y="514"/>
                    </a:cubicBezTo>
                    <a:cubicBezTo>
                      <a:pt x="66" y="645"/>
                      <a:pt x="147" y="772"/>
                      <a:pt x="259" y="869"/>
                    </a:cubicBezTo>
                    <a:cubicBezTo>
                      <a:pt x="421" y="996"/>
                      <a:pt x="579" y="1046"/>
                      <a:pt x="757" y="1046"/>
                    </a:cubicBezTo>
                    <a:cubicBezTo>
                      <a:pt x="1143" y="1046"/>
                      <a:pt x="1482" y="741"/>
                      <a:pt x="1482" y="305"/>
                    </a:cubicBezTo>
                    <a:lnTo>
                      <a:pt x="97" y="1"/>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5"/>
              <p:cNvSpPr/>
              <p:nvPr/>
            </p:nvSpPr>
            <p:spPr>
              <a:xfrm>
                <a:off x="4324253" y="3577901"/>
                <a:ext cx="24048" cy="20919"/>
              </a:xfrm>
              <a:custGeom>
                <a:avLst/>
                <a:gdLst/>
                <a:ahLst/>
                <a:cxnLst/>
                <a:rect l="l" t="t" r="r" b="b"/>
                <a:pathLst>
                  <a:path w="853" h="742" extrusionOk="0">
                    <a:moveTo>
                      <a:pt x="420" y="1"/>
                    </a:moveTo>
                    <a:cubicBezTo>
                      <a:pt x="193" y="1"/>
                      <a:pt x="0" y="213"/>
                      <a:pt x="66" y="483"/>
                    </a:cubicBezTo>
                    <a:cubicBezTo>
                      <a:pt x="81" y="549"/>
                      <a:pt x="116" y="599"/>
                      <a:pt x="162" y="630"/>
                    </a:cubicBezTo>
                    <a:cubicBezTo>
                      <a:pt x="243" y="711"/>
                      <a:pt x="339" y="742"/>
                      <a:pt x="420" y="742"/>
                    </a:cubicBezTo>
                    <a:cubicBezTo>
                      <a:pt x="644" y="742"/>
                      <a:pt x="852" y="533"/>
                      <a:pt x="771" y="259"/>
                    </a:cubicBezTo>
                    <a:cubicBezTo>
                      <a:pt x="771" y="194"/>
                      <a:pt x="741" y="148"/>
                      <a:pt x="694" y="117"/>
                    </a:cubicBezTo>
                    <a:cubicBezTo>
                      <a:pt x="613" y="36"/>
                      <a:pt x="517" y="1"/>
                      <a:pt x="42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5"/>
              <p:cNvSpPr/>
              <p:nvPr/>
            </p:nvSpPr>
            <p:spPr>
              <a:xfrm>
                <a:off x="4353714" y="3571163"/>
                <a:ext cx="13166" cy="11784"/>
              </a:xfrm>
              <a:custGeom>
                <a:avLst/>
                <a:gdLst/>
                <a:ahLst/>
                <a:cxnLst/>
                <a:rect l="l" t="t" r="r" b="b"/>
                <a:pathLst>
                  <a:path w="467" h="418" extrusionOk="0">
                    <a:moveTo>
                      <a:pt x="228" y="1"/>
                    </a:moveTo>
                    <a:cubicBezTo>
                      <a:pt x="112" y="1"/>
                      <a:pt x="0" y="113"/>
                      <a:pt x="35" y="275"/>
                    </a:cubicBezTo>
                    <a:cubicBezTo>
                      <a:pt x="35" y="306"/>
                      <a:pt x="66" y="336"/>
                      <a:pt x="97" y="371"/>
                    </a:cubicBezTo>
                    <a:cubicBezTo>
                      <a:pt x="131" y="402"/>
                      <a:pt x="178" y="417"/>
                      <a:pt x="228" y="417"/>
                    </a:cubicBezTo>
                    <a:cubicBezTo>
                      <a:pt x="355" y="417"/>
                      <a:pt x="467" y="306"/>
                      <a:pt x="436" y="163"/>
                    </a:cubicBezTo>
                    <a:cubicBezTo>
                      <a:pt x="421" y="113"/>
                      <a:pt x="401" y="82"/>
                      <a:pt x="371" y="66"/>
                    </a:cubicBezTo>
                    <a:cubicBezTo>
                      <a:pt x="324" y="16"/>
                      <a:pt x="274" y="1"/>
                      <a:pt x="228"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5"/>
              <p:cNvSpPr/>
              <p:nvPr/>
            </p:nvSpPr>
            <p:spPr>
              <a:xfrm>
                <a:off x="4377734" y="3703951"/>
                <a:ext cx="1889" cy="5892"/>
              </a:xfrm>
              <a:custGeom>
                <a:avLst/>
                <a:gdLst/>
                <a:ahLst/>
                <a:cxnLst/>
                <a:rect l="l" t="t" r="r" b="b"/>
                <a:pathLst>
                  <a:path w="67" h="209" extrusionOk="0">
                    <a:moveTo>
                      <a:pt x="66" y="0"/>
                    </a:moveTo>
                    <a:lnTo>
                      <a:pt x="1" y="209"/>
                    </a:lnTo>
                    <a:lnTo>
                      <a:pt x="16" y="209"/>
                    </a:lnTo>
                    <a:lnTo>
                      <a:pt x="66"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5"/>
              <p:cNvSpPr/>
              <p:nvPr/>
            </p:nvSpPr>
            <p:spPr>
              <a:xfrm>
                <a:off x="4260396" y="3661323"/>
                <a:ext cx="122384" cy="48519"/>
              </a:xfrm>
              <a:custGeom>
                <a:avLst/>
                <a:gdLst/>
                <a:ahLst/>
                <a:cxnLst/>
                <a:rect l="l" t="t" r="r" b="b"/>
                <a:pathLst>
                  <a:path w="4341" h="1721" extrusionOk="0">
                    <a:moveTo>
                      <a:pt x="163" y="0"/>
                    </a:moveTo>
                    <a:lnTo>
                      <a:pt x="1" y="706"/>
                    </a:lnTo>
                    <a:lnTo>
                      <a:pt x="4163" y="1721"/>
                    </a:lnTo>
                    <a:lnTo>
                      <a:pt x="4228" y="1512"/>
                    </a:lnTo>
                    <a:lnTo>
                      <a:pt x="4340" y="995"/>
                    </a:lnTo>
                    <a:lnTo>
                      <a:pt x="163" y="0"/>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5"/>
              <p:cNvSpPr/>
              <p:nvPr/>
            </p:nvSpPr>
            <p:spPr>
              <a:xfrm>
                <a:off x="4222787" y="3693519"/>
                <a:ext cx="177162" cy="79728"/>
              </a:xfrm>
              <a:custGeom>
                <a:avLst/>
                <a:gdLst/>
                <a:ahLst/>
                <a:cxnLst/>
                <a:rect l="l" t="t" r="r" b="b"/>
                <a:pathLst>
                  <a:path w="6284" h="2828" extrusionOk="0">
                    <a:moveTo>
                      <a:pt x="243" y="0"/>
                    </a:moveTo>
                    <a:lnTo>
                      <a:pt x="0" y="995"/>
                    </a:lnTo>
                    <a:lnTo>
                      <a:pt x="0" y="1107"/>
                    </a:lnTo>
                    <a:cubicBezTo>
                      <a:pt x="0" y="1319"/>
                      <a:pt x="128" y="1512"/>
                      <a:pt x="355" y="1558"/>
                    </a:cubicBezTo>
                    <a:lnTo>
                      <a:pt x="5481" y="2827"/>
                    </a:lnTo>
                    <a:lnTo>
                      <a:pt x="5593" y="2827"/>
                    </a:lnTo>
                    <a:cubicBezTo>
                      <a:pt x="5801" y="2827"/>
                      <a:pt x="5994" y="2685"/>
                      <a:pt x="6044" y="2476"/>
                    </a:cubicBezTo>
                    <a:lnTo>
                      <a:pt x="6284" y="1477"/>
                    </a:lnTo>
                    <a:lnTo>
                      <a:pt x="5354" y="1254"/>
                    </a:lnTo>
                    <a:lnTo>
                      <a:pt x="5111" y="2202"/>
                    </a:lnTo>
                    <a:lnTo>
                      <a:pt x="934" y="1173"/>
                    </a:lnTo>
                    <a:lnTo>
                      <a:pt x="1158" y="224"/>
                    </a:lnTo>
                    <a:lnTo>
                      <a:pt x="243" y="0"/>
                    </a:lnTo>
                    <a:close/>
                  </a:path>
                </a:pathLst>
              </a:custGeom>
              <a:solidFill>
                <a:srgbClr val="5F8343">
                  <a:alpha val="31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5"/>
              <p:cNvSpPr/>
              <p:nvPr/>
            </p:nvSpPr>
            <p:spPr>
              <a:xfrm>
                <a:off x="4366852" y="3728845"/>
                <a:ext cx="6879" cy="26783"/>
              </a:xfrm>
              <a:custGeom>
                <a:avLst/>
                <a:gdLst/>
                <a:ahLst/>
                <a:cxnLst/>
                <a:rect l="l" t="t" r="r" b="b"/>
                <a:pathLst>
                  <a:path w="244" h="950" extrusionOk="0">
                    <a:moveTo>
                      <a:pt x="225" y="1"/>
                    </a:moveTo>
                    <a:lnTo>
                      <a:pt x="1" y="949"/>
                    </a:lnTo>
                    <a:lnTo>
                      <a:pt x="244"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5"/>
              <p:cNvSpPr/>
              <p:nvPr/>
            </p:nvSpPr>
            <p:spPr>
              <a:xfrm>
                <a:off x="4249091" y="3699806"/>
                <a:ext cx="124103" cy="55821"/>
              </a:xfrm>
              <a:custGeom>
                <a:avLst/>
                <a:gdLst/>
                <a:ahLst/>
                <a:cxnLst/>
                <a:rect l="l" t="t" r="r" b="b"/>
                <a:pathLst>
                  <a:path w="4402" h="1980" extrusionOk="0">
                    <a:moveTo>
                      <a:pt x="240" y="1"/>
                    </a:moveTo>
                    <a:lnTo>
                      <a:pt x="1" y="950"/>
                    </a:lnTo>
                    <a:lnTo>
                      <a:pt x="4178" y="1979"/>
                    </a:lnTo>
                    <a:lnTo>
                      <a:pt x="4402" y="1031"/>
                    </a:lnTo>
                    <a:lnTo>
                      <a:pt x="240" y="1"/>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5"/>
              <p:cNvSpPr/>
              <p:nvPr/>
            </p:nvSpPr>
            <p:spPr>
              <a:xfrm>
                <a:off x="4280751" y="3513565"/>
                <a:ext cx="41781" cy="139637"/>
              </a:xfrm>
              <a:custGeom>
                <a:avLst/>
                <a:gdLst/>
                <a:ahLst/>
                <a:cxnLst/>
                <a:rect l="l" t="t" r="r" b="b"/>
                <a:pathLst>
                  <a:path w="1482" h="4953" extrusionOk="0">
                    <a:moveTo>
                      <a:pt x="1320" y="1"/>
                    </a:moveTo>
                    <a:cubicBezTo>
                      <a:pt x="1253" y="1"/>
                      <a:pt x="1190" y="45"/>
                      <a:pt x="1177" y="115"/>
                    </a:cubicBezTo>
                    <a:lnTo>
                      <a:pt x="35" y="4759"/>
                    </a:lnTo>
                    <a:cubicBezTo>
                      <a:pt x="0" y="4840"/>
                      <a:pt x="66" y="4921"/>
                      <a:pt x="131" y="4952"/>
                    </a:cubicBezTo>
                    <a:lnTo>
                      <a:pt x="178" y="4952"/>
                    </a:lnTo>
                    <a:cubicBezTo>
                      <a:pt x="243" y="4952"/>
                      <a:pt x="309" y="4906"/>
                      <a:pt x="324" y="4840"/>
                    </a:cubicBezTo>
                    <a:lnTo>
                      <a:pt x="1466" y="196"/>
                    </a:lnTo>
                    <a:cubicBezTo>
                      <a:pt x="1481" y="115"/>
                      <a:pt x="1431" y="34"/>
                      <a:pt x="1350" y="3"/>
                    </a:cubicBezTo>
                    <a:cubicBezTo>
                      <a:pt x="1340" y="1"/>
                      <a:pt x="1330" y="1"/>
                      <a:pt x="1320"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5"/>
              <p:cNvSpPr/>
              <p:nvPr/>
            </p:nvSpPr>
            <p:spPr>
              <a:xfrm>
                <a:off x="4277143" y="3461324"/>
                <a:ext cx="184041" cy="55257"/>
              </a:xfrm>
              <a:custGeom>
                <a:avLst/>
                <a:gdLst/>
                <a:ahLst/>
                <a:cxnLst/>
                <a:rect l="l" t="t" r="r" b="b"/>
                <a:pathLst>
                  <a:path w="6528" h="1960" extrusionOk="0">
                    <a:moveTo>
                      <a:pt x="261" y="1"/>
                    </a:moveTo>
                    <a:cubicBezTo>
                      <a:pt x="156" y="1"/>
                      <a:pt x="61" y="75"/>
                      <a:pt x="32" y="183"/>
                    </a:cubicBezTo>
                    <a:lnTo>
                      <a:pt x="32" y="202"/>
                    </a:lnTo>
                    <a:cubicBezTo>
                      <a:pt x="1" y="329"/>
                      <a:pt x="82" y="456"/>
                      <a:pt x="209" y="491"/>
                    </a:cubicBezTo>
                    <a:lnTo>
                      <a:pt x="6203" y="1953"/>
                    </a:lnTo>
                    <a:cubicBezTo>
                      <a:pt x="6222" y="1957"/>
                      <a:pt x="6241" y="1959"/>
                      <a:pt x="6259" y="1959"/>
                    </a:cubicBezTo>
                    <a:cubicBezTo>
                      <a:pt x="6369" y="1959"/>
                      <a:pt x="6466" y="1884"/>
                      <a:pt x="6492" y="1775"/>
                    </a:cubicBezTo>
                    <a:cubicBezTo>
                      <a:pt x="6527" y="1648"/>
                      <a:pt x="6461" y="1517"/>
                      <a:pt x="6334" y="1486"/>
                    </a:cubicBezTo>
                    <a:lnTo>
                      <a:pt x="321" y="9"/>
                    </a:lnTo>
                    <a:cubicBezTo>
                      <a:pt x="301" y="3"/>
                      <a:pt x="281" y="1"/>
                      <a:pt x="261"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5"/>
              <p:cNvSpPr/>
              <p:nvPr/>
            </p:nvSpPr>
            <p:spPr>
              <a:xfrm>
                <a:off x="4279426" y="3474603"/>
                <a:ext cx="172623" cy="53538"/>
              </a:xfrm>
              <a:custGeom>
                <a:avLst/>
                <a:gdLst/>
                <a:ahLst/>
                <a:cxnLst/>
                <a:rect l="l" t="t" r="r" b="b"/>
                <a:pathLst>
                  <a:path w="6123" h="1899" extrusionOk="0">
                    <a:moveTo>
                      <a:pt x="97" y="1"/>
                    </a:moveTo>
                    <a:cubicBezTo>
                      <a:pt x="97" y="20"/>
                      <a:pt x="97" y="36"/>
                      <a:pt x="82" y="51"/>
                    </a:cubicBezTo>
                    <a:lnTo>
                      <a:pt x="82" y="66"/>
                    </a:lnTo>
                    <a:lnTo>
                      <a:pt x="1" y="421"/>
                    </a:lnTo>
                    <a:lnTo>
                      <a:pt x="2300" y="984"/>
                    </a:lnTo>
                    <a:cubicBezTo>
                      <a:pt x="2250" y="822"/>
                      <a:pt x="2203" y="676"/>
                      <a:pt x="2153" y="502"/>
                    </a:cubicBezTo>
                    <a:lnTo>
                      <a:pt x="97" y="1"/>
                    </a:lnTo>
                    <a:close/>
                    <a:moveTo>
                      <a:pt x="3006" y="710"/>
                    </a:moveTo>
                    <a:cubicBezTo>
                      <a:pt x="3006" y="869"/>
                      <a:pt x="3021" y="1015"/>
                      <a:pt x="3021" y="1158"/>
                    </a:cubicBezTo>
                    <a:lnTo>
                      <a:pt x="3071" y="1158"/>
                    </a:lnTo>
                    <a:cubicBezTo>
                      <a:pt x="3102" y="1031"/>
                      <a:pt x="3133" y="903"/>
                      <a:pt x="3168" y="757"/>
                    </a:cubicBezTo>
                    <a:lnTo>
                      <a:pt x="3006" y="710"/>
                    </a:lnTo>
                    <a:close/>
                    <a:moveTo>
                      <a:pt x="3391" y="807"/>
                    </a:moveTo>
                    <a:cubicBezTo>
                      <a:pt x="3360" y="950"/>
                      <a:pt x="3326" y="1096"/>
                      <a:pt x="3295" y="1223"/>
                    </a:cubicBezTo>
                    <a:lnTo>
                      <a:pt x="3553" y="1289"/>
                    </a:lnTo>
                    <a:cubicBezTo>
                      <a:pt x="3650" y="1177"/>
                      <a:pt x="3746" y="1046"/>
                      <a:pt x="3843" y="919"/>
                    </a:cubicBezTo>
                    <a:lnTo>
                      <a:pt x="3391" y="807"/>
                    </a:lnTo>
                    <a:close/>
                    <a:moveTo>
                      <a:pt x="4807" y="1158"/>
                    </a:moveTo>
                    <a:cubicBezTo>
                      <a:pt x="4660" y="1274"/>
                      <a:pt x="4533" y="1385"/>
                      <a:pt x="4386" y="1497"/>
                    </a:cubicBezTo>
                    <a:lnTo>
                      <a:pt x="6026" y="1898"/>
                    </a:lnTo>
                    <a:lnTo>
                      <a:pt x="6122" y="1482"/>
                    </a:lnTo>
                    <a:lnTo>
                      <a:pt x="4807" y="1158"/>
                    </a:lnTo>
                    <a:close/>
                  </a:path>
                </a:pathLst>
              </a:custGeom>
              <a:solidFill>
                <a:srgbClr val="5F8343">
                  <a:alpha val="31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5"/>
              <p:cNvSpPr/>
              <p:nvPr/>
            </p:nvSpPr>
            <p:spPr>
              <a:xfrm>
                <a:off x="4366006" y="3495917"/>
                <a:ext cx="9050" cy="13194"/>
              </a:xfrm>
              <a:custGeom>
                <a:avLst/>
                <a:gdLst/>
                <a:ahLst/>
                <a:cxnLst/>
                <a:rect l="l" t="t" r="r" b="b"/>
                <a:pathLst>
                  <a:path w="321" h="468" extrusionOk="0">
                    <a:moveTo>
                      <a:pt x="97" y="1"/>
                    </a:moveTo>
                    <a:cubicBezTo>
                      <a:pt x="62" y="147"/>
                      <a:pt x="31" y="275"/>
                      <a:pt x="0" y="402"/>
                    </a:cubicBezTo>
                    <a:lnTo>
                      <a:pt x="224" y="467"/>
                    </a:lnTo>
                    <a:cubicBezTo>
                      <a:pt x="255" y="340"/>
                      <a:pt x="289" y="194"/>
                      <a:pt x="320" y="51"/>
                    </a:cubicBezTo>
                    <a:lnTo>
                      <a:pt x="97" y="1"/>
                    </a:ln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5"/>
              <p:cNvSpPr/>
              <p:nvPr/>
            </p:nvSpPr>
            <p:spPr>
              <a:xfrm>
                <a:off x="4379595" y="3500484"/>
                <a:ext cx="35353" cy="16352"/>
              </a:xfrm>
              <a:custGeom>
                <a:avLst/>
                <a:gdLst/>
                <a:ahLst/>
                <a:cxnLst/>
                <a:rect l="l" t="t" r="r" b="b"/>
                <a:pathLst>
                  <a:path w="1254" h="580" extrusionOk="0">
                    <a:moveTo>
                      <a:pt x="290" y="1"/>
                    </a:moveTo>
                    <a:cubicBezTo>
                      <a:pt x="193" y="128"/>
                      <a:pt x="97" y="259"/>
                      <a:pt x="0" y="371"/>
                    </a:cubicBezTo>
                    <a:lnTo>
                      <a:pt x="833" y="579"/>
                    </a:lnTo>
                    <a:cubicBezTo>
                      <a:pt x="980" y="467"/>
                      <a:pt x="1107" y="356"/>
                      <a:pt x="1254" y="240"/>
                    </a:cubicBezTo>
                    <a:lnTo>
                      <a:pt x="290" y="1"/>
                    </a:ln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5"/>
              <p:cNvSpPr/>
              <p:nvPr/>
            </p:nvSpPr>
            <p:spPr>
              <a:xfrm>
                <a:off x="4340125" y="3488756"/>
                <a:ext cx="24471" cy="18494"/>
              </a:xfrm>
              <a:custGeom>
                <a:avLst/>
                <a:gdLst/>
                <a:ahLst/>
                <a:cxnLst/>
                <a:rect l="l" t="t" r="r" b="b"/>
                <a:pathLst>
                  <a:path w="868" h="656" extrusionOk="0">
                    <a:moveTo>
                      <a:pt x="0" y="0"/>
                    </a:moveTo>
                    <a:cubicBezTo>
                      <a:pt x="50" y="174"/>
                      <a:pt x="97" y="320"/>
                      <a:pt x="147" y="482"/>
                    </a:cubicBezTo>
                    <a:lnTo>
                      <a:pt x="868" y="656"/>
                    </a:lnTo>
                    <a:cubicBezTo>
                      <a:pt x="868" y="513"/>
                      <a:pt x="853" y="367"/>
                      <a:pt x="853" y="208"/>
                    </a:cubicBezTo>
                    <a:lnTo>
                      <a:pt x="0" y="0"/>
                    </a:ln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5"/>
              <p:cNvSpPr/>
              <p:nvPr/>
            </p:nvSpPr>
            <p:spPr>
              <a:xfrm>
                <a:off x="4281287" y="3070967"/>
                <a:ext cx="172172" cy="446287"/>
              </a:xfrm>
              <a:custGeom>
                <a:avLst/>
                <a:gdLst/>
                <a:ahLst/>
                <a:cxnLst/>
                <a:rect l="l" t="t" r="r" b="b"/>
                <a:pathLst>
                  <a:path w="6107" h="15830" extrusionOk="0">
                    <a:moveTo>
                      <a:pt x="174" y="0"/>
                    </a:moveTo>
                    <a:cubicBezTo>
                      <a:pt x="159" y="0"/>
                      <a:pt x="143" y="16"/>
                      <a:pt x="143" y="47"/>
                    </a:cubicBezTo>
                    <a:lnTo>
                      <a:pt x="0" y="14318"/>
                    </a:lnTo>
                    <a:cubicBezTo>
                      <a:pt x="0" y="14337"/>
                      <a:pt x="16" y="14353"/>
                      <a:pt x="31" y="14353"/>
                    </a:cubicBezTo>
                    <a:lnTo>
                      <a:pt x="6056" y="15830"/>
                    </a:lnTo>
                    <a:cubicBezTo>
                      <a:pt x="6075" y="15830"/>
                      <a:pt x="6091" y="15830"/>
                      <a:pt x="6106" y="15814"/>
                    </a:cubicBezTo>
                    <a:cubicBezTo>
                      <a:pt x="6106" y="15783"/>
                      <a:pt x="6091" y="15764"/>
                      <a:pt x="6075" y="15764"/>
                    </a:cubicBezTo>
                    <a:lnTo>
                      <a:pt x="78" y="14287"/>
                    </a:lnTo>
                    <a:lnTo>
                      <a:pt x="209" y="47"/>
                    </a:lnTo>
                    <a:cubicBezTo>
                      <a:pt x="209" y="16"/>
                      <a:pt x="193" y="0"/>
                      <a:pt x="17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5"/>
              <p:cNvSpPr/>
              <p:nvPr/>
            </p:nvSpPr>
            <p:spPr>
              <a:xfrm>
                <a:off x="4297611" y="3070967"/>
                <a:ext cx="1748" cy="73413"/>
              </a:xfrm>
              <a:custGeom>
                <a:avLst/>
                <a:gdLst/>
                <a:ahLst/>
                <a:cxnLst/>
                <a:rect l="l" t="t" r="r" b="b"/>
                <a:pathLst>
                  <a:path w="62" h="2604" extrusionOk="0">
                    <a:moveTo>
                      <a:pt x="31" y="0"/>
                    </a:moveTo>
                    <a:cubicBezTo>
                      <a:pt x="15" y="0"/>
                      <a:pt x="0" y="16"/>
                      <a:pt x="0" y="47"/>
                    </a:cubicBezTo>
                    <a:lnTo>
                      <a:pt x="0" y="2573"/>
                    </a:lnTo>
                    <a:cubicBezTo>
                      <a:pt x="0" y="2588"/>
                      <a:pt x="15" y="2604"/>
                      <a:pt x="31" y="2604"/>
                    </a:cubicBezTo>
                    <a:cubicBezTo>
                      <a:pt x="46" y="2604"/>
                      <a:pt x="62" y="2588"/>
                      <a:pt x="62" y="2573"/>
                    </a:cubicBezTo>
                    <a:lnTo>
                      <a:pt x="62" y="47"/>
                    </a:lnTo>
                    <a:cubicBezTo>
                      <a:pt x="62" y="16"/>
                      <a:pt x="46" y="0"/>
                      <a:pt x="31"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5"/>
              <p:cNvSpPr/>
              <p:nvPr/>
            </p:nvSpPr>
            <p:spPr>
              <a:xfrm>
                <a:off x="4430060" y="3288108"/>
                <a:ext cx="9896" cy="8091"/>
              </a:xfrm>
              <a:custGeom>
                <a:avLst/>
                <a:gdLst/>
                <a:ahLst/>
                <a:cxnLst/>
                <a:rect l="l" t="t" r="r" b="b"/>
                <a:pathLst>
                  <a:path w="351" h="287" extrusionOk="0">
                    <a:moveTo>
                      <a:pt x="173" y="1"/>
                    </a:moveTo>
                    <a:cubicBezTo>
                      <a:pt x="72" y="1"/>
                      <a:pt x="0" y="99"/>
                      <a:pt x="42" y="205"/>
                    </a:cubicBezTo>
                    <a:cubicBezTo>
                      <a:pt x="58" y="236"/>
                      <a:pt x="73" y="271"/>
                      <a:pt x="104" y="271"/>
                    </a:cubicBezTo>
                    <a:cubicBezTo>
                      <a:pt x="128" y="282"/>
                      <a:pt x="151" y="287"/>
                      <a:pt x="173" y="287"/>
                    </a:cubicBezTo>
                    <a:cubicBezTo>
                      <a:pt x="275" y="287"/>
                      <a:pt x="351" y="183"/>
                      <a:pt x="297" y="78"/>
                    </a:cubicBezTo>
                    <a:cubicBezTo>
                      <a:pt x="281" y="59"/>
                      <a:pt x="266" y="28"/>
                      <a:pt x="235" y="13"/>
                    </a:cubicBezTo>
                    <a:cubicBezTo>
                      <a:pt x="214" y="4"/>
                      <a:pt x="193" y="1"/>
                      <a:pt x="173"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5"/>
              <p:cNvSpPr/>
              <p:nvPr/>
            </p:nvSpPr>
            <p:spPr>
              <a:xfrm>
                <a:off x="4446525" y="3284302"/>
                <a:ext cx="7866" cy="6033"/>
              </a:xfrm>
              <a:custGeom>
                <a:avLst/>
                <a:gdLst/>
                <a:ahLst/>
                <a:cxnLst/>
                <a:rect l="l" t="t" r="r" b="b"/>
                <a:pathLst>
                  <a:path w="279" h="214" extrusionOk="0">
                    <a:moveTo>
                      <a:pt x="134" y="1"/>
                    </a:moveTo>
                    <a:cubicBezTo>
                      <a:pt x="60" y="1"/>
                      <a:pt x="0" y="87"/>
                      <a:pt x="52" y="163"/>
                    </a:cubicBezTo>
                    <a:cubicBezTo>
                      <a:pt x="52" y="178"/>
                      <a:pt x="68" y="194"/>
                      <a:pt x="83" y="194"/>
                    </a:cubicBezTo>
                    <a:cubicBezTo>
                      <a:pt x="103" y="207"/>
                      <a:pt x="124" y="213"/>
                      <a:pt x="143" y="213"/>
                    </a:cubicBezTo>
                    <a:cubicBezTo>
                      <a:pt x="218" y="213"/>
                      <a:pt x="279" y="124"/>
                      <a:pt x="230" y="36"/>
                    </a:cubicBezTo>
                    <a:cubicBezTo>
                      <a:pt x="230" y="36"/>
                      <a:pt x="214" y="20"/>
                      <a:pt x="195" y="20"/>
                    </a:cubicBezTo>
                    <a:cubicBezTo>
                      <a:pt x="175" y="7"/>
                      <a:pt x="154" y="1"/>
                      <a:pt x="13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35"/>
            <p:cNvSpPr/>
            <p:nvPr/>
          </p:nvSpPr>
          <p:spPr>
            <a:xfrm>
              <a:off x="1028183" y="895373"/>
              <a:ext cx="30226" cy="24092"/>
            </a:xfrm>
            <a:custGeom>
              <a:avLst/>
              <a:gdLst/>
              <a:ahLst/>
              <a:cxnLst/>
              <a:rect l="l" t="t" r="r" b="b"/>
              <a:pathLst>
                <a:path w="271" h="216" extrusionOk="0">
                  <a:moveTo>
                    <a:pt x="134" y="1"/>
                  </a:moveTo>
                  <a:cubicBezTo>
                    <a:pt x="53" y="1"/>
                    <a:pt x="1" y="87"/>
                    <a:pt x="41" y="163"/>
                  </a:cubicBezTo>
                  <a:cubicBezTo>
                    <a:pt x="56" y="182"/>
                    <a:pt x="56" y="198"/>
                    <a:pt x="71" y="198"/>
                  </a:cubicBezTo>
                  <a:cubicBezTo>
                    <a:pt x="94" y="210"/>
                    <a:pt x="115" y="216"/>
                    <a:pt x="136" y="216"/>
                  </a:cubicBezTo>
                  <a:cubicBezTo>
                    <a:pt x="216" y="216"/>
                    <a:pt x="271" y="128"/>
                    <a:pt x="233" y="51"/>
                  </a:cubicBezTo>
                  <a:cubicBezTo>
                    <a:pt x="218" y="36"/>
                    <a:pt x="218" y="20"/>
                    <a:pt x="203" y="20"/>
                  </a:cubicBezTo>
                  <a:cubicBezTo>
                    <a:pt x="178" y="7"/>
                    <a:pt x="155" y="1"/>
                    <a:pt x="13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5"/>
            <p:cNvSpPr/>
            <p:nvPr/>
          </p:nvSpPr>
          <p:spPr>
            <a:xfrm>
              <a:off x="979777" y="906972"/>
              <a:ext cx="35803" cy="29557"/>
            </a:xfrm>
            <a:custGeom>
              <a:avLst/>
              <a:gdLst/>
              <a:ahLst/>
              <a:cxnLst/>
              <a:rect l="l" t="t" r="r" b="b"/>
              <a:pathLst>
                <a:path w="321" h="265" extrusionOk="0">
                  <a:moveTo>
                    <a:pt x="161" y="1"/>
                  </a:moveTo>
                  <a:cubicBezTo>
                    <a:pt x="72" y="1"/>
                    <a:pt x="0" y="97"/>
                    <a:pt x="39" y="190"/>
                  </a:cubicBezTo>
                  <a:cubicBezTo>
                    <a:pt x="58" y="206"/>
                    <a:pt x="73" y="237"/>
                    <a:pt x="104" y="252"/>
                  </a:cubicBezTo>
                  <a:cubicBezTo>
                    <a:pt x="123" y="260"/>
                    <a:pt x="142" y="264"/>
                    <a:pt x="160" y="264"/>
                  </a:cubicBezTo>
                  <a:cubicBezTo>
                    <a:pt x="249" y="264"/>
                    <a:pt x="320" y="171"/>
                    <a:pt x="282" y="78"/>
                  </a:cubicBezTo>
                  <a:cubicBezTo>
                    <a:pt x="266" y="44"/>
                    <a:pt x="251" y="28"/>
                    <a:pt x="216" y="13"/>
                  </a:cubicBezTo>
                  <a:cubicBezTo>
                    <a:pt x="198" y="5"/>
                    <a:pt x="179" y="1"/>
                    <a:pt x="161"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 name="Google Shape;866;p35"/>
          <p:cNvGrpSpPr/>
          <p:nvPr/>
        </p:nvGrpSpPr>
        <p:grpSpPr>
          <a:xfrm>
            <a:off x="8206156" y="-925686"/>
            <a:ext cx="867051" cy="2907068"/>
            <a:chOff x="5200568" y="3084979"/>
            <a:chExt cx="243725" cy="765571"/>
          </a:xfrm>
        </p:grpSpPr>
        <p:sp>
          <p:nvSpPr>
            <p:cNvPr id="867" name="Google Shape;867;p35"/>
            <p:cNvSpPr/>
            <p:nvPr/>
          </p:nvSpPr>
          <p:spPr>
            <a:xfrm>
              <a:off x="5340967" y="3084979"/>
              <a:ext cx="2312" cy="405972"/>
            </a:xfrm>
            <a:custGeom>
              <a:avLst/>
              <a:gdLst/>
              <a:ahLst/>
              <a:cxnLst/>
              <a:rect l="l" t="t" r="r" b="b"/>
              <a:pathLst>
                <a:path w="82" h="14400" extrusionOk="0">
                  <a:moveTo>
                    <a:pt x="50" y="1"/>
                  </a:moveTo>
                  <a:cubicBezTo>
                    <a:pt x="20" y="1"/>
                    <a:pt x="0" y="16"/>
                    <a:pt x="0" y="32"/>
                  </a:cubicBezTo>
                  <a:lnTo>
                    <a:pt x="0" y="14368"/>
                  </a:lnTo>
                  <a:cubicBezTo>
                    <a:pt x="0" y="14384"/>
                    <a:pt x="20" y="14399"/>
                    <a:pt x="50" y="14399"/>
                  </a:cubicBezTo>
                  <a:cubicBezTo>
                    <a:pt x="66" y="14399"/>
                    <a:pt x="81" y="14384"/>
                    <a:pt x="81" y="14368"/>
                  </a:cubicBezTo>
                  <a:lnTo>
                    <a:pt x="81" y="32"/>
                  </a:lnTo>
                  <a:cubicBezTo>
                    <a:pt x="81" y="16"/>
                    <a:pt x="66" y="1"/>
                    <a:pt x="50"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5"/>
            <p:cNvSpPr/>
            <p:nvPr/>
          </p:nvSpPr>
          <p:spPr>
            <a:xfrm>
              <a:off x="5280297" y="3486021"/>
              <a:ext cx="163996" cy="364529"/>
            </a:xfrm>
            <a:custGeom>
              <a:avLst/>
              <a:gdLst/>
              <a:ahLst/>
              <a:cxnLst/>
              <a:rect l="l" t="t" r="r" b="b"/>
              <a:pathLst>
                <a:path w="5817" h="12930" extrusionOk="0">
                  <a:moveTo>
                    <a:pt x="2249" y="1"/>
                  </a:moveTo>
                  <a:lnTo>
                    <a:pt x="498" y="336"/>
                  </a:lnTo>
                  <a:lnTo>
                    <a:pt x="853" y="2168"/>
                  </a:lnTo>
                  <a:cubicBezTo>
                    <a:pt x="949" y="2604"/>
                    <a:pt x="802" y="3036"/>
                    <a:pt x="467" y="3407"/>
                  </a:cubicBezTo>
                  <a:cubicBezTo>
                    <a:pt x="127" y="3777"/>
                    <a:pt x="0" y="4224"/>
                    <a:pt x="81" y="4645"/>
                  </a:cubicBezTo>
                  <a:lnTo>
                    <a:pt x="1558" y="12324"/>
                  </a:lnTo>
                  <a:cubicBezTo>
                    <a:pt x="1627" y="12679"/>
                    <a:pt x="2003" y="12929"/>
                    <a:pt x="2448" y="12929"/>
                  </a:cubicBezTo>
                  <a:cubicBezTo>
                    <a:pt x="2530" y="12929"/>
                    <a:pt x="2615" y="12921"/>
                    <a:pt x="2700" y="12903"/>
                  </a:cubicBezTo>
                  <a:lnTo>
                    <a:pt x="4872" y="12486"/>
                  </a:lnTo>
                  <a:cubicBezTo>
                    <a:pt x="5431" y="12374"/>
                    <a:pt x="5817" y="11938"/>
                    <a:pt x="5739" y="11522"/>
                  </a:cubicBezTo>
                  <a:lnTo>
                    <a:pt x="4258" y="3839"/>
                  </a:lnTo>
                  <a:cubicBezTo>
                    <a:pt x="4162" y="3422"/>
                    <a:pt x="3873" y="3052"/>
                    <a:pt x="3425" y="2843"/>
                  </a:cubicBezTo>
                  <a:cubicBezTo>
                    <a:pt x="2989" y="2620"/>
                    <a:pt x="2685" y="2265"/>
                    <a:pt x="2604" y="1833"/>
                  </a:cubicBezTo>
                  <a:lnTo>
                    <a:pt x="2249" y="1"/>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5"/>
            <p:cNvSpPr/>
            <p:nvPr/>
          </p:nvSpPr>
          <p:spPr>
            <a:xfrm>
              <a:off x="5272121" y="3291914"/>
              <a:ext cx="88891" cy="372141"/>
            </a:xfrm>
            <a:custGeom>
              <a:avLst/>
              <a:gdLst/>
              <a:ahLst/>
              <a:cxnLst/>
              <a:rect l="l" t="t" r="r" b="b"/>
              <a:pathLst>
                <a:path w="3153" h="13200" extrusionOk="0">
                  <a:moveTo>
                    <a:pt x="124" y="1"/>
                  </a:moveTo>
                  <a:cubicBezTo>
                    <a:pt x="115" y="1"/>
                    <a:pt x="106" y="2"/>
                    <a:pt x="97" y="5"/>
                  </a:cubicBezTo>
                  <a:cubicBezTo>
                    <a:pt x="32" y="40"/>
                    <a:pt x="1" y="101"/>
                    <a:pt x="16" y="151"/>
                  </a:cubicBezTo>
                  <a:cubicBezTo>
                    <a:pt x="1208" y="3476"/>
                    <a:pt x="2894" y="13007"/>
                    <a:pt x="2909" y="13103"/>
                  </a:cubicBezTo>
                  <a:cubicBezTo>
                    <a:pt x="2924" y="13169"/>
                    <a:pt x="2975" y="13200"/>
                    <a:pt x="3021" y="13200"/>
                  </a:cubicBezTo>
                  <a:lnTo>
                    <a:pt x="3040" y="13200"/>
                  </a:lnTo>
                  <a:cubicBezTo>
                    <a:pt x="3102" y="13184"/>
                    <a:pt x="3152" y="13134"/>
                    <a:pt x="3137" y="13073"/>
                  </a:cubicBezTo>
                  <a:cubicBezTo>
                    <a:pt x="3117" y="12976"/>
                    <a:pt x="1416" y="3414"/>
                    <a:pt x="244" y="86"/>
                  </a:cubicBezTo>
                  <a:cubicBezTo>
                    <a:pt x="215" y="31"/>
                    <a:pt x="168" y="1"/>
                    <a:pt x="12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5"/>
            <p:cNvSpPr/>
            <p:nvPr/>
          </p:nvSpPr>
          <p:spPr>
            <a:xfrm>
              <a:off x="5244943" y="3349568"/>
              <a:ext cx="68000" cy="79390"/>
            </a:xfrm>
            <a:custGeom>
              <a:avLst/>
              <a:gdLst/>
              <a:ahLst/>
              <a:cxnLst/>
              <a:rect l="l" t="t" r="r" b="b"/>
              <a:pathLst>
                <a:path w="2412" h="2816" extrusionOk="0">
                  <a:moveTo>
                    <a:pt x="1" y="0"/>
                  </a:moveTo>
                  <a:lnTo>
                    <a:pt x="1" y="0"/>
                  </a:lnTo>
                  <a:cubicBezTo>
                    <a:pt x="355" y="1963"/>
                    <a:pt x="2411" y="2816"/>
                    <a:pt x="2411" y="2816"/>
                  </a:cubicBezTo>
                  <a:cubicBezTo>
                    <a:pt x="2411" y="2816"/>
                    <a:pt x="1513" y="1096"/>
                    <a:pt x="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5"/>
            <p:cNvSpPr/>
            <p:nvPr/>
          </p:nvSpPr>
          <p:spPr>
            <a:xfrm>
              <a:off x="5308348" y="3332822"/>
              <a:ext cx="51677" cy="92020"/>
            </a:xfrm>
            <a:custGeom>
              <a:avLst/>
              <a:gdLst/>
              <a:ahLst/>
              <a:cxnLst/>
              <a:rect l="l" t="t" r="r" b="b"/>
              <a:pathLst>
                <a:path w="1833" h="3264" extrusionOk="0">
                  <a:moveTo>
                    <a:pt x="1786" y="0"/>
                  </a:moveTo>
                  <a:lnTo>
                    <a:pt x="1786" y="0"/>
                  </a:lnTo>
                  <a:cubicBezTo>
                    <a:pt x="517" y="1385"/>
                    <a:pt x="0" y="3263"/>
                    <a:pt x="0" y="3263"/>
                  </a:cubicBezTo>
                  <a:cubicBezTo>
                    <a:pt x="0" y="3263"/>
                    <a:pt x="1832" y="1994"/>
                    <a:pt x="178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5"/>
            <p:cNvSpPr/>
            <p:nvPr/>
          </p:nvSpPr>
          <p:spPr>
            <a:xfrm>
              <a:off x="5315199" y="3380890"/>
              <a:ext cx="87453" cy="78403"/>
            </a:xfrm>
            <a:custGeom>
              <a:avLst/>
              <a:gdLst/>
              <a:ahLst/>
              <a:cxnLst/>
              <a:rect l="l" t="t" r="r" b="b"/>
              <a:pathLst>
                <a:path w="3102" h="2781" extrusionOk="0">
                  <a:moveTo>
                    <a:pt x="3101" y="0"/>
                  </a:moveTo>
                  <a:lnTo>
                    <a:pt x="3101" y="0"/>
                  </a:lnTo>
                  <a:cubicBezTo>
                    <a:pt x="1254" y="995"/>
                    <a:pt x="0" y="2781"/>
                    <a:pt x="0" y="2781"/>
                  </a:cubicBezTo>
                  <a:cubicBezTo>
                    <a:pt x="0" y="2781"/>
                    <a:pt x="2411" y="2137"/>
                    <a:pt x="310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5"/>
            <p:cNvSpPr/>
            <p:nvPr/>
          </p:nvSpPr>
          <p:spPr>
            <a:xfrm>
              <a:off x="5321063" y="3380890"/>
              <a:ext cx="81589" cy="76571"/>
            </a:xfrm>
            <a:custGeom>
              <a:avLst/>
              <a:gdLst/>
              <a:ahLst/>
              <a:cxnLst/>
              <a:rect l="l" t="t" r="r" b="b"/>
              <a:pathLst>
                <a:path w="2894" h="2716" extrusionOk="0">
                  <a:moveTo>
                    <a:pt x="2893" y="0"/>
                  </a:moveTo>
                  <a:lnTo>
                    <a:pt x="1" y="2715"/>
                  </a:lnTo>
                  <a:cubicBezTo>
                    <a:pt x="2523" y="1878"/>
                    <a:pt x="2893" y="0"/>
                    <a:pt x="2893"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5"/>
            <p:cNvSpPr/>
            <p:nvPr/>
          </p:nvSpPr>
          <p:spPr>
            <a:xfrm>
              <a:off x="5212747" y="3431101"/>
              <a:ext cx="110204" cy="40964"/>
            </a:xfrm>
            <a:custGeom>
              <a:avLst/>
              <a:gdLst/>
              <a:ahLst/>
              <a:cxnLst/>
              <a:rect l="l" t="t" r="r" b="b"/>
              <a:pathLst>
                <a:path w="3909" h="1453" extrusionOk="0">
                  <a:moveTo>
                    <a:pt x="1" y="1"/>
                  </a:moveTo>
                  <a:cubicBezTo>
                    <a:pt x="1049" y="1286"/>
                    <a:pt x="2686" y="1453"/>
                    <a:pt x="3466" y="1453"/>
                  </a:cubicBezTo>
                  <a:cubicBezTo>
                    <a:pt x="3740" y="1453"/>
                    <a:pt x="3908" y="1432"/>
                    <a:pt x="3908" y="1432"/>
                  </a:cubicBezTo>
                  <a:cubicBezTo>
                    <a:pt x="3908" y="1432"/>
                    <a:pt x="2076" y="244"/>
                    <a:pt x="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5"/>
            <p:cNvSpPr/>
            <p:nvPr/>
          </p:nvSpPr>
          <p:spPr>
            <a:xfrm>
              <a:off x="5212747" y="3431101"/>
              <a:ext cx="105186" cy="41781"/>
            </a:xfrm>
            <a:custGeom>
              <a:avLst/>
              <a:gdLst/>
              <a:ahLst/>
              <a:cxnLst/>
              <a:rect l="l" t="t" r="r" b="b"/>
              <a:pathLst>
                <a:path w="3731" h="1482" extrusionOk="0">
                  <a:moveTo>
                    <a:pt x="1" y="1"/>
                  </a:moveTo>
                  <a:cubicBezTo>
                    <a:pt x="995" y="1325"/>
                    <a:pt x="2642" y="1482"/>
                    <a:pt x="3368" y="1482"/>
                  </a:cubicBezTo>
                  <a:cubicBezTo>
                    <a:pt x="3594" y="1482"/>
                    <a:pt x="3731" y="1467"/>
                    <a:pt x="3731" y="1467"/>
                  </a:cubicBezTo>
                  <a:lnTo>
                    <a:pt x="1" y="1"/>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5"/>
            <p:cNvSpPr/>
            <p:nvPr/>
          </p:nvSpPr>
          <p:spPr>
            <a:xfrm>
              <a:off x="5200568" y="3223631"/>
              <a:ext cx="114659" cy="72567"/>
            </a:xfrm>
            <a:custGeom>
              <a:avLst/>
              <a:gdLst/>
              <a:ahLst/>
              <a:cxnLst/>
              <a:rect l="l" t="t" r="r" b="b"/>
              <a:pathLst>
                <a:path w="4067" h="2574" extrusionOk="0">
                  <a:moveTo>
                    <a:pt x="2747" y="1"/>
                  </a:moveTo>
                  <a:cubicBezTo>
                    <a:pt x="1991" y="1015"/>
                    <a:pt x="1929" y="1015"/>
                    <a:pt x="1929" y="1015"/>
                  </a:cubicBezTo>
                  <a:lnTo>
                    <a:pt x="738" y="660"/>
                  </a:lnTo>
                  <a:cubicBezTo>
                    <a:pt x="738" y="660"/>
                    <a:pt x="1" y="1736"/>
                    <a:pt x="722" y="2573"/>
                  </a:cubicBezTo>
                  <a:lnTo>
                    <a:pt x="4066" y="1031"/>
                  </a:lnTo>
                  <a:cubicBezTo>
                    <a:pt x="3970" y="1015"/>
                    <a:pt x="3727" y="163"/>
                    <a:pt x="2747"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5"/>
            <p:cNvSpPr/>
            <p:nvPr/>
          </p:nvSpPr>
          <p:spPr>
            <a:xfrm>
              <a:off x="5214608" y="3242379"/>
              <a:ext cx="108767" cy="74005"/>
            </a:xfrm>
            <a:custGeom>
              <a:avLst/>
              <a:gdLst/>
              <a:ahLst/>
              <a:cxnLst/>
              <a:rect l="l" t="t" r="r" b="b"/>
              <a:pathLst>
                <a:path w="3858" h="2625" extrusionOk="0">
                  <a:moveTo>
                    <a:pt x="2406" y="0"/>
                  </a:moveTo>
                  <a:cubicBezTo>
                    <a:pt x="2135" y="0"/>
                    <a:pt x="1844" y="56"/>
                    <a:pt x="1559" y="173"/>
                  </a:cubicBezTo>
                  <a:cubicBezTo>
                    <a:pt x="691" y="524"/>
                    <a:pt x="0" y="1361"/>
                    <a:pt x="259" y="1989"/>
                  </a:cubicBezTo>
                  <a:cubicBezTo>
                    <a:pt x="426" y="2400"/>
                    <a:pt x="971" y="2624"/>
                    <a:pt x="1571" y="2624"/>
                  </a:cubicBezTo>
                  <a:cubicBezTo>
                    <a:pt x="1883" y="2624"/>
                    <a:pt x="2210" y="2564"/>
                    <a:pt x="2508" y="2437"/>
                  </a:cubicBezTo>
                  <a:cubicBezTo>
                    <a:pt x="3375" y="2086"/>
                    <a:pt x="3858" y="1280"/>
                    <a:pt x="3599" y="655"/>
                  </a:cubicBezTo>
                  <a:cubicBezTo>
                    <a:pt x="3428" y="233"/>
                    <a:pt x="2958" y="0"/>
                    <a:pt x="2406" y="0"/>
                  </a:cubicBez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5"/>
            <p:cNvSpPr/>
            <p:nvPr/>
          </p:nvSpPr>
          <p:spPr>
            <a:xfrm>
              <a:off x="5201893" y="3230482"/>
              <a:ext cx="134647" cy="102846"/>
            </a:xfrm>
            <a:custGeom>
              <a:avLst/>
              <a:gdLst/>
              <a:ahLst/>
              <a:cxnLst/>
              <a:rect l="l" t="t" r="r" b="b"/>
              <a:pathLst>
                <a:path w="4776" h="3648" extrusionOk="0">
                  <a:moveTo>
                    <a:pt x="4004" y="1"/>
                  </a:moveTo>
                  <a:lnTo>
                    <a:pt x="4004" y="1"/>
                  </a:lnTo>
                  <a:cubicBezTo>
                    <a:pt x="3568" y="240"/>
                    <a:pt x="3198" y="980"/>
                    <a:pt x="3198" y="980"/>
                  </a:cubicBezTo>
                  <a:cubicBezTo>
                    <a:pt x="3198" y="980"/>
                    <a:pt x="2653" y="291"/>
                    <a:pt x="2072" y="291"/>
                  </a:cubicBezTo>
                  <a:cubicBezTo>
                    <a:pt x="1977" y="291"/>
                    <a:pt x="1881" y="309"/>
                    <a:pt x="1786" y="352"/>
                  </a:cubicBezTo>
                  <a:cubicBezTo>
                    <a:pt x="1111" y="676"/>
                    <a:pt x="1223" y="1833"/>
                    <a:pt x="1223" y="1833"/>
                  </a:cubicBezTo>
                  <a:cubicBezTo>
                    <a:pt x="1223" y="1833"/>
                    <a:pt x="935" y="1621"/>
                    <a:pt x="462" y="1621"/>
                  </a:cubicBezTo>
                  <a:cubicBezTo>
                    <a:pt x="323" y="1621"/>
                    <a:pt x="168" y="1639"/>
                    <a:pt x="0" y="1686"/>
                  </a:cubicBezTo>
                  <a:cubicBezTo>
                    <a:pt x="54" y="2694"/>
                    <a:pt x="1116" y="3648"/>
                    <a:pt x="2273" y="3648"/>
                  </a:cubicBezTo>
                  <a:cubicBezTo>
                    <a:pt x="2537" y="3648"/>
                    <a:pt x="2807" y="3598"/>
                    <a:pt x="3070" y="3487"/>
                  </a:cubicBezTo>
                  <a:cubicBezTo>
                    <a:pt x="4725" y="2812"/>
                    <a:pt x="4775" y="722"/>
                    <a:pt x="400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5"/>
            <p:cNvSpPr/>
            <p:nvPr/>
          </p:nvSpPr>
          <p:spPr>
            <a:xfrm>
              <a:off x="5296169" y="3495494"/>
              <a:ext cx="51226" cy="18184"/>
            </a:xfrm>
            <a:custGeom>
              <a:avLst/>
              <a:gdLst/>
              <a:ahLst/>
              <a:cxnLst/>
              <a:rect l="l" t="t" r="r" b="b"/>
              <a:pathLst>
                <a:path w="1817" h="645" extrusionOk="0">
                  <a:moveTo>
                    <a:pt x="0" y="340"/>
                  </a:moveTo>
                  <a:lnTo>
                    <a:pt x="0" y="340"/>
                  </a:lnTo>
                  <a:lnTo>
                    <a:pt x="66" y="644"/>
                  </a:lnTo>
                  <a:close/>
                  <a:moveTo>
                    <a:pt x="1751" y="0"/>
                  </a:moveTo>
                  <a:lnTo>
                    <a:pt x="1751" y="0"/>
                  </a:lnTo>
                  <a:lnTo>
                    <a:pt x="1817" y="305"/>
                  </a:lnTo>
                  <a:lnTo>
                    <a:pt x="1817" y="305"/>
                  </a:ln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5"/>
            <p:cNvSpPr/>
            <p:nvPr/>
          </p:nvSpPr>
          <p:spPr>
            <a:xfrm>
              <a:off x="5296169" y="3495494"/>
              <a:ext cx="51226" cy="18184"/>
            </a:xfrm>
            <a:custGeom>
              <a:avLst/>
              <a:gdLst/>
              <a:ahLst/>
              <a:cxnLst/>
              <a:rect l="l" t="t" r="r" b="b"/>
              <a:pathLst>
                <a:path w="1817" h="645" extrusionOk="0">
                  <a:moveTo>
                    <a:pt x="1751" y="0"/>
                  </a:moveTo>
                  <a:lnTo>
                    <a:pt x="1173" y="112"/>
                  </a:lnTo>
                  <a:cubicBezTo>
                    <a:pt x="1188" y="209"/>
                    <a:pt x="1223" y="305"/>
                    <a:pt x="1238" y="417"/>
                  </a:cubicBezTo>
                  <a:lnTo>
                    <a:pt x="1817" y="305"/>
                  </a:lnTo>
                  <a:lnTo>
                    <a:pt x="1751" y="0"/>
                  </a:lnTo>
                  <a:close/>
                  <a:moveTo>
                    <a:pt x="949" y="162"/>
                  </a:moveTo>
                  <a:lnTo>
                    <a:pt x="0" y="340"/>
                  </a:lnTo>
                  <a:lnTo>
                    <a:pt x="66" y="644"/>
                  </a:lnTo>
                  <a:lnTo>
                    <a:pt x="1011" y="452"/>
                  </a:lnTo>
                  <a:cubicBezTo>
                    <a:pt x="995" y="355"/>
                    <a:pt x="980" y="259"/>
                    <a:pt x="949" y="162"/>
                  </a:cubicBezTo>
                  <a:close/>
                </a:path>
              </a:pathLst>
            </a:custGeom>
            <a:solidFill>
              <a:srgbClr val="5F8343">
                <a:alpha val="31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5"/>
            <p:cNvSpPr/>
            <p:nvPr/>
          </p:nvSpPr>
          <p:spPr>
            <a:xfrm>
              <a:off x="5322924" y="3498651"/>
              <a:ext cx="8176" cy="9585"/>
            </a:xfrm>
            <a:custGeom>
              <a:avLst/>
              <a:gdLst/>
              <a:ahLst/>
              <a:cxnLst/>
              <a:rect l="l" t="t" r="r" b="b"/>
              <a:pathLst>
                <a:path w="290" h="340" extrusionOk="0">
                  <a:moveTo>
                    <a:pt x="224" y="0"/>
                  </a:moveTo>
                  <a:lnTo>
                    <a:pt x="0" y="50"/>
                  </a:lnTo>
                  <a:cubicBezTo>
                    <a:pt x="31" y="147"/>
                    <a:pt x="46" y="243"/>
                    <a:pt x="62" y="340"/>
                  </a:cubicBezTo>
                  <a:lnTo>
                    <a:pt x="289" y="305"/>
                  </a:lnTo>
                  <a:cubicBezTo>
                    <a:pt x="274" y="193"/>
                    <a:pt x="239" y="97"/>
                    <a:pt x="224" y="0"/>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5"/>
            <p:cNvSpPr/>
            <p:nvPr/>
          </p:nvSpPr>
          <p:spPr>
            <a:xfrm>
              <a:off x="5302033" y="3625547"/>
              <a:ext cx="126923" cy="209611"/>
            </a:xfrm>
            <a:custGeom>
              <a:avLst/>
              <a:gdLst/>
              <a:ahLst/>
              <a:cxnLst/>
              <a:rect l="l" t="t" r="r" b="b"/>
              <a:pathLst>
                <a:path w="4502" h="7435" extrusionOk="0">
                  <a:moveTo>
                    <a:pt x="3198" y="0"/>
                  </a:moveTo>
                  <a:lnTo>
                    <a:pt x="1" y="610"/>
                  </a:lnTo>
                  <a:lnTo>
                    <a:pt x="1269" y="7136"/>
                  </a:lnTo>
                  <a:cubicBezTo>
                    <a:pt x="1299" y="7315"/>
                    <a:pt x="1447" y="7435"/>
                    <a:pt x="1610" y="7435"/>
                  </a:cubicBezTo>
                  <a:cubicBezTo>
                    <a:pt x="1637" y="7435"/>
                    <a:pt x="1663" y="7432"/>
                    <a:pt x="1690" y="7425"/>
                  </a:cubicBezTo>
                  <a:lnTo>
                    <a:pt x="4162" y="6959"/>
                  </a:lnTo>
                  <a:cubicBezTo>
                    <a:pt x="4355" y="6912"/>
                    <a:pt x="4502" y="6719"/>
                    <a:pt x="4452" y="6527"/>
                  </a:cubicBezTo>
                  <a:lnTo>
                    <a:pt x="3198"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5"/>
            <p:cNvSpPr/>
            <p:nvPr/>
          </p:nvSpPr>
          <p:spPr>
            <a:xfrm>
              <a:off x="5306178" y="3610013"/>
              <a:ext cx="37524" cy="156919"/>
            </a:xfrm>
            <a:custGeom>
              <a:avLst/>
              <a:gdLst/>
              <a:ahLst/>
              <a:cxnLst/>
              <a:rect l="l" t="t" r="r" b="b"/>
              <a:pathLst>
                <a:path w="1331" h="5566" extrusionOk="0">
                  <a:moveTo>
                    <a:pt x="157" y="1"/>
                  </a:moveTo>
                  <a:cubicBezTo>
                    <a:pt x="147" y="1"/>
                    <a:pt x="137" y="2"/>
                    <a:pt x="127" y="4"/>
                  </a:cubicBezTo>
                  <a:cubicBezTo>
                    <a:pt x="46" y="19"/>
                    <a:pt x="0" y="100"/>
                    <a:pt x="16" y="181"/>
                  </a:cubicBezTo>
                  <a:lnTo>
                    <a:pt x="1026" y="5454"/>
                  </a:lnTo>
                  <a:cubicBezTo>
                    <a:pt x="1041" y="5515"/>
                    <a:pt x="1092" y="5566"/>
                    <a:pt x="1173" y="5566"/>
                  </a:cubicBezTo>
                  <a:lnTo>
                    <a:pt x="1203" y="5566"/>
                  </a:lnTo>
                  <a:cubicBezTo>
                    <a:pt x="1284" y="5550"/>
                    <a:pt x="1331" y="5469"/>
                    <a:pt x="1315" y="5388"/>
                  </a:cubicBezTo>
                  <a:lnTo>
                    <a:pt x="305" y="116"/>
                  </a:lnTo>
                  <a:cubicBezTo>
                    <a:pt x="291" y="48"/>
                    <a:pt x="227" y="1"/>
                    <a:pt x="157"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5"/>
            <p:cNvSpPr/>
            <p:nvPr/>
          </p:nvSpPr>
          <p:spPr>
            <a:xfrm>
              <a:off x="5332369" y="3799524"/>
              <a:ext cx="5469" cy="27206"/>
            </a:xfrm>
            <a:custGeom>
              <a:avLst/>
              <a:gdLst/>
              <a:ahLst/>
              <a:cxnLst/>
              <a:rect l="l" t="t" r="r" b="b"/>
              <a:pathLst>
                <a:path w="194" h="965" extrusionOk="0">
                  <a:moveTo>
                    <a:pt x="1" y="1"/>
                  </a:moveTo>
                  <a:lnTo>
                    <a:pt x="193" y="965"/>
                  </a:lnTo>
                  <a:lnTo>
                    <a:pt x="1"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5"/>
            <p:cNvSpPr/>
            <p:nvPr/>
          </p:nvSpPr>
          <p:spPr>
            <a:xfrm>
              <a:off x="5332369" y="3796367"/>
              <a:ext cx="95601" cy="38962"/>
            </a:xfrm>
            <a:custGeom>
              <a:avLst/>
              <a:gdLst/>
              <a:ahLst/>
              <a:cxnLst/>
              <a:rect l="l" t="t" r="r" b="b"/>
              <a:pathLst>
                <a:path w="3391" h="1382" extrusionOk="0">
                  <a:moveTo>
                    <a:pt x="3279" y="1"/>
                  </a:moveTo>
                  <a:cubicBezTo>
                    <a:pt x="2701" y="225"/>
                    <a:pt x="2107" y="306"/>
                    <a:pt x="1559" y="306"/>
                  </a:cubicBezTo>
                  <a:cubicBezTo>
                    <a:pt x="965" y="306"/>
                    <a:pt x="436" y="209"/>
                    <a:pt x="1" y="113"/>
                  </a:cubicBezTo>
                  <a:lnTo>
                    <a:pt x="1" y="113"/>
                  </a:lnTo>
                  <a:lnTo>
                    <a:pt x="193" y="1077"/>
                  </a:lnTo>
                  <a:cubicBezTo>
                    <a:pt x="228" y="1254"/>
                    <a:pt x="371" y="1382"/>
                    <a:pt x="548" y="1382"/>
                  </a:cubicBezTo>
                  <a:cubicBezTo>
                    <a:pt x="564" y="1382"/>
                    <a:pt x="595" y="1382"/>
                    <a:pt x="614" y="1366"/>
                  </a:cubicBezTo>
                  <a:lnTo>
                    <a:pt x="3086" y="900"/>
                  </a:lnTo>
                  <a:cubicBezTo>
                    <a:pt x="3264" y="869"/>
                    <a:pt x="3391" y="707"/>
                    <a:pt x="3391" y="529"/>
                  </a:cubicBezTo>
                  <a:cubicBezTo>
                    <a:pt x="3391" y="514"/>
                    <a:pt x="3376" y="498"/>
                    <a:pt x="3376" y="468"/>
                  </a:cubicBezTo>
                  <a:lnTo>
                    <a:pt x="3279"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5"/>
            <p:cNvSpPr/>
            <p:nvPr/>
          </p:nvSpPr>
          <p:spPr>
            <a:xfrm>
              <a:off x="5388162" y="3775504"/>
              <a:ext cx="14040" cy="10882"/>
            </a:xfrm>
            <a:custGeom>
              <a:avLst/>
              <a:gdLst/>
              <a:ahLst/>
              <a:cxnLst/>
              <a:rect l="l" t="t" r="r" b="b"/>
              <a:pathLst>
                <a:path w="498" h="386" extrusionOk="0">
                  <a:moveTo>
                    <a:pt x="255" y="0"/>
                  </a:moveTo>
                  <a:cubicBezTo>
                    <a:pt x="97" y="0"/>
                    <a:pt x="0" y="178"/>
                    <a:pt x="97" y="320"/>
                  </a:cubicBezTo>
                  <a:cubicBezTo>
                    <a:pt x="128" y="340"/>
                    <a:pt x="158" y="371"/>
                    <a:pt x="193" y="371"/>
                  </a:cubicBezTo>
                  <a:cubicBezTo>
                    <a:pt x="209" y="386"/>
                    <a:pt x="224" y="386"/>
                    <a:pt x="239" y="386"/>
                  </a:cubicBezTo>
                  <a:cubicBezTo>
                    <a:pt x="401" y="386"/>
                    <a:pt x="498" y="209"/>
                    <a:pt x="401" y="66"/>
                  </a:cubicBezTo>
                  <a:cubicBezTo>
                    <a:pt x="371" y="50"/>
                    <a:pt x="336" y="16"/>
                    <a:pt x="305" y="16"/>
                  </a:cubicBezTo>
                  <a:cubicBezTo>
                    <a:pt x="290" y="0"/>
                    <a:pt x="274" y="0"/>
                    <a:pt x="255"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5"/>
            <p:cNvSpPr/>
            <p:nvPr/>
          </p:nvSpPr>
          <p:spPr>
            <a:xfrm>
              <a:off x="5337810" y="3688078"/>
              <a:ext cx="14068" cy="10882"/>
            </a:xfrm>
            <a:custGeom>
              <a:avLst/>
              <a:gdLst/>
              <a:ahLst/>
              <a:cxnLst/>
              <a:rect l="l" t="t" r="r" b="b"/>
              <a:pathLst>
                <a:path w="499" h="386" extrusionOk="0">
                  <a:moveTo>
                    <a:pt x="259" y="0"/>
                  </a:moveTo>
                  <a:cubicBezTo>
                    <a:pt x="97" y="0"/>
                    <a:pt x="0" y="178"/>
                    <a:pt x="97" y="320"/>
                  </a:cubicBezTo>
                  <a:cubicBezTo>
                    <a:pt x="132" y="336"/>
                    <a:pt x="162" y="370"/>
                    <a:pt x="193" y="370"/>
                  </a:cubicBezTo>
                  <a:cubicBezTo>
                    <a:pt x="209" y="386"/>
                    <a:pt x="228" y="386"/>
                    <a:pt x="243" y="386"/>
                  </a:cubicBezTo>
                  <a:cubicBezTo>
                    <a:pt x="402" y="386"/>
                    <a:pt x="498" y="208"/>
                    <a:pt x="402" y="66"/>
                  </a:cubicBezTo>
                  <a:cubicBezTo>
                    <a:pt x="371" y="46"/>
                    <a:pt x="340" y="16"/>
                    <a:pt x="305" y="16"/>
                  </a:cubicBezTo>
                  <a:cubicBezTo>
                    <a:pt x="290" y="0"/>
                    <a:pt x="274" y="0"/>
                    <a:pt x="259"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5"/>
            <p:cNvSpPr/>
            <p:nvPr/>
          </p:nvSpPr>
          <p:spPr>
            <a:xfrm>
              <a:off x="5348692" y="3764622"/>
              <a:ext cx="35804" cy="27206"/>
            </a:xfrm>
            <a:custGeom>
              <a:avLst/>
              <a:gdLst/>
              <a:ahLst/>
              <a:cxnLst/>
              <a:rect l="l" t="t" r="r" b="b"/>
              <a:pathLst>
                <a:path w="1270" h="965" extrusionOk="0">
                  <a:moveTo>
                    <a:pt x="644" y="1"/>
                  </a:moveTo>
                  <a:cubicBezTo>
                    <a:pt x="243" y="1"/>
                    <a:pt x="0" y="436"/>
                    <a:pt x="259" y="787"/>
                  </a:cubicBezTo>
                  <a:cubicBezTo>
                    <a:pt x="324" y="868"/>
                    <a:pt x="401" y="919"/>
                    <a:pt x="482" y="934"/>
                  </a:cubicBezTo>
                  <a:cubicBezTo>
                    <a:pt x="532" y="949"/>
                    <a:pt x="579" y="965"/>
                    <a:pt x="629" y="965"/>
                  </a:cubicBezTo>
                  <a:cubicBezTo>
                    <a:pt x="1030" y="965"/>
                    <a:pt x="1269" y="514"/>
                    <a:pt x="1015" y="163"/>
                  </a:cubicBezTo>
                  <a:cubicBezTo>
                    <a:pt x="949" y="97"/>
                    <a:pt x="868" y="31"/>
                    <a:pt x="787" y="16"/>
                  </a:cubicBezTo>
                  <a:cubicBezTo>
                    <a:pt x="741" y="1"/>
                    <a:pt x="691" y="1"/>
                    <a:pt x="644"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5"/>
            <p:cNvSpPr/>
            <p:nvPr/>
          </p:nvSpPr>
          <p:spPr>
            <a:xfrm>
              <a:off x="5364114" y="3728422"/>
              <a:ext cx="40823" cy="31237"/>
            </a:xfrm>
            <a:custGeom>
              <a:avLst/>
              <a:gdLst/>
              <a:ahLst/>
              <a:cxnLst/>
              <a:rect l="l" t="t" r="r" b="b"/>
              <a:pathLst>
                <a:path w="1448" h="1108" extrusionOk="0">
                  <a:moveTo>
                    <a:pt x="722" y="0"/>
                  </a:moveTo>
                  <a:cubicBezTo>
                    <a:pt x="275" y="0"/>
                    <a:pt x="1" y="513"/>
                    <a:pt x="306" y="914"/>
                  </a:cubicBezTo>
                  <a:cubicBezTo>
                    <a:pt x="371" y="995"/>
                    <a:pt x="452" y="1045"/>
                    <a:pt x="549" y="1076"/>
                  </a:cubicBezTo>
                  <a:cubicBezTo>
                    <a:pt x="610" y="1092"/>
                    <a:pt x="660" y="1107"/>
                    <a:pt x="722" y="1107"/>
                  </a:cubicBezTo>
                  <a:cubicBezTo>
                    <a:pt x="1173" y="1107"/>
                    <a:pt x="1447" y="594"/>
                    <a:pt x="1143" y="193"/>
                  </a:cubicBezTo>
                  <a:cubicBezTo>
                    <a:pt x="1077" y="112"/>
                    <a:pt x="996" y="46"/>
                    <a:pt x="900" y="31"/>
                  </a:cubicBezTo>
                  <a:cubicBezTo>
                    <a:pt x="838" y="16"/>
                    <a:pt x="788" y="0"/>
                    <a:pt x="722"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5"/>
            <p:cNvSpPr/>
            <p:nvPr/>
          </p:nvSpPr>
          <p:spPr>
            <a:xfrm>
              <a:off x="5283426" y="3475308"/>
              <a:ext cx="71694" cy="30786"/>
            </a:xfrm>
            <a:custGeom>
              <a:avLst/>
              <a:gdLst/>
              <a:ahLst/>
              <a:cxnLst/>
              <a:rect l="l" t="t" r="r" b="b"/>
              <a:pathLst>
                <a:path w="2543" h="1092" extrusionOk="0">
                  <a:moveTo>
                    <a:pt x="2126" y="1"/>
                  </a:moveTo>
                  <a:cubicBezTo>
                    <a:pt x="2098" y="1"/>
                    <a:pt x="2070" y="4"/>
                    <a:pt x="2041" y="11"/>
                  </a:cubicBezTo>
                  <a:lnTo>
                    <a:pt x="340" y="331"/>
                  </a:lnTo>
                  <a:cubicBezTo>
                    <a:pt x="132" y="381"/>
                    <a:pt x="1" y="574"/>
                    <a:pt x="36" y="782"/>
                  </a:cubicBezTo>
                  <a:cubicBezTo>
                    <a:pt x="77" y="969"/>
                    <a:pt x="238" y="1091"/>
                    <a:pt x="421" y="1091"/>
                  </a:cubicBezTo>
                  <a:cubicBezTo>
                    <a:pt x="442" y="1091"/>
                    <a:pt x="462" y="1090"/>
                    <a:pt x="483" y="1087"/>
                  </a:cubicBezTo>
                  <a:lnTo>
                    <a:pt x="2188" y="747"/>
                  </a:lnTo>
                  <a:cubicBezTo>
                    <a:pt x="2396" y="716"/>
                    <a:pt x="2543" y="508"/>
                    <a:pt x="2493" y="315"/>
                  </a:cubicBezTo>
                  <a:cubicBezTo>
                    <a:pt x="2466" y="135"/>
                    <a:pt x="2306" y="1"/>
                    <a:pt x="2126"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5"/>
            <p:cNvSpPr/>
            <p:nvPr/>
          </p:nvSpPr>
          <p:spPr>
            <a:xfrm>
              <a:off x="5295718" y="3495494"/>
              <a:ext cx="50718" cy="11333"/>
            </a:xfrm>
            <a:custGeom>
              <a:avLst/>
              <a:gdLst/>
              <a:ahLst/>
              <a:cxnLst/>
              <a:rect l="l" t="t" r="r" b="b"/>
              <a:pathLst>
                <a:path w="1799" h="402" extrusionOk="0">
                  <a:moveTo>
                    <a:pt x="1752" y="0"/>
                  </a:moveTo>
                  <a:lnTo>
                    <a:pt x="47" y="320"/>
                  </a:lnTo>
                  <a:cubicBezTo>
                    <a:pt x="16" y="340"/>
                    <a:pt x="1" y="355"/>
                    <a:pt x="16" y="371"/>
                  </a:cubicBezTo>
                  <a:cubicBezTo>
                    <a:pt x="16" y="386"/>
                    <a:pt x="32" y="401"/>
                    <a:pt x="47" y="401"/>
                  </a:cubicBezTo>
                  <a:lnTo>
                    <a:pt x="1767" y="81"/>
                  </a:lnTo>
                  <a:cubicBezTo>
                    <a:pt x="1783" y="66"/>
                    <a:pt x="1798" y="50"/>
                    <a:pt x="1798" y="31"/>
                  </a:cubicBezTo>
                  <a:cubicBezTo>
                    <a:pt x="1783" y="16"/>
                    <a:pt x="1767" y="0"/>
                    <a:pt x="1752"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5"/>
            <p:cNvSpPr/>
            <p:nvPr/>
          </p:nvSpPr>
          <p:spPr>
            <a:xfrm>
              <a:off x="5331495" y="3085580"/>
              <a:ext cx="2312" cy="32196"/>
            </a:xfrm>
            <a:custGeom>
              <a:avLst/>
              <a:gdLst/>
              <a:ahLst/>
              <a:cxnLst/>
              <a:rect l="l" t="t" r="r" b="b"/>
              <a:pathLst>
                <a:path w="82" h="1142" extrusionOk="0">
                  <a:moveTo>
                    <a:pt x="32" y="0"/>
                  </a:moveTo>
                  <a:cubicBezTo>
                    <a:pt x="16" y="0"/>
                    <a:pt x="1" y="16"/>
                    <a:pt x="1" y="31"/>
                  </a:cubicBezTo>
                  <a:lnTo>
                    <a:pt x="1" y="1092"/>
                  </a:lnTo>
                  <a:cubicBezTo>
                    <a:pt x="1" y="1126"/>
                    <a:pt x="16" y="1142"/>
                    <a:pt x="32" y="1142"/>
                  </a:cubicBezTo>
                  <a:cubicBezTo>
                    <a:pt x="66" y="1142"/>
                    <a:pt x="82" y="1126"/>
                    <a:pt x="82" y="1092"/>
                  </a:cubicBezTo>
                  <a:lnTo>
                    <a:pt x="82" y="31"/>
                  </a:lnTo>
                  <a:cubicBezTo>
                    <a:pt x="82" y="16"/>
                    <a:pt x="66" y="0"/>
                    <a:pt x="32"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3" name="Google Shape;893;p35"/>
          <p:cNvGrpSpPr/>
          <p:nvPr/>
        </p:nvGrpSpPr>
        <p:grpSpPr>
          <a:xfrm>
            <a:off x="665391" y="-1430261"/>
            <a:ext cx="331214" cy="3100977"/>
            <a:chOff x="-771509" y="1532500"/>
            <a:chExt cx="410449" cy="3076071"/>
          </a:xfrm>
        </p:grpSpPr>
        <p:sp>
          <p:nvSpPr>
            <p:cNvPr id="894" name="Google Shape;894;p35"/>
            <p:cNvSpPr/>
            <p:nvPr/>
          </p:nvSpPr>
          <p:spPr>
            <a:xfrm>
              <a:off x="-516875" y="1532500"/>
              <a:ext cx="9150" cy="2907431"/>
            </a:xfrm>
            <a:custGeom>
              <a:avLst/>
              <a:gdLst/>
              <a:ahLst/>
              <a:cxnLst/>
              <a:rect l="l" t="t" r="r" b="b"/>
              <a:pathLst>
                <a:path w="66" h="26935" extrusionOk="0">
                  <a:moveTo>
                    <a:pt x="31" y="0"/>
                  </a:moveTo>
                  <a:cubicBezTo>
                    <a:pt x="15" y="0"/>
                    <a:pt x="0" y="16"/>
                    <a:pt x="0" y="31"/>
                  </a:cubicBezTo>
                  <a:lnTo>
                    <a:pt x="0" y="26903"/>
                  </a:lnTo>
                  <a:cubicBezTo>
                    <a:pt x="0" y="26919"/>
                    <a:pt x="15" y="26934"/>
                    <a:pt x="31" y="26934"/>
                  </a:cubicBezTo>
                  <a:cubicBezTo>
                    <a:pt x="50" y="26934"/>
                    <a:pt x="66" y="26919"/>
                    <a:pt x="66" y="26903"/>
                  </a:cubicBezTo>
                  <a:lnTo>
                    <a:pt x="66" y="31"/>
                  </a:lnTo>
                  <a:cubicBezTo>
                    <a:pt x="66" y="16"/>
                    <a:pt x="50" y="0"/>
                    <a:pt x="31"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5"/>
            <p:cNvSpPr/>
            <p:nvPr/>
          </p:nvSpPr>
          <p:spPr>
            <a:xfrm>
              <a:off x="-748087" y="4134431"/>
              <a:ext cx="362266" cy="289768"/>
            </a:xfrm>
            <a:custGeom>
              <a:avLst/>
              <a:gdLst/>
              <a:ahLst/>
              <a:cxnLst/>
              <a:rect l="l" t="t" r="r" b="b"/>
              <a:pathLst>
                <a:path w="3248" h="2598" extrusionOk="0">
                  <a:moveTo>
                    <a:pt x="1636" y="1"/>
                  </a:moveTo>
                  <a:cubicBezTo>
                    <a:pt x="1426" y="1"/>
                    <a:pt x="1204" y="52"/>
                    <a:pt x="982" y="166"/>
                  </a:cubicBezTo>
                  <a:cubicBezTo>
                    <a:pt x="770" y="262"/>
                    <a:pt x="596" y="439"/>
                    <a:pt x="500" y="648"/>
                  </a:cubicBezTo>
                  <a:cubicBezTo>
                    <a:pt x="0" y="1619"/>
                    <a:pt x="699" y="2597"/>
                    <a:pt x="1625" y="2597"/>
                  </a:cubicBezTo>
                  <a:cubicBezTo>
                    <a:pt x="1836" y="2597"/>
                    <a:pt x="2059" y="2547"/>
                    <a:pt x="2282" y="2434"/>
                  </a:cubicBezTo>
                  <a:cubicBezTo>
                    <a:pt x="2490" y="2337"/>
                    <a:pt x="2652" y="2160"/>
                    <a:pt x="2764" y="1951"/>
                  </a:cubicBezTo>
                  <a:cubicBezTo>
                    <a:pt x="3247" y="970"/>
                    <a:pt x="2552" y="1"/>
                    <a:pt x="1636"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5"/>
            <p:cNvSpPr/>
            <p:nvPr/>
          </p:nvSpPr>
          <p:spPr>
            <a:xfrm>
              <a:off x="-680161" y="4187523"/>
              <a:ext cx="226528" cy="183698"/>
            </a:xfrm>
            <a:custGeom>
              <a:avLst/>
              <a:gdLst/>
              <a:ahLst/>
              <a:cxnLst/>
              <a:rect l="l" t="t" r="r" b="b"/>
              <a:pathLst>
                <a:path w="2031" h="1647" extrusionOk="0">
                  <a:moveTo>
                    <a:pt x="1013" y="1"/>
                  </a:moveTo>
                  <a:cubicBezTo>
                    <a:pt x="889" y="1"/>
                    <a:pt x="759" y="29"/>
                    <a:pt x="628" y="91"/>
                  </a:cubicBezTo>
                  <a:cubicBezTo>
                    <a:pt x="485" y="172"/>
                    <a:pt x="354" y="284"/>
                    <a:pt x="292" y="430"/>
                  </a:cubicBezTo>
                  <a:cubicBezTo>
                    <a:pt x="0" y="1040"/>
                    <a:pt x="440" y="1647"/>
                    <a:pt x="1024" y="1647"/>
                  </a:cubicBezTo>
                  <a:cubicBezTo>
                    <a:pt x="1149" y="1647"/>
                    <a:pt x="1281" y="1619"/>
                    <a:pt x="1414" y="1556"/>
                  </a:cubicBezTo>
                  <a:cubicBezTo>
                    <a:pt x="1561" y="1475"/>
                    <a:pt x="1673" y="1364"/>
                    <a:pt x="1754" y="1217"/>
                  </a:cubicBezTo>
                  <a:cubicBezTo>
                    <a:pt x="2030" y="607"/>
                    <a:pt x="1590" y="1"/>
                    <a:pt x="101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5"/>
            <p:cNvSpPr/>
            <p:nvPr/>
          </p:nvSpPr>
          <p:spPr>
            <a:xfrm>
              <a:off x="-570633" y="4326608"/>
              <a:ext cx="9146" cy="70267"/>
            </a:xfrm>
            <a:custGeom>
              <a:avLst/>
              <a:gdLst/>
              <a:ahLst/>
              <a:cxnLst/>
              <a:rect l="l" t="t" r="r" b="b"/>
              <a:pathLst>
                <a:path w="82" h="630" extrusionOk="0">
                  <a:moveTo>
                    <a:pt x="31" y="1"/>
                  </a:moveTo>
                  <a:cubicBezTo>
                    <a:pt x="16" y="1"/>
                    <a:pt x="0" y="20"/>
                    <a:pt x="0" y="36"/>
                  </a:cubicBezTo>
                  <a:lnTo>
                    <a:pt x="0" y="599"/>
                  </a:lnTo>
                  <a:cubicBezTo>
                    <a:pt x="0" y="614"/>
                    <a:pt x="16" y="630"/>
                    <a:pt x="31" y="630"/>
                  </a:cubicBezTo>
                  <a:cubicBezTo>
                    <a:pt x="66" y="630"/>
                    <a:pt x="81" y="614"/>
                    <a:pt x="81" y="599"/>
                  </a:cubicBezTo>
                  <a:lnTo>
                    <a:pt x="81" y="36"/>
                  </a:lnTo>
                  <a:cubicBezTo>
                    <a:pt x="81" y="20"/>
                    <a:pt x="66" y="1"/>
                    <a:pt x="31"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5"/>
            <p:cNvSpPr/>
            <p:nvPr/>
          </p:nvSpPr>
          <p:spPr>
            <a:xfrm>
              <a:off x="-674696" y="4366203"/>
              <a:ext cx="215151" cy="138192"/>
            </a:xfrm>
            <a:custGeom>
              <a:avLst/>
              <a:gdLst/>
              <a:ahLst/>
              <a:cxnLst/>
              <a:rect l="l" t="t" r="r" b="b"/>
              <a:pathLst>
                <a:path w="1929" h="1239" extrusionOk="0">
                  <a:moveTo>
                    <a:pt x="208" y="1"/>
                  </a:moveTo>
                  <a:cubicBezTo>
                    <a:pt x="97" y="1"/>
                    <a:pt x="0" y="82"/>
                    <a:pt x="0" y="194"/>
                  </a:cubicBezTo>
                  <a:lnTo>
                    <a:pt x="0" y="1046"/>
                  </a:lnTo>
                  <a:cubicBezTo>
                    <a:pt x="0" y="1158"/>
                    <a:pt x="97" y="1239"/>
                    <a:pt x="208" y="1239"/>
                  </a:cubicBezTo>
                  <a:lnTo>
                    <a:pt x="1736" y="1239"/>
                  </a:lnTo>
                  <a:cubicBezTo>
                    <a:pt x="1848" y="1239"/>
                    <a:pt x="1929" y="1158"/>
                    <a:pt x="1929" y="1046"/>
                  </a:cubicBezTo>
                  <a:lnTo>
                    <a:pt x="1929" y="194"/>
                  </a:lnTo>
                  <a:cubicBezTo>
                    <a:pt x="1929" y="82"/>
                    <a:pt x="1848" y="1"/>
                    <a:pt x="1736"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5"/>
            <p:cNvSpPr/>
            <p:nvPr/>
          </p:nvSpPr>
          <p:spPr>
            <a:xfrm>
              <a:off x="-767717" y="4436360"/>
              <a:ext cx="401527" cy="172210"/>
            </a:xfrm>
            <a:custGeom>
              <a:avLst/>
              <a:gdLst/>
              <a:ahLst/>
              <a:cxnLst/>
              <a:rect l="l" t="t" r="r" b="b"/>
              <a:pathLst>
                <a:path w="3600" h="1544" extrusionOk="0">
                  <a:moveTo>
                    <a:pt x="1" y="0"/>
                  </a:moveTo>
                  <a:cubicBezTo>
                    <a:pt x="1" y="270"/>
                    <a:pt x="97" y="529"/>
                    <a:pt x="240" y="772"/>
                  </a:cubicBezTo>
                  <a:cubicBezTo>
                    <a:pt x="560" y="1219"/>
                    <a:pt x="1139" y="1543"/>
                    <a:pt x="1798" y="1543"/>
                  </a:cubicBezTo>
                  <a:cubicBezTo>
                    <a:pt x="2473" y="1543"/>
                    <a:pt x="3052" y="1219"/>
                    <a:pt x="3357" y="772"/>
                  </a:cubicBezTo>
                  <a:cubicBezTo>
                    <a:pt x="3519" y="529"/>
                    <a:pt x="3600" y="270"/>
                    <a:pt x="360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5"/>
            <p:cNvSpPr/>
            <p:nvPr/>
          </p:nvSpPr>
          <p:spPr>
            <a:xfrm>
              <a:off x="-740948" y="4522354"/>
              <a:ext cx="347655" cy="86217"/>
            </a:xfrm>
            <a:custGeom>
              <a:avLst/>
              <a:gdLst/>
              <a:ahLst/>
              <a:cxnLst/>
              <a:rect l="l" t="t" r="r" b="b"/>
              <a:pathLst>
                <a:path w="3117" h="773" extrusionOk="0">
                  <a:moveTo>
                    <a:pt x="0" y="1"/>
                  </a:moveTo>
                  <a:cubicBezTo>
                    <a:pt x="320" y="448"/>
                    <a:pt x="899" y="772"/>
                    <a:pt x="1558" y="772"/>
                  </a:cubicBezTo>
                  <a:cubicBezTo>
                    <a:pt x="2233" y="772"/>
                    <a:pt x="2812" y="448"/>
                    <a:pt x="3117" y="1"/>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5"/>
            <p:cNvSpPr/>
            <p:nvPr/>
          </p:nvSpPr>
          <p:spPr>
            <a:xfrm>
              <a:off x="-592159" y="4255225"/>
              <a:ext cx="52198" cy="77071"/>
            </a:xfrm>
            <a:custGeom>
              <a:avLst/>
              <a:gdLst/>
              <a:ahLst/>
              <a:cxnLst/>
              <a:rect l="l" t="t" r="r" b="b"/>
              <a:pathLst>
                <a:path w="468" h="691" extrusionOk="0">
                  <a:moveTo>
                    <a:pt x="224" y="1"/>
                  </a:moveTo>
                  <a:cubicBezTo>
                    <a:pt x="224" y="1"/>
                    <a:pt x="1" y="336"/>
                    <a:pt x="1" y="467"/>
                  </a:cubicBezTo>
                  <a:cubicBezTo>
                    <a:pt x="1" y="579"/>
                    <a:pt x="97" y="691"/>
                    <a:pt x="224" y="691"/>
                  </a:cubicBezTo>
                  <a:cubicBezTo>
                    <a:pt x="355" y="691"/>
                    <a:pt x="467" y="579"/>
                    <a:pt x="467" y="467"/>
                  </a:cubicBezTo>
                  <a:cubicBezTo>
                    <a:pt x="467" y="336"/>
                    <a:pt x="224" y="1"/>
                    <a:pt x="22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5"/>
            <p:cNvSpPr/>
            <p:nvPr/>
          </p:nvSpPr>
          <p:spPr>
            <a:xfrm>
              <a:off x="-771509" y="4430783"/>
              <a:ext cx="410449" cy="9146"/>
            </a:xfrm>
            <a:custGeom>
              <a:avLst/>
              <a:gdLst/>
              <a:ahLst/>
              <a:cxnLst/>
              <a:rect l="l" t="t" r="r" b="b"/>
              <a:pathLst>
                <a:path w="3680" h="82" extrusionOk="0">
                  <a:moveTo>
                    <a:pt x="35" y="0"/>
                  </a:moveTo>
                  <a:cubicBezTo>
                    <a:pt x="16" y="0"/>
                    <a:pt x="0" y="16"/>
                    <a:pt x="0" y="50"/>
                  </a:cubicBezTo>
                  <a:cubicBezTo>
                    <a:pt x="0" y="66"/>
                    <a:pt x="16" y="81"/>
                    <a:pt x="35" y="81"/>
                  </a:cubicBezTo>
                  <a:lnTo>
                    <a:pt x="3634" y="81"/>
                  </a:lnTo>
                  <a:cubicBezTo>
                    <a:pt x="3664" y="81"/>
                    <a:pt x="3680" y="66"/>
                    <a:pt x="3680" y="50"/>
                  </a:cubicBezTo>
                  <a:cubicBezTo>
                    <a:pt x="3680" y="16"/>
                    <a:pt x="3664" y="0"/>
                    <a:pt x="363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 name="Google Shape;903;p35"/>
          <p:cNvGrpSpPr/>
          <p:nvPr/>
        </p:nvGrpSpPr>
        <p:grpSpPr>
          <a:xfrm>
            <a:off x="8003034" y="-1069707"/>
            <a:ext cx="408776" cy="2855770"/>
            <a:chOff x="5045620" y="3052360"/>
            <a:chExt cx="103326" cy="721847"/>
          </a:xfrm>
        </p:grpSpPr>
        <p:sp>
          <p:nvSpPr>
            <p:cNvPr id="904" name="Google Shape;904;p35"/>
            <p:cNvSpPr/>
            <p:nvPr/>
          </p:nvSpPr>
          <p:spPr>
            <a:xfrm>
              <a:off x="5082271" y="3052360"/>
              <a:ext cx="2312" cy="679242"/>
            </a:xfrm>
            <a:custGeom>
              <a:avLst/>
              <a:gdLst/>
              <a:ahLst/>
              <a:cxnLst/>
              <a:rect l="l" t="t" r="r" b="b"/>
              <a:pathLst>
                <a:path w="82" h="24093" extrusionOk="0">
                  <a:moveTo>
                    <a:pt x="35" y="1"/>
                  </a:moveTo>
                  <a:cubicBezTo>
                    <a:pt x="16" y="1"/>
                    <a:pt x="0" y="16"/>
                    <a:pt x="0" y="32"/>
                  </a:cubicBezTo>
                  <a:lnTo>
                    <a:pt x="0" y="24042"/>
                  </a:lnTo>
                  <a:cubicBezTo>
                    <a:pt x="0" y="24077"/>
                    <a:pt x="16" y="24092"/>
                    <a:pt x="35" y="24092"/>
                  </a:cubicBezTo>
                  <a:cubicBezTo>
                    <a:pt x="66" y="24092"/>
                    <a:pt x="81" y="24077"/>
                    <a:pt x="81" y="24042"/>
                  </a:cubicBezTo>
                  <a:lnTo>
                    <a:pt x="81" y="32"/>
                  </a:lnTo>
                  <a:cubicBezTo>
                    <a:pt x="81" y="16"/>
                    <a:pt x="66" y="1"/>
                    <a:pt x="3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5"/>
            <p:cNvSpPr/>
            <p:nvPr/>
          </p:nvSpPr>
          <p:spPr>
            <a:xfrm>
              <a:off x="5051484" y="3654388"/>
              <a:ext cx="91541" cy="73216"/>
            </a:xfrm>
            <a:custGeom>
              <a:avLst/>
              <a:gdLst/>
              <a:ahLst/>
              <a:cxnLst/>
              <a:rect l="l" t="t" r="r" b="b"/>
              <a:pathLst>
                <a:path w="3247" h="2597" extrusionOk="0">
                  <a:moveTo>
                    <a:pt x="1621" y="0"/>
                  </a:moveTo>
                  <a:cubicBezTo>
                    <a:pt x="695" y="0"/>
                    <a:pt x="0" y="969"/>
                    <a:pt x="483" y="1951"/>
                  </a:cubicBezTo>
                  <a:cubicBezTo>
                    <a:pt x="595" y="2159"/>
                    <a:pt x="757" y="2337"/>
                    <a:pt x="965" y="2433"/>
                  </a:cubicBezTo>
                  <a:cubicBezTo>
                    <a:pt x="1188" y="2546"/>
                    <a:pt x="1411" y="2597"/>
                    <a:pt x="1622" y="2597"/>
                  </a:cubicBezTo>
                  <a:cubicBezTo>
                    <a:pt x="2548" y="2597"/>
                    <a:pt x="3247" y="1618"/>
                    <a:pt x="2747" y="647"/>
                  </a:cubicBezTo>
                  <a:cubicBezTo>
                    <a:pt x="2651" y="439"/>
                    <a:pt x="2493" y="262"/>
                    <a:pt x="2284" y="165"/>
                  </a:cubicBezTo>
                  <a:cubicBezTo>
                    <a:pt x="2059" y="52"/>
                    <a:pt x="1834" y="0"/>
                    <a:pt x="1621"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5"/>
            <p:cNvSpPr/>
            <p:nvPr/>
          </p:nvSpPr>
          <p:spPr>
            <a:xfrm>
              <a:off x="5068710" y="3667779"/>
              <a:ext cx="57174" cy="46461"/>
            </a:xfrm>
            <a:custGeom>
              <a:avLst/>
              <a:gdLst/>
              <a:ahLst/>
              <a:cxnLst/>
              <a:rect l="l" t="t" r="r" b="b"/>
              <a:pathLst>
                <a:path w="2028" h="1648" extrusionOk="0">
                  <a:moveTo>
                    <a:pt x="1009" y="0"/>
                  </a:moveTo>
                  <a:cubicBezTo>
                    <a:pt x="435" y="0"/>
                    <a:pt x="1" y="597"/>
                    <a:pt x="289" y="1218"/>
                  </a:cubicBezTo>
                  <a:cubicBezTo>
                    <a:pt x="354" y="1364"/>
                    <a:pt x="466" y="1476"/>
                    <a:pt x="628" y="1557"/>
                  </a:cubicBezTo>
                  <a:cubicBezTo>
                    <a:pt x="758" y="1619"/>
                    <a:pt x="888" y="1647"/>
                    <a:pt x="1012" y="1647"/>
                  </a:cubicBezTo>
                  <a:cubicBezTo>
                    <a:pt x="1588" y="1647"/>
                    <a:pt x="2027" y="1040"/>
                    <a:pt x="1735" y="431"/>
                  </a:cubicBezTo>
                  <a:cubicBezTo>
                    <a:pt x="1673" y="284"/>
                    <a:pt x="1542" y="157"/>
                    <a:pt x="1399" y="91"/>
                  </a:cubicBezTo>
                  <a:cubicBezTo>
                    <a:pt x="1267" y="29"/>
                    <a:pt x="1135" y="0"/>
                    <a:pt x="1009"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5"/>
            <p:cNvSpPr/>
            <p:nvPr/>
          </p:nvSpPr>
          <p:spPr>
            <a:xfrm>
              <a:off x="5096311" y="3702964"/>
              <a:ext cx="1861" cy="17761"/>
            </a:xfrm>
            <a:custGeom>
              <a:avLst/>
              <a:gdLst/>
              <a:ahLst/>
              <a:cxnLst/>
              <a:rect l="l" t="t" r="r" b="b"/>
              <a:pathLst>
                <a:path w="66" h="630" extrusionOk="0">
                  <a:moveTo>
                    <a:pt x="35" y="1"/>
                  </a:moveTo>
                  <a:cubicBezTo>
                    <a:pt x="19" y="1"/>
                    <a:pt x="0" y="20"/>
                    <a:pt x="0" y="35"/>
                  </a:cubicBezTo>
                  <a:lnTo>
                    <a:pt x="0" y="598"/>
                  </a:lnTo>
                  <a:cubicBezTo>
                    <a:pt x="0" y="614"/>
                    <a:pt x="19" y="629"/>
                    <a:pt x="35" y="629"/>
                  </a:cubicBezTo>
                  <a:cubicBezTo>
                    <a:pt x="50" y="629"/>
                    <a:pt x="66" y="614"/>
                    <a:pt x="66" y="598"/>
                  </a:cubicBezTo>
                  <a:lnTo>
                    <a:pt x="66" y="35"/>
                  </a:lnTo>
                  <a:cubicBezTo>
                    <a:pt x="66" y="20"/>
                    <a:pt x="50" y="1"/>
                    <a:pt x="3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5"/>
            <p:cNvSpPr/>
            <p:nvPr/>
          </p:nvSpPr>
          <p:spPr>
            <a:xfrm>
              <a:off x="5070092" y="3712972"/>
              <a:ext cx="54383" cy="34931"/>
            </a:xfrm>
            <a:custGeom>
              <a:avLst/>
              <a:gdLst/>
              <a:ahLst/>
              <a:cxnLst/>
              <a:rect l="l" t="t" r="r" b="b"/>
              <a:pathLst>
                <a:path w="1929" h="1239" extrusionOk="0">
                  <a:moveTo>
                    <a:pt x="193" y="0"/>
                  </a:moveTo>
                  <a:cubicBezTo>
                    <a:pt x="81" y="0"/>
                    <a:pt x="0" y="81"/>
                    <a:pt x="0" y="193"/>
                  </a:cubicBezTo>
                  <a:lnTo>
                    <a:pt x="0" y="1046"/>
                  </a:lnTo>
                  <a:cubicBezTo>
                    <a:pt x="0" y="1158"/>
                    <a:pt x="81" y="1239"/>
                    <a:pt x="193" y="1239"/>
                  </a:cubicBezTo>
                  <a:lnTo>
                    <a:pt x="1721" y="1239"/>
                  </a:lnTo>
                  <a:cubicBezTo>
                    <a:pt x="1833" y="1239"/>
                    <a:pt x="1929" y="1158"/>
                    <a:pt x="1929" y="1046"/>
                  </a:cubicBezTo>
                  <a:lnTo>
                    <a:pt x="1929" y="193"/>
                  </a:lnTo>
                  <a:cubicBezTo>
                    <a:pt x="1929" y="81"/>
                    <a:pt x="1833" y="0"/>
                    <a:pt x="1721"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5"/>
            <p:cNvSpPr/>
            <p:nvPr/>
          </p:nvSpPr>
          <p:spPr>
            <a:xfrm>
              <a:off x="5046494" y="3730142"/>
              <a:ext cx="101493" cy="44065"/>
            </a:xfrm>
            <a:custGeom>
              <a:avLst/>
              <a:gdLst/>
              <a:ahLst/>
              <a:cxnLst/>
              <a:rect l="l" t="t" r="r" b="b"/>
              <a:pathLst>
                <a:path w="3600" h="1563" extrusionOk="0">
                  <a:moveTo>
                    <a:pt x="0" y="1"/>
                  </a:moveTo>
                  <a:cubicBezTo>
                    <a:pt x="0" y="290"/>
                    <a:pt x="81" y="549"/>
                    <a:pt x="243" y="792"/>
                  </a:cubicBezTo>
                  <a:cubicBezTo>
                    <a:pt x="548" y="1239"/>
                    <a:pt x="1127" y="1563"/>
                    <a:pt x="1802" y="1563"/>
                  </a:cubicBezTo>
                  <a:cubicBezTo>
                    <a:pt x="2461" y="1563"/>
                    <a:pt x="3055" y="1239"/>
                    <a:pt x="3360" y="792"/>
                  </a:cubicBezTo>
                  <a:cubicBezTo>
                    <a:pt x="3503" y="549"/>
                    <a:pt x="3599" y="290"/>
                    <a:pt x="3599"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5"/>
            <p:cNvSpPr/>
            <p:nvPr/>
          </p:nvSpPr>
          <p:spPr>
            <a:xfrm>
              <a:off x="5053345" y="3752442"/>
              <a:ext cx="87876" cy="21765"/>
            </a:xfrm>
            <a:custGeom>
              <a:avLst/>
              <a:gdLst/>
              <a:ahLst/>
              <a:cxnLst/>
              <a:rect l="l" t="t" r="r" b="b"/>
              <a:pathLst>
                <a:path w="3117" h="772" extrusionOk="0">
                  <a:moveTo>
                    <a:pt x="0" y="1"/>
                  </a:moveTo>
                  <a:cubicBezTo>
                    <a:pt x="305" y="448"/>
                    <a:pt x="884" y="772"/>
                    <a:pt x="1559" y="772"/>
                  </a:cubicBezTo>
                  <a:cubicBezTo>
                    <a:pt x="2218" y="772"/>
                    <a:pt x="2812" y="448"/>
                    <a:pt x="3117" y="1"/>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5"/>
            <p:cNvSpPr/>
            <p:nvPr/>
          </p:nvSpPr>
          <p:spPr>
            <a:xfrm>
              <a:off x="5090870" y="3684921"/>
              <a:ext cx="12743" cy="19481"/>
            </a:xfrm>
            <a:custGeom>
              <a:avLst/>
              <a:gdLst/>
              <a:ahLst/>
              <a:cxnLst/>
              <a:rect l="l" t="t" r="r" b="b"/>
              <a:pathLst>
                <a:path w="452" h="691" extrusionOk="0">
                  <a:moveTo>
                    <a:pt x="228" y="0"/>
                  </a:moveTo>
                  <a:cubicBezTo>
                    <a:pt x="228" y="0"/>
                    <a:pt x="0" y="336"/>
                    <a:pt x="0" y="467"/>
                  </a:cubicBezTo>
                  <a:cubicBezTo>
                    <a:pt x="0" y="579"/>
                    <a:pt x="97" y="691"/>
                    <a:pt x="228" y="691"/>
                  </a:cubicBezTo>
                  <a:cubicBezTo>
                    <a:pt x="355" y="691"/>
                    <a:pt x="451" y="579"/>
                    <a:pt x="451" y="467"/>
                  </a:cubicBezTo>
                  <a:cubicBezTo>
                    <a:pt x="451" y="336"/>
                    <a:pt x="228" y="0"/>
                    <a:pt x="228"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5"/>
            <p:cNvSpPr/>
            <p:nvPr/>
          </p:nvSpPr>
          <p:spPr>
            <a:xfrm>
              <a:off x="5045620" y="3729296"/>
              <a:ext cx="103326" cy="2312"/>
            </a:xfrm>
            <a:custGeom>
              <a:avLst/>
              <a:gdLst/>
              <a:ahLst/>
              <a:cxnLst/>
              <a:rect l="l" t="t" r="r" b="b"/>
              <a:pathLst>
                <a:path w="3665" h="82" extrusionOk="0">
                  <a:moveTo>
                    <a:pt x="31" y="0"/>
                  </a:moveTo>
                  <a:cubicBezTo>
                    <a:pt x="16" y="0"/>
                    <a:pt x="1" y="15"/>
                    <a:pt x="1" y="31"/>
                  </a:cubicBezTo>
                  <a:cubicBezTo>
                    <a:pt x="1" y="66"/>
                    <a:pt x="16" y="81"/>
                    <a:pt x="31" y="81"/>
                  </a:cubicBezTo>
                  <a:lnTo>
                    <a:pt x="3630" y="81"/>
                  </a:lnTo>
                  <a:cubicBezTo>
                    <a:pt x="3649" y="81"/>
                    <a:pt x="3665" y="66"/>
                    <a:pt x="3665" y="31"/>
                  </a:cubicBezTo>
                  <a:cubicBezTo>
                    <a:pt x="3665" y="15"/>
                    <a:pt x="3649" y="0"/>
                    <a:pt x="3630"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 name="Google Shape;913;p35"/>
          <p:cNvGrpSpPr/>
          <p:nvPr/>
        </p:nvGrpSpPr>
        <p:grpSpPr>
          <a:xfrm>
            <a:off x="1140931" y="-540075"/>
            <a:ext cx="694721" cy="2128385"/>
            <a:chOff x="2165495" y="647732"/>
            <a:chExt cx="826382" cy="2389544"/>
          </a:xfrm>
        </p:grpSpPr>
        <p:sp>
          <p:nvSpPr>
            <p:cNvPr id="914" name="Google Shape;914;p35"/>
            <p:cNvSpPr/>
            <p:nvPr/>
          </p:nvSpPr>
          <p:spPr>
            <a:xfrm>
              <a:off x="2636860" y="1580387"/>
              <a:ext cx="220839" cy="763346"/>
            </a:xfrm>
            <a:custGeom>
              <a:avLst/>
              <a:gdLst/>
              <a:ahLst/>
              <a:cxnLst/>
              <a:rect l="l" t="t" r="r" b="b"/>
              <a:pathLst>
                <a:path w="1980" h="6844" extrusionOk="0">
                  <a:moveTo>
                    <a:pt x="421" y="1"/>
                  </a:moveTo>
                  <a:cubicBezTo>
                    <a:pt x="405" y="1"/>
                    <a:pt x="388" y="4"/>
                    <a:pt x="371" y="13"/>
                  </a:cubicBezTo>
                  <a:cubicBezTo>
                    <a:pt x="321" y="28"/>
                    <a:pt x="290" y="94"/>
                    <a:pt x="305" y="155"/>
                  </a:cubicBezTo>
                  <a:cubicBezTo>
                    <a:pt x="1721" y="3723"/>
                    <a:pt x="51" y="6651"/>
                    <a:pt x="31" y="6682"/>
                  </a:cubicBezTo>
                  <a:cubicBezTo>
                    <a:pt x="1" y="6732"/>
                    <a:pt x="16" y="6793"/>
                    <a:pt x="66" y="6828"/>
                  </a:cubicBezTo>
                  <a:cubicBezTo>
                    <a:pt x="82" y="6844"/>
                    <a:pt x="112" y="6844"/>
                    <a:pt x="128" y="6844"/>
                  </a:cubicBezTo>
                  <a:cubicBezTo>
                    <a:pt x="163" y="6844"/>
                    <a:pt x="193" y="6828"/>
                    <a:pt x="224" y="6793"/>
                  </a:cubicBezTo>
                  <a:cubicBezTo>
                    <a:pt x="244" y="6763"/>
                    <a:pt x="1979" y="3758"/>
                    <a:pt x="514" y="78"/>
                  </a:cubicBezTo>
                  <a:cubicBezTo>
                    <a:pt x="502" y="30"/>
                    <a:pt x="466" y="1"/>
                    <a:pt x="42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5"/>
            <p:cNvSpPr/>
            <p:nvPr/>
          </p:nvSpPr>
          <p:spPr>
            <a:xfrm>
              <a:off x="2520306" y="1406391"/>
              <a:ext cx="247496" cy="195744"/>
            </a:xfrm>
            <a:custGeom>
              <a:avLst/>
              <a:gdLst/>
              <a:ahLst/>
              <a:cxnLst/>
              <a:rect l="l" t="t" r="r" b="b"/>
              <a:pathLst>
                <a:path w="2219" h="1755" extrusionOk="0">
                  <a:moveTo>
                    <a:pt x="1098" y="1"/>
                  </a:moveTo>
                  <a:cubicBezTo>
                    <a:pt x="988" y="1"/>
                    <a:pt x="878" y="19"/>
                    <a:pt x="772" y="61"/>
                  </a:cubicBezTo>
                  <a:cubicBezTo>
                    <a:pt x="243" y="254"/>
                    <a:pt x="0" y="963"/>
                    <a:pt x="162" y="1349"/>
                  </a:cubicBezTo>
                  <a:cubicBezTo>
                    <a:pt x="262" y="1605"/>
                    <a:pt x="561" y="1754"/>
                    <a:pt x="913" y="1754"/>
                  </a:cubicBezTo>
                  <a:cubicBezTo>
                    <a:pt x="1064" y="1754"/>
                    <a:pt x="1225" y="1727"/>
                    <a:pt x="1385" y="1669"/>
                  </a:cubicBezTo>
                  <a:cubicBezTo>
                    <a:pt x="1913" y="1461"/>
                    <a:pt x="2218" y="979"/>
                    <a:pt x="2075" y="593"/>
                  </a:cubicBezTo>
                  <a:cubicBezTo>
                    <a:pt x="1958" y="297"/>
                    <a:pt x="1535" y="1"/>
                    <a:pt x="1098"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5"/>
            <p:cNvSpPr/>
            <p:nvPr/>
          </p:nvSpPr>
          <p:spPr>
            <a:xfrm>
              <a:off x="2495879" y="1438513"/>
              <a:ext cx="332932" cy="243146"/>
            </a:xfrm>
            <a:custGeom>
              <a:avLst/>
              <a:gdLst/>
              <a:ahLst/>
              <a:cxnLst/>
              <a:rect l="l" t="t" r="r" b="b"/>
              <a:pathLst>
                <a:path w="2985" h="2180" extrusionOk="0">
                  <a:moveTo>
                    <a:pt x="2487" y="0"/>
                  </a:moveTo>
                  <a:cubicBezTo>
                    <a:pt x="2067" y="224"/>
                    <a:pt x="2020" y="579"/>
                    <a:pt x="2020" y="579"/>
                  </a:cubicBezTo>
                  <a:cubicBezTo>
                    <a:pt x="2020" y="579"/>
                    <a:pt x="1721" y="242"/>
                    <a:pt x="1369" y="242"/>
                  </a:cubicBezTo>
                  <a:cubicBezTo>
                    <a:pt x="1313" y="242"/>
                    <a:pt x="1256" y="251"/>
                    <a:pt x="1199" y="270"/>
                  </a:cubicBezTo>
                  <a:cubicBezTo>
                    <a:pt x="767" y="417"/>
                    <a:pt x="798" y="1042"/>
                    <a:pt x="798" y="1042"/>
                  </a:cubicBezTo>
                  <a:cubicBezTo>
                    <a:pt x="798" y="1042"/>
                    <a:pt x="475" y="925"/>
                    <a:pt x="199" y="925"/>
                  </a:cubicBezTo>
                  <a:cubicBezTo>
                    <a:pt x="138" y="925"/>
                    <a:pt x="79" y="931"/>
                    <a:pt x="26" y="945"/>
                  </a:cubicBezTo>
                  <a:cubicBezTo>
                    <a:pt x="1" y="1469"/>
                    <a:pt x="620" y="2180"/>
                    <a:pt x="1414" y="2180"/>
                  </a:cubicBezTo>
                  <a:cubicBezTo>
                    <a:pt x="1573" y="2180"/>
                    <a:pt x="1739" y="2151"/>
                    <a:pt x="1909" y="2087"/>
                  </a:cubicBezTo>
                  <a:cubicBezTo>
                    <a:pt x="2761" y="1751"/>
                    <a:pt x="2985" y="579"/>
                    <a:pt x="2487"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5"/>
            <p:cNvSpPr/>
            <p:nvPr/>
          </p:nvSpPr>
          <p:spPr>
            <a:xfrm>
              <a:off x="2715604" y="1662143"/>
              <a:ext cx="267238" cy="523657"/>
            </a:xfrm>
            <a:custGeom>
              <a:avLst/>
              <a:gdLst/>
              <a:ahLst/>
              <a:cxnLst/>
              <a:rect l="l" t="t" r="r" b="b"/>
              <a:pathLst>
                <a:path w="2396" h="4695" extrusionOk="0">
                  <a:moveTo>
                    <a:pt x="2091" y="1"/>
                  </a:moveTo>
                  <a:cubicBezTo>
                    <a:pt x="517" y="2045"/>
                    <a:pt x="0" y="4695"/>
                    <a:pt x="0" y="4695"/>
                  </a:cubicBezTo>
                  <a:cubicBezTo>
                    <a:pt x="0" y="4695"/>
                    <a:pt x="2396" y="2751"/>
                    <a:pt x="209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5"/>
            <p:cNvSpPr/>
            <p:nvPr/>
          </p:nvSpPr>
          <p:spPr>
            <a:xfrm>
              <a:off x="2715604" y="1662143"/>
              <a:ext cx="276272" cy="523657"/>
            </a:xfrm>
            <a:custGeom>
              <a:avLst/>
              <a:gdLst/>
              <a:ahLst/>
              <a:cxnLst/>
              <a:rect l="l" t="t" r="r" b="b"/>
              <a:pathLst>
                <a:path w="2477" h="4695" extrusionOk="0">
                  <a:moveTo>
                    <a:pt x="2091" y="1"/>
                  </a:moveTo>
                  <a:lnTo>
                    <a:pt x="0" y="4695"/>
                  </a:lnTo>
                  <a:cubicBezTo>
                    <a:pt x="0" y="4695"/>
                    <a:pt x="2477" y="2751"/>
                    <a:pt x="2091"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5"/>
            <p:cNvSpPr/>
            <p:nvPr/>
          </p:nvSpPr>
          <p:spPr>
            <a:xfrm>
              <a:off x="2541832" y="1769775"/>
              <a:ext cx="188494" cy="383792"/>
            </a:xfrm>
            <a:custGeom>
              <a:avLst/>
              <a:gdLst/>
              <a:ahLst/>
              <a:cxnLst/>
              <a:rect l="l" t="t" r="r" b="b"/>
              <a:pathLst>
                <a:path w="1690" h="3441" extrusionOk="0">
                  <a:moveTo>
                    <a:pt x="305" y="0"/>
                  </a:moveTo>
                  <a:lnTo>
                    <a:pt x="305" y="0"/>
                  </a:lnTo>
                  <a:cubicBezTo>
                    <a:pt x="0" y="1979"/>
                    <a:pt x="1689" y="3441"/>
                    <a:pt x="1689" y="3441"/>
                  </a:cubicBezTo>
                  <a:cubicBezTo>
                    <a:pt x="1689" y="3441"/>
                    <a:pt x="1400" y="1528"/>
                    <a:pt x="30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5"/>
            <p:cNvSpPr/>
            <p:nvPr/>
          </p:nvSpPr>
          <p:spPr>
            <a:xfrm>
              <a:off x="2258755" y="1597675"/>
              <a:ext cx="233220" cy="192286"/>
            </a:xfrm>
            <a:custGeom>
              <a:avLst/>
              <a:gdLst/>
              <a:ahLst/>
              <a:cxnLst/>
              <a:rect l="l" t="t" r="r" b="b"/>
              <a:pathLst>
                <a:path w="2091" h="1724" extrusionOk="0">
                  <a:moveTo>
                    <a:pt x="1053" y="0"/>
                  </a:moveTo>
                  <a:cubicBezTo>
                    <a:pt x="500" y="0"/>
                    <a:pt x="46" y="538"/>
                    <a:pt x="16" y="934"/>
                  </a:cubicBezTo>
                  <a:cubicBezTo>
                    <a:pt x="0" y="1350"/>
                    <a:pt x="451" y="1705"/>
                    <a:pt x="1011" y="1721"/>
                  </a:cubicBezTo>
                  <a:cubicBezTo>
                    <a:pt x="1040" y="1722"/>
                    <a:pt x="1068" y="1723"/>
                    <a:pt x="1097" y="1723"/>
                  </a:cubicBezTo>
                  <a:cubicBezTo>
                    <a:pt x="1622" y="1723"/>
                    <a:pt x="2057" y="1425"/>
                    <a:pt x="2071" y="1030"/>
                  </a:cubicBezTo>
                  <a:cubicBezTo>
                    <a:pt x="2091" y="629"/>
                    <a:pt x="1655" y="35"/>
                    <a:pt x="1076" y="0"/>
                  </a:cubicBezTo>
                  <a:cubicBezTo>
                    <a:pt x="1069" y="0"/>
                    <a:pt x="1061" y="0"/>
                    <a:pt x="1053"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5"/>
            <p:cNvSpPr/>
            <p:nvPr/>
          </p:nvSpPr>
          <p:spPr>
            <a:xfrm>
              <a:off x="2197633" y="1658797"/>
              <a:ext cx="351001" cy="217047"/>
            </a:xfrm>
            <a:custGeom>
              <a:avLst/>
              <a:gdLst/>
              <a:ahLst/>
              <a:cxnLst/>
              <a:rect l="l" t="t" r="r" b="b"/>
              <a:pathLst>
                <a:path w="3147" h="1946" extrusionOk="0">
                  <a:moveTo>
                    <a:pt x="1593" y="0"/>
                  </a:moveTo>
                  <a:cubicBezTo>
                    <a:pt x="1142" y="0"/>
                    <a:pt x="918" y="563"/>
                    <a:pt x="918" y="563"/>
                  </a:cubicBezTo>
                  <a:cubicBezTo>
                    <a:pt x="918" y="563"/>
                    <a:pt x="756" y="243"/>
                    <a:pt x="290" y="162"/>
                  </a:cubicBezTo>
                  <a:lnTo>
                    <a:pt x="290" y="162"/>
                  </a:lnTo>
                  <a:cubicBezTo>
                    <a:pt x="0" y="868"/>
                    <a:pt x="579" y="1898"/>
                    <a:pt x="1512" y="1944"/>
                  </a:cubicBezTo>
                  <a:cubicBezTo>
                    <a:pt x="1535" y="1945"/>
                    <a:pt x="1558" y="1946"/>
                    <a:pt x="1581" y="1946"/>
                  </a:cubicBezTo>
                  <a:cubicBezTo>
                    <a:pt x="2612" y="1946"/>
                    <a:pt x="3146" y="840"/>
                    <a:pt x="2909" y="274"/>
                  </a:cubicBezTo>
                  <a:lnTo>
                    <a:pt x="2909" y="274"/>
                  </a:lnTo>
                  <a:cubicBezTo>
                    <a:pt x="2604" y="289"/>
                    <a:pt x="2218" y="594"/>
                    <a:pt x="2218" y="594"/>
                  </a:cubicBezTo>
                  <a:cubicBezTo>
                    <a:pt x="2218" y="594"/>
                    <a:pt x="2041" y="16"/>
                    <a:pt x="1593"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5"/>
            <p:cNvSpPr/>
            <p:nvPr/>
          </p:nvSpPr>
          <p:spPr>
            <a:xfrm>
              <a:off x="2430743" y="1906072"/>
              <a:ext cx="141649" cy="330144"/>
            </a:xfrm>
            <a:custGeom>
              <a:avLst/>
              <a:gdLst/>
              <a:ahLst/>
              <a:cxnLst/>
              <a:rect l="l" t="t" r="r" b="b"/>
              <a:pathLst>
                <a:path w="1270" h="2960" extrusionOk="0">
                  <a:moveTo>
                    <a:pt x="564" y="1"/>
                  </a:moveTo>
                  <a:cubicBezTo>
                    <a:pt x="1" y="1447"/>
                    <a:pt x="194" y="2959"/>
                    <a:pt x="194" y="2959"/>
                  </a:cubicBezTo>
                  <a:cubicBezTo>
                    <a:pt x="194" y="2959"/>
                    <a:pt x="1270" y="1366"/>
                    <a:pt x="56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5"/>
            <p:cNvSpPr/>
            <p:nvPr/>
          </p:nvSpPr>
          <p:spPr>
            <a:xfrm>
              <a:off x="2201537" y="1941875"/>
              <a:ext cx="231101" cy="238796"/>
            </a:xfrm>
            <a:custGeom>
              <a:avLst/>
              <a:gdLst/>
              <a:ahLst/>
              <a:cxnLst/>
              <a:rect l="l" t="t" r="r" b="b"/>
              <a:pathLst>
                <a:path w="2072" h="2141" extrusionOk="0">
                  <a:moveTo>
                    <a:pt x="0" y="0"/>
                  </a:moveTo>
                  <a:lnTo>
                    <a:pt x="0" y="0"/>
                  </a:lnTo>
                  <a:cubicBezTo>
                    <a:pt x="270" y="1512"/>
                    <a:pt x="2071" y="2141"/>
                    <a:pt x="2071" y="2141"/>
                  </a:cubicBezTo>
                  <a:cubicBezTo>
                    <a:pt x="2071" y="2141"/>
                    <a:pt x="1331" y="822"/>
                    <a:pt x="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5"/>
            <p:cNvSpPr/>
            <p:nvPr/>
          </p:nvSpPr>
          <p:spPr>
            <a:xfrm>
              <a:off x="2201537" y="1941875"/>
              <a:ext cx="209574" cy="229762"/>
            </a:xfrm>
            <a:custGeom>
              <a:avLst/>
              <a:gdLst/>
              <a:ahLst/>
              <a:cxnLst/>
              <a:rect l="l" t="t" r="r" b="b"/>
              <a:pathLst>
                <a:path w="1879" h="2060" extrusionOk="0">
                  <a:moveTo>
                    <a:pt x="0" y="0"/>
                  </a:moveTo>
                  <a:lnTo>
                    <a:pt x="0" y="0"/>
                  </a:lnTo>
                  <a:cubicBezTo>
                    <a:pt x="193" y="1608"/>
                    <a:pt x="1879" y="2060"/>
                    <a:pt x="1879" y="2060"/>
                  </a:cubicBezTo>
                  <a:lnTo>
                    <a:pt x="0" y="0"/>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5"/>
            <p:cNvSpPr/>
            <p:nvPr/>
          </p:nvSpPr>
          <p:spPr>
            <a:xfrm>
              <a:off x="2272920" y="2800479"/>
              <a:ext cx="550314" cy="172210"/>
            </a:xfrm>
            <a:custGeom>
              <a:avLst/>
              <a:gdLst/>
              <a:ahLst/>
              <a:cxnLst/>
              <a:rect l="l" t="t" r="r" b="b"/>
              <a:pathLst>
                <a:path w="4934" h="1544" extrusionOk="0">
                  <a:moveTo>
                    <a:pt x="0" y="1"/>
                  </a:moveTo>
                  <a:lnTo>
                    <a:pt x="0" y="66"/>
                  </a:lnTo>
                  <a:cubicBezTo>
                    <a:pt x="0" y="884"/>
                    <a:pt x="660" y="1544"/>
                    <a:pt x="1462" y="1544"/>
                  </a:cubicBezTo>
                  <a:lnTo>
                    <a:pt x="3487" y="1544"/>
                  </a:lnTo>
                  <a:cubicBezTo>
                    <a:pt x="4228" y="1544"/>
                    <a:pt x="4856" y="980"/>
                    <a:pt x="4934" y="259"/>
                  </a:cubicBezTo>
                  <a:lnTo>
                    <a:pt x="4934" y="259"/>
                  </a:lnTo>
                  <a:cubicBezTo>
                    <a:pt x="4100" y="645"/>
                    <a:pt x="3329" y="788"/>
                    <a:pt x="2654" y="788"/>
                  </a:cubicBezTo>
                  <a:cubicBezTo>
                    <a:pt x="1482" y="788"/>
                    <a:pt x="564" y="356"/>
                    <a:pt x="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5"/>
            <p:cNvSpPr/>
            <p:nvPr/>
          </p:nvSpPr>
          <p:spPr>
            <a:xfrm>
              <a:off x="2586558" y="2686043"/>
              <a:ext cx="179460" cy="143434"/>
            </a:xfrm>
            <a:custGeom>
              <a:avLst/>
              <a:gdLst/>
              <a:ahLst/>
              <a:cxnLst/>
              <a:rect l="l" t="t" r="r" b="b"/>
              <a:pathLst>
                <a:path w="1609" h="1286" extrusionOk="0">
                  <a:moveTo>
                    <a:pt x="806" y="1"/>
                  </a:moveTo>
                  <a:cubicBezTo>
                    <a:pt x="340" y="1"/>
                    <a:pt x="0" y="483"/>
                    <a:pt x="243" y="965"/>
                  </a:cubicBezTo>
                  <a:cubicBezTo>
                    <a:pt x="290" y="1077"/>
                    <a:pt x="371" y="1158"/>
                    <a:pt x="482" y="1204"/>
                  </a:cubicBezTo>
                  <a:cubicBezTo>
                    <a:pt x="598" y="1270"/>
                    <a:pt x="695" y="1285"/>
                    <a:pt x="806" y="1285"/>
                  </a:cubicBezTo>
                  <a:cubicBezTo>
                    <a:pt x="1273" y="1285"/>
                    <a:pt x="1609" y="803"/>
                    <a:pt x="1369" y="321"/>
                  </a:cubicBezTo>
                  <a:cubicBezTo>
                    <a:pt x="1319" y="209"/>
                    <a:pt x="1238" y="128"/>
                    <a:pt x="1126" y="78"/>
                  </a:cubicBezTo>
                  <a:cubicBezTo>
                    <a:pt x="1015" y="16"/>
                    <a:pt x="903" y="1"/>
                    <a:pt x="806"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5"/>
            <p:cNvSpPr/>
            <p:nvPr/>
          </p:nvSpPr>
          <p:spPr>
            <a:xfrm>
              <a:off x="2472122" y="2780738"/>
              <a:ext cx="84432" cy="68482"/>
            </a:xfrm>
            <a:custGeom>
              <a:avLst/>
              <a:gdLst/>
              <a:ahLst/>
              <a:cxnLst/>
              <a:rect l="l" t="t" r="r" b="b"/>
              <a:pathLst>
                <a:path w="757" h="614" extrusionOk="0">
                  <a:moveTo>
                    <a:pt x="386" y="0"/>
                  </a:moveTo>
                  <a:cubicBezTo>
                    <a:pt x="158" y="0"/>
                    <a:pt x="0" y="228"/>
                    <a:pt x="112" y="467"/>
                  </a:cubicBezTo>
                  <a:cubicBezTo>
                    <a:pt x="143" y="517"/>
                    <a:pt x="178" y="548"/>
                    <a:pt x="224" y="563"/>
                  </a:cubicBezTo>
                  <a:cubicBezTo>
                    <a:pt x="274" y="598"/>
                    <a:pt x="336" y="614"/>
                    <a:pt x="386" y="614"/>
                  </a:cubicBezTo>
                  <a:cubicBezTo>
                    <a:pt x="594" y="614"/>
                    <a:pt x="756" y="386"/>
                    <a:pt x="641" y="147"/>
                  </a:cubicBezTo>
                  <a:cubicBezTo>
                    <a:pt x="625" y="97"/>
                    <a:pt x="579" y="66"/>
                    <a:pt x="529" y="50"/>
                  </a:cubicBezTo>
                  <a:cubicBezTo>
                    <a:pt x="482" y="20"/>
                    <a:pt x="432" y="0"/>
                    <a:pt x="386"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5"/>
            <p:cNvSpPr/>
            <p:nvPr/>
          </p:nvSpPr>
          <p:spPr>
            <a:xfrm>
              <a:off x="2468219" y="2576404"/>
              <a:ext cx="159718" cy="127373"/>
            </a:xfrm>
            <a:custGeom>
              <a:avLst/>
              <a:gdLst/>
              <a:ahLst/>
              <a:cxnLst/>
              <a:rect l="l" t="t" r="r" b="b"/>
              <a:pathLst>
                <a:path w="1432" h="1142" extrusionOk="0">
                  <a:moveTo>
                    <a:pt x="726" y="0"/>
                  </a:moveTo>
                  <a:cubicBezTo>
                    <a:pt x="309" y="0"/>
                    <a:pt x="1" y="421"/>
                    <a:pt x="213" y="853"/>
                  </a:cubicBezTo>
                  <a:cubicBezTo>
                    <a:pt x="259" y="949"/>
                    <a:pt x="340" y="1030"/>
                    <a:pt x="436" y="1080"/>
                  </a:cubicBezTo>
                  <a:cubicBezTo>
                    <a:pt x="533" y="1126"/>
                    <a:pt x="629" y="1142"/>
                    <a:pt x="726" y="1142"/>
                  </a:cubicBezTo>
                  <a:cubicBezTo>
                    <a:pt x="1127" y="1142"/>
                    <a:pt x="1432" y="710"/>
                    <a:pt x="1223" y="289"/>
                  </a:cubicBezTo>
                  <a:cubicBezTo>
                    <a:pt x="1177" y="193"/>
                    <a:pt x="1096" y="116"/>
                    <a:pt x="1000" y="66"/>
                  </a:cubicBezTo>
                  <a:cubicBezTo>
                    <a:pt x="903" y="19"/>
                    <a:pt x="807" y="0"/>
                    <a:pt x="726"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9" name="Google Shape;929;p35"/>
            <p:cNvGrpSpPr/>
            <p:nvPr/>
          </p:nvGrpSpPr>
          <p:grpSpPr>
            <a:xfrm>
              <a:off x="2165495" y="647732"/>
              <a:ext cx="767585" cy="2389544"/>
              <a:chOff x="4742464" y="3046919"/>
              <a:chExt cx="194021" cy="604000"/>
            </a:xfrm>
          </p:grpSpPr>
          <p:sp>
            <p:nvSpPr>
              <p:cNvPr id="930" name="Google Shape;930;p35"/>
              <p:cNvSpPr/>
              <p:nvPr/>
            </p:nvSpPr>
            <p:spPr>
              <a:xfrm>
                <a:off x="4909252" y="3493210"/>
                <a:ext cx="18522" cy="16323"/>
              </a:xfrm>
              <a:custGeom>
                <a:avLst/>
                <a:gdLst/>
                <a:ahLst/>
                <a:cxnLst/>
                <a:rect l="l" t="t" r="r" b="b"/>
                <a:pathLst>
                  <a:path w="657" h="579" extrusionOk="0">
                    <a:moveTo>
                      <a:pt x="1" y="0"/>
                    </a:moveTo>
                    <a:lnTo>
                      <a:pt x="1" y="579"/>
                    </a:lnTo>
                    <a:lnTo>
                      <a:pt x="657" y="579"/>
                    </a:lnTo>
                    <a:lnTo>
                      <a:pt x="626"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5"/>
              <p:cNvSpPr/>
              <p:nvPr/>
            </p:nvSpPr>
            <p:spPr>
              <a:xfrm>
                <a:off x="4749738" y="3046919"/>
                <a:ext cx="178036" cy="447302"/>
              </a:xfrm>
              <a:custGeom>
                <a:avLst/>
                <a:gdLst/>
                <a:ahLst/>
                <a:cxnLst/>
                <a:rect l="l" t="t" r="r" b="b"/>
                <a:pathLst>
                  <a:path w="6315" h="15866" extrusionOk="0">
                    <a:moveTo>
                      <a:pt x="3167" y="244"/>
                    </a:moveTo>
                    <a:lnTo>
                      <a:pt x="6237" y="15799"/>
                    </a:lnTo>
                    <a:lnTo>
                      <a:pt x="97" y="15799"/>
                    </a:lnTo>
                    <a:lnTo>
                      <a:pt x="3167" y="244"/>
                    </a:lnTo>
                    <a:close/>
                    <a:moveTo>
                      <a:pt x="3167" y="1"/>
                    </a:moveTo>
                    <a:cubicBezTo>
                      <a:pt x="3152" y="1"/>
                      <a:pt x="3133" y="16"/>
                      <a:pt x="3133" y="32"/>
                    </a:cubicBezTo>
                    <a:lnTo>
                      <a:pt x="16" y="15830"/>
                    </a:lnTo>
                    <a:cubicBezTo>
                      <a:pt x="1" y="15830"/>
                      <a:pt x="16" y="15846"/>
                      <a:pt x="16" y="15846"/>
                    </a:cubicBezTo>
                    <a:cubicBezTo>
                      <a:pt x="31" y="15865"/>
                      <a:pt x="31" y="15865"/>
                      <a:pt x="47" y="15865"/>
                    </a:cubicBezTo>
                    <a:lnTo>
                      <a:pt x="6284" y="15865"/>
                    </a:lnTo>
                    <a:cubicBezTo>
                      <a:pt x="6299" y="15865"/>
                      <a:pt x="6299" y="15865"/>
                      <a:pt x="6315" y="15846"/>
                    </a:cubicBezTo>
                    <a:lnTo>
                      <a:pt x="6315" y="15830"/>
                    </a:lnTo>
                    <a:lnTo>
                      <a:pt x="3198" y="32"/>
                    </a:lnTo>
                    <a:cubicBezTo>
                      <a:pt x="3198" y="16"/>
                      <a:pt x="3183" y="1"/>
                      <a:pt x="316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5"/>
              <p:cNvSpPr/>
              <p:nvPr/>
            </p:nvSpPr>
            <p:spPr>
              <a:xfrm>
                <a:off x="4783682" y="3333667"/>
                <a:ext cx="79841" cy="180432"/>
              </a:xfrm>
              <a:custGeom>
                <a:avLst/>
                <a:gdLst/>
                <a:ahLst/>
                <a:cxnLst/>
                <a:rect l="l" t="t" r="r" b="b"/>
                <a:pathLst>
                  <a:path w="2832" h="6400" extrusionOk="0">
                    <a:moveTo>
                      <a:pt x="296" y="1"/>
                    </a:moveTo>
                    <a:cubicBezTo>
                      <a:pt x="246" y="1"/>
                      <a:pt x="212" y="45"/>
                      <a:pt x="212" y="101"/>
                    </a:cubicBezTo>
                    <a:cubicBezTo>
                      <a:pt x="0" y="4055"/>
                      <a:pt x="2604" y="6350"/>
                      <a:pt x="2638" y="6384"/>
                    </a:cubicBezTo>
                    <a:cubicBezTo>
                      <a:pt x="2654" y="6400"/>
                      <a:pt x="2685" y="6400"/>
                      <a:pt x="2719" y="6400"/>
                    </a:cubicBezTo>
                    <a:cubicBezTo>
                      <a:pt x="2750" y="6400"/>
                      <a:pt x="2766" y="6384"/>
                      <a:pt x="2796" y="6369"/>
                    </a:cubicBezTo>
                    <a:cubicBezTo>
                      <a:pt x="2831" y="6319"/>
                      <a:pt x="2831" y="6238"/>
                      <a:pt x="2781" y="6207"/>
                    </a:cubicBezTo>
                    <a:cubicBezTo>
                      <a:pt x="2766" y="6192"/>
                      <a:pt x="228" y="3958"/>
                      <a:pt x="436" y="117"/>
                    </a:cubicBezTo>
                    <a:cubicBezTo>
                      <a:pt x="436" y="51"/>
                      <a:pt x="386" y="5"/>
                      <a:pt x="324" y="5"/>
                    </a:cubicBezTo>
                    <a:cubicBezTo>
                      <a:pt x="314" y="2"/>
                      <a:pt x="305" y="1"/>
                      <a:pt x="29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5"/>
              <p:cNvSpPr/>
              <p:nvPr/>
            </p:nvSpPr>
            <p:spPr>
              <a:xfrm>
                <a:off x="4751034" y="3482779"/>
                <a:ext cx="176739" cy="168140"/>
              </a:xfrm>
              <a:custGeom>
                <a:avLst/>
                <a:gdLst/>
                <a:ahLst/>
                <a:cxnLst/>
                <a:rect l="l" t="t" r="r" b="b"/>
                <a:pathLst>
                  <a:path w="6269" h="5964" extrusionOk="0">
                    <a:moveTo>
                      <a:pt x="1" y="0"/>
                    </a:moveTo>
                    <a:lnTo>
                      <a:pt x="1" y="4146"/>
                    </a:lnTo>
                    <a:cubicBezTo>
                      <a:pt x="1" y="5145"/>
                      <a:pt x="807" y="5963"/>
                      <a:pt x="1818" y="5963"/>
                    </a:cubicBezTo>
                    <a:lnTo>
                      <a:pt x="4456" y="5963"/>
                    </a:lnTo>
                    <a:cubicBezTo>
                      <a:pt x="5451" y="5963"/>
                      <a:pt x="6269" y="5145"/>
                      <a:pt x="6269" y="4146"/>
                    </a:cubicBezTo>
                    <a:lnTo>
                      <a:pt x="6269"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5"/>
              <p:cNvSpPr/>
              <p:nvPr/>
            </p:nvSpPr>
            <p:spPr>
              <a:xfrm>
                <a:off x="4769642" y="3483737"/>
                <a:ext cx="139637" cy="150858"/>
              </a:xfrm>
              <a:custGeom>
                <a:avLst/>
                <a:gdLst/>
                <a:ahLst/>
                <a:cxnLst/>
                <a:rect l="l" t="t" r="r" b="b"/>
                <a:pathLst>
                  <a:path w="4953" h="5351" extrusionOk="0">
                    <a:moveTo>
                      <a:pt x="0" y="1"/>
                    </a:moveTo>
                    <a:lnTo>
                      <a:pt x="0" y="3873"/>
                    </a:lnTo>
                    <a:cubicBezTo>
                      <a:pt x="0" y="4691"/>
                      <a:pt x="660" y="5351"/>
                      <a:pt x="1462" y="5351"/>
                    </a:cubicBezTo>
                    <a:lnTo>
                      <a:pt x="3487" y="5351"/>
                    </a:lnTo>
                    <a:cubicBezTo>
                      <a:pt x="4228" y="5351"/>
                      <a:pt x="4856" y="4787"/>
                      <a:pt x="4934" y="4066"/>
                    </a:cubicBezTo>
                    <a:cubicBezTo>
                      <a:pt x="4953" y="4001"/>
                      <a:pt x="4953" y="3939"/>
                      <a:pt x="4953" y="3873"/>
                    </a:cubicBezTo>
                    <a:lnTo>
                      <a:pt x="4953"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5"/>
              <p:cNvSpPr/>
              <p:nvPr/>
            </p:nvSpPr>
            <p:spPr>
              <a:xfrm>
                <a:off x="4769642" y="3449709"/>
                <a:ext cx="139637" cy="72116"/>
              </a:xfrm>
              <a:custGeom>
                <a:avLst/>
                <a:gdLst/>
                <a:ahLst/>
                <a:cxnLst/>
                <a:rect l="l" t="t" r="r" b="b"/>
                <a:pathLst>
                  <a:path w="4953" h="2558" extrusionOk="0">
                    <a:moveTo>
                      <a:pt x="2477" y="1"/>
                    </a:moveTo>
                    <a:cubicBezTo>
                      <a:pt x="1111" y="1"/>
                      <a:pt x="0" y="1173"/>
                      <a:pt x="0" y="1173"/>
                    </a:cubicBezTo>
                    <a:cubicBezTo>
                      <a:pt x="0" y="1929"/>
                      <a:pt x="1111" y="2558"/>
                      <a:pt x="2477" y="2558"/>
                    </a:cubicBezTo>
                    <a:cubicBezTo>
                      <a:pt x="3842" y="2558"/>
                      <a:pt x="4953" y="1929"/>
                      <a:pt x="4953" y="1173"/>
                    </a:cubicBezTo>
                    <a:cubicBezTo>
                      <a:pt x="4953" y="1173"/>
                      <a:pt x="3842" y="1"/>
                      <a:pt x="247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5"/>
              <p:cNvSpPr/>
              <p:nvPr/>
            </p:nvSpPr>
            <p:spPr>
              <a:xfrm>
                <a:off x="4783682" y="3514947"/>
                <a:ext cx="8711" cy="73441"/>
              </a:xfrm>
              <a:custGeom>
                <a:avLst/>
                <a:gdLst/>
                <a:ahLst/>
                <a:cxnLst/>
                <a:rect l="l" t="t" r="r" b="b"/>
                <a:pathLst>
                  <a:path w="309" h="2605" extrusionOk="0">
                    <a:moveTo>
                      <a:pt x="147" y="1"/>
                    </a:moveTo>
                    <a:cubicBezTo>
                      <a:pt x="66" y="1"/>
                      <a:pt x="0" y="82"/>
                      <a:pt x="0" y="163"/>
                    </a:cubicBezTo>
                    <a:lnTo>
                      <a:pt x="0" y="2462"/>
                    </a:lnTo>
                    <a:cubicBezTo>
                      <a:pt x="0" y="2543"/>
                      <a:pt x="66" y="2604"/>
                      <a:pt x="147" y="2604"/>
                    </a:cubicBezTo>
                    <a:cubicBezTo>
                      <a:pt x="243" y="2604"/>
                      <a:pt x="309" y="2543"/>
                      <a:pt x="309" y="2462"/>
                    </a:cubicBezTo>
                    <a:lnTo>
                      <a:pt x="309" y="163"/>
                    </a:lnTo>
                    <a:cubicBezTo>
                      <a:pt x="309" y="82"/>
                      <a:pt x="243" y="1"/>
                      <a:pt x="147"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5"/>
              <p:cNvSpPr/>
              <p:nvPr/>
            </p:nvSpPr>
            <p:spPr>
              <a:xfrm>
                <a:off x="4742464" y="3474603"/>
                <a:ext cx="194021" cy="18635"/>
              </a:xfrm>
              <a:custGeom>
                <a:avLst/>
                <a:gdLst/>
                <a:ahLst/>
                <a:cxnLst/>
                <a:rect l="l" t="t" r="r" b="b"/>
                <a:pathLst>
                  <a:path w="6882" h="661" extrusionOk="0">
                    <a:moveTo>
                      <a:pt x="324" y="1"/>
                    </a:moveTo>
                    <a:cubicBezTo>
                      <a:pt x="147" y="1"/>
                      <a:pt x="0" y="147"/>
                      <a:pt x="0" y="325"/>
                    </a:cubicBezTo>
                    <a:cubicBezTo>
                      <a:pt x="0" y="518"/>
                      <a:pt x="147" y="660"/>
                      <a:pt x="324" y="660"/>
                    </a:cubicBezTo>
                    <a:lnTo>
                      <a:pt x="6542" y="660"/>
                    </a:lnTo>
                    <a:cubicBezTo>
                      <a:pt x="6719" y="660"/>
                      <a:pt x="6881" y="518"/>
                      <a:pt x="6881" y="325"/>
                    </a:cubicBezTo>
                    <a:cubicBezTo>
                      <a:pt x="6881" y="147"/>
                      <a:pt x="6719" y="1"/>
                      <a:pt x="6542"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5"/>
              <p:cNvSpPr/>
              <p:nvPr/>
            </p:nvSpPr>
            <p:spPr>
              <a:xfrm>
                <a:off x="4889686" y="3493210"/>
                <a:ext cx="19594" cy="16323"/>
              </a:xfrm>
              <a:custGeom>
                <a:avLst/>
                <a:gdLst/>
                <a:ahLst/>
                <a:cxnLst/>
                <a:rect l="l" t="t" r="r" b="b"/>
                <a:pathLst>
                  <a:path w="695" h="579" extrusionOk="0">
                    <a:moveTo>
                      <a:pt x="598" y="0"/>
                    </a:moveTo>
                    <a:cubicBezTo>
                      <a:pt x="483" y="228"/>
                      <a:pt x="274" y="421"/>
                      <a:pt x="1" y="579"/>
                    </a:cubicBezTo>
                    <a:lnTo>
                      <a:pt x="695" y="579"/>
                    </a:lnTo>
                    <a:lnTo>
                      <a:pt x="695"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5"/>
              <p:cNvSpPr/>
              <p:nvPr/>
            </p:nvSpPr>
            <p:spPr>
              <a:xfrm>
                <a:off x="4751034" y="3493210"/>
                <a:ext cx="18635" cy="16323"/>
              </a:xfrm>
              <a:custGeom>
                <a:avLst/>
                <a:gdLst/>
                <a:ahLst/>
                <a:cxnLst/>
                <a:rect l="l" t="t" r="r" b="b"/>
                <a:pathLst>
                  <a:path w="661" h="579" extrusionOk="0">
                    <a:moveTo>
                      <a:pt x="1" y="0"/>
                    </a:moveTo>
                    <a:lnTo>
                      <a:pt x="36" y="579"/>
                    </a:lnTo>
                    <a:lnTo>
                      <a:pt x="660" y="579"/>
                    </a:lnTo>
                    <a:lnTo>
                      <a:pt x="660"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5"/>
              <p:cNvSpPr/>
              <p:nvPr/>
            </p:nvSpPr>
            <p:spPr>
              <a:xfrm>
                <a:off x="4769642" y="3493210"/>
                <a:ext cx="19481" cy="16323"/>
              </a:xfrm>
              <a:custGeom>
                <a:avLst/>
                <a:gdLst/>
                <a:ahLst/>
                <a:cxnLst/>
                <a:rect l="l" t="t" r="r" b="b"/>
                <a:pathLst>
                  <a:path w="691" h="579" extrusionOk="0">
                    <a:moveTo>
                      <a:pt x="0" y="0"/>
                    </a:moveTo>
                    <a:lnTo>
                      <a:pt x="0" y="579"/>
                    </a:lnTo>
                    <a:lnTo>
                      <a:pt x="691" y="579"/>
                    </a:lnTo>
                    <a:cubicBezTo>
                      <a:pt x="421" y="421"/>
                      <a:pt x="209" y="228"/>
                      <a:pt x="9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5"/>
              <p:cNvSpPr/>
              <p:nvPr/>
            </p:nvSpPr>
            <p:spPr>
              <a:xfrm>
                <a:off x="4772348" y="3493210"/>
                <a:ext cx="134224" cy="16323"/>
              </a:xfrm>
              <a:custGeom>
                <a:avLst/>
                <a:gdLst/>
                <a:ahLst/>
                <a:cxnLst/>
                <a:rect l="l" t="t" r="r" b="b"/>
                <a:pathLst>
                  <a:path w="4761" h="579" extrusionOk="0">
                    <a:moveTo>
                      <a:pt x="1" y="0"/>
                    </a:moveTo>
                    <a:cubicBezTo>
                      <a:pt x="113" y="228"/>
                      <a:pt x="325" y="421"/>
                      <a:pt x="595" y="579"/>
                    </a:cubicBezTo>
                    <a:lnTo>
                      <a:pt x="4163" y="579"/>
                    </a:lnTo>
                    <a:cubicBezTo>
                      <a:pt x="4436" y="421"/>
                      <a:pt x="4645" y="228"/>
                      <a:pt x="4760"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5"/>
              <p:cNvSpPr/>
              <p:nvPr/>
            </p:nvSpPr>
            <p:spPr>
              <a:xfrm>
                <a:off x="4751598" y="3493210"/>
                <a:ext cx="175301" cy="28"/>
              </a:xfrm>
              <a:custGeom>
                <a:avLst/>
                <a:gdLst/>
                <a:ahLst/>
                <a:cxnLst/>
                <a:rect l="l" t="t" r="r" b="b"/>
                <a:pathLst>
                  <a:path w="6218" h="1" extrusionOk="0">
                    <a:moveTo>
                      <a:pt x="6218" y="0"/>
                    </a:moveTo>
                    <a:lnTo>
                      <a:pt x="0" y="0"/>
                    </a:lnTo>
                    <a:lnTo>
                      <a:pt x="0" y="0"/>
                    </a:lnTo>
                    <a:lnTo>
                      <a:pt x="640" y="0"/>
                    </a:lnTo>
                    <a:lnTo>
                      <a:pt x="737" y="0"/>
                    </a:lnTo>
                    <a:lnTo>
                      <a:pt x="5496" y="0"/>
                    </a:lnTo>
                    <a:lnTo>
                      <a:pt x="5593"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5"/>
              <p:cNvSpPr/>
              <p:nvPr/>
            </p:nvSpPr>
            <p:spPr>
              <a:xfrm>
                <a:off x="4751034" y="3492336"/>
                <a:ext cx="175865" cy="1889"/>
              </a:xfrm>
              <a:custGeom>
                <a:avLst/>
                <a:gdLst/>
                <a:ahLst/>
                <a:cxnLst/>
                <a:rect l="l" t="t" r="r" b="b"/>
                <a:pathLst>
                  <a:path w="6238" h="67" extrusionOk="0">
                    <a:moveTo>
                      <a:pt x="1" y="0"/>
                    </a:moveTo>
                    <a:lnTo>
                      <a:pt x="1" y="66"/>
                    </a:lnTo>
                    <a:lnTo>
                      <a:pt x="6238" y="66"/>
                    </a:lnTo>
                    <a:lnTo>
                      <a:pt x="6238"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5"/>
              <p:cNvSpPr/>
              <p:nvPr/>
            </p:nvSpPr>
            <p:spPr>
              <a:xfrm>
                <a:off x="4908809" y="3493210"/>
                <a:ext cx="18635" cy="16323"/>
              </a:xfrm>
              <a:custGeom>
                <a:avLst/>
                <a:gdLst/>
                <a:ahLst/>
                <a:cxnLst/>
                <a:rect l="l" t="t" r="r" b="b"/>
                <a:pathLst>
                  <a:path w="661" h="579" extrusionOk="0">
                    <a:moveTo>
                      <a:pt x="1" y="0"/>
                    </a:moveTo>
                    <a:lnTo>
                      <a:pt x="36" y="579"/>
                    </a:lnTo>
                    <a:lnTo>
                      <a:pt x="660" y="579"/>
                    </a:lnTo>
                    <a:lnTo>
                      <a:pt x="660"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5" name="Google Shape;945;p35"/>
          <p:cNvGrpSpPr/>
          <p:nvPr/>
        </p:nvGrpSpPr>
        <p:grpSpPr>
          <a:xfrm>
            <a:off x="7360563" y="-1171118"/>
            <a:ext cx="645804" cy="2775089"/>
            <a:chOff x="-1118285" y="1780963"/>
            <a:chExt cx="766993" cy="2836487"/>
          </a:xfrm>
        </p:grpSpPr>
        <p:sp>
          <p:nvSpPr>
            <p:cNvPr id="946" name="Google Shape;946;p35"/>
            <p:cNvSpPr/>
            <p:nvPr/>
          </p:nvSpPr>
          <p:spPr>
            <a:xfrm>
              <a:off x="-717154" y="1780963"/>
              <a:ext cx="10075" cy="2094533"/>
            </a:xfrm>
            <a:custGeom>
              <a:avLst/>
              <a:gdLst/>
              <a:ahLst/>
              <a:cxnLst/>
              <a:rect l="l" t="t" r="r" b="b"/>
              <a:pathLst>
                <a:path w="66" h="26935" extrusionOk="0">
                  <a:moveTo>
                    <a:pt x="31" y="0"/>
                  </a:moveTo>
                  <a:cubicBezTo>
                    <a:pt x="15" y="0"/>
                    <a:pt x="0" y="16"/>
                    <a:pt x="0" y="31"/>
                  </a:cubicBezTo>
                  <a:lnTo>
                    <a:pt x="0" y="26903"/>
                  </a:lnTo>
                  <a:cubicBezTo>
                    <a:pt x="0" y="26919"/>
                    <a:pt x="15" y="26934"/>
                    <a:pt x="31" y="26934"/>
                  </a:cubicBezTo>
                  <a:cubicBezTo>
                    <a:pt x="50" y="26934"/>
                    <a:pt x="66" y="26919"/>
                    <a:pt x="66" y="26903"/>
                  </a:cubicBezTo>
                  <a:lnTo>
                    <a:pt x="66" y="31"/>
                  </a:lnTo>
                  <a:cubicBezTo>
                    <a:pt x="66" y="16"/>
                    <a:pt x="50" y="0"/>
                    <a:pt x="31"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5"/>
            <p:cNvSpPr/>
            <p:nvPr/>
          </p:nvSpPr>
          <p:spPr>
            <a:xfrm>
              <a:off x="-863553" y="3875471"/>
              <a:ext cx="256729" cy="256724"/>
            </a:xfrm>
            <a:custGeom>
              <a:avLst/>
              <a:gdLst/>
              <a:ahLst/>
              <a:cxnLst/>
              <a:rect l="l" t="t" r="r" b="b"/>
              <a:pathLst>
                <a:path w="3214" h="3214" extrusionOk="0">
                  <a:moveTo>
                    <a:pt x="1" y="1"/>
                  </a:moveTo>
                  <a:lnTo>
                    <a:pt x="1" y="3213"/>
                  </a:lnTo>
                  <a:lnTo>
                    <a:pt x="3213" y="3213"/>
                  </a:lnTo>
                  <a:lnTo>
                    <a:pt x="3213" y="1"/>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5"/>
            <p:cNvSpPr/>
            <p:nvPr/>
          </p:nvSpPr>
          <p:spPr>
            <a:xfrm>
              <a:off x="-1118285" y="4004155"/>
              <a:ext cx="766993" cy="613294"/>
            </a:xfrm>
            <a:custGeom>
              <a:avLst/>
              <a:gdLst/>
              <a:ahLst/>
              <a:cxnLst/>
              <a:rect l="l" t="t" r="r" b="b"/>
              <a:pathLst>
                <a:path w="9602" h="7678" extrusionOk="0">
                  <a:moveTo>
                    <a:pt x="4807" y="1"/>
                  </a:moveTo>
                  <a:cubicBezTo>
                    <a:pt x="2073" y="1"/>
                    <a:pt x="1" y="2858"/>
                    <a:pt x="1419" y="5749"/>
                  </a:cubicBezTo>
                  <a:cubicBezTo>
                    <a:pt x="1743" y="6377"/>
                    <a:pt x="2256" y="6906"/>
                    <a:pt x="2885" y="7211"/>
                  </a:cubicBezTo>
                  <a:cubicBezTo>
                    <a:pt x="3537" y="7533"/>
                    <a:pt x="4188" y="7677"/>
                    <a:pt x="4804" y="7677"/>
                  </a:cubicBezTo>
                  <a:cubicBezTo>
                    <a:pt x="7539" y="7677"/>
                    <a:pt x="9601" y="4822"/>
                    <a:pt x="8169" y="1923"/>
                  </a:cubicBezTo>
                  <a:cubicBezTo>
                    <a:pt x="7864" y="1298"/>
                    <a:pt x="7351" y="785"/>
                    <a:pt x="6707" y="461"/>
                  </a:cubicBezTo>
                  <a:cubicBezTo>
                    <a:pt x="6062" y="144"/>
                    <a:pt x="5418" y="1"/>
                    <a:pt x="4807"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5"/>
            <p:cNvSpPr/>
            <p:nvPr/>
          </p:nvSpPr>
          <p:spPr>
            <a:xfrm>
              <a:off x="-797014" y="3609158"/>
              <a:ext cx="264717" cy="646283"/>
            </a:xfrm>
            <a:custGeom>
              <a:avLst/>
              <a:gdLst/>
              <a:ahLst/>
              <a:cxnLst/>
              <a:rect l="l" t="t" r="r" b="b"/>
              <a:pathLst>
                <a:path w="3314" h="8091" extrusionOk="0">
                  <a:moveTo>
                    <a:pt x="3181" y="0"/>
                  </a:moveTo>
                  <a:cubicBezTo>
                    <a:pt x="3167" y="0"/>
                    <a:pt x="3152" y="2"/>
                    <a:pt x="3136" y="6"/>
                  </a:cubicBezTo>
                  <a:cubicBezTo>
                    <a:pt x="1736" y="650"/>
                    <a:pt x="869" y="2224"/>
                    <a:pt x="614" y="4604"/>
                  </a:cubicBezTo>
                  <a:cubicBezTo>
                    <a:pt x="437" y="6370"/>
                    <a:pt x="660" y="7978"/>
                    <a:pt x="660" y="7994"/>
                  </a:cubicBezTo>
                  <a:cubicBezTo>
                    <a:pt x="676" y="8059"/>
                    <a:pt x="726" y="8090"/>
                    <a:pt x="772" y="8090"/>
                  </a:cubicBezTo>
                  <a:lnTo>
                    <a:pt x="791" y="8090"/>
                  </a:lnTo>
                  <a:cubicBezTo>
                    <a:pt x="853" y="8090"/>
                    <a:pt x="903" y="8025"/>
                    <a:pt x="888" y="7963"/>
                  </a:cubicBezTo>
                  <a:cubicBezTo>
                    <a:pt x="888" y="7897"/>
                    <a:pt x="1" y="1680"/>
                    <a:pt x="3233" y="214"/>
                  </a:cubicBezTo>
                  <a:cubicBezTo>
                    <a:pt x="3279" y="183"/>
                    <a:pt x="3314" y="118"/>
                    <a:pt x="3279" y="71"/>
                  </a:cubicBezTo>
                  <a:cubicBezTo>
                    <a:pt x="3267" y="21"/>
                    <a:pt x="3228" y="0"/>
                    <a:pt x="318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5"/>
            <p:cNvSpPr/>
            <p:nvPr/>
          </p:nvSpPr>
          <p:spPr>
            <a:xfrm>
              <a:off x="-912518" y="3744791"/>
              <a:ext cx="171020" cy="510653"/>
            </a:xfrm>
            <a:custGeom>
              <a:avLst/>
              <a:gdLst/>
              <a:ahLst/>
              <a:cxnLst/>
              <a:rect l="l" t="t" r="r" b="b"/>
              <a:pathLst>
                <a:path w="2141" h="6393" extrusionOk="0">
                  <a:moveTo>
                    <a:pt x="126" y="0"/>
                  </a:moveTo>
                  <a:cubicBezTo>
                    <a:pt x="82" y="0"/>
                    <a:pt x="42" y="26"/>
                    <a:pt x="20" y="59"/>
                  </a:cubicBezTo>
                  <a:cubicBezTo>
                    <a:pt x="0" y="125"/>
                    <a:pt x="20" y="190"/>
                    <a:pt x="81" y="221"/>
                  </a:cubicBezTo>
                  <a:cubicBezTo>
                    <a:pt x="2141" y="1201"/>
                    <a:pt x="1273" y="6215"/>
                    <a:pt x="1273" y="6265"/>
                  </a:cubicBezTo>
                  <a:cubicBezTo>
                    <a:pt x="1254" y="6327"/>
                    <a:pt x="1304" y="6392"/>
                    <a:pt x="1350" y="6392"/>
                  </a:cubicBezTo>
                  <a:lnTo>
                    <a:pt x="1385" y="6392"/>
                  </a:lnTo>
                  <a:cubicBezTo>
                    <a:pt x="1431" y="6392"/>
                    <a:pt x="1481" y="6361"/>
                    <a:pt x="1481" y="6311"/>
                  </a:cubicBezTo>
                  <a:cubicBezTo>
                    <a:pt x="1497" y="6296"/>
                    <a:pt x="1721" y="4996"/>
                    <a:pt x="1674" y="3580"/>
                  </a:cubicBezTo>
                  <a:cubicBezTo>
                    <a:pt x="1624" y="1667"/>
                    <a:pt x="1111" y="464"/>
                    <a:pt x="178" y="13"/>
                  </a:cubicBezTo>
                  <a:cubicBezTo>
                    <a:pt x="160" y="4"/>
                    <a:pt x="143" y="0"/>
                    <a:pt x="12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5"/>
            <p:cNvSpPr/>
            <p:nvPr/>
          </p:nvSpPr>
          <p:spPr>
            <a:xfrm>
              <a:off x="-1021632" y="3589269"/>
              <a:ext cx="37383" cy="66617"/>
            </a:xfrm>
            <a:custGeom>
              <a:avLst/>
              <a:gdLst/>
              <a:ahLst/>
              <a:cxnLst/>
              <a:rect l="l" t="t" r="r" b="b"/>
              <a:pathLst>
                <a:path w="468" h="834" extrusionOk="0">
                  <a:moveTo>
                    <a:pt x="66" y="0"/>
                  </a:moveTo>
                  <a:lnTo>
                    <a:pt x="1" y="31"/>
                  </a:lnTo>
                  <a:lnTo>
                    <a:pt x="402" y="833"/>
                  </a:lnTo>
                  <a:lnTo>
                    <a:pt x="468" y="803"/>
                  </a:lnTo>
                  <a:lnTo>
                    <a:pt x="66"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5"/>
            <p:cNvSpPr/>
            <p:nvPr/>
          </p:nvSpPr>
          <p:spPr>
            <a:xfrm>
              <a:off x="-1070278" y="3608360"/>
              <a:ext cx="74606" cy="82353"/>
            </a:xfrm>
            <a:custGeom>
              <a:avLst/>
              <a:gdLst/>
              <a:ahLst/>
              <a:cxnLst/>
              <a:rect l="l" t="t" r="r" b="b"/>
              <a:pathLst>
                <a:path w="934" h="1031" extrusionOk="0">
                  <a:moveTo>
                    <a:pt x="97" y="0"/>
                  </a:moveTo>
                  <a:lnTo>
                    <a:pt x="31" y="51"/>
                  </a:lnTo>
                  <a:lnTo>
                    <a:pt x="722" y="899"/>
                  </a:lnTo>
                  <a:lnTo>
                    <a:pt x="16" y="706"/>
                  </a:lnTo>
                  <a:lnTo>
                    <a:pt x="0" y="772"/>
                  </a:lnTo>
                  <a:lnTo>
                    <a:pt x="934" y="1030"/>
                  </a:lnTo>
                  <a:lnTo>
                    <a:pt x="97"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5"/>
            <p:cNvSpPr/>
            <p:nvPr/>
          </p:nvSpPr>
          <p:spPr>
            <a:xfrm>
              <a:off x="-1011168" y="3746548"/>
              <a:ext cx="127087" cy="80037"/>
            </a:xfrm>
            <a:custGeom>
              <a:avLst/>
              <a:gdLst/>
              <a:ahLst/>
              <a:cxnLst/>
              <a:rect l="l" t="t" r="r" b="b"/>
              <a:pathLst>
                <a:path w="1591" h="1002" extrusionOk="0">
                  <a:moveTo>
                    <a:pt x="1246" y="0"/>
                  </a:moveTo>
                  <a:cubicBezTo>
                    <a:pt x="880" y="0"/>
                    <a:pt x="0" y="92"/>
                    <a:pt x="321" y="1001"/>
                  </a:cubicBezTo>
                  <a:cubicBezTo>
                    <a:pt x="1590" y="874"/>
                    <a:pt x="1397" y="6"/>
                    <a:pt x="1397" y="6"/>
                  </a:cubicBezTo>
                  <a:cubicBezTo>
                    <a:pt x="1397" y="6"/>
                    <a:pt x="1338" y="0"/>
                    <a:pt x="124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5"/>
            <p:cNvSpPr/>
            <p:nvPr/>
          </p:nvSpPr>
          <p:spPr>
            <a:xfrm>
              <a:off x="-938079" y="3640391"/>
              <a:ext cx="129723" cy="118377"/>
            </a:xfrm>
            <a:custGeom>
              <a:avLst/>
              <a:gdLst/>
              <a:ahLst/>
              <a:cxnLst/>
              <a:rect l="l" t="t" r="r" b="b"/>
              <a:pathLst>
                <a:path w="1624" h="1482" extrusionOk="0">
                  <a:moveTo>
                    <a:pt x="1015" y="1"/>
                  </a:moveTo>
                  <a:lnTo>
                    <a:pt x="1015" y="1"/>
                  </a:lnTo>
                  <a:cubicBezTo>
                    <a:pt x="0" y="807"/>
                    <a:pt x="513" y="1482"/>
                    <a:pt x="513" y="1482"/>
                  </a:cubicBezTo>
                  <a:cubicBezTo>
                    <a:pt x="513" y="1482"/>
                    <a:pt x="1624" y="1061"/>
                    <a:pt x="1015"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5"/>
            <p:cNvSpPr/>
            <p:nvPr/>
          </p:nvSpPr>
          <p:spPr>
            <a:xfrm>
              <a:off x="-1048391" y="3616986"/>
              <a:ext cx="142423" cy="138107"/>
            </a:xfrm>
            <a:custGeom>
              <a:avLst/>
              <a:gdLst/>
              <a:ahLst/>
              <a:cxnLst/>
              <a:rect l="l" t="t" r="r" b="b"/>
              <a:pathLst>
                <a:path w="1783" h="1729" extrusionOk="0">
                  <a:moveTo>
                    <a:pt x="1140" y="0"/>
                  </a:moveTo>
                  <a:cubicBezTo>
                    <a:pt x="872" y="0"/>
                    <a:pt x="569" y="158"/>
                    <a:pt x="351" y="440"/>
                  </a:cubicBezTo>
                  <a:cubicBezTo>
                    <a:pt x="31" y="841"/>
                    <a:pt x="0" y="1370"/>
                    <a:pt x="305" y="1613"/>
                  </a:cubicBezTo>
                  <a:cubicBezTo>
                    <a:pt x="400" y="1691"/>
                    <a:pt x="519" y="1729"/>
                    <a:pt x="648" y="1729"/>
                  </a:cubicBezTo>
                  <a:cubicBezTo>
                    <a:pt x="913" y="1729"/>
                    <a:pt x="1219" y="1572"/>
                    <a:pt x="1447" y="1293"/>
                  </a:cubicBezTo>
                  <a:cubicBezTo>
                    <a:pt x="1767" y="872"/>
                    <a:pt x="1782" y="344"/>
                    <a:pt x="1493" y="116"/>
                  </a:cubicBezTo>
                  <a:cubicBezTo>
                    <a:pt x="1393" y="38"/>
                    <a:pt x="1271" y="0"/>
                    <a:pt x="1140"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5"/>
            <p:cNvSpPr/>
            <p:nvPr/>
          </p:nvSpPr>
          <p:spPr>
            <a:xfrm>
              <a:off x="-1051187" y="3599413"/>
              <a:ext cx="206805" cy="193621"/>
            </a:xfrm>
            <a:custGeom>
              <a:avLst/>
              <a:gdLst/>
              <a:ahLst/>
              <a:cxnLst/>
              <a:rect l="l" t="t" r="r" b="b"/>
              <a:pathLst>
                <a:path w="2589" h="2424" extrusionOk="0">
                  <a:moveTo>
                    <a:pt x="1543" y="1"/>
                  </a:moveTo>
                  <a:cubicBezTo>
                    <a:pt x="1304" y="371"/>
                    <a:pt x="1432" y="676"/>
                    <a:pt x="1432" y="676"/>
                  </a:cubicBezTo>
                  <a:cubicBezTo>
                    <a:pt x="1432" y="676"/>
                    <a:pt x="1013" y="407"/>
                    <a:pt x="535" y="407"/>
                  </a:cubicBezTo>
                  <a:cubicBezTo>
                    <a:pt x="429" y="407"/>
                    <a:pt x="320" y="420"/>
                    <a:pt x="213" y="452"/>
                  </a:cubicBezTo>
                  <a:cubicBezTo>
                    <a:pt x="213" y="1158"/>
                    <a:pt x="660" y="1624"/>
                    <a:pt x="660" y="1624"/>
                  </a:cubicBezTo>
                  <a:cubicBezTo>
                    <a:pt x="660" y="1624"/>
                    <a:pt x="213" y="1705"/>
                    <a:pt x="1" y="1898"/>
                  </a:cubicBezTo>
                  <a:cubicBezTo>
                    <a:pt x="155" y="2196"/>
                    <a:pt x="586" y="2423"/>
                    <a:pt x="1044" y="2423"/>
                  </a:cubicBezTo>
                  <a:cubicBezTo>
                    <a:pt x="1399" y="2423"/>
                    <a:pt x="1771" y="2288"/>
                    <a:pt x="2045" y="1945"/>
                  </a:cubicBezTo>
                  <a:cubicBezTo>
                    <a:pt x="2589" y="1270"/>
                    <a:pt x="2203" y="224"/>
                    <a:pt x="154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5"/>
            <p:cNvSpPr/>
            <p:nvPr/>
          </p:nvSpPr>
          <p:spPr>
            <a:xfrm>
              <a:off x="-1082579" y="3656207"/>
              <a:ext cx="25881" cy="22525"/>
            </a:xfrm>
            <a:custGeom>
              <a:avLst/>
              <a:gdLst/>
              <a:ahLst/>
              <a:cxnLst/>
              <a:rect l="l" t="t" r="r" b="b"/>
              <a:pathLst>
                <a:path w="324" h="282" extrusionOk="0">
                  <a:moveTo>
                    <a:pt x="166" y="0"/>
                  </a:moveTo>
                  <a:cubicBezTo>
                    <a:pt x="73" y="0"/>
                    <a:pt x="0" y="97"/>
                    <a:pt x="43" y="204"/>
                  </a:cubicBezTo>
                  <a:cubicBezTo>
                    <a:pt x="58" y="223"/>
                    <a:pt x="73" y="254"/>
                    <a:pt x="104" y="269"/>
                  </a:cubicBezTo>
                  <a:cubicBezTo>
                    <a:pt x="123" y="278"/>
                    <a:pt x="142" y="281"/>
                    <a:pt x="160" y="281"/>
                  </a:cubicBezTo>
                  <a:cubicBezTo>
                    <a:pt x="252" y="281"/>
                    <a:pt x="324" y="183"/>
                    <a:pt x="282" y="76"/>
                  </a:cubicBezTo>
                  <a:cubicBezTo>
                    <a:pt x="266" y="61"/>
                    <a:pt x="251" y="30"/>
                    <a:pt x="220" y="11"/>
                  </a:cubicBezTo>
                  <a:cubicBezTo>
                    <a:pt x="202" y="4"/>
                    <a:pt x="184" y="0"/>
                    <a:pt x="16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5"/>
            <p:cNvSpPr/>
            <p:nvPr/>
          </p:nvSpPr>
          <p:spPr>
            <a:xfrm>
              <a:off x="-1084496" y="3595180"/>
              <a:ext cx="37543" cy="30273"/>
            </a:xfrm>
            <a:custGeom>
              <a:avLst/>
              <a:gdLst/>
              <a:ahLst/>
              <a:cxnLst/>
              <a:rect l="l" t="t" r="r" b="b"/>
              <a:pathLst>
                <a:path w="470" h="379" extrusionOk="0">
                  <a:moveTo>
                    <a:pt x="233" y="1"/>
                  </a:moveTo>
                  <a:cubicBezTo>
                    <a:pt x="106" y="1"/>
                    <a:pt x="1" y="133"/>
                    <a:pt x="67" y="277"/>
                  </a:cubicBezTo>
                  <a:cubicBezTo>
                    <a:pt x="82" y="312"/>
                    <a:pt x="113" y="343"/>
                    <a:pt x="148" y="358"/>
                  </a:cubicBezTo>
                  <a:cubicBezTo>
                    <a:pt x="178" y="372"/>
                    <a:pt x="207" y="379"/>
                    <a:pt x="235" y="379"/>
                  </a:cubicBezTo>
                  <a:cubicBezTo>
                    <a:pt x="370" y="379"/>
                    <a:pt x="469" y="234"/>
                    <a:pt x="402" y="100"/>
                  </a:cubicBezTo>
                  <a:cubicBezTo>
                    <a:pt x="387" y="69"/>
                    <a:pt x="356" y="38"/>
                    <a:pt x="321" y="23"/>
                  </a:cubicBezTo>
                  <a:cubicBezTo>
                    <a:pt x="292" y="8"/>
                    <a:pt x="262" y="1"/>
                    <a:pt x="23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5"/>
            <p:cNvSpPr/>
            <p:nvPr/>
          </p:nvSpPr>
          <p:spPr>
            <a:xfrm>
              <a:off x="-1035770" y="3577048"/>
              <a:ext cx="33309" cy="26040"/>
            </a:xfrm>
            <a:custGeom>
              <a:avLst/>
              <a:gdLst/>
              <a:ahLst/>
              <a:cxnLst/>
              <a:rect l="l" t="t" r="r" b="b"/>
              <a:pathLst>
                <a:path w="417" h="326" extrusionOk="0">
                  <a:moveTo>
                    <a:pt x="210" y="1"/>
                  </a:moveTo>
                  <a:cubicBezTo>
                    <a:pt x="95" y="1"/>
                    <a:pt x="0" y="130"/>
                    <a:pt x="66" y="250"/>
                  </a:cubicBezTo>
                  <a:cubicBezTo>
                    <a:pt x="81" y="281"/>
                    <a:pt x="97" y="281"/>
                    <a:pt x="116" y="296"/>
                  </a:cubicBezTo>
                  <a:cubicBezTo>
                    <a:pt x="149" y="316"/>
                    <a:pt x="182" y="325"/>
                    <a:pt x="213" y="325"/>
                  </a:cubicBezTo>
                  <a:cubicBezTo>
                    <a:pt x="331" y="325"/>
                    <a:pt x="416" y="197"/>
                    <a:pt x="340" y="72"/>
                  </a:cubicBezTo>
                  <a:cubicBezTo>
                    <a:pt x="324" y="57"/>
                    <a:pt x="309" y="38"/>
                    <a:pt x="290" y="22"/>
                  </a:cubicBezTo>
                  <a:cubicBezTo>
                    <a:pt x="263" y="7"/>
                    <a:pt x="236" y="1"/>
                    <a:pt x="210"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5"/>
            <p:cNvSpPr/>
            <p:nvPr/>
          </p:nvSpPr>
          <p:spPr>
            <a:xfrm>
              <a:off x="-463042" y="3505796"/>
              <a:ext cx="66619" cy="38581"/>
            </a:xfrm>
            <a:custGeom>
              <a:avLst/>
              <a:gdLst/>
              <a:ahLst/>
              <a:cxnLst/>
              <a:rect l="l" t="t" r="r" b="b"/>
              <a:pathLst>
                <a:path w="834" h="483" extrusionOk="0">
                  <a:moveTo>
                    <a:pt x="803" y="0"/>
                  </a:moveTo>
                  <a:lnTo>
                    <a:pt x="1" y="417"/>
                  </a:lnTo>
                  <a:lnTo>
                    <a:pt x="32" y="482"/>
                  </a:lnTo>
                  <a:lnTo>
                    <a:pt x="834" y="81"/>
                  </a:lnTo>
                  <a:lnTo>
                    <a:pt x="803"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5"/>
            <p:cNvSpPr/>
            <p:nvPr/>
          </p:nvSpPr>
          <p:spPr>
            <a:xfrm>
              <a:off x="-499068" y="3456751"/>
              <a:ext cx="83553" cy="75883"/>
            </a:xfrm>
            <a:custGeom>
              <a:avLst/>
              <a:gdLst/>
              <a:ahLst/>
              <a:cxnLst/>
              <a:rect l="l" t="t" r="r" b="b"/>
              <a:pathLst>
                <a:path w="1046" h="950" extrusionOk="0">
                  <a:moveTo>
                    <a:pt x="259" y="1"/>
                  </a:moveTo>
                  <a:lnTo>
                    <a:pt x="0" y="950"/>
                  </a:lnTo>
                  <a:lnTo>
                    <a:pt x="1046" y="97"/>
                  </a:lnTo>
                  <a:lnTo>
                    <a:pt x="996" y="51"/>
                  </a:lnTo>
                  <a:lnTo>
                    <a:pt x="128" y="741"/>
                  </a:lnTo>
                  <a:lnTo>
                    <a:pt x="128" y="741"/>
                  </a:lnTo>
                  <a:lnTo>
                    <a:pt x="340" y="36"/>
                  </a:lnTo>
                  <a:lnTo>
                    <a:pt x="259"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5"/>
            <p:cNvSpPr/>
            <p:nvPr/>
          </p:nvSpPr>
          <p:spPr>
            <a:xfrm>
              <a:off x="-635260" y="3535511"/>
              <a:ext cx="88905" cy="93136"/>
            </a:xfrm>
            <a:custGeom>
              <a:avLst/>
              <a:gdLst/>
              <a:ahLst/>
              <a:cxnLst/>
              <a:rect l="l" t="t" r="r" b="b"/>
              <a:pathLst>
                <a:path w="1113" h="1166" extrusionOk="0">
                  <a:moveTo>
                    <a:pt x="338" y="0"/>
                  </a:moveTo>
                  <a:cubicBezTo>
                    <a:pt x="241" y="0"/>
                    <a:pt x="129" y="19"/>
                    <a:pt x="1" y="60"/>
                  </a:cubicBezTo>
                  <a:cubicBezTo>
                    <a:pt x="102" y="1051"/>
                    <a:pt x="639" y="1166"/>
                    <a:pt x="881" y="1166"/>
                  </a:cubicBezTo>
                  <a:cubicBezTo>
                    <a:pt x="954" y="1166"/>
                    <a:pt x="1000" y="1155"/>
                    <a:pt x="1000" y="1155"/>
                  </a:cubicBezTo>
                  <a:cubicBezTo>
                    <a:pt x="1000" y="1155"/>
                    <a:pt x="1112" y="0"/>
                    <a:pt x="338"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5"/>
            <p:cNvSpPr/>
            <p:nvPr/>
          </p:nvSpPr>
          <p:spPr>
            <a:xfrm>
              <a:off x="-567124" y="3620022"/>
              <a:ext cx="116782" cy="65259"/>
            </a:xfrm>
            <a:custGeom>
              <a:avLst/>
              <a:gdLst/>
              <a:ahLst/>
              <a:cxnLst/>
              <a:rect l="l" t="t" r="r" b="b"/>
              <a:pathLst>
                <a:path w="1462" h="817" extrusionOk="0">
                  <a:moveTo>
                    <a:pt x="436" y="0"/>
                  </a:moveTo>
                  <a:cubicBezTo>
                    <a:pt x="169" y="0"/>
                    <a:pt x="0" y="128"/>
                    <a:pt x="0" y="128"/>
                  </a:cubicBezTo>
                  <a:cubicBezTo>
                    <a:pt x="0" y="128"/>
                    <a:pt x="249" y="816"/>
                    <a:pt x="875" y="816"/>
                  </a:cubicBezTo>
                  <a:cubicBezTo>
                    <a:pt x="1043" y="816"/>
                    <a:pt x="1237" y="767"/>
                    <a:pt x="1462" y="641"/>
                  </a:cubicBezTo>
                  <a:cubicBezTo>
                    <a:pt x="1068" y="128"/>
                    <a:pt x="703" y="0"/>
                    <a:pt x="43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5"/>
            <p:cNvSpPr/>
            <p:nvPr/>
          </p:nvSpPr>
          <p:spPr>
            <a:xfrm>
              <a:off x="-572076" y="3486306"/>
              <a:ext cx="156562" cy="129081"/>
            </a:xfrm>
            <a:custGeom>
              <a:avLst/>
              <a:gdLst/>
              <a:ahLst/>
              <a:cxnLst/>
              <a:rect l="l" t="t" r="r" b="b"/>
              <a:pathLst>
                <a:path w="1960" h="1616" extrusionOk="0">
                  <a:moveTo>
                    <a:pt x="701" y="1"/>
                  </a:moveTo>
                  <a:cubicBezTo>
                    <a:pt x="507" y="1"/>
                    <a:pt x="334" y="69"/>
                    <a:pt x="224" y="209"/>
                  </a:cubicBezTo>
                  <a:cubicBezTo>
                    <a:pt x="0" y="499"/>
                    <a:pt x="128" y="1015"/>
                    <a:pt x="544" y="1351"/>
                  </a:cubicBezTo>
                  <a:cubicBezTo>
                    <a:pt x="771" y="1526"/>
                    <a:pt x="1024" y="1615"/>
                    <a:pt x="1248" y="1615"/>
                  </a:cubicBezTo>
                  <a:cubicBezTo>
                    <a:pt x="1438" y="1615"/>
                    <a:pt x="1607" y="1550"/>
                    <a:pt x="1717" y="1417"/>
                  </a:cubicBezTo>
                  <a:cubicBezTo>
                    <a:pt x="1960" y="1112"/>
                    <a:pt x="1832" y="595"/>
                    <a:pt x="1412" y="275"/>
                  </a:cubicBezTo>
                  <a:cubicBezTo>
                    <a:pt x="1187" y="94"/>
                    <a:pt x="929" y="1"/>
                    <a:pt x="701"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5"/>
            <p:cNvSpPr/>
            <p:nvPr/>
          </p:nvSpPr>
          <p:spPr>
            <a:xfrm>
              <a:off x="-625994" y="3476162"/>
              <a:ext cx="218228" cy="184196"/>
            </a:xfrm>
            <a:custGeom>
              <a:avLst/>
              <a:gdLst/>
              <a:ahLst/>
              <a:cxnLst/>
              <a:rect l="l" t="t" r="r" b="b"/>
              <a:pathLst>
                <a:path w="2732" h="2306" extrusionOk="0">
                  <a:moveTo>
                    <a:pt x="833" y="1"/>
                  </a:moveTo>
                  <a:cubicBezTo>
                    <a:pt x="305" y="275"/>
                    <a:pt x="0" y="1416"/>
                    <a:pt x="787" y="2041"/>
                  </a:cubicBezTo>
                  <a:cubicBezTo>
                    <a:pt x="1014" y="2225"/>
                    <a:pt x="1283" y="2306"/>
                    <a:pt x="1548" y="2306"/>
                  </a:cubicBezTo>
                  <a:cubicBezTo>
                    <a:pt x="2072" y="2306"/>
                    <a:pt x="2583" y="1992"/>
                    <a:pt x="2731" y="1544"/>
                  </a:cubicBezTo>
                  <a:cubicBezTo>
                    <a:pt x="2546" y="1432"/>
                    <a:pt x="2377" y="1404"/>
                    <a:pt x="2255" y="1404"/>
                  </a:cubicBezTo>
                  <a:cubicBezTo>
                    <a:pt x="2132" y="1404"/>
                    <a:pt x="2056" y="1432"/>
                    <a:pt x="2056" y="1432"/>
                  </a:cubicBezTo>
                  <a:cubicBezTo>
                    <a:pt x="2056" y="1432"/>
                    <a:pt x="2457" y="818"/>
                    <a:pt x="2295" y="209"/>
                  </a:cubicBezTo>
                  <a:cubicBezTo>
                    <a:pt x="1589" y="209"/>
                    <a:pt x="1123" y="676"/>
                    <a:pt x="1123" y="676"/>
                  </a:cubicBezTo>
                  <a:cubicBezTo>
                    <a:pt x="1123" y="676"/>
                    <a:pt x="1026" y="209"/>
                    <a:pt x="83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5"/>
            <p:cNvSpPr/>
            <p:nvPr/>
          </p:nvSpPr>
          <p:spPr>
            <a:xfrm>
              <a:off x="-488124" y="3447006"/>
              <a:ext cx="26839" cy="21726"/>
            </a:xfrm>
            <a:custGeom>
              <a:avLst/>
              <a:gdLst/>
              <a:ahLst/>
              <a:cxnLst/>
              <a:rect l="l" t="t" r="r" b="b"/>
              <a:pathLst>
                <a:path w="336" h="272" extrusionOk="0">
                  <a:moveTo>
                    <a:pt x="160" y="0"/>
                  </a:moveTo>
                  <a:cubicBezTo>
                    <a:pt x="142" y="0"/>
                    <a:pt x="124" y="4"/>
                    <a:pt x="106" y="11"/>
                  </a:cubicBezTo>
                  <a:cubicBezTo>
                    <a:pt x="72" y="26"/>
                    <a:pt x="56" y="46"/>
                    <a:pt x="41" y="77"/>
                  </a:cubicBezTo>
                  <a:cubicBezTo>
                    <a:pt x="0" y="179"/>
                    <a:pt x="68" y="271"/>
                    <a:pt x="154" y="271"/>
                  </a:cubicBezTo>
                  <a:cubicBezTo>
                    <a:pt x="174" y="271"/>
                    <a:pt x="196" y="266"/>
                    <a:pt x="218" y="254"/>
                  </a:cubicBezTo>
                  <a:cubicBezTo>
                    <a:pt x="249" y="254"/>
                    <a:pt x="265" y="219"/>
                    <a:pt x="280" y="204"/>
                  </a:cubicBezTo>
                  <a:cubicBezTo>
                    <a:pt x="335" y="97"/>
                    <a:pt x="254" y="0"/>
                    <a:pt x="160"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5"/>
            <p:cNvSpPr/>
            <p:nvPr/>
          </p:nvSpPr>
          <p:spPr>
            <a:xfrm>
              <a:off x="-436363" y="3447565"/>
              <a:ext cx="37623" cy="30353"/>
            </a:xfrm>
            <a:custGeom>
              <a:avLst/>
              <a:gdLst/>
              <a:ahLst/>
              <a:cxnLst/>
              <a:rect l="l" t="t" r="r" b="b"/>
              <a:pathLst>
                <a:path w="471" h="380" extrusionOk="0">
                  <a:moveTo>
                    <a:pt x="229" y="0"/>
                  </a:moveTo>
                  <a:cubicBezTo>
                    <a:pt x="203" y="0"/>
                    <a:pt x="176" y="6"/>
                    <a:pt x="149" y="19"/>
                  </a:cubicBezTo>
                  <a:cubicBezTo>
                    <a:pt x="114" y="39"/>
                    <a:pt x="83" y="70"/>
                    <a:pt x="68" y="100"/>
                  </a:cubicBezTo>
                  <a:cubicBezTo>
                    <a:pt x="1" y="234"/>
                    <a:pt x="100" y="379"/>
                    <a:pt x="237" y="379"/>
                  </a:cubicBezTo>
                  <a:cubicBezTo>
                    <a:pt x="266" y="379"/>
                    <a:pt x="296" y="373"/>
                    <a:pt x="326" y="359"/>
                  </a:cubicBezTo>
                  <a:cubicBezTo>
                    <a:pt x="357" y="343"/>
                    <a:pt x="388" y="309"/>
                    <a:pt x="403" y="278"/>
                  </a:cubicBezTo>
                  <a:cubicBezTo>
                    <a:pt x="471" y="143"/>
                    <a:pt x="359" y="0"/>
                    <a:pt x="229"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5"/>
            <p:cNvSpPr/>
            <p:nvPr/>
          </p:nvSpPr>
          <p:spPr>
            <a:xfrm>
              <a:off x="-414397" y="3496291"/>
              <a:ext cx="33549" cy="25321"/>
            </a:xfrm>
            <a:custGeom>
              <a:avLst/>
              <a:gdLst/>
              <a:ahLst/>
              <a:cxnLst/>
              <a:rect l="l" t="t" r="r" b="b"/>
              <a:pathLst>
                <a:path w="420" h="317" extrusionOk="0">
                  <a:moveTo>
                    <a:pt x="201" y="1"/>
                  </a:moveTo>
                  <a:cubicBezTo>
                    <a:pt x="173" y="1"/>
                    <a:pt x="143" y="8"/>
                    <a:pt x="113" y="23"/>
                  </a:cubicBezTo>
                  <a:cubicBezTo>
                    <a:pt x="98" y="38"/>
                    <a:pt x="82" y="53"/>
                    <a:pt x="67" y="69"/>
                  </a:cubicBezTo>
                  <a:cubicBezTo>
                    <a:pt x="0" y="189"/>
                    <a:pt x="97" y="317"/>
                    <a:pt x="212" y="317"/>
                  </a:cubicBezTo>
                  <a:cubicBezTo>
                    <a:pt x="238" y="317"/>
                    <a:pt x="265" y="310"/>
                    <a:pt x="290" y="296"/>
                  </a:cubicBezTo>
                  <a:lnTo>
                    <a:pt x="341" y="246"/>
                  </a:lnTo>
                  <a:cubicBezTo>
                    <a:pt x="419" y="130"/>
                    <a:pt x="326" y="1"/>
                    <a:pt x="201"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5"/>
            <p:cNvSpPr/>
            <p:nvPr/>
          </p:nvSpPr>
          <p:spPr>
            <a:xfrm>
              <a:off x="-798212" y="3618504"/>
              <a:ext cx="139947" cy="200331"/>
            </a:xfrm>
            <a:custGeom>
              <a:avLst/>
              <a:gdLst/>
              <a:ahLst/>
              <a:cxnLst/>
              <a:rect l="l" t="t" r="r" b="b"/>
              <a:pathLst>
                <a:path w="1752" h="2508" extrusionOk="0">
                  <a:moveTo>
                    <a:pt x="594" y="1"/>
                  </a:moveTo>
                  <a:lnTo>
                    <a:pt x="594" y="1"/>
                  </a:lnTo>
                  <a:cubicBezTo>
                    <a:pt x="0" y="1883"/>
                    <a:pt x="1157" y="2508"/>
                    <a:pt x="1157" y="2508"/>
                  </a:cubicBezTo>
                  <a:cubicBezTo>
                    <a:pt x="1157" y="2508"/>
                    <a:pt x="1751" y="1254"/>
                    <a:pt x="59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5"/>
            <p:cNvSpPr/>
            <p:nvPr/>
          </p:nvSpPr>
          <p:spPr>
            <a:xfrm>
              <a:off x="-897102" y="3677694"/>
              <a:ext cx="145139" cy="160552"/>
            </a:xfrm>
            <a:custGeom>
              <a:avLst/>
              <a:gdLst/>
              <a:ahLst/>
              <a:cxnLst/>
              <a:rect l="l" t="t" r="r" b="b"/>
              <a:pathLst>
                <a:path w="1817" h="2010" extrusionOk="0">
                  <a:moveTo>
                    <a:pt x="1096" y="0"/>
                  </a:moveTo>
                  <a:lnTo>
                    <a:pt x="1096" y="0"/>
                  </a:lnTo>
                  <a:cubicBezTo>
                    <a:pt x="0" y="1127"/>
                    <a:pt x="903" y="2010"/>
                    <a:pt x="903" y="2010"/>
                  </a:cubicBezTo>
                  <a:cubicBezTo>
                    <a:pt x="903" y="2010"/>
                    <a:pt x="1817" y="1319"/>
                    <a:pt x="109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5"/>
            <p:cNvSpPr/>
            <p:nvPr/>
          </p:nvSpPr>
          <p:spPr>
            <a:xfrm>
              <a:off x="-679912" y="3721307"/>
              <a:ext cx="204010" cy="65898"/>
            </a:xfrm>
            <a:custGeom>
              <a:avLst/>
              <a:gdLst/>
              <a:ahLst/>
              <a:cxnLst/>
              <a:rect l="l" t="t" r="r" b="b"/>
              <a:pathLst>
                <a:path w="2554" h="825" extrusionOk="0">
                  <a:moveTo>
                    <a:pt x="1279" y="0"/>
                  </a:moveTo>
                  <a:cubicBezTo>
                    <a:pt x="397" y="0"/>
                    <a:pt x="0" y="546"/>
                    <a:pt x="0" y="546"/>
                  </a:cubicBezTo>
                  <a:cubicBezTo>
                    <a:pt x="0" y="546"/>
                    <a:pt x="432" y="824"/>
                    <a:pt x="1080" y="824"/>
                  </a:cubicBezTo>
                  <a:cubicBezTo>
                    <a:pt x="1500" y="824"/>
                    <a:pt x="2011" y="707"/>
                    <a:pt x="2554" y="322"/>
                  </a:cubicBezTo>
                  <a:cubicBezTo>
                    <a:pt x="2050" y="85"/>
                    <a:pt x="1626" y="0"/>
                    <a:pt x="127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5"/>
            <p:cNvSpPr/>
            <p:nvPr/>
          </p:nvSpPr>
          <p:spPr>
            <a:xfrm>
              <a:off x="-707071" y="4101286"/>
              <a:ext cx="145219" cy="132276"/>
            </a:xfrm>
            <a:custGeom>
              <a:avLst/>
              <a:gdLst/>
              <a:ahLst/>
              <a:cxnLst/>
              <a:rect l="l" t="t" r="r" b="b"/>
              <a:pathLst>
                <a:path w="1818" h="1656" extrusionOk="0">
                  <a:moveTo>
                    <a:pt x="1594" y="1"/>
                  </a:moveTo>
                  <a:lnTo>
                    <a:pt x="1594" y="1"/>
                  </a:lnTo>
                  <a:cubicBezTo>
                    <a:pt x="1" y="66"/>
                    <a:pt x="290" y="1655"/>
                    <a:pt x="290" y="1655"/>
                  </a:cubicBezTo>
                  <a:cubicBezTo>
                    <a:pt x="290" y="1655"/>
                    <a:pt x="1818" y="1463"/>
                    <a:pt x="159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5"/>
            <p:cNvSpPr/>
            <p:nvPr/>
          </p:nvSpPr>
          <p:spPr>
            <a:xfrm>
              <a:off x="-899578" y="4101286"/>
              <a:ext cx="115584" cy="105437"/>
            </a:xfrm>
            <a:custGeom>
              <a:avLst/>
              <a:gdLst/>
              <a:ahLst/>
              <a:cxnLst/>
              <a:rect l="l" t="t" r="r" b="b"/>
              <a:pathLst>
                <a:path w="1447" h="1320" extrusionOk="0">
                  <a:moveTo>
                    <a:pt x="209" y="1"/>
                  </a:moveTo>
                  <a:lnTo>
                    <a:pt x="209" y="1"/>
                  </a:lnTo>
                  <a:cubicBezTo>
                    <a:pt x="0" y="1304"/>
                    <a:pt x="1350" y="1320"/>
                    <a:pt x="1350" y="1320"/>
                  </a:cubicBezTo>
                  <a:cubicBezTo>
                    <a:pt x="1350" y="1320"/>
                    <a:pt x="1447" y="51"/>
                    <a:pt x="20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5"/>
            <p:cNvSpPr/>
            <p:nvPr/>
          </p:nvSpPr>
          <p:spPr>
            <a:xfrm>
              <a:off x="-974184" y="4211358"/>
              <a:ext cx="479191" cy="337959"/>
            </a:xfrm>
            <a:custGeom>
              <a:avLst/>
              <a:gdLst/>
              <a:ahLst/>
              <a:cxnLst/>
              <a:rect l="l" t="t" r="r" b="b"/>
              <a:pathLst>
                <a:path w="5999" h="4231" extrusionOk="0">
                  <a:moveTo>
                    <a:pt x="3000" y="1"/>
                  </a:moveTo>
                  <a:cubicBezTo>
                    <a:pt x="1500" y="1"/>
                    <a:pt x="1" y="414"/>
                    <a:pt x="1" y="1242"/>
                  </a:cubicBezTo>
                  <a:cubicBezTo>
                    <a:pt x="1" y="1469"/>
                    <a:pt x="36" y="1693"/>
                    <a:pt x="82" y="1901"/>
                  </a:cubicBezTo>
                  <a:cubicBezTo>
                    <a:pt x="371" y="3236"/>
                    <a:pt x="1578" y="4231"/>
                    <a:pt x="2990" y="4231"/>
                  </a:cubicBezTo>
                  <a:cubicBezTo>
                    <a:pt x="4070" y="4231"/>
                    <a:pt x="5000" y="3687"/>
                    <a:pt x="5532" y="2835"/>
                  </a:cubicBezTo>
                  <a:cubicBezTo>
                    <a:pt x="5821" y="2368"/>
                    <a:pt x="5999" y="1836"/>
                    <a:pt x="5999" y="1242"/>
                  </a:cubicBezTo>
                  <a:cubicBezTo>
                    <a:pt x="5999" y="414"/>
                    <a:pt x="4499" y="1"/>
                    <a:pt x="3000"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5"/>
            <p:cNvSpPr/>
            <p:nvPr/>
          </p:nvSpPr>
          <p:spPr>
            <a:xfrm>
              <a:off x="-613374" y="4348988"/>
              <a:ext cx="68136" cy="53997"/>
            </a:xfrm>
            <a:custGeom>
              <a:avLst/>
              <a:gdLst/>
              <a:ahLst/>
              <a:cxnLst/>
              <a:rect l="l" t="t" r="r" b="b"/>
              <a:pathLst>
                <a:path w="853" h="676" extrusionOk="0">
                  <a:moveTo>
                    <a:pt x="421" y="1"/>
                  </a:moveTo>
                  <a:cubicBezTo>
                    <a:pt x="178" y="1"/>
                    <a:pt x="0" y="259"/>
                    <a:pt x="132" y="518"/>
                  </a:cubicBezTo>
                  <a:cubicBezTo>
                    <a:pt x="162" y="564"/>
                    <a:pt x="193" y="614"/>
                    <a:pt x="243" y="630"/>
                  </a:cubicBezTo>
                  <a:cubicBezTo>
                    <a:pt x="305" y="660"/>
                    <a:pt x="371" y="676"/>
                    <a:pt x="421" y="676"/>
                  </a:cubicBezTo>
                  <a:cubicBezTo>
                    <a:pt x="675" y="676"/>
                    <a:pt x="853" y="421"/>
                    <a:pt x="726" y="163"/>
                  </a:cubicBezTo>
                  <a:cubicBezTo>
                    <a:pt x="691" y="113"/>
                    <a:pt x="660" y="66"/>
                    <a:pt x="614" y="51"/>
                  </a:cubicBezTo>
                  <a:cubicBezTo>
                    <a:pt x="548" y="16"/>
                    <a:pt x="483" y="1"/>
                    <a:pt x="421"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5"/>
            <p:cNvSpPr/>
            <p:nvPr/>
          </p:nvSpPr>
          <p:spPr>
            <a:xfrm>
              <a:off x="-713541" y="4381019"/>
              <a:ext cx="59270" cy="46329"/>
            </a:xfrm>
            <a:custGeom>
              <a:avLst/>
              <a:gdLst/>
              <a:ahLst/>
              <a:cxnLst/>
              <a:rect l="l" t="t" r="r" b="b"/>
              <a:pathLst>
                <a:path w="742" h="580" extrusionOk="0">
                  <a:moveTo>
                    <a:pt x="371" y="1"/>
                  </a:moveTo>
                  <a:cubicBezTo>
                    <a:pt x="163" y="1"/>
                    <a:pt x="1" y="229"/>
                    <a:pt x="113" y="437"/>
                  </a:cubicBezTo>
                  <a:cubicBezTo>
                    <a:pt x="147" y="483"/>
                    <a:pt x="178" y="518"/>
                    <a:pt x="228" y="549"/>
                  </a:cubicBezTo>
                  <a:cubicBezTo>
                    <a:pt x="275" y="564"/>
                    <a:pt x="325" y="580"/>
                    <a:pt x="371" y="580"/>
                  </a:cubicBezTo>
                  <a:cubicBezTo>
                    <a:pt x="579" y="580"/>
                    <a:pt x="741" y="356"/>
                    <a:pt x="630" y="148"/>
                  </a:cubicBezTo>
                  <a:cubicBezTo>
                    <a:pt x="614" y="97"/>
                    <a:pt x="579" y="51"/>
                    <a:pt x="533" y="36"/>
                  </a:cubicBezTo>
                  <a:cubicBezTo>
                    <a:pt x="483" y="1"/>
                    <a:pt x="421" y="1"/>
                    <a:pt x="371"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5"/>
            <p:cNvSpPr/>
            <p:nvPr/>
          </p:nvSpPr>
          <p:spPr>
            <a:xfrm>
              <a:off x="-699323" y="4291396"/>
              <a:ext cx="73408" cy="57671"/>
            </a:xfrm>
            <a:custGeom>
              <a:avLst/>
              <a:gdLst/>
              <a:ahLst/>
              <a:cxnLst/>
              <a:rect l="l" t="t" r="r" b="b"/>
              <a:pathLst>
                <a:path w="919" h="722" extrusionOk="0">
                  <a:moveTo>
                    <a:pt x="467" y="1"/>
                  </a:moveTo>
                  <a:cubicBezTo>
                    <a:pt x="209" y="1"/>
                    <a:pt x="0" y="274"/>
                    <a:pt x="147" y="544"/>
                  </a:cubicBezTo>
                  <a:cubicBezTo>
                    <a:pt x="178" y="595"/>
                    <a:pt x="224" y="641"/>
                    <a:pt x="274" y="676"/>
                  </a:cubicBezTo>
                  <a:cubicBezTo>
                    <a:pt x="340" y="706"/>
                    <a:pt x="401" y="722"/>
                    <a:pt x="467" y="722"/>
                  </a:cubicBezTo>
                  <a:cubicBezTo>
                    <a:pt x="725" y="722"/>
                    <a:pt x="918" y="433"/>
                    <a:pt x="772" y="159"/>
                  </a:cubicBezTo>
                  <a:cubicBezTo>
                    <a:pt x="756" y="112"/>
                    <a:pt x="706" y="62"/>
                    <a:pt x="660" y="47"/>
                  </a:cubicBezTo>
                  <a:cubicBezTo>
                    <a:pt x="594" y="16"/>
                    <a:pt x="533" y="1"/>
                    <a:pt x="467"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5"/>
            <p:cNvSpPr/>
            <p:nvPr/>
          </p:nvSpPr>
          <p:spPr>
            <a:xfrm>
              <a:off x="-863553" y="3875471"/>
              <a:ext cx="256729" cy="80835"/>
            </a:xfrm>
            <a:custGeom>
              <a:avLst/>
              <a:gdLst/>
              <a:ahLst/>
              <a:cxnLst/>
              <a:rect l="l" t="t" r="r" b="b"/>
              <a:pathLst>
                <a:path w="3214" h="1012" extrusionOk="0">
                  <a:moveTo>
                    <a:pt x="1" y="1"/>
                  </a:moveTo>
                  <a:lnTo>
                    <a:pt x="1" y="1011"/>
                  </a:lnTo>
                  <a:lnTo>
                    <a:pt x="757" y="1011"/>
                  </a:lnTo>
                  <a:cubicBezTo>
                    <a:pt x="722" y="660"/>
                    <a:pt x="641" y="321"/>
                    <a:pt x="544" y="1"/>
                  </a:cubicBezTo>
                  <a:close/>
                  <a:moveTo>
                    <a:pt x="787" y="1"/>
                  </a:moveTo>
                  <a:cubicBezTo>
                    <a:pt x="868" y="305"/>
                    <a:pt x="949" y="641"/>
                    <a:pt x="996" y="1011"/>
                  </a:cubicBezTo>
                  <a:lnTo>
                    <a:pt x="1478" y="1011"/>
                  </a:lnTo>
                  <a:cubicBezTo>
                    <a:pt x="1528" y="660"/>
                    <a:pt x="1590" y="321"/>
                    <a:pt x="1655" y="1"/>
                  </a:cubicBezTo>
                  <a:close/>
                  <a:moveTo>
                    <a:pt x="1894" y="1"/>
                  </a:moveTo>
                  <a:cubicBezTo>
                    <a:pt x="1817" y="336"/>
                    <a:pt x="1752" y="676"/>
                    <a:pt x="1721" y="1011"/>
                  </a:cubicBezTo>
                  <a:lnTo>
                    <a:pt x="3213" y="1011"/>
                  </a:lnTo>
                  <a:lnTo>
                    <a:pt x="3213"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5"/>
            <p:cNvSpPr/>
            <p:nvPr/>
          </p:nvSpPr>
          <p:spPr>
            <a:xfrm>
              <a:off x="-745572" y="3875471"/>
              <a:ext cx="33389" cy="80835"/>
            </a:xfrm>
            <a:custGeom>
              <a:avLst/>
              <a:gdLst/>
              <a:ahLst/>
              <a:cxnLst/>
              <a:rect l="l" t="t" r="r" b="b"/>
              <a:pathLst>
                <a:path w="418" h="1012" extrusionOk="0">
                  <a:moveTo>
                    <a:pt x="178" y="1"/>
                  </a:moveTo>
                  <a:cubicBezTo>
                    <a:pt x="113" y="321"/>
                    <a:pt x="51" y="660"/>
                    <a:pt x="1" y="1011"/>
                  </a:cubicBezTo>
                  <a:lnTo>
                    <a:pt x="244" y="1011"/>
                  </a:lnTo>
                  <a:cubicBezTo>
                    <a:pt x="275" y="676"/>
                    <a:pt x="340" y="336"/>
                    <a:pt x="417" y="1"/>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5"/>
            <p:cNvSpPr/>
            <p:nvPr/>
          </p:nvSpPr>
          <p:spPr>
            <a:xfrm>
              <a:off x="-820099" y="3875471"/>
              <a:ext cx="36105" cy="80835"/>
            </a:xfrm>
            <a:custGeom>
              <a:avLst/>
              <a:gdLst/>
              <a:ahLst/>
              <a:cxnLst/>
              <a:rect l="l" t="t" r="r" b="b"/>
              <a:pathLst>
                <a:path w="452" h="1012" extrusionOk="0">
                  <a:moveTo>
                    <a:pt x="0" y="1"/>
                  </a:moveTo>
                  <a:cubicBezTo>
                    <a:pt x="97" y="321"/>
                    <a:pt x="178" y="660"/>
                    <a:pt x="213" y="1011"/>
                  </a:cubicBezTo>
                  <a:lnTo>
                    <a:pt x="452" y="1011"/>
                  </a:lnTo>
                  <a:cubicBezTo>
                    <a:pt x="405" y="641"/>
                    <a:pt x="324" y="305"/>
                    <a:pt x="243" y="1"/>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5"/>
            <p:cNvSpPr/>
            <p:nvPr/>
          </p:nvSpPr>
          <p:spPr>
            <a:xfrm>
              <a:off x="-898380" y="3862531"/>
              <a:ext cx="327581" cy="65739"/>
            </a:xfrm>
            <a:custGeom>
              <a:avLst/>
              <a:gdLst/>
              <a:ahLst/>
              <a:cxnLst/>
              <a:rect l="l" t="t" r="r" b="b"/>
              <a:pathLst>
                <a:path w="4101" h="823" extrusionOk="0">
                  <a:moveTo>
                    <a:pt x="356" y="1"/>
                  </a:moveTo>
                  <a:cubicBezTo>
                    <a:pt x="163" y="1"/>
                    <a:pt x="1" y="163"/>
                    <a:pt x="1" y="355"/>
                  </a:cubicBezTo>
                  <a:lnTo>
                    <a:pt x="1" y="467"/>
                  </a:lnTo>
                  <a:cubicBezTo>
                    <a:pt x="1" y="660"/>
                    <a:pt x="163" y="822"/>
                    <a:pt x="356" y="822"/>
                  </a:cubicBezTo>
                  <a:lnTo>
                    <a:pt x="3746" y="822"/>
                  </a:lnTo>
                  <a:cubicBezTo>
                    <a:pt x="3939" y="822"/>
                    <a:pt x="4101" y="660"/>
                    <a:pt x="4101" y="467"/>
                  </a:cubicBezTo>
                  <a:lnTo>
                    <a:pt x="4101" y="355"/>
                  </a:lnTo>
                  <a:cubicBezTo>
                    <a:pt x="4101" y="163"/>
                    <a:pt x="3939" y="1"/>
                    <a:pt x="3746"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5"/>
            <p:cNvSpPr/>
            <p:nvPr/>
          </p:nvSpPr>
          <p:spPr>
            <a:xfrm>
              <a:off x="-857082" y="3881942"/>
              <a:ext cx="177250" cy="21647"/>
            </a:xfrm>
            <a:custGeom>
              <a:avLst/>
              <a:gdLst/>
              <a:ahLst/>
              <a:cxnLst/>
              <a:rect l="l" t="t" r="r" b="b"/>
              <a:pathLst>
                <a:path w="2219" h="271" extrusionOk="0">
                  <a:moveTo>
                    <a:pt x="143" y="1"/>
                  </a:moveTo>
                  <a:cubicBezTo>
                    <a:pt x="62" y="1"/>
                    <a:pt x="1" y="62"/>
                    <a:pt x="1" y="128"/>
                  </a:cubicBezTo>
                  <a:cubicBezTo>
                    <a:pt x="1" y="209"/>
                    <a:pt x="62" y="271"/>
                    <a:pt x="143" y="271"/>
                  </a:cubicBezTo>
                  <a:lnTo>
                    <a:pt x="2072" y="271"/>
                  </a:lnTo>
                  <a:cubicBezTo>
                    <a:pt x="2153" y="271"/>
                    <a:pt x="2218" y="209"/>
                    <a:pt x="2218" y="128"/>
                  </a:cubicBezTo>
                  <a:cubicBezTo>
                    <a:pt x="2218" y="62"/>
                    <a:pt x="2153" y="1"/>
                    <a:pt x="2072"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5"/>
            <p:cNvSpPr/>
            <p:nvPr/>
          </p:nvSpPr>
          <p:spPr>
            <a:xfrm>
              <a:off x="-967714" y="4363206"/>
              <a:ext cx="435417" cy="186113"/>
            </a:xfrm>
            <a:custGeom>
              <a:avLst/>
              <a:gdLst/>
              <a:ahLst/>
              <a:cxnLst/>
              <a:rect l="l" t="t" r="r" b="b"/>
              <a:pathLst>
                <a:path w="5451" h="2330" extrusionOk="0">
                  <a:moveTo>
                    <a:pt x="1" y="0"/>
                  </a:moveTo>
                  <a:lnTo>
                    <a:pt x="1" y="0"/>
                  </a:lnTo>
                  <a:cubicBezTo>
                    <a:pt x="290" y="1335"/>
                    <a:pt x="1497" y="2330"/>
                    <a:pt x="2909" y="2330"/>
                  </a:cubicBezTo>
                  <a:cubicBezTo>
                    <a:pt x="3989" y="2330"/>
                    <a:pt x="4919" y="1786"/>
                    <a:pt x="5451" y="934"/>
                  </a:cubicBezTo>
                  <a:lnTo>
                    <a:pt x="5451" y="934"/>
                  </a:lnTo>
                  <a:cubicBezTo>
                    <a:pt x="4984" y="995"/>
                    <a:pt x="4533" y="1030"/>
                    <a:pt x="4101" y="1030"/>
                  </a:cubicBezTo>
                  <a:cubicBezTo>
                    <a:pt x="2350" y="1030"/>
                    <a:pt x="965" y="533"/>
                    <a:pt x="1"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5"/>
            <p:cNvSpPr/>
            <p:nvPr/>
          </p:nvSpPr>
          <p:spPr>
            <a:xfrm>
              <a:off x="-855884" y="4238756"/>
              <a:ext cx="222222" cy="29634"/>
            </a:xfrm>
            <a:custGeom>
              <a:avLst/>
              <a:gdLst/>
              <a:ahLst/>
              <a:cxnLst/>
              <a:rect l="l" t="t" r="r" b="b"/>
              <a:pathLst>
                <a:path w="2782" h="371" extrusionOk="0">
                  <a:moveTo>
                    <a:pt x="1397" y="0"/>
                  </a:moveTo>
                  <a:cubicBezTo>
                    <a:pt x="626" y="0"/>
                    <a:pt x="1" y="81"/>
                    <a:pt x="1" y="193"/>
                  </a:cubicBezTo>
                  <a:cubicBezTo>
                    <a:pt x="1" y="289"/>
                    <a:pt x="626" y="370"/>
                    <a:pt x="1397" y="370"/>
                  </a:cubicBezTo>
                  <a:cubicBezTo>
                    <a:pt x="2169" y="370"/>
                    <a:pt x="2782" y="289"/>
                    <a:pt x="2782" y="193"/>
                  </a:cubicBezTo>
                  <a:cubicBezTo>
                    <a:pt x="2782" y="81"/>
                    <a:pt x="2169" y="0"/>
                    <a:pt x="139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5"/>
            <p:cNvSpPr/>
            <p:nvPr/>
          </p:nvSpPr>
          <p:spPr>
            <a:xfrm>
              <a:off x="-991997" y="4212796"/>
              <a:ext cx="218148" cy="306967"/>
            </a:xfrm>
            <a:custGeom>
              <a:avLst/>
              <a:gdLst/>
              <a:ahLst/>
              <a:cxnLst/>
              <a:rect l="l" t="t" r="r" b="b"/>
              <a:pathLst>
                <a:path w="2731" h="3843" extrusionOk="0">
                  <a:moveTo>
                    <a:pt x="802" y="1"/>
                  </a:moveTo>
                  <a:cubicBezTo>
                    <a:pt x="734" y="1"/>
                    <a:pt x="673" y="47"/>
                    <a:pt x="660" y="117"/>
                  </a:cubicBezTo>
                  <a:cubicBezTo>
                    <a:pt x="644" y="148"/>
                    <a:pt x="0" y="3091"/>
                    <a:pt x="2523" y="3843"/>
                  </a:cubicBezTo>
                  <a:lnTo>
                    <a:pt x="2573" y="3843"/>
                  </a:lnTo>
                  <a:cubicBezTo>
                    <a:pt x="2635" y="3843"/>
                    <a:pt x="2685" y="3812"/>
                    <a:pt x="2700" y="3746"/>
                  </a:cubicBezTo>
                  <a:cubicBezTo>
                    <a:pt x="2731" y="3669"/>
                    <a:pt x="2685" y="3588"/>
                    <a:pt x="2604" y="3553"/>
                  </a:cubicBezTo>
                  <a:cubicBezTo>
                    <a:pt x="1670" y="3283"/>
                    <a:pt x="1111" y="2639"/>
                    <a:pt x="934" y="1644"/>
                  </a:cubicBezTo>
                  <a:cubicBezTo>
                    <a:pt x="787" y="873"/>
                    <a:pt x="949" y="178"/>
                    <a:pt x="949" y="178"/>
                  </a:cubicBezTo>
                  <a:cubicBezTo>
                    <a:pt x="964" y="101"/>
                    <a:pt x="918" y="20"/>
                    <a:pt x="837" y="5"/>
                  </a:cubicBezTo>
                  <a:cubicBezTo>
                    <a:pt x="825" y="2"/>
                    <a:pt x="814" y="1"/>
                    <a:pt x="802"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35"/>
          <p:cNvGrpSpPr/>
          <p:nvPr/>
        </p:nvGrpSpPr>
        <p:grpSpPr>
          <a:xfrm>
            <a:off x="6634525" y="3754494"/>
            <a:ext cx="1845300" cy="1178131"/>
            <a:chOff x="6634525" y="3558544"/>
            <a:chExt cx="1845300" cy="1178131"/>
          </a:xfrm>
        </p:grpSpPr>
        <p:sp>
          <p:nvSpPr>
            <p:cNvPr id="987" name="Google Shape;987;p35"/>
            <p:cNvSpPr/>
            <p:nvPr/>
          </p:nvSpPr>
          <p:spPr>
            <a:xfrm>
              <a:off x="6634525" y="4499075"/>
              <a:ext cx="1845300" cy="237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8" name="Google Shape;988;p35"/>
            <p:cNvGrpSpPr/>
            <p:nvPr/>
          </p:nvGrpSpPr>
          <p:grpSpPr>
            <a:xfrm>
              <a:off x="6833360" y="3558544"/>
              <a:ext cx="1543610" cy="1050038"/>
              <a:chOff x="3821395" y="4227292"/>
              <a:chExt cx="845907" cy="575426"/>
            </a:xfrm>
          </p:grpSpPr>
          <p:sp>
            <p:nvSpPr>
              <p:cNvPr id="989" name="Google Shape;989;p35"/>
              <p:cNvSpPr/>
              <p:nvPr/>
            </p:nvSpPr>
            <p:spPr>
              <a:xfrm>
                <a:off x="4099356" y="4242283"/>
                <a:ext cx="281538" cy="436556"/>
              </a:xfrm>
              <a:custGeom>
                <a:avLst/>
                <a:gdLst/>
                <a:ahLst/>
                <a:cxnLst/>
                <a:rect l="l" t="t" r="r" b="b"/>
                <a:pathLst>
                  <a:path w="6066" h="9406" extrusionOk="0">
                    <a:moveTo>
                      <a:pt x="2730" y="1"/>
                    </a:moveTo>
                    <a:cubicBezTo>
                      <a:pt x="1" y="1"/>
                      <a:pt x="1001" y="8364"/>
                      <a:pt x="1001" y="8364"/>
                    </a:cubicBezTo>
                    <a:lnTo>
                      <a:pt x="2320" y="8634"/>
                    </a:lnTo>
                    <a:lnTo>
                      <a:pt x="6015" y="9405"/>
                    </a:lnTo>
                    <a:cubicBezTo>
                      <a:pt x="6015" y="9405"/>
                      <a:pt x="6031" y="9182"/>
                      <a:pt x="6031" y="8811"/>
                    </a:cubicBezTo>
                    <a:cubicBezTo>
                      <a:pt x="6065" y="7060"/>
                      <a:pt x="5969" y="1919"/>
                      <a:pt x="3863" y="407"/>
                    </a:cubicBezTo>
                    <a:cubicBezTo>
                      <a:pt x="3655" y="264"/>
                      <a:pt x="3427" y="148"/>
                      <a:pt x="3188" y="71"/>
                    </a:cubicBezTo>
                    <a:cubicBezTo>
                      <a:pt x="3025" y="23"/>
                      <a:pt x="2873" y="1"/>
                      <a:pt x="273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5"/>
              <p:cNvSpPr/>
              <p:nvPr/>
            </p:nvSpPr>
            <p:spPr>
              <a:xfrm>
                <a:off x="4099356" y="4242283"/>
                <a:ext cx="147963" cy="400726"/>
              </a:xfrm>
              <a:custGeom>
                <a:avLst/>
                <a:gdLst/>
                <a:ahLst/>
                <a:cxnLst/>
                <a:rect l="l" t="t" r="r" b="b"/>
                <a:pathLst>
                  <a:path w="3188" h="8634" extrusionOk="0">
                    <a:moveTo>
                      <a:pt x="2730" y="1"/>
                    </a:moveTo>
                    <a:cubicBezTo>
                      <a:pt x="1" y="1"/>
                      <a:pt x="1001" y="8364"/>
                      <a:pt x="1001" y="8364"/>
                    </a:cubicBezTo>
                    <a:lnTo>
                      <a:pt x="2320" y="8634"/>
                    </a:lnTo>
                    <a:cubicBezTo>
                      <a:pt x="1691" y="569"/>
                      <a:pt x="3188" y="71"/>
                      <a:pt x="3188" y="71"/>
                    </a:cubicBezTo>
                    <a:cubicBezTo>
                      <a:pt x="3025" y="23"/>
                      <a:pt x="2873" y="1"/>
                      <a:pt x="273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5"/>
              <p:cNvSpPr/>
              <p:nvPr/>
            </p:nvSpPr>
            <p:spPr>
              <a:xfrm>
                <a:off x="4184615" y="4245578"/>
                <a:ext cx="135060" cy="349115"/>
              </a:xfrm>
              <a:custGeom>
                <a:avLst/>
                <a:gdLst/>
                <a:ahLst/>
                <a:cxnLst/>
                <a:rect l="l" t="t" r="r" b="b"/>
                <a:pathLst>
                  <a:path w="2910" h="7522" extrusionOk="0">
                    <a:moveTo>
                      <a:pt x="1351" y="0"/>
                    </a:moveTo>
                    <a:cubicBezTo>
                      <a:pt x="1335" y="16"/>
                      <a:pt x="1" y="498"/>
                      <a:pt x="417" y="7521"/>
                    </a:cubicBezTo>
                    <a:lnTo>
                      <a:pt x="2057" y="7521"/>
                    </a:lnTo>
                    <a:cubicBezTo>
                      <a:pt x="2203" y="7020"/>
                      <a:pt x="2508" y="6171"/>
                      <a:pt x="2909" y="5269"/>
                    </a:cubicBezTo>
                    <a:cubicBezTo>
                      <a:pt x="2377" y="3340"/>
                      <a:pt x="1864" y="1157"/>
                      <a:pt x="2026" y="336"/>
                    </a:cubicBezTo>
                    <a:cubicBezTo>
                      <a:pt x="1818" y="193"/>
                      <a:pt x="1590" y="77"/>
                      <a:pt x="1351" y="0"/>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5"/>
              <p:cNvSpPr/>
              <p:nvPr/>
            </p:nvSpPr>
            <p:spPr>
              <a:xfrm>
                <a:off x="4134676" y="4242515"/>
                <a:ext cx="112643" cy="352178"/>
              </a:xfrm>
              <a:custGeom>
                <a:avLst/>
                <a:gdLst/>
                <a:ahLst/>
                <a:cxnLst/>
                <a:rect l="l" t="t" r="r" b="b"/>
                <a:pathLst>
                  <a:path w="2427" h="7588" extrusionOk="0">
                    <a:moveTo>
                      <a:pt x="1976" y="1"/>
                    </a:moveTo>
                    <a:cubicBezTo>
                      <a:pt x="174" y="1"/>
                      <a:pt x="1" y="3615"/>
                      <a:pt x="78" y="6091"/>
                    </a:cubicBezTo>
                    <a:cubicBezTo>
                      <a:pt x="97" y="6669"/>
                      <a:pt x="143" y="7202"/>
                      <a:pt x="174" y="7587"/>
                    </a:cubicBezTo>
                    <a:lnTo>
                      <a:pt x="1493" y="7587"/>
                    </a:lnTo>
                    <a:cubicBezTo>
                      <a:pt x="1077" y="564"/>
                      <a:pt x="2411" y="82"/>
                      <a:pt x="2427" y="66"/>
                    </a:cubicBezTo>
                    <a:cubicBezTo>
                      <a:pt x="2265" y="16"/>
                      <a:pt x="2103" y="1"/>
                      <a:pt x="1976" y="1"/>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5"/>
              <p:cNvSpPr/>
              <p:nvPr/>
            </p:nvSpPr>
            <p:spPr>
              <a:xfrm>
                <a:off x="4271081" y="4261127"/>
                <a:ext cx="88834" cy="228999"/>
              </a:xfrm>
              <a:custGeom>
                <a:avLst/>
                <a:gdLst/>
                <a:ahLst/>
                <a:cxnLst/>
                <a:rect l="l" t="t" r="r" b="b"/>
                <a:pathLst>
                  <a:path w="1914" h="4934" extrusionOk="0">
                    <a:moveTo>
                      <a:pt x="163" y="1"/>
                    </a:moveTo>
                    <a:lnTo>
                      <a:pt x="163" y="1"/>
                    </a:lnTo>
                    <a:cubicBezTo>
                      <a:pt x="1" y="822"/>
                      <a:pt x="514" y="3005"/>
                      <a:pt x="1046" y="4934"/>
                    </a:cubicBezTo>
                    <a:cubicBezTo>
                      <a:pt x="1305" y="4406"/>
                      <a:pt x="1575" y="3858"/>
                      <a:pt x="1914" y="3360"/>
                    </a:cubicBezTo>
                    <a:cubicBezTo>
                      <a:pt x="1594" y="1945"/>
                      <a:pt x="1062" y="645"/>
                      <a:pt x="163" y="1"/>
                    </a:cubicBezTo>
                    <a:close/>
                  </a:path>
                </a:pathLst>
              </a:custGeom>
              <a:solidFill>
                <a:srgbClr val="497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5"/>
              <p:cNvSpPr/>
              <p:nvPr/>
            </p:nvSpPr>
            <p:spPr>
              <a:xfrm>
                <a:off x="4306168" y="4293894"/>
                <a:ext cx="19400" cy="13460"/>
              </a:xfrm>
              <a:custGeom>
                <a:avLst/>
                <a:gdLst/>
                <a:ahLst/>
                <a:cxnLst/>
                <a:rect l="l" t="t" r="r" b="b"/>
                <a:pathLst>
                  <a:path w="418" h="290" extrusionOk="0">
                    <a:moveTo>
                      <a:pt x="356" y="1"/>
                    </a:moveTo>
                    <a:lnTo>
                      <a:pt x="16" y="213"/>
                    </a:lnTo>
                    <a:cubicBezTo>
                      <a:pt x="1" y="228"/>
                      <a:pt x="1" y="244"/>
                      <a:pt x="16" y="259"/>
                    </a:cubicBezTo>
                    <a:cubicBezTo>
                      <a:pt x="16" y="274"/>
                      <a:pt x="32" y="290"/>
                      <a:pt x="47" y="290"/>
                    </a:cubicBezTo>
                    <a:lnTo>
                      <a:pt x="66" y="274"/>
                    </a:lnTo>
                    <a:lnTo>
                      <a:pt x="387" y="66"/>
                    </a:lnTo>
                    <a:cubicBezTo>
                      <a:pt x="417" y="66"/>
                      <a:pt x="417" y="35"/>
                      <a:pt x="402" y="20"/>
                    </a:cubicBezTo>
                    <a:cubicBezTo>
                      <a:pt x="387" y="1"/>
                      <a:pt x="371" y="1"/>
                      <a:pt x="35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5"/>
              <p:cNvSpPr/>
              <p:nvPr/>
            </p:nvSpPr>
            <p:spPr>
              <a:xfrm>
                <a:off x="4323387" y="4334738"/>
                <a:ext cx="32767" cy="5569"/>
              </a:xfrm>
              <a:custGeom>
                <a:avLst/>
                <a:gdLst/>
                <a:ahLst/>
                <a:cxnLst/>
                <a:rect l="l" t="t" r="r" b="b"/>
                <a:pathLst>
                  <a:path w="706" h="120" extrusionOk="0">
                    <a:moveTo>
                      <a:pt x="18" y="0"/>
                    </a:moveTo>
                    <a:cubicBezTo>
                      <a:pt x="8" y="0"/>
                      <a:pt x="0" y="16"/>
                      <a:pt x="0" y="39"/>
                    </a:cubicBezTo>
                    <a:cubicBezTo>
                      <a:pt x="0" y="54"/>
                      <a:pt x="16" y="69"/>
                      <a:pt x="31" y="69"/>
                    </a:cubicBezTo>
                    <a:lnTo>
                      <a:pt x="660" y="120"/>
                    </a:lnTo>
                    <a:lnTo>
                      <a:pt x="675" y="120"/>
                    </a:lnTo>
                    <a:cubicBezTo>
                      <a:pt x="691" y="120"/>
                      <a:pt x="706" y="104"/>
                      <a:pt x="706" y="69"/>
                    </a:cubicBezTo>
                    <a:cubicBezTo>
                      <a:pt x="706" y="54"/>
                      <a:pt x="691" y="39"/>
                      <a:pt x="675" y="39"/>
                    </a:cubicBezTo>
                    <a:lnTo>
                      <a:pt x="31" y="8"/>
                    </a:lnTo>
                    <a:cubicBezTo>
                      <a:pt x="27" y="2"/>
                      <a:pt x="22" y="0"/>
                      <a:pt x="18"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5"/>
              <p:cNvSpPr/>
              <p:nvPr/>
            </p:nvSpPr>
            <p:spPr>
              <a:xfrm>
                <a:off x="4338935" y="4397720"/>
                <a:ext cx="29936" cy="6683"/>
              </a:xfrm>
              <a:custGeom>
                <a:avLst/>
                <a:gdLst/>
                <a:ahLst/>
                <a:cxnLst/>
                <a:rect l="l" t="t" r="r" b="b"/>
                <a:pathLst>
                  <a:path w="645" h="144" extrusionOk="0">
                    <a:moveTo>
                      <a:pt x="595" y="1"/>
                    </a:moveTo>
                    <a:lnTo>
                      <a:pt x="35" y="62"/>
                    </a:lnTo>
                    <a:cubicBezTo>
                      <a:pt x="16" y="78"/>
                      <a:pt x="1" y="97"/>
                      <a:pt x="1" y="113"/>
                    </a:cubicBezTo>
                    <a:cubicBezTo>
                      <a:pt x="1" y="128"/>
                      <a:pt x="16" y="143"/>
                      <a:pt x="35" y="143"/>
                    </a:cubicBezTo>
                    <a:lnTo>
                      <a:pt x="51" y="143"/>
                    </a:lnTo>
                    <a:lnTo>
                      <a:pt x="614" y="78"/>
                    </a:lnTo>
                    <a:cubicBezTo>
                      <a:pt x="629" y="78"/>
                      <a:pt x="645" y="62"/>
                      <a:pt x="645" y="32"/>
                    </a:cubicBezTo>
                    <a:cubicBezTo>
                      <a:pt x="645" y="16"/>
                      <a:pt x="629" y="1"/>
                      <a:pt x="595"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5"/>
              <p:cNvSpPr/>
              <p:nvPr/>
            </p:nvSpPr>
            <p:spPr>
              <a:xfrm>
                <a:off x="4353091" y="4486879"/>
                <a:ext cx="33695" cy="13831"/>
              </a:xfrm>
              <a:custGeom>
                <a:avLst/>
                <a:gdLst/>
                <a:ahLst/>
                <a:cxnLst/>
                <a:rect l="l" t="t" r="r" b="b"/>
                <a:pathLst>
                  <a:path w="726" h="298" extrusionOk="0">
                    <a:moveTo>
                      <a:pt x="692" y="0"/>
                    </a:moveTo>
                    <a:cubicBezTo>
                      <a:pt x="687" y="0"/>
                      <a:pt x="681" y="2"/>
                      <a:pt x="675" y="8"/>
                    </a:cubicBezTo>
                    <a:lnTo>
                      <a:pt x="35" y="217"/>
                    </a:lnTo>
                    <a:cubicBezTo>
                      <a:pt x="20" y="232"/>
                      <a:pt x="0" y="247"/>
                      <a:pt x="20" y="263"/>
                    </a:cubicBezTo>
                    <a:cubicBezTo>
                      <a:pt x="20" y="278"/>
                      <a:pt x="35" y="298"/>
                      <a:pt x="51" y="298"/>
                    </a:cubicBezTo>
                    <a:lnTo>
                      <a:pt x="66" y="298"/>
                    </a:lnTo>
                    <a:lnTo>
                      <a:pt x="695" y="70"/>
                    </a:lnTo>
                    <a:cubicBezTo>
                      <a:pt x="710" y="70"/>
                      <a:pt x="726" y="55"/>
                      <a:pt x="726" y="24"/>
                    </a:cubicBezTo>
                    <a:cubicBezTo>
                      <a:pt x="715" y="13"/>
                      <a:pt x="704" y="0"/>
                      <a:pt x="692"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5"/>
              <p:cNvSpPr/>
              <p:nvPr/>
            </p:nvSpPr>
            <p:spPr>
              <a:xfrm>
                <a:off x="4365808" y="4553204"/>
                <a:ext cx="27615" cy="11603"/>
              </a:xfrm>
              <a:custGeom>
                <a:avLst/>
                <a:gdLst/>
                <a:ahLst/>
                <a:cxnLst/>
                <a:rect l="l" t="t" r="r" b="b"/>
                <a:pathLst>
                  <a:path w="595" h="250" extrusionOk="0">
                    <a:moveTo>
                      <a:pt x="36" y="0"/>
                    </a:moveTo>
                    <a:cubicBezTo>
                      <a:pt x="24" y="0"/>
                      <a:pt x="11" y="12"/>
                      <a:pt x="0" y="26"/>
                    </a:cubicBezTo>
                    <a:cubicBezTo>
                      <a:pt x="0" y="56"/>
                      <a:pt x="16" y="72"/>
                      <a:pt x="35" y="72"/>
                    </a:cubicBezTo>
                    <a:lnTo>
                      <a:pt x="548" y="249"/>
                    </a:lnTo>
                    <a:lnTo>
                      <a:pt x="563" y="249"/>
                    </a:lnTo>
                    <a:cubicBezTo>
                      <a:pt x="579" y="249"/>
                      <a:pt x="594" y="234"/>
                      <a:pt x="594" y="218"/>
                    </a:cubicBezTo>
                    <a:cubicBezTo>
                      <a:pt x="594" y="199"/>
                      <a:pt x="594" y="184"/>
                      <a:pt x="563" y="168"/>
                    </a:cubicBezTo>
                    <a:lnTo>
                      <a:pt x="50" y="6"/>
                    </a:lnTo>
                    <a:cubicBezTo>
                      <a:pt x="46" y="2"/>
                      <a:pt x="41" y="0"/>
                      <a:pt x="3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5"/>
              <p:cNvSpPr/>
              <p:nvPr/>
            </p:nvSpPr>
            <p:spPr>
              <a:xfrm>
                <a:off x="4246575" y="4490825"/>
                <a:ext cx="17033" cy="24042"/>
              </a:xfrm>
              <a:custGeom>
                <a:avLst/>
                <a:gdLst/>
                <a:ahLst/>
                <a:cxnLst/>
                <a:rect l="l" t="t" r="r" b="b"/>
                <a:pathLst>
                  <a:path w="367" h="518" extrusionOk="0">
                    <a:moveTo>
                      <a:pt x="31" y="0"/>
                    </a:moveTo>
                    <a:cubicBezTo>
                      <a:pt x="16" y="20"/>
                      <a:pt x="0" y="35"/>
                      <a:pt x="16" y="66"/>
                    </a:cubicBezTo>
                    <a:lnTo>
                      <a:pt x="305" y="502"/>
                    </a:lnTo>
                    <a:cubicBezTo>
                      <a:pt x="305" y="517"/>
                      <a:pt x="321" y="517"/>
                      <a:pt x="336" y="517"/>
                    </a:cubicBezTo>
                    <a:lnTo>
                      <a:pt x="351" y="517"/>
                    </a:lnTo>
                    <a:cubicBezTo>
                      <a:pt x="367" y="502"/>
                      <a:pt x="367" y="482"/>
                      <a:pt x="351" y="467"/>
                    </a:cubicBezTo>
                    <a:lnTo>
                      <a:pt x="78" y="20"/>
                    </a:lnTo>
                    <a:cubicBezTo>
                      <a:pt x="62" y="0"/>
                      <a:pt x="47" y="0"/>
                      <a:pt x="3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5"/>
              <p:cNvSpPr/>
              <p:nvPr/>
            </p:nvSpPr>
            <p:spPr>
              <a:xfrm>
                <a:off x="4186797" y="4391361"/>
                <a:ext cx="24738" cy="9979"/>
              </a:xfrm>
              <a:custGeom>
                <a:avLst/>
                <a:gdLst/>
                <a:ahLst/>
                <a:cxnLst/>
                <a:rect l="l" t="t" r="r" b="b"/>
                <a:pathLst>
                  <a:path w="533" h="215" extrusionOk="0">
                    <a:moveTo>
                      <a:pt x="36" y="0"/>
                    </a:moveTo>
                    <a:cubicBezTo>
                      <a:pt x="24" y="0"/>
                      <a:pt x="11" y="11"/>
                      <a:pt x="0" y="22"/>
                    </a:cubicBezTo>
                    <a:cubicBezTo>
                      <a:pt x="0" y="57"/>
                      <a:pt x="16" y="72"/>
                      <a:pt x="35" y="72"/>
                    </a:cubicBezTo>
                    <a:lnTo>
                      <a:pt x="467" y="215"/>
                    </a:lnTo>
                    <a:lnTo>
                      <a:pt x="482" y="215"/>
                    </a:lnTo>
                    <a:cubicBezTo>
                      <a:pt x="498" y="215"/>
                      <a:pt x="517" y="215"/>
                      <a:pt x="517" y="199"/>
                    </a:cubicBezTo>
                    <a:cubicBezTo>
                      <a:pt x="532" y="169"/>
                      <a:pt x="517" y="153"/>
                      <a:pt x="498" y="153"/>
                    </a:cubicBezTo>
                    <a:lnTo>
                      <a:pt x="50" y="7"/>
                    </a:lnTo>
                    <a:cubicBezTo>
                      <a:pt x="46" y="2"/>
                      <a:pt x="41" y="0"/>
                      <a:pt x="3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5"/>
              <p:cNvSpPr/>
              <p:nvPr/>
            </p:nvSpPr>
            <p:spPr>
              <a:xfrm>
                <a:off x="4131659" y="4553482"/>
                <a:ext cx="23856" cy="10582"/>
              </a:xfrm>
              <a:custGeom>
                <a:avLst/>
                <a:gdLst/>
                <a:ahLst/>
                <a:cxnLst/>
                <a:rect l="l" t="t" r="r" b="b"/>
                <a:pathLst>
                  <a:path w="514" h="228" extrusionOk="0">
                    <a:moveTo>
                      <a:pt x="46" y="0"/>
                    </a:moveTo>
                    <a:cubicBezTo>
                      <a:pt x="31" y="0"/>
                      <a:pt x="16" y="20"/>
                      <a:pt x="0" y="35"/>
                    </a:cubicBezTo>
                    <a:cubicBezTo>
                      <a:pt x="0" y="50"/>
                      <a:pt x="16" y="66"/>
                      <a:pt x="31" y="81"/>
                    </a:cubicBezTo>
                    <a:lnTo>
                      <a:pt x="467" y="228"/>
                    </a:lnTo>
                    <a:lnTo>
                      <a:pt x="482" y="228"/>
                    </a:lnTo>
                    <a:cubicBezTo>
                      <a:pt x="498" y="228"/>
                      <a:pt x="513" y="212"/>
                      <a:pt x="513" y="193"/>
                    </a:cubicBezTo>
                    <a:cubicBezTo>
                      <a:pt x="513" y="178"/>
                      <a:pt x="513" y="162"/>
                      <a:pt x="498" y="147"/>
                    </a:cubicBezTo>
                    <a:lnTo>
                      <a:pt x="46"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5"/>
              <p:cNvSpPr/>
              <p:nvPr/>
            </p:nvSpPr>
            <p:spPr>
              <a:xfrm>
                <a:off x="4183919" y="4421530"/>
                <a:ext cx="30493" cy="3806"/>
              </a:xfrm>
              <a:custGeom>
                <a:avLst/>
                <a:gdLst/>
                <a:ahLst/>
                <a:cxnLst/>
                <a:rect l="l" t="t" r="r" b="b"/>
                <a:pathLst>
                  <a:path w="657" h="82" extrusionOk="0">
                    <a:moveTo>
                      <a:pt x="31" y="1"/>
                    </a:moveTo>
                    <a:cubicBezTo>
                      <a:pt x="16" y="1"/>
                      <a:pt x="0" y="16"/>
                      <a:pt x="0" y="47"/>
                    </a:cubicBezTo>
                    <a:cubicBezTo>
                      <a:pt x="0" y="66"/>
                      <a:pt x="16" y="82"/>
                      <a:pt x="31" y="82"/>
                    </a:cubicBezTo>
                    <a:lnTo>
                      <a:pt x="625" y="66"/>
                    </a:lnTo>
                    <a:cubicBezTo>
                      <a:pt x="641" y="66"/>
                      <a:pt x="656" y="47"/>
                      <a:pt x="656" y="32"/>
                    </a:cubicBezTo>
                    <a:cubicBezTo>
                      <a:pt x="656" y="16"/>
                      <a:pt x="641" y="1"/>
                      <a:pt x="625"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5"/>
              <p:cNvSpPr/>
              <p:nvPr/>
            </p:nvSpPr>
            <p:spPr>
              <a:xfrm>
                <a:off x="4150270" y="4513196"/>
                <a:ext cx="31375" cy="4502"/>
              </a:xfrm>
              <a:custGeom>
                <a:avLst/>
                <a:gdLst/>
                <a:ahLst/>
                <a:cxnLst/>
                <a:rect l="l" t="t" r="r" b="b"/>
                <a:pathLst>
                  <a:path w="676" h="97" extrusionOk="0">
                    <a:moveTo>
                      <a:pt x="629" y="0"/>
                    </a:moveTo>
                    <a:lnTo>
                      <a:pt x="50" y="20"/>
                    </a:lnTo>
                    <a:cubicBezTo>
                      <a:pt x="16" y="20"/>
                      <a:pt x="0" y="35"/>
                      <a:pt x="0" y="51"/>
                    </a:cubicBezTo>
                    <a:cubicBezTo>
                      <a:pt x="0" y="81"/>
                      <a:pt x="16" y="97"/>
                      <a:pt x="50" y="97"/>
                    </a:cubicBezTo>
                    <a:lnTo>
                      <a:pt x="644" y="81"/>
                    </a:lnTo>
                    <a:cubicBezTo>
                      <a:pt x="660" y="81"/>
                      <a:pt x="675" y="66"/>
                      <a:pt x="675" y="51"/>
                    </a:cubicBezTo>
                    <a:cubicBezTo>
                      <a:pt x="675" y="20"/>
                      <a:pt x="660" y="0"/>
                      <a:pt x="62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5"/>
              <p:cNvSpPr/>
              <p:nvPr/>
            </p:nvSpPr>
            <p:spPr>
              <a:xfrm>
                <a:off x="4190556" y="4344763"/>
                <a:ext cx="31375" cy="4502"/>
              </a:xfrm>
              <a:custGeom>
                <a:avLst/>
                <a:gdLst/>
                <a:ahLst/>
                <a:cxnLst/>
                <a:rect l="l" t="t" r="r" b="b"/>
                <a:pathLst>
                  <a:path w="676" h="97" extrusionOk="0">
                    <a:moveTo>
                      <a:pt x="629" y="0"/>
                    </a:moveTo>
                    <a:lnTo>
                      <a:pt x="31" y="15"/>
                    </a:lnTo>
                    <a:cubicBezTo>
                      <a:pt x="16" y="15"/>
                      <a:pt x="0" y="31"/>
                      <a:pt x="0" y="46"/>
                    </a:cubicBezTo>
                    <a:cubicBezTo>
                      <a:pt x="0" y="81"/>
                      <a:pt x="16" y="96"/>
                      <a:pt x="50" y="96"/>
                    </a:cubicBezTo>
                    <a:lnTo>
                      <a:pt x="629" y="81"/>
                    </a:lnTo>
                    <a:cubicBezTo>
                      <a:pt x="660" y="81"/>
                      <a:pt x="675" y="62"/>
                      <a:pt x="675" y="31"/>
                    </a:cubicBezTo>
                    <a:cubicBezTo>
                      <a:pt x="675" y="15"/>
                      <a:pt x="660" y="0"/>
                      <a:pt x="62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5"/>
              <p:cNvSpPr/>
              <p:nvPr/>
            </p:nvSpPr>
            <p:spPr>
              <a:xfrm>
                <a:off x="4233162" y="4454297"/>
                <a:ext cx="28312" cy="3806"/>
              </a:xfrm>
              <a:custGeom>
                <a:avLst/>
                <a:gdLst/>
                <a:ahLst/>
                <a:cxnLst/>
                <a:rect l="l" t="t" r="r" b="b"/>
                <a:pathLst>
                  <a:path w="610" h="82" extrusionOk="0">
                    <a:moveTo>
                      <a:pt x="579" y="1"/>
                    </a:moveTo>
                    <a:lnTo>
                      <a:pt x="46" y="16"/>
                    </a:lnTo>
                    <a:cubicBezTo>
                      <a:pt x="16" y="16"/>
                      <a:pt x="0" y="35"/>
                      <a:pt x="0" y="51"/>
                    </a:cubicBezTo>
                    <a:cubicBezTo>
                      <a:pt x="0" y="66"/>
                      <a:pt x="16" y="82"/>
                      <a:pt x="46" y="82"/>
                    </a:cubicBezTo>
                    <a:lnTo>
                      <a:pt x="579" y="66"/>
                    </a:lnTo>
                    <a:cubicBezTo>
                      <a:pt x="594" y="66"/>
                      <a:pt x="610" y="51"/>
                      <a:pt x="610" y="35"/>
                    </a:cubicBezTo>
                    <a:cubicBezTo>
                      <a:pt x="610" y="16"/>
                      <a:pt x="594" y="1"/>
                      <a:pt x="579"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5"/>
              <p:cNvSpPr/>
              <p:nvPr/>
            </p:nvSpPr>
            <p:spPr>
              <a:xfrm>
                <a:off x="4130220" y="4452859"/>
                <a:ext cx="27615" cy="6683"/>
              </a:xfrm>
              <a:custGeom>
                <a:avLst/>
                <a:gdLst/>
                <a:ahLst/>
                <a:cxnLst/>
                <a:rect l="l" t="t" r="r" b="b"/>
                <a:pathLst>
                  <a:path w="595" h="144" extrusionOk="0">
                    <a:moveTo>
                      <a:pt x="31" y="1"/>
                    </a:moveTo>
                    <a:cubicBezTo>
                      <a:pt x="16" y="1"/>
                      <a:pt x="0" y="1"/>
                      <a:pt x="0" y="32"/>
                    </a:cubicBezTo>
                    <a:cubicBezTo>
                      <a:pt x="0" y="47"/>
                      <a:pt x="16" y="66"/>
                      <a:pt x="31" y="66"/>
                    </a:cubicBezTo>
                    <a:lnTo>
                      <a:pt x="544" y="143"/>
                    </a:lnTo>
                    <a:cubicBezTo>
                      <a:pt x="579" y="143"/>
                      <a:pt x="594" y="128"/>
                      <a:pt x="594" y="113"/>
                    </a:cubicBezTo>
                    <a:cubicBezTo>
                      <a:pt x="594" y="97"/>
                      <a:pt x="579" y="82"/>
                      <a:pt x="560" y="82"/>
                    </a:cubicBezTo>
                    <a:lnTo>
                      <a:pt x="31"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5"/>
              <p:cNvSpPr/>
              <p:nvPr/>
            </p:nvSpPr>
            <p:spPr>
              <a:xfrm>
                <a:off x="4136115" y="4315569"/>
                <a:ext cx="25480" cy="4502"/>
              </a:xfrm>
              <a:custGeom>
                <a:avLst/>
                <a:gdLst/>
                <a:ahLst/>
                <a:cxnLst/>
                <a:rect l="l" t="t" r="r" b="b"/>
                <a:pathLst>
                  <a:path w="549" h="97" extrusionOk="0">
                    <a:moveTo>
                      <a:pt x="47" y="0"/>
                    </a:moveTo>
                    <a:cubicBezTo>
                      <a:pt x="16" y="0"/>
                      <a:pt x="1" y="16"/>
                      <a:pt x="1" y="35"/>
                    </a:cubicBezTo>
                    <a:cubicBezTo>
                      <a:pt x="1" y="50"/>
                      <a:pt x="16" y="66"/>
                      <a:pt x="47" y="66"/>
                    </a:cubicBezTo>
                    <a:lnTo>
                      <a:pt x="514" y="97"/>
                    </a:lnTo>
                    <a:cubicBezTo>
                      <a:pt x="529" y="97"/>
                      <a:pt x="548" y="81"/>
                      <a:pt x="548" y="66"/>
                    </a:cubicBezTo>
                    <a:cubicBezTo>
                      <a:pt x="548" y="35"/>
                      <a:pt x="529" y="16"/>
                      <a:pt x="514" y="16"/>
                    </a:cubicBezTo>
                    <a:lnTo>
                      <a:pt x="47"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5"/>
              <p:cNvSpPr/>
              <p:nvPr/>
            </p:nvSpPr>
            <p:spPr>
              <a:xfrm>
                <a:off x="4151709" y="4270827"/>
                <a:ext cx="28497" cy="15780"/>
              </a:xfrm>
              <a:custGeom>
                <a:avLst/>
                <a:gdLst/>
                <a:ahLst/>
                <a:cxnLst/>
                <a:rect l="l" t="t" r="r" b="b"/>
                <a:pathLst>
                  <a:path w="614" h="340" extrusionOk="0">
                    <a:moveTo>
                      <a:pt x="66" y="0"/>
                    </a:moveTo>
                    <a:cubicBezTo>
                      <a:pt x="50" y="0"/>
                      <a:pt x="19" y="0"/>
                      <a:pt x="19" y="35"/>
                    </a:cubicBezTo>
                    <a:cubicBezTo>
                      <a:pt x="0" y="50"/>
                      <a:pt x="19" y="66"/>
                      <a:pt x="35" y="81"/>
                    </a:cubicBezTo>
                    <a:lnTo>
                      <a:pt x="548" y="324"/>
                    </a:lnTo>
                    <a:lnTo>
                      <a:pt x="563" y="339"/>
                    </a:lnTo>
                    <a:cubicBezTo>
                      <a:pt x="579" y="339"/>
                      <a:pt x="598" y="324"/>
                      <a:pt x="598" y="305"/>
                    </a:cubicBezTo>
                    <a:cubicBezTo>
                      <a:pt x="613" y="289"/>
                      <a:pt x="598" y="274"/>
                      <a:pt x="579" y="258"/>
                    </a:cubicBezTo>
                    <a:lnTo>
                      <a:pt x="66"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5"/>
              <p:cNvSpPr/>
              <p:nvPr/>
            </p:nvSpPr>
            <p:spPr>
              <a:xfrm>
                <a:off x="4124140" y="4378923"/>
                <a:ext cx="28497" cy="15827"/>
              </a:xfrm>
              <a:custGeom>
                <a:avLst/>
                <a:gdLst/>
                <a:ahLst/>
                <a:cxnLst/>
                <a:rect l="l" t="t" r="r" b="b"/>
                <a:pathLst>
                  <a:path w="614" h="341" extrusionOk="0">
                    <a:moveTo>
                      <a:pt x="50" y="1"/>
                    </a:moveTo>
                    <a:cubicBezTo>
                      <a:pt x="35" y="1"/>
                      <a:pt x="16" y="1"/>
                      <a:pt x="0" y="35"/>
                    </a:cubicBezTo>
                    <a:cubicBezTo>
                      <a:pt x="0" y="51"/>
                      <a:pt x="0" y="66"/>
                      <a:pt x="16" y="82"/>
                    </a:cubicBezTo>
                    <a:lnTo>
                      <a:pt x="548" y="325"/>
                    </a:lnTo>
                    <a:lnTo>
                      <a:pt x="563" y="340"/>
                    </a:lnTo>
                    <a:cubicBezTo>
                      <a:pt x="579" y="340"/>
                      <a:pt x="594" y="325"/>
                      <a:pt x="594" y="309"/>
                    </a:cubicBezTo>
                    <a:cubicBezTo>
                      <a:pt x="613" y="290"/>
                      <a:pt x="594" y="275"/>
                      <a:pt x="579" y="259"/>
                    </a:cubicBezTo>
                    <a:lnTo>
                      <a:pt x="50"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5"/>
              <p:cNvSpPr/>
              <p:nvPr/>
            </p:nvSpPr>
            <p:spPr>
              <a:xfrm>
                <a:off x="4243512" y="4298907"/>
                <a:ext cx="10443" cy="24227"/>
              </a:xfrm>
              <a:custGeom>
                <a:avLst/>
                <a:gdLst/>
                <a:ahLst/>
                <a:cxnLst/>
                <a:rect l="l" t="t" r="r" b="b"/>
                <a:pathLst>
                  <a:path w="225" h="522" extrusionOk="0">
                    <a:moveTo>
                      <a:pt x="180" y="0"/>
                    </a:moveTo>
                    <a:cubicBezTo>
                      <a:pt x="169" y="0"/>
                      <a:pt x="157" y="13"/>
                      <a:pt x="144" y="24"/>
                    </a:cubicBezTo>
                    <a:lnTo>
                      <a:pt x="1" y="471"/>
                    </a:lnTo>
                    <a:cubicBezTo>
                      <a:pt x="1" y="506"/>
                      <a:pt x="1" y="521"/>
                      <a:pt x="32" y="521"/>
                    </a:cubicBezTo>
                    <a:cubicBezTo>
                      <a:pt x="47" y="521"/>
                      <a:pt x="66" y="521"/>
                      <a:pt x="82" y="506"/>
                    </a:cubicBezTo>
                    <a:lnTo>
                      <a:pt x="225" y="55"/>
                    </a:lnTo>
                    <a:cubicBezTo>
                      <a:pt x="225" y="24"/>
                      <a:pt x="225" y="8"/>
                      <a:pt x="194" y="8"/>
                    </a:cubicBezTo>
                    <a:cubicBezTo>
                      <a:pt x="189" y="3"/>
                      <a:pt x="184" y="0"/>
                      <a:pt x="18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5"/>
              <p:cNvSpPr/>
              <p:nvPr/>
            </p:nvSpPr>
            <p:spPr>
              <a:xfrm>
                <a:off x="4256972" y="4238941"/>
                <a:ext cx="17915" cy="24552"/>
              </a:xfrm>
              <a:custGeom>
                <a:avLst/>
                <a:gdLst/>
                <a:ahLst/>
                <a:cxnLst/>
                <a:rect l="l" t="t" r="r" b="b"/>
                <a:pathLst>
                  <a:path w="386" h="529" extrusionOk="0">
                    <a:moveTo>
                      <a:pt x="345" y="0"/>
                    </a:moveTo>
                    <a:cubicBezTo>
                      <a:pt x="337" y="0"/>
                      <a:pt x="328" y="4"/>
                      <a:pt x="320" y="12"/>
                    </a:cubicBezTo>
                    <a:lnTo>
                      <a:pt x="0" y="463"/>
                    </a:lnTo>
                    <a:cubicBezTo>
                      <a:pt x="0" y="479"/>
                      <a:pt x="0" y="494"/>
                      <a:pt x="16" y="510"/>
                    </a:cubicBezTo>
                    <a:lnTo>
                      <a:pt x="31" y="529"/>
                    </a:lnTo>
                    <a:cubicBezTo>
                      <a:pt x="46" y="529"/>
                      <a:pt x="66" y="510"/>
                      <a:pt x="66" y="510"/>
                    </a:cubicBezTo>
                    <a:lnTo>
                      <a:pt x="386" y="62"/>
                    </a:lnTo>
                    <a:cubicBezTo>
                      <a:pt x="386" y="47"/>
                      <a:pt x="386" y="27"/>
                      <a:pt x="370" y="12"/>
                    </a:cubicBezTo>
                    <a:cubicBezTo>
                      <a:pt x="363" y="4"/>
                      <a:pt x="354" y="0"/>
                      <a:pt x="34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5"/>
              <p:cNvSpPr/>
              <p:nvPr/>
            </p:nvSpPr>
            <p:spPr>
              <a:xfrm>
                <a:off x="4207032" y="4227292"/>
                <a:ext cx="11835" cy="27291"/>
              </a:xfrm>
              <a:custGeom>
                <a:avLst/>
                <a:gdLst/>
                <a:ahLst/>
                <a:cxnLst/>
                <a:rect l="l" t="t" r="r" b="b"/>
                <a:pathLst>
                  <a:path w="255" h="588" extrusionOk="0">
                    <a:moveTo>
                      <a:pt x="39" y="0"/>
                    </a:moveTo>
                    <a:cubicBezTo>
                      <a:pt x="33" y="0"/>
                      <a:pt x="25" y="3"/>
                      <a:pt x="15" y="8"/>
                    </a:cubicBezTo>
                    <a:cubicBezTo>
                      <a:pt x="0" y="8"/>
                      <a:pt x="0" y="24"/>
                      <a:pt x="0" y="55"/>
                    </a:cubicBezTo>
                    <a:lnTo>
                      <a:pt x="177" y="552"/>
                    </a:lnTo>
                    <a:cubicBezTo>
                      <a:pt x="177" y="568"/>
                      <a:pt x="193" y="587"/>
                      <a:pt x="208" y="587"/>
                    </a:cubicBezTo>
                    <a:lnTo>
                      <a:pt x="224" y="587"/>
                    </a:lnTo>
                    <a:cubicBezTo>
                      <a:pt x="239" y="568"/>
                      <a:pt x="255" y="552"/>
                      <a:pt x="239" y="537"/>
                    </a:cubicBezTo>
                    <a:lnTo>
                      <a:pt x="62" y="24"/>
                    </a:lnTo>
                    <a:cubicBezTo>
                      <a:pt x="62" y="13"/>
                      <a:pt x="54" y="0"/>
                      <a:pt x="3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5"/>
              <p:cNvSpPr/>
              <p:nvPr/>
            </p:nvSpPr>
            <p:spPr>
              <a:xfrm>
                <a:off x="4273402" y="4327497"/>
                <a:ext cx="337140" cy="308179"/>
              </a:xfrm>
              <a:custGeom>
                <a:avLst/>
                <a:gdLst/>
                <a:ahLst/>
                <a:cxnLst/>
                <a:rect l="l" t="t" r="r" b="b"/>
                <a:pathLst>
                  <a:path w="7264" h="6640" extrusionOk="0">
                    <a:moveTo>
                      <a:pt x="4430" y="1"/>
                    </a:moveTo>
                    <a:cubicBezTo>
                      <a:pt x="1696" y="1"/>
                      <a:pt x="1" y="6219"/>
                      <a:pt x="1" y="6219"/>
                    </a:cubicBezTo>
                    <a:lnTo>
                      <a:pt x="3006" y="6528"/>
                    </a:lnTo>
                    <a:lnTo>
                      <a:pt x="4097" y="6640"/>
                    </a:lnTo>
                    <a:cubicBezTo>
                      <a:pt x="4097" y="6640"/>
                      <a:pt x="7264" y="83"/>
                      <a:pt x="4483" y="2"/>
                    </a:cubicBezTo>
                    <a:cubicBezTo>
                      <a:pt x="4465" y="1"/>
                      <a:pt x="4448" y="1"/>
                      <a:pt x="443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5"/>
              <p:cNvSpPr/>
              <p:nvPr/>
            </p:nvSpPr>
            <p:spPr>
              <a:xfrm>
                <a:off x="4412870" y="4327544"/>
                <a:ext cx="197671" cy="308133"/>
              </a:xfrm>
              <a:custGeom>
                <a:avLst/>
                <a:gdLst/>
                <a:ahLst/>
                <a:cxnLst/>
                <a:rect l="l" t="t" r="r" b="b"/>
                <a:pathLst>
                  <a:path w="4259" h="6639" extrusionOk="0">
                    <a:moveTo>
                      <a:pt x="1478" y="1"/>
                    </a:moveTo>
                    <a:cubicBezTo>
                      <a:pt x="1478" y="1"/>
                      <a:pt x="2508" y="722"/>
                      <a:pt x="1" y="6527"/>
                    </a:cubicBezTo>
                    <a:lnTo>
                      <a:pt x="1092" y="6639"/>
                    </a:lnTo>
                    <a:cubicBezTo>
                      <a:pt x="1092" y="6639"/>
                      <a:pt x="4259" y="82"/>
                      <a:pt x="1478"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5"/>
              <p:cNvSpPr/>
              <p:nvPr/>
            </p:nvSpPr>
            <p:spPr>
              <a:xfrm>
                <a:off x="4401592" y="4350843"/>
                <a:ext cx="13460" cy="14713"/>
              </a:xfrm>
              <a:custGeom>
                <a:avLst/>
                <a:gdLst/>
                <a:ahLst/>
                <a:cxnLst/>
                <a:rect l="l" t="t" r="r" b="b"/>
                <a:pathLst>
                  <a:path w="290" h="317" extrusionOk="0">
                    <a:moveTo>
                      <a:pt x="50" y="0"/>
                    </a:moveTo>
                    <a:cubicBezTo>
                      <a:pt x="38" y="0"/>
                      <a:pt x="26" y="4"/>
                      <a:pt x="16" y="12"/>
                    </a:cubicBezTo>
                    <a:cubicBezTo>
                      <a:pt x="1" y="27"/>
                      <a:pt x="1" y="62"/>
                      <a:pt x="16" y="62"/>
                    </a:cubicBezTo>
                    <a:lnTo>
                      <a:pt x="228" y="301"/>
                    </a:lnTo>
                    <a:lnTo>
                      <a:pt x="244" y="316"/>
                    </a:lnTo>
                    <a:cubicBezTo>
                      <a:pt x="259" y="316"/>
                      <a:pt x="259" y="316"/>
                      <a:pt x="274" y="301"/>
                    </a:cubicBezTo>
                    <a:cubicBezTo>
                      <a:pt x="290" y="286"/>
                      <a:pt x="290" y="270"/>
                      <a:pt x="274" y="255"/>
                    </a:cubicBezTo>
                    <a:lnTo>
                      <a:pt x="82" y="12"/>
                    </a:lnTo>
                    <a:cubicBezTo>
                      <a:pt x="74" y="4"/>
                      <a:pt x="62" y="0"/>
                      <a:pt x="5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5"/>
              <p:cNvSpPr/>
              <p:nvPr/>
            </p:nvSpPr>
            <p:spPr>
              <a:xfrm>
                <a:off x="4374765" y="4368248"/>
                <a:ext cx="26873" cy="9282"/>
              </a:xfrm>
              <a:custGeom>
                <a:avLst/>
                <a:gdLst/>
                <a:ahLst/>
                <a:cxnLst/>
                <a:rect l="l" t="t" r="r" b="b"/>
                <a:pathLst>
                  <a:path w="579" h="200" extrusionOk="0">
                    <a:moveTo>
                      <a:pt x="36" y="1"/>
                    </a:moveTo>
                    <a:cubicBezTo>
                      <a:pt x="24" y="1"/>
                      <a:pt x="11" y="12"/>
                      <a:pt x="0" y="22"/>
                    </a:cubicBezTo>
                    <a:cubicBezTo>
                      <a:pt x="0" y="57"/>
                      <a:pt x="16" y="73"/>
                      <a:pt x="35" y="73"/>
                    </a:cubicBezTo>
                    <a:lnTo>
                      <a:pt x="532" y="200"/>
                    </a:lnTo>
                    <a:cubicBezTo>
                      <a:pt x="548" y="200"/>
                      <a:pt x="563" y="184"/>
                      <a:pt x="579" y="169"/>
                    </a:cubicBezTo>
                    <a:cubicBezTo>
                      <a:pt x="579" y="154"/>
                      <a:pt x="563" y="134"/>
                      <a:pt x="548" y="119"/>
                    </a:cubicBezTo>
                    <a:lnTo>
                      <a:pt x="50" y="7"/>
                    </a:lnTo>
                    <a:cubicBezTo>
                      <a:pt x="46" y="2"/>
                      <a:pt x="41" y="1"/>
                      <a:pt x="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5"/>
              <p:cNvSpPr/>
              <p:nvPr/>
            </p:nvSpPr>
            <p:spPr>
              <a:xfrm>
                <a:off x="4335176" y="4429049"/>
                <a:ext cx="23345" cy="11882"/>
              </a:xfrm>
              <a:custGeom>
                <a:avLst/>
                <a:gdLst/>
                <a:ahLst/>
                <a:cxnLst/>
                <a:rect l="l" t="t" r="r" b="b"/>
                <a:pathLst>
                  <a:path w="503" h="256" extrusionOk="0">
                    <a:moveTo>
                      <a:pt x="66" y="1"/>
                    </a:moveTo>
                    <a:cubicBezTo>
                      <a:pt x="35" y="1"/>
                      <a:pt x="20" y="1"/>
                      <a:pt x="20" y="32"/>
                    </a:cubicBezTo>
                    <a:cubicBezTo>
                      <a:pt x="1" y="47"/>
                      <a:pt x="20" y="62"/>
                      <a:pt x="35" y="78"/>
                    </a:cubicBezTo>
                    <a:lnTo>
                      <a:pt x="452" y="255"/>
                    </a:lnTo>
                    <a:lnTo>
                      <a:pt x="467" y="255"/>
                    </a:lnTo>
                    <a:cubicBezTo>
                      <a:pt x="483" y="255"/>
                      <a:pt x="483" y="255"/>
                      <a:pt x="502" y="240"/>
                    </a:cubicBezTo>
                    <a:cubicBezTo>
                      <a:pt x="502" y="224"/>
                      <a:pt x="502" y="194"/>
                      <a:pt x="483" y="194"/>
                    </a:cubicBezTo>
                    <a:lnTo>
                      <a:pt x="66"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5"/>
              <p:cNvSpPr/>
              <p:nvPr/>
            </p:nvSpPr>
            <p:spPr>
              <a:xfrm>
                <a:off x="4313687" y="4472213"/>
                <a:ext cx="23856" cy="17915"/>
              </a:xfrm>
              <a:custGeom>
                <a:avLst/>
                <a:gdLst/>
                <a:ahLst/>
                <a:cxnLst/>
                <a:rect l="l" t="t" r="r" b="b"/>
                <a:pathLst>
                  <a:path w="514" h="386" extrusionOk="0">
                    <a:moveTo>
                      <a:pt x="63" y="0"/>
                    </a:moveTo>
                    <a:cubicBezTo>
                      <a:pt x="47" y="0"/>
                      <a:pt x="32" y="0"/>
                      <a:pt x="16" y="16"/>
                    </a:cubicBezTo>
                    <a:cubicBezTo>
                      <a:pt x="1" y="35"/>
                      <a:pt x="16" y="50"/>
                      <a:pt x="32" y="66"/>
                    </a:cubicBezTo>
                    <a:lnTo>
                      <a:pt x="448" y="371"/>
                    </a:lnTo>
                    <a:cubicBezTo>
                      <a:pt x="464" y="386"/>
                      <a:pt x="464" y="386"/>
                      <a:pt x="483" y="386"/>
                    </a:cubicBezTo>
                    <a:cubicBezTo>
                      <a:pt x="498" y="386"/>
                      <a:pt x="498" y="371"/>
                      <a:pt x="514" y="371"/>
                    </a:cubicBezTo>
                    <a:cubicBezTo>
                      <a:pt x="514" y="355"/>
                      <a:pt x="514" y="324"/>
                      <a:pt x="498" y="324"/>
                    </a:cubicBezTo>
                    <a:lnTo>
                      <a:pt x="63"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5"/>
              <p:cNvSpPr/>
              <p:nvPr/>
            </p:nvSpPr>
            <p:spPr>
              <a:xfrm>
                <a:off x="4290435" y="4525170"/>
                <a:ext cx="23299" cy="3806"/>
              </a:xfrm>
              <a:custGeom>
                <a:avLst/>
                <a:gdLst/>
                <a:ahLst/>
                <a:cxnLst/>
                <a:rect l="l" t="t" r="r" b="b"/>
                <a:pathLst>
                  <a:path w="502" h="82" extrusionOk="0">
                    <a:moveTo>
                      <a:pt x="35" y="1"/>
                    </a:moveTo>
                    <a:cubicBezTo>
                      <a:pt x="20" y="1"/>
                      <a:pt x="0" y="16"/>
                      <a:pt x="0" y="32"/>
                    </a:cubicBezTo>
                    <a:cubicBezTo>
                      <a:pt x="0" y="66"/>
                      <a:pt x="20" y="82"/>
                      <a:pt x="35" y="82"/>
                    </a:cubicBezTo>
                    <a:lnTo>
                      <a:pt x="467" y="82"/>
                    </a:lnTo>
                    <a:cubicBezTo>
                      <a:pt x="483" y="82"/>
                      <a:pt x="502" y="66"/>
                      <a:pt x="502" y="32"/>
                    </a:cubicBezTo>
                    <a:cubicBezTo>
                      <a:pt x="502" y="16"/>
                      <a:pt x="483" y="1"/>
                      <a:pt x="467"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5"/>
              <p:cNvSpPr/>
              <p:nvPr/>
            </p:nvSpPr>
            <p:spPr>
              <a:xfrm>
                <a:off x="4401592" y="4507719"/>
                <a:ext cx="19586" cy="15363"/>
              </a:xfrm>
              <a:custGeom>
                <a:avLst/>
                <a:gdLst/>
                <a:ahLst/>
                <a:cxnLst/>
                <a:rect l="l" t="t" r="r" b="b"/>
                <a:pathLst>
                  <a:path w="422" h="331" extrusionOk="0">
                    <a:moveTo>
                      <a:pt x="369" y="0"/>
                    </a:moveTo>
                    <a:cubicBezTo>
                      <a:pt x="365" y="0"/>
                      <a:pt x="360" y="2"/>
                      <a:pt x="355" y="7"/>
                    </a:cubicBezTo>
                    <a:lnTo>
                      <a:pt x="16" y="265"/>
                    </a:lnTo>
                    <a:cubicBezTo>
                      <a:pt x="1" y="280"/>
                      <a:pt x="1" y="311"/>
                      <a:pt x="16" y="331"/>
                    </a:cubicBezTo>
                    <a:lnTo>
                      <a:pt x="66" y="331"/>
                    </a:lnTo>
                    <a:lnTo>
                      <a:pt x="402" y="72"/>
                    </a:lnTo>
                    <a:cubicBezTo>
                      <a:pt x="421" y="57"/>
                      <a:pt x="421" y="41"/>
                      <a:pt x="402" y="22"/>
                    </a:cubicBezTo>
                    <a:cubicBezTo>
                      <a:pt x="391" y="11"/>
                      <a:pt x="380" y="0"/>
                      <a:pt x="36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5"/>
              <p:cNvSpPr/>
              <p:nvPr/>
            </p:nvSpPr>
            <p:spPr>
              <a:xfrm>
                <a:off x="4476965" y="4410252"/>
                <a:ext cx="20282" cy="3806"/>
              </a:xfrm>
              <a:custGeom>
                <a:avLst/>
                <a:gdLst/>
                <a:ahLst/>
                <a:cxnLst/>
                <a:rect l="l" t="t" r="r" b="b"/>
                <a:pathLst>
                  <a:path w="437" h="82" extrusionOk="0">
                    <a:moveTo>
                      <a:pt x="31" y="1"/>
                    </a:moveTo>
                    <a:cubicBezTo>
                      <a:pt x="16" y="1"/>
                      <a:pt x="0" y="20"/>
                      <a:pt x="0" y="51"/>
                    </a:cubicBezTo>
                    <a:cubicBezTo>
                      <a:pt x="0" y="66"/>
                      <a:pt x="16" y="82"/>
                      <a:pt x="31" y="82"/>
                    </a:cubicBezTo>
                    <a:lnTo>
                      <a:pt x="402" y="82"/>
                    </a:lnTo>
                    <a:cubicBezTo>
                      <a:pt x="417" y="82"/>
                      <a:pt x="436" y="66"/>
                      <a:pt x="436" y="51"/>
                    </a:cubicBezTo>
                    <a:cubicBezTo>
                      <a:pt x="436" y="20"/>
                      <a:pt x="417" y="1"/>
                      <a:pt x="40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5"/>
              <p:cNvSpPr/>
              <p:nvPr/>
            </p:nvSpPr>
            <p:spPr>
              <a:xfrm>
                <a:off x="4462113" y="4464880"/>
                <a:ext cx="24552" cy="10396"/>
              </a:xfrm>
              <a:custGeom>
                <a:avLst/>
                <a:gdLst/>
                <a:ahLst/>
                <a:cxnLst/>
                <a:rect l="l" t="t" r="r" b="b"/>
                <a:pathLst>
                  <a:path w="529" h="224" extrusionOk="0">
                    <a:moveTo>
                      <a:pt x="47" y="0"/>
                    </a:moveTo>
                    <a:cubicBezTo>
                      <a:pt x="31" y="0"/>
                      <a:pt x="16" y="16"/>
                      <a:pt x="0" y="31"/>
                    </a:cubicBezTo>
                    <a:cubicBezTo>
                      <a:pt x="0" y="46"/>
                      <a:pt x="16" y="62"/>
                      <a:pt x="31" y="77"/>
                    </a:cubicBezTo>
                    <a:lnTo>
                      <a:pt x="482" y="224"/>
                    </a:lnTo>
                    <a:cubicBezTo>
                      <a:pt x="498" y="224"/>
                      <a:pt x="513" y="224"/>
                      <a:pt x="529" y="208"/>
                    </a:cubicBezTo>
                    <a:cubicBezTo>
                      <a:pt x="529" y="193"/>
                      <a:pt x="513" y="158"/>
                      <a:pt x="498" y="158"/>
                    </a:cubicBezTo>
                    <a:lnTo>
                      <a:pt x="47"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5"/>
              <p:cNvSpPr/>
              <p:nvPr/>
            </p:nvSpPr>
            <p:spPr>
              <a:xfrm>
                <a:off x="4437422" y="4541368"/>
                <a:ext cx="23113" cy="10025"/>
              </a:xfrm>
              <a:custGeom>
                <a:avLst/>
                <a:gdLst/>
                <a:ahLst/>
                <a:cxnLst/>
                <a:rect l="l" t="t" r="r" b="b"/>
                <a:pathLst>
                  <a:path w="498" h="216" extrusionOk="0">
                    <a:moveTo>
                      <a:pt x="48" y="0"/>
                    </a:moveTo>
                    <a:cubicBezTo>
                      <a:pt x="33" y="0"/>
                      <a:pt x="15" y="11"/>
                      <a:pt x="15" y="22"/>
                    </a:cubicBezTo>
                    <a:cubicBezTo>
                      <a:pt x="0" y="38"/>
                      <a:pt x="15" y="68"/>
                      <a:pt x="35" y="68"/>
                    </a:cubicBezTo>
                    <a:lnTo>
                      <a:pt x="436" y="215"/>
                    </a:lnTo>
                    <a:lnTo>
                      <a:pt x="451" y="215"/>
                    </a:lnTo>
                    <a:cubicBezTo>
                      <a:pt x="467" y="215"/>
                      <a:pt x="482" y="200"/>
                      <a:pt x="482" y="184"/>
                    </a:cubicBezTo>
                    <a:cubicBezTo>
                      <a:pt x="498" y="165"/>
                      <a:pt x="482" y="149"/>
                      <a:pt x="467" y="134"/>
                    </a:cubicBezTo>
                    <a:lnTo>
                      <a:pt x="66" y="7"/>
                    </a:lnTo>
                    <a:cubicBezTo>
                      <a:pt x="61" y="2"/>
                      <a:pt x="55" y="0"/>
                      <a:pt x="48"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5"/>
              <p:cNvSpPr/>
              <p:nvPr/>
            </p:nvSpPr>
            <p:spPr>
              <a:xfrm>
                <a:off x="4503837" y="4501360"/>
                <a:ext cx="23113" cy="6683"/>
              </a:xfrm>
              <a:custGeom>
                <a:avLst/>
                <a:gdLst/>
                <a:ahLst/>
                <a:cxnLst/>
                <a:rect l="l" t="t" r="r" b="b"/>
                <a:pathLst>
                  <a:path w="498" h="144" extrusionOk="0">
                    <a:moveTo>
                      <a:pt x="50" y="1"/>
                    </a:moveTo>
                    <a:cubicBezTo>
                      <a:pt x="31" y="1"/>
                      <a:pt x="0" y="16"/>
                      <a:pt x="0" y="32"/>
                    </a:cubicBezTo>
                    <a:cubicBezTo>
                      <a:pt x="0" y="47"/>
                      <a:pt x="15" y="63"/>
                      <a:pt x="31" y="82"/>
                    </a:cubicBezTo>
                    <a:lnTo>
                      <a:pt x="451" y="144"/>
                    </a:lnTo>
                    <a:cubicBezTo>
                      <a:pt x="482" y="144"/>
                      <a:pt x="498" y="128"/>
                      <a:pt x="498" y="113"/>
                    </a:cubicBezTo>
                    <a:cubicBezTo>
                      <a:pt x="498" y="97"/>
                      <a:pt x="482" y="63"/>
                      <a:pt x="467" y="63"/>
                    </a:cubicBezTo>
                    <a:lnTo>
                      <a:pt x="50"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5"/>
              <p:cNvSpPr/>
              <p:nvPr/>
            </p:nvSpPr>
            <p:spPr>
              <a:xfrm>
                <a:off x="4523145" y="4442137"/>
                <a:ext cx="20978" cy="6312"/>
              </a:xfrm>
              <a:custGeom>
                <a:avLst/>
                <a:gdLst/>
                <a:ahLst/>
                <a:cxnLst/>
                <a:rect l="l" t="t" r="r" b="b"/>
                <a:pathLst>
                  <a:path w="452" h="136" extrusionOk="0">
                    <a:moveTo>
                      <a:pt x="421" y="0"/>
                    </a:moveTo>
                    <a:cubicBezTo>
                      <a:pt x="415" y="0"/>
                      <a:pt x="410" y="3"/>
                      <a:pt x="406" y="8"/>
                    </a:cubicBezTo>
                    <a:lnTo>
                      <a:pt x="35" y="54"/>
                    </a:lnTo>
                    <a:cubicBezTo>
                      <a:pt x="20" y="70"/>
                      <a:pt x="1" y="85"/>
                      <a:pt x="1" y="104"/>
                    </a:cubicBezTo>
                    <a:cubicBezTo>
                      <a:pt x="1" y="120"/>
                      <a:pt x="20" y="135"/>
                      <a:pt x="35" y="135"/>
                    </a:cubicBezTo>
                    <a:lnTo>
                      <a:pt x="51" y="135"/>
                    </a:lnTo>
                    <a:lnTo>
                      <a:pt x="421" y="70"/>
                    </a:lnTo>
                    <a:cubicBezTo>
                      <a:pt x="436" y="70"/>
                      <a:pt x="452" y="54"/>
                      <a:pt x="452" y="39"/>
                    </a:cubicBezTo>
                    <a:cubicBezTo>
                      <a:pt x="452" y="17"/>
                      <a:pt x="436" y="0"/>
                      <a:pt x="42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5"/>
              <p:cNvSpPr/>
              <p:nvPr/>
            </p:nvSpPr>
            <p:spPr>
              <a:xfrm>
                <a:off x="4523145" y="4368526"/>
                <a:ext cx="25480" cy="5987"/>
              </a:xfrm>
              <a:custGeom>
                <a:avLst/>
                <a:gdLst/>
                <a:ahLst/>
                <a:cxnLst/>
                <a:rect l="l" t="t" r="r" b="b"/>
                <a:pathLst>
                  <a:path w="549" h="129" extrusionOk="0">
                    <a:moveTo>
                      <a:pt x="502" y="1"/>
                    </a:moveTo>
                    <a:lnTo>
                      <a:pt x="35" y="67"/>
                    </a:lnTo>
                    <a:cubicBezTo>
                      <a:pt x="20" y="67"/>
                      <a:pt x="1" y="82"/>
                      <a:pt x="1" y="97"/>
                    </a:cubicBezTo>
                    <a:cubicBezTo>
                      <a:pt x="1" y="113"/>
                      <a:pt x="20" y="128"/>
                      <a:pt x="35" y="128"/>
                    </a:cubicBezTo>
                    <a:lnTo>
                      <a:pt x="51" y="128"/>
                    </a:lnTo>
                    <a:lnTo>
                      <a:pt x="517" y="67"/>
                    </a:lnTo>
                    <a:cubicBezTo>
                      <a:pt x="533" y="67"/>
                      <a:pt x="548" y="51"/>
                      <a:pt x="548" y="32"/>
                    </a:cubicBezTo>
                    <a:cubicBezTo>
                      <a:pt x="533" y="1"/>
                      <a:pt x="517" y="1"/>
                      <a:pt x="50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5"/>
              <p:cNvSpPr/>
              <p:nvPr/>
            </p:nvSpPr>
            <p:spPr>
              <a:xfrm>
                <a:off x="4438118" y="4397720"/>
                <a:ext cx="3110" cy="20839"/>
              </a:xfrm>
              <a:custGeom>
                <a:avLst/>
                <a:gdLst/>
                <a:ahLst/>
                <a:cxnLst/>
                <a:rect l="l" t="t" r="r" b="b"/>
                <a:pathLst>
                  <a:path w="67" h="449" extrusionOk="0">
                    <a:moveTo>
                      <a:pt x="35" y="1"/>
                    </a:moveTo>
                    <a:cubicBezTo>
                      <a:pt x="20" y="1"/>
                      <a:pt x="0" y="16"/>
                      <a:pt x="0" y="32"/>
                    </a:cubicBezTo>
                    <a:lnTo>
                      <a:pt x="0" y="402"/>
                    </a:lnTo>
                    <a:cubicBezTo>
                      <a:pt x="0" y="433"/>
                      <a:pt x="20" y="448"/>
                      <a:pt x="35" y="448"/>
                    </a:cubicBezTo>
                    <a:cubicBezTo>
                      <a:pt x="51" y="448"/>
                      <a:pt x="66" y="433"/>
                      <a:pt x="66" y="402"/>
                    </a:cubicBezTo>
                    <a:lnTo>
                      <a:pt x="66" y="32"/>
                    </a:lnTo>
                    <a:cubicBezTo>
                      <a:pt x="66" y="16"/>
                      <a:pt x="51" y="1"/>
                      <a:pt x="35"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5"/>
              <p:cNvSpPr/>
              <p:nvPr/>
            </p:nvSpPr>
            <p:spPr>
              <a:xfrm>
                <a:off x="4461370" y="4315987"/>
                <a:ext cx="9747" cy="22000"/>
              </a:xfrm>
              <a:custGeom>
                <a:avLst/>
                <a:gdLst/>
                <a:ahLst/>
                <a:cxnLst/>
                <a:rect l="l" t="t" r="r" b="b"/>
                <a:pathLst>
                  <a:path w="210" h="474" extrusionOk="0">
                    <a:moveTo>
                      <a:pt x="45" y="0"/>
                    </a:moveTo>
                    <a:cubicBezTo>
                      <a:pt x="41" y="0"/>
                      <a:pt x="36" y="2"/>
                      <a:pt x="32" y="7"/>
                    </a:cubicBezTo>
                    <a:cubicBezTo>
                      <a:pt x="16" y="7"/>
                      <a:pt x="1" y="26"/>
                      <a:pt x="1" y="57"/>
                    </a:cubicBezTo>
                    <a:lnTo>
                      <a:pt x="128" y="458"/>
                    </a:lnTo>
                    <a:cubicBezTo>
                      <a:pt x="144" y="473"/>
                      <a:pt x="159" y="473"/>
                      <a:pt x="159" y="473"/>
                    </a:cubicBezTo>
                    <a:lnTo>
                      <a:pt x="174" y="473"/>
                    </a:lnTo>
                    <a:cubicBezTo>
                      <a:pt x="194" y="473"/>
                      <a:pt x="209" y="443"/>
                      <a:pt x="209" y="427"/>
                    </a:cubicBezTo>
                    <a:lnTo>
                      <a:pt x="78" y="26"/>
                    </a:lnTo>
                    <a:cubicBezTo>
                      <a:pt x="67" y="12"/>
                      <a:pt x="56" y="0"/>
                      <a:pt x="4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5"/>
              <p:cNvSpPr/>
              <p:nvPr/>
            </p:nvSpPr>
            <p:spPr>
              <a:xfrm>
                <a:off x="4315126" y="4411133"/>
                <a:ext cx="114082" cy="183561"/>
              </a:xfrm>
              <a:custGeom>
                <a:avLst/>
                <a:gdLst/>
                <a:ahLst/>
                <a:cxnLst/>
                <a:rect l="l" t="t" r="r" b="b"/>
                <a:pathLst>
                  <a:path w="2458" h="3955" extrusionOk="0">
                    <a:moveTo>
                      <a:pt x="1995" y="1"/>
                    </a:moveTo>
                    <a:cubicBezTo>
                      <a:pt x="1528" y="1"/>
                      <a:pt x="275" y="3214"/>
                      <a:pt x="1" y="3954"/>
                    </a:cubicBezTo>
                    <a:lnTo>
                      <a:pt x="1046" y="3954"/>
                    </a:lnTo>
                    <a:cubicBezTo>
                      <a:pt x="1320" y="3229"/>
                      <a:pt x="2458" y="97"/>
                      <a:pt x="2010" y="1"/>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5"/>
              <p:cNvSpPr/>
              <p:nvPr/>
            </p:nvSpPr>
            <p:spPr>
              <a:xfrm>
                <a:off x="3884051" y="4449981"/>
                <a:ext cx="210388" cy="166203"/>
              </a:xfrm>
              <a:custGeom>
                <a:avLst/>
                <a:gdLst/>
                <a:ahLst/>
                <a:cxnLst/>
                <a:rect l="l" t="t" r="r" b="b"/>
                <a:pathLst>
                  <a:path w="4533" h="3581" extrusionOk="0">
                    <a:moveTo>
                      <a:pt x="2242" y="0"/>
                    </a:moveTo>
                    <a:cubicBezTo>
                      <a:pt x="1117" y="0"/>
                      <a:pt x="1" y="422"/>
                      <a:pt x="1" y="1266"/>
                    </a:cubicBezTo>
                    <a:cubicBezTo>
                      <a:pt x="1" y="2986"/>
                      <a:pt x="1366" y="3580"/>
                      <a:pt x="1366" y="3580"/>
                    </a:cubicBezTo>
                    <a:lnTo>
                      <a:pt x="3279" y="3580"/>
                    </a:lnTo>
                    <a:cubicBezTo>
                      <a:pt x="3279" y="3580"/>
                      <a:pt x="4533" y="3021"/>
                      <a:pt x="4533" y="1301"/>
                    </a:cubicBezTo>
                    <a:cubicBezTo>
                      <a:pt x="4533" y="434"/>
                      <a:pt x="3383" y="0"/>
                      <a:pt x="224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5"/>
              <p:cNvSpPr/>
              <p:nvPr/>
            </p:nvSpPr>
            <p:spPr>
              <a:xfrm>
                <a:off x="3896582" y="4449842"/>
                <a:ext cx="178363" cy="173861"/>
              </a:xfrm>
              <a:custGeom>
                <a:avLst/>
                <a:gdLst/>
                <a:ahLst/>
                <a:cxnLst/>
                <a:rect l="l" t="t" r="r" b="b"/>
                <a:pathLst>
                  <a:path w="3843" h="3746" extrusionOk="0">
                    <a:moveTo>
                      <a:pt x="1995" y="0"/>
                    </a:moveTo>
                    <a:cubicBezTo>
                      <a:pt x="1995" y="0"/>
                      <a:pt x="1" y="756"/>
                      <a:pt x="1675" y="3745"/>
                    </a:cubicBezTo>
                    <a:lnTo>
                      <a:pt x="2446" y="3745"/>
                    </a:lnTo>
                    <a:cubicBezTo>
                      <a:pt x="2446" y="3745"/>
                      <a:pt x="3843" y="883"/>
                      <a:pt x="1995"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5"/>
              <p:cNvSpPr/>
              <p:nvPr/>
            </p:nvSpPr>
            <p:spPr>
              <a:xfrm>
                <a:off x="3923455" y="4388948"/>
                <a:ext cx="86699" cy="72682"/>
              </a:xfrm>
              <a:custGeom>
                <a:avLst/>
                <a:gdLst/>
                <a:ahLst/>
                <a:cxnLst/>
                <a:rect l="l" t="t" r="r" b="b"/>
                <a:pathLst>
                  <a:path w="1868" h="1566" extrusionOk="0">
                    <a:moveTo>
                      <a:pt x="984" y="0"/>
                    </a:moveTo>
                    <a:cubicBezTo>
                      <a:pt x="894" y="0"/>
                      <a:pt x="802" y="14"/>
                      <a:pt x="710" y="43"/>
                    </a:cubicBezTo>
                    <a:cubicBezTo>
                      <a:pt x="259" y="170"/>
                      <a:pt x="0" y="606"/>
                      <a:pt x="116" y="1023"/>
                    </a:cubicBezTo>
                    <a:cubicBezTo>
                      <a:pt x="217" y="1356"/>
                      <a:pt x="531" y="1565"/>
                      <a:pt x="879" y="1565"/>
                    </a:cubicBezTo>
                    <a:cubicBezTo>
                      <a:pt x="971" y="1565"/>
                      <a:pt x="1064" y="1551"/>
                      <a:pt x="1158" y="1520"/>
                    </a:cubicBezTo>
                    <a:cubicBezTo>
                      <a:pt x="1609" y="1393"/>
                      <a:pt x="1867" y="961"/>
                      <a:pt x="1755" y="541"/>
                    </a:cubicBezTo>
                    <a:cubicBezTo>
                      <a:pt x="1651" y="209"/>
                      <a:pt x="1335" y="0"/>
                      <a:pt x="984"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5"/>
              <p:cNvSpPr/>
              <p:nvPr/>
            </p:nvSpPr>
            <p:spPr>
              <a:xfrm>
                <a:off x="3912873" y="4396838"/>
                <a:ext cx="112133" cy="76998"/>
              </a:xfrm>
              <a:custGeom>
                <a:avLst/>
                <a:gdLst/>
                <a:ahLst/>
                <a:cxnLst/>
                <a:rect l="l" t="t" r="r" b="b"/>
                <a:pathLst>
                  <a:path w="2416" h="1659" extrusionOk="0">
                    <a:moveTo>
                      <a:pt x="1081" y="0"/>
                    </a:moveTo>
                    <a:cubicBezTo>
                      <a:pt x="730" y="193"/>
                      <a:pt x="664" y="695"/>
                      <a:pt x="664" y="695"/>
                    </a:cubicBezTo>
                    <a:cubicBezTo>
                      <a:pt x="664" y="695"/>
                      <a:pt x="364" y="545"/>
                      <a:pt x="142" y="545"/>
                    </a:cubicBezTo>
                    <a:cubicBezTo>
                      <a:pt x="122" y="545"/>
                      <a:pt x="104" y="546"/>
                      <a:pt x="86" y="548"/>
                    </a:cubicBezTo>
                    <a:cubicBezTo>
                      <a:pt x="0" y="990"/>
                      <a:pt x="470" y="1659"/>
                      <a:pt x="1151" y="1659"/>
                    </a:cubicBezTo>
                    <a:cubicBezTo>
                      <a:pt x="1238" y="1659"/>
                      <a:pt x="1328" y="1648"/>
                      <a:pt x="1420" y="1624"/>
                    </a:cubicBezTo>
                    <a:cubicBezTo>
                      <a:pt x="2126" y="1447"/>
                      <a:pt x="2415" y="564"/>
                      <a:pt x="2095" y="66"/>
                    </a:cubicBezTo>
                    <a:lnTo>
                      <a:pt x="2095" y="66"/>
                    </a:lnTo>
                    <a:cubicBezTo>
                      <a:pt x="1740" y="193"/>
                      <a:pt x="1659" y="467"/>
                      <a:pt x="1659" y="467"/>
                    </a:cubicBezTo>
                    <a:cubicBezTo>
                      <a:pt x="1659" y="467"/>
                      <a:pt x="1563" y="132"/>
                      <a:pt x="1081"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5"/>
              <p:cNvSpPr/>
              <p:nvPr/>
            </p:nvSpPr>
            <p:spPr>
              <a:xfrm>
                <a:off x="3881730" y="4475647"/>
                <a:ext cx="23160" cy="10025"/>
              </a:xfrm>
              <a:custGeom>
                <a:avLst/>
                <a:gdLst/>
                <a:ahLst/>
                <a:cxnLst/>
                <a:rect l="l" t="t" r="r" b="b"/>
                <a:pathLst>
                  <a:path w="499" h="216" extrusionOk="0">
                    <a:moveTo>
                      <a:pt x="41" y="1"/>
                    </a:moveTo>
                    <a:cubicBezTo>
                      <a:pt x="24" y="1"/>
                      <a:pt x="16" y="12"/>
                      <a:pt x="16" y="23"/>
                    </a:cubicBezTo>
                    <a:cubicBezTo>
                      <a:pt x="1" y="57"/>
                      <a:pt x="16" y="73"/>
                      <a:pt x="32" y="73"/>
                    </a:cubicBezTo>
                    <a:lnTo>
                      <a:pt x="437" y="200"/>
                    </a:lnTo>
                    <a:lnTo>
                      <a:pt x="452" y="216"/>
                    </a:lnTo>
                    <a:cubicBezTo>
                      <a:pt x="467" y="216"/>
                      <a:pt x="483" y="200"/>
                      <a:pt x="483" y="185"/>
                    </a:cubicBezTo>
                    <a:cubicBezTo>
                      <a:pt x="498" y="169"/>
                      <a:pt x="483" y="135"/>
                      <a:pt x="467" y="135"/>
                    </a:cubicBezTo>
                    <a:lnTo>
                      <a:pt x="66" y="7"/>
                    </a:lnTo>
                    <a:cubicBezTo>
                      <a:pt x="56" y="3"/>
                      <a:pt x="48" y="1"/>
                      <a:pt x="4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5"/>
              <p:cNvSpPr/>
              <p:nvPr/>
            </p:nvSpPr>
            <p:spPr>
              <a:xfrm>
                <a:off x="3872773" y="4507997"/>
                <a:ext cx="22464" cy="3110"/>
              </a:xfrm>
              <a:custGeom>
                <a:avLst/>
                <a:gdLst/>
                <a:ahLst/>
                <a:cxnLst/>
                <a:rect l="l" t="t" r="r" b="b"/>
                <a:pathLst>
                  <a:path w="484" h="67" extrusionOk="0">
                    <a:moveTo>
                      <a:pt x="32" y="1"/>
                    </a:moveTo>
                    <a:cubicBezTo>
                      <a:pt x="16" y="1"/>
                      <a:pt x="1" y="16"/>
                      <a:pt x="1" y="35"/>
                    </a:cubicBezTo>
                    <a:cubicBezTo>
                      <a:pt x="1" y="51"/>
                      <a:pt x="16" y="66"/>
                      <a:pt x="32" y="66"/>
                    </a:cubicBezTo>
                    <a:lnTo>
                      <a:pt x="452" y="66"/>
                    </a:lnTo>
                    <a:cubicBezTo>
                      <a:pt x="468" y="66"/>
                      <a:pt x="483" y="51"/>
                      <a:pt x="483" y="35"/>
                    </a:cubicBezTo>
                    <a:cubicBezTo>
                      <a:pt x="483" y="16"/>
                      <a:pt x="468" y="1"/>
                      <a:pt x="45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5"/>
              <p:cNvSpPr/>
              <p:nvPr/>
            </p:nvSpPr>
            <p:spPr>
              <a:xfrm>
                <a:off x="3878713" y="4534870"/>
                <a:ext cx="26177" cy="9700"/>
              </a:xfrm>
              <a:custGeom>
                <a:avLst/>
                <a:gdLst/>
                <a:ahLst/>
                <a:cxnLst/>
                <a:rect l="l" t="t" r="r" b="b"/>
                <a:pathLst>
                  <a:path w="564" h="209" extrusionOk="0">
                    <a:moveTo>
                      <a:pt x="502" y="0"/>
                    </a:moveTo>
                    <a:lnTo>
                      <a:pt x="35" y="147"/>
                    </a:lnTo>
                    <a:cubicBezTo>
                      <a:pt x="19" y="147"/>
                      <a:pt x="0" y="162"/>
                      <a:pt x="19" y="193"/>
                    </a:cubicBezTo>
                    <a:cubicBezTo>
                      <a:pt x="19" y="208"/>
                      <a:pt x="35" y="208"/>
                      <a:pt x="50" y="208"/>
                    </a:cubicBezTo>
                    <a:lnTo>
                      <a:pt x="66" y="208"/>
                    </a:lnTo>
                    <a:lnTo>
                      <a:pt x="532" y="81"/>
                    </a:lnTo>
                    <a:cubicBezTo>
                      <a:pt x="548" y="66"/>
                      <a:pt x="563" y="50"/>
                      <a:pt x="548" y="35"/>
                    </a:cubicBezTo>
                    <a:cubicBezTo>
                      <a:pt x="548" y="16"/>
                      <a:pt x="532" y="0"/>
                      <a:pt x="502"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5"/>
              <p:cNvSpPr/>
              <p:nvPr/>
            </p:nvSpPr>
            <p:spPr>
              <a:xfrm>
                <a:off x="3918257" y="4552461"/>
                <a:ext cx="16523" cy="12346"/>
              </a:xfrm>
              <a:custGeom>
                <a:avLst/>
                <a:gdLst/>
                <a:ahLst/>
                <a:cxnLst/>
                <a:rect l="l" t="t" r="r" b="b"/>
                <a:pathLst>
                  <a:path w="356" h="266" extrusionOk="0">
                    <a:moveTo>
                      <a:pt x="307" y="1"/>
                    </a:moveTo>
                    <a:cubicBezTo>
                      <a:pt x="301" y="1"/>
                      <a:pt x="294" y="2"/>
                      <a:pt x="290" y="7"/>
                    </a:cubicBezTo>
                    <a:lnTo>
                      <a:pt x="16" y="200"/>
                    </a:lnTo>
                    <a:cubicBezTo>
                      <a:pt x="1" y="215"/>
                      <a:pt x="1" y="234"/>
                      <a:pt x="1" y="250"/>
                    </a:cubicBezTo>
                    <a:cubicBezTo>
                      <a:pt x="16" y="265"/>
                      <a:pt x="16" y="265"/>
                      <a:pt x="35" y="265"/>
                    </a:cubicBezTo>
                    <a:lnTo>
                      <a:pt x="66" y="265"/>
                    </a:lnTo>
                    <a:lnTo>
                      <a:pt x="340" y="72"/>
                    </a:lnTo>
                    <a:cubicBezTo>
                      <a:pt x="355" y="57"/>
                      <a:pt x="355" y="42"/>
                      <a:pt x="355" y="22"/>
                    </a:cubicBezTo>
                    <a:cubicBezTo>
                      <a:pt x="345" y="11"/>
                      <a:pt x="324" y="1"/>
                      <a:pt x="307"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5"/>
              <p:cNvSpPr/>
              <p:nvPr/>
            </p:nvSpPr>
            <p:spPr>
              <a:xfrm>
                <a:off x="3936172" y="4495791"/>
                <a:ext cx="18658" cy="9375"/>
              </a:xfrm>
              <a:custGeom>
                <a:avLst/>
                <a:gdLst/>
                <a:ahLst/>
                <a:cxnLst/>
                <a:rect l="l" t="t" r="r" b="b"/>
                <a:pathLst>
                  <a:path w="402" h="202" extrusionOk="0">
                    <a:moveTo>
                      <a:pt x="42" y="1"/>
                    </a:moveTo>
                    <a:cubicBezTo>
                      <a:pt x="25" y="1"/>
                      <a:pt x="16" y="14"/>
                      <a:pt x="16" y="25"/>
                    </a:cubicBezTo>
                    <a:cubicBezTo>
                      <a:pt x="0" y="40"/>
                      <a:pt x="16" y="71"/>
                      <a:pt x="35" y="71"/>
                    </a:cubicBezTo>
                    <a:lnTo>
                      <a:pt x="355" y="183"/>
                    </a:lnTo>
                    <a:lnTo>
                      <a:pt x="355" y="202"/>
                    </a:lnTo>
                    <a:cubicBezTo>
                      <a:pt x="371" y="202"/>
                      <a:pt x="386" y="183"/>
                      <a:pt x="401" y="167"/>
                    </a:cubicBezTo>
                    <a:cubicBezTo>
                      <a:pt x="401" y="152"/>
                      <a:pt x="386" y="136"/>
                      <a:pt x="371" y="121"/>
                    </a:cubicBezTo>
                    <a:lnTo>
                      <a:pt x="66" y="9"/>
                    </a:lnTo>
                    <a:cubicBezTo>
                      <a:pt x="57" y="3"/>
                      <a:pt x="48" y="1"/>
                      <a:pt x="4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5"/>
              <p:cNvSpPr/>
              <p:nvPr/>
            </p:nvSpPr>
            <p:spPr>
              <a:xfrm>
                <a:off x="4023519" y="4492171"/>
                <a:ext cx="21721" cy="6915"/>
              </a:xfrm>
              <a:custGeom>
                <a:avLst/>
                <a:gdLst/>
                <a:ahLst/>
                <a:cxnLst/>
                <a:rect l="l" t="t" r="r" b="b"/>
                <a:pathLst>
                  <a:path w="468" h="149" extrusionOk="0">
                    <a:moveTo>
                      <a:pt x="430" y="0"/>
                    </a:moveTo>
                    <a:cubicBezTo>
                      <a:pt x="425" y="0"/>
                      <a:pt x="421" y="2"/>
                      <a:pt x="417" y="6"/>
                    </a:cubicBezTo>
                    <a:lnTo>
                      <a:pt x="31" y="87"/>
                    </a:lnTo>
                    <a:cubicBezTo>
                      <a:pt x="16" y="87"/>
                      <a:pt x="1" y="103"/>
                      <a:pt x="1" y="133"/>
                    </a:cubicBezTo>
                    <a:cubicBezTo>
                      <a:pt x="1" y="149"/>
                      <a:pt x="16" y="149"/>
                      <a:pt x="31" y="149"/>
                    </a:cubicBezTo>
                    <a:lnTo>
                      <a:pt x="47" y="149"/>
                    </a:lnTo>
                    <a:lnTo>
                      <a:pt x="433" y="68"/>
                    </a:lnTo>
                    <a:cubicBezTo>
                      <a:pt x="448" y="68"/>
                      <a:pt x="467" y="52"/>
                      <a:pt x="467" y="37"/>
                    </a:cubicBezTo>
                    <a:cubicBezTo>
                      <a:pt x="453" y="14"/>
                      <a:pt x="441" y="0"/>
                      <a:pt x="43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5"/>
              <p:cNvSpPr/>
              <p:nvPr/>
            </p:nvSpPr>
            <p:spPr>
              <a:xfrm>
                <a:off x="4023519" y="4547588"/>
                <a:ext cx="18658" cy="8261"/>
              </a:xfrm>
              <a:custGeom>
                <a:avLst/>
                <a:gdLst/>
                <a:ahLst/>
                <a:cxnLst/>
                <a:rect l="l" t="t" r="r" b="b"/>
                <a:pathLst>
                  <a:path w="402" h="178" extrusionOk="0">
                    <a:moveTo>
                      <a:pt x="47" y="0"/>
                    </a:moveTo>
                    <a:cubicBezTo>
                      <a:pt x="31" y="0"/>
                      <a:pt x="16" y="15"/>
                      <a:pt x="1" y="31"/>
                    </a:cubicBezTo>
                    <a:cubicBezTo>
                      <a:pt x="1" y="50"/>
                      <a:pt x="16" y="66"/>
                      <a:pt x="31" y="81"/>
                    </a:cubicBezTo>
                    <a:lnTo>
                      <a:pt x="352" y="177"/>
                    </a:lnTo>
                    <a:lnTo>
                      <a:pt x="371" y="177"/>
                    </a:lnTo>
                    <a:cubicBezTo>
                      <a:pt x="386" y="177"/>
                      <a:pt x="402" y="177"/>
                      <a:pt x="402" y="162"/>
                    </a:cubicBezTo>
                    <a:cubicBezTo>
                      <a:pt x="402" y="147"/>
                      <a:pt x="402" y="112"/>
                      <a:pt x="371" y="112"/>
                    </a:cubicBezTo>
                    <a:lnTo>
                      <a:pt x="47"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5"/>
              <p:cNvSpPr/>
              <p:nvPr/>
            </p:nvSpPr>
            <p:spPr>
              <a:xfrm>
                <a:off x="4025654" y="4520018"/>
                <a:ext cx="16523" cy="3063"/>
              </a:xfrm>
              <a:custGeom>
                <a:avLst/>
                <a:gdLst/>
                <a:ahLst/>
                <a:cxnLst/>
                <a:rect l="l" t="t" r="r" b="b"/>
                <a:pathLst>
                  <a:path w="356" h="66" extrusionOk="0">
                    <a:moveTo>
                      <a:pt x="36" y="0"/>
                    </a:moveTo>
                    <a:cubicBezTo>
                      <a:pt x="16" y="0"/>
                      <a:pt x="1" y="15"/>
                      <a:pt x="1" y="31"/>
                    </a:cubicBezTo>
                    <a:cubicBezTo>
                      <a:pt x="1" y="46"/>
                      <a:pt x="16" y="66"/>
                      <a:pt x="36" y="66"/>
                    </a:cubicBezTo>
                    <a:lnTo>
                      <a:pt x="325" y="66"/>
                    </a:lnTo>
                    <a:cubicBezTo>
                      <a:pt x="340" y="66"/>
                      <a:pt x="356" y="46"/>
                      <a:pt x="356" y="31"/>
                    </a:cubicBezTo>
                    <a:cubicBezTo>
                      <a:pt x="356" y="15"/>
                      <a:pt x="340" y="0"/>
                      <a:pt x="32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5"/>
              <p:cNvSpPr/>
              <p:nvPr/>
            </p:nvSpPr>
            <p:spPr>
              <a:xfrm>
                <a:off x="4082416" y="4494584"/>
                <a:ext cx="21721" cy="7565"/>
              </a:xfrm>
              <a:custGeom>
                <a:avLst/>
                <a:gdLst/>
                <a:ahLst/>
                <a:cxnLst/>
                <a:rect l="l" t="t" r="r" b="b"/>
                <a:pathLst>
                  <a:path w="468" h="163" extrusionOk="0">
                    <a:moveTo>
                      <a:pt x="417" y="0"/>
                    </a:moveTo>
                    <a:lnTo>
                      <a:pt x="31" y="81"/>
                    </a:lnTo>
                    <a:cubicBezTo>
                      <a:pt x="16" y="97"/>
                      <a:pt x="1" y="112"/>
                      <a:pt x="1" y="132"/>
                    </a:cubicBezTo>
                    <a:cubicBezTo>
                      <a:pt x="1" y="147"/>
                      <a:pt x="16" y="162"/>
                      <a:pt x="31" y="162"/>
                    </a:cubicBezTo>
                    <a:lnTo>
                      <a:pt x="47" y="162"/>
                    </a:lnTo>
                    <a:lnTo>
                      <a:pt x="433" y="81"/>
                    </a:lnTo>
                    <a:cubicBezTo>
                      <a:pt x="467" y="81"/>
                      <a:pt x="467" y="66"/>
                      <a:pt x="467" y="35"/>
                    </a:cubicBezTo>
                    <a:cubicBezTo>
                      <a:pt x="467" y="16"/>
                      <a:pt x="452" y="0"/>
                      <a:pt x="41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5"/>
              <p:cNvSpPr/>
              <p:nvPr/>
            </p:nvSpPr>
            <p:spPr>
              <a:xfrm>
                <a:off x="4084551" y="4537887"/>
                <a:ext cx="17962" cy="3806"/>
              </a:xfrm>
              <a:custGeom>
                <a:avLst/>
                <a:gdLst/>
                <a:ahLst/>
                <a:cxnLst/>
                <a:rect l="l" t="t" r="r" b="b"/>
                <a:pathLst>
                  <a:path w="387" h="82" extrusionOk="0">
                    <a:moveTo>
                      <a:pt x="36" y="1"/>
                    </a:moveTo>
                    <a:cubicBezTo>
                      <a:pt x="20" y="1"/>
                      <a:pt x="1" y="16"/>
                      <a:pt x="1" y="32"/>
                    </a:cubicBezTo>
                    <a:cubicBezTo>
                      <a:pt x="1" y="47"/>
                      <a:pt x="20" y="66"/>
                      <a:pt x="36" y="66"/>
                    </a:cubicBezTo>
                    <a:lnTo>
                      <a:pt x="340" y="82"/>
                    </a:lnTo>
                    <a:cubicBezTo>
                      <a:pt x="356" y="82"/>
                      <a:pt x="371" y="66"/>
                      <a:pt x="387" y="47"/>
                    </a:cubicBezTo>
                    <a:cubicBezTo>
                      <a:pt x="387" y="16"/>
                      <a:pt x="371" y="1"/>
                      <a:pt x="340"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5"/>
              <p:cNvSpPr/>
              <p:nvPr/>
            </p:nvSpPr>
            <p:spPr>
              <a:xfrm>
                <a:off x="3821395" y="4594650"/>
                <a:ext cx="802611" cy="208067"/>
              </a:xfrm>
              <a:custGeom>
                <a:avLst/>
                <a:gdLst/>
                <a:ahLst/>
                <a:cxnLst/>
                <a:rect l="l" t="t" r="r" b="b"/>
                <a:pathLst>
                  <a:path w="17293" h="4483" extrusionOk="0">
                    <a:moveTo>
                      <a:pt x="321" y="0"/>
                    </a:moveTo>
                    <a:cubicBezTo>
                      <a:pt x="144" y="0"/>
                      <a:pt x="16" y="128"/>
                      <a:pt x="16" y="305"/>
                    </a:cubicBezTo>
                    <a:lnTo>
                      <a:pt x="1" y="3919"/>
                    </a:lnTo>
                    <a:cubicBezTo>
                      <a:pt x="1" y="4224"/>
                      <a:pt x="240" y="4482"/>
                      <a:pt x="545" y="4482"/>
                    </a:cubicBezTo>
                    <a:lnTo>
                      <a:pt x="5979" y="4467"/>
                    </a:lnTo>
                    <a:cubicBezTo>
                      <a:pt x="6076" y="4467"/>
                      <a:pt x="6138" y="4401"/>
                      <a:pt x="6138" y="4305"/>
                    </a:cubicBezTo>
                    <a:cubicBezTo>
                      <a:pt x="6138" y="4112"/>
                      <a:pt x="6284" y="3919"/>
                      <a:pt x="6492" y="3888"/>
                    </a:cubicBezTo>
                    <a:cubicBezTo>
                      <a:pt x="6522" y="3882"/>
                      <a:pt x="6551" y="3879"/>
                      <a:pt x="6580" y="3879"/>
                    </a:cubicBezTo>
                    <a:cubicBezTo>
                      <a:pt x="6688" y="3879"/>
                      <a:pt x="6786" y="3924"/>
                      <a:pt x="6863" y="4000"/>
                    </a:cubicBezTo>
                    <a:cubicBezTo>
                      <a:pt x="6924" y="4081"/>
                      <a:pt x="6974" y="4178"/>
                      <a:pt x="6974" y="4305"/>
                    </a:cubicBezTo>
                    <a:cubicBezTo>
                      <a:pt x="6974" y="4401"/>
                      <a:pt x="7055" y="4467"/>
                      <a:pt x="7136" y="4467"/>
                    </a:cubicBezTo>
                    <a:lnTo>
                      <a:pt x="7310" y="4467"/>
                    </a:lnTo>
                    <a:cubicBezTo>
                      <a:pt x="7391" y="4467"/>
                      <a:pt x="7472" y="4401"/>
                      <a:pt x="7472" y="4320"/>
                    </a:cubicBezTo>
                    <a:cubicBezTo>
                      <a:pt x="7472" y="4097"/>
                      <a:pt x="7634" y="3904"/>
                      <a:pt x="7858" y="3888"/>
                    </a:cubicBezTo>
                    <a:cubicBezTo>
                      <a:pt x="7874" y="3886"/>
                      <a:pt x="7890" y="3885"/>
                      <a:pt x="7906" y="3885"/>
                    </a:cubicBezTo>
                    <a:cubicBezTo>
                      <a:pt x="8014" y="3885"/>
                      <a:pt x="8111" y="3930"/>
                      <a:pt x="8178" y="4000"/>
                    </a:cubicBezTo>
                    <a:cubicBezTo>
                      <a:pt x="8259" y="4081"/>
                      <a:pt x="8309" y="4178"/>
                      <a:pt x="8309" y="4305"/>
                    </a:cubicBezTo>
                    <a:cubicBezTo>
                      <a:pt x="8309" y="4401"/>
                      <a:pt x="8371" y="4467"/>
                      <a:pt x="8467" y="4467"/>
                    </a:cubicBezTo>
                    <a:lnTo>
                      <a:pt x="8645" y="4467"/>
                    </a:lnTo>
                    <a:cubicBezTo>
                      <a:pt x="8726" y="4467"/>
                      <a:pt x="8791" y="4401"/>
                      <a:pt x="8791" y="4320"/>
                    </a:cubicBezTo>
                    <a:cubicBezTo>
                      <a:pt x="8791" y="4112"/>
                      <a:pt x="8934" y="3919"/>
                      <a:pt x="9142" y="3888"/>
                    </a:cubicBezTo>
                    <a:cubicBezTo>
                      <a:pt x="9161" y="3886"/>
                      <a:pt x="9180" y="3885"/>
                      <a:pt x="9198" y="3885"/>
                    </a:cubicBezTo>
                    <a:cubicBezTo>
                      <a:pt x="9321" y="3885"/>
                      <a:pt x="9426" y="3930"/>
                      <a:pt x="9497" y="4000"/>
                    </a:cubicBezTo>
                    <a:cubicBezTo>
                      <a:pt x="9578" y="4081"/>
                      <a:pt x="9624" y="4178"/>
                      <a:pt x="9624" y="4305"/>
                    </a:cubicBezTo>
                    <a:cubicBezTo>
                      <a:pt x="9624" y="4386"/>
                      <a:pt x="9690" y="4467"/>
                      <a:pt x="9786" y="4467"/>
                    </a:cubicBezTo>
                    <a:lnTo>
                      <a:pt x="10045" y="4451"/>
                    </a:lnTo>
                    <a:lnTo>
                      <a:pt x="15283" y="4436"/>
                    </a:lnTo>
                    <a:cubicBezTo>
                      <a:pt x="15587" y="4436"/>
                      <a:pt x="15830" y="4178"/>
                      <a:pt x="15830" y="3873"/>
                    </a:cubicBezTo>
                    <a:lnTo>
                      <a:pt x="15830" y="3294"/>
                    </a:lnTo>
                    <a:cubicBezTo>
                      <a:pt x="16023" y="3036"/>
                      <a:pt x="16602" y="2604"/>
                      <a:pt x="17292" y="2604"/>
                    </a:cubicBezTo>
                    <a:lnTo>
                      <a:pt x="17292" y="899"/>
                    </a:lnTo>
                    <a:cubicBezTo>
                      <a:pt x="17292" y="899"/>
                      <a:pt x="17121" y="930"/>
                      <a:pt x="16894" y="930"/>
                    </a:cubicBezTo>
                    <a:cubicBezTo>
                      <a:pt x="16534" y="930"/>
                      <a:pt x="16032" y="852"/>
                      <a:pt x="15846" y="448"/>
                    </a:cubicBezTo>
                    <a:lnTo>
                      <a:pt x="15846" y="290"/>
                    </a:lnTo>
                    <a:cubicBezTo>
                      <a:pt x="15846" y="128"/>
                      <a:pt x="15718" y="0"/>
                      <a:pt x="15556"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5"/>
              <p:cNvSpPr/>
              <p:nvPr/>
            </p:nvSpPr>
            <p:spPr>
              <a:xfrm>
                <a:off x="4609796" y="4623659"/>
                <a:ext cx="57505" cy="106006"/>
              </a:xfrm>
              <a:custGeom>
                <a:avLst/>
                <a:gdLst/>
                <a:ahLst/>
                <a:cxnLst/>
                <a:rect l="l" t="t" r="r" b="b"/>
                <a:pathLst>
                  <a:path w="1239" h="2284" extrusionOk="0">
                    <a:moveTo>
                      <a:pt x="128" y="0"/>
                    </a:moveTo>
                    <a:cubicBezTo>
                      <a:pt x="62" y="0"/>
                      <a:pt x="0" y="50"/>
                      <a:pt x="0" y="112"/>
                    </a:cubicBezTo>
                    <a:lnTo>
                      <a:pt x="0" y="2153"/>
                    </a:lnTo>
                    <a:cubicBezTo>
                      <a:pt x="0" y="2218"/>
                      <a:pt x="62" y="2284"/>
                      <a:pt x="128" y="2284"/>
                    </a:cubicBezTo>
                    <a:lnTo>
                      <a:pt x="1107" y="2284"/>
                    </a:lnTo>
                    <a:cubicBezTo>
                      <a:pt x="1188" y="2284"/>
                      <a:pt x="1238" y="2218"/>
                      <a:pt x="1238" y="2153"/>
                    </a:cubicBezTo>
                    <a:lnTo>
                      <a:pt x="1238" y="112"/>
                    </a:lnTo>
                    <a:cubicBezTo>
                      <a:pt x="1238" y="50"/>
                      <a:pt x="1188" y="0"/>
                      <a:pt x="110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5"/>
              <p:cNvSpPr/>
              <p:nvPr/>
            </p:nvSpPr>
            <p:spPr>
              <a:xfrm>
                <a:off x="4609796" y="4640831"/>
                <a:ext cx="57505" cy="16523"/>
              </a:xfrm>
              <a:custGeom>
                <a:avLst/>
                <a:gdLst/>
                <a:ahLst/>
                <a:cxnLst/>
                <a:rect l="l" t="t" r="r" b="b"/>
                <a:pathLst>
                  <a:path w="1239" h="356" extrusionOk="0">
                    <a:moveTo>
                      <a:pt x="0" y="1"/>
                    </a:moveTo>
                    <a:lnTo>
                      <a:pt x="0" y="355"/>
                    </a:lnTo>
                    <a:lnTo>
                      <a:pt x="1238" y="355"/>
                    </a:lnTo>
                    <a:lnTo>
                      <a:pt x="123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5"/>
              <p:cNvSpPr/>
              <p:nvPr/>
            </p:nvSpPr>
            <p:spPr>
              <a:xfrm>
                <a:off x="4609796" y="4668401"/>
                <a:ext cx="57505" cy="16523"/>
              </a:xfrm>
              <a:custGeom>
                <a:avLst/>
                <a:gdLst/>
                <a:ahLst/>
                <a:cxnLst/>
                <a:rect l="l" t="t" r="r" b="b"/>
                <a:pathLst>
                  <a:path w="1239" h="356" extrusionOk="0">
                    <a:moveTo>
                      <a:pt x="0" y="1"/>
                    </a:moveTo>
                    <a:lnTo>
                      <a:pt x="0" y="355"/>
                    </a:lnTo>
                    <a:lnTo>
                      <a:pt x="1238" y="355"/>
                    </a:lnTo>
                    <a:lnTo>
                      <a:pt x="123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5"/>
              <p:cNvSpPr/>
              <p:nvPr/>
            </p:nvSpPr>
            <p:spPr>
              <a:xfrm>
                <a:off x="4609796" y="4695970"/>
                <a:ext cx="57505" cy="16523"/>
              </a:xfrm>
              <a:custGeom>
                <a:avLst/>
                <a:gdLst/>
                <a:ahLst/>
                <a:cxnLst/>
                <a:rect l="l" t="t" r="r" b="b"/>
                <a:pathLst>
                  <a:path w="1239" h="356" extrusionOk="0">
                    <a:moveTo>
                      <a:pt x="0" y="1"/>
                    </a:moveTo>
                    <a:lnTo>
                      <a:pt x="0" y="355"/>
                    </a:lnTo>
                    <a:lnTo>
                      <a:pt x="1238" y="355"/>
                    </a:lnTo>
                    <a:lnTo>
                      <a:pt x="123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5"/>
              <p:cNvSpPr/>
              <p:nvPr/>
            </p:nvSpPr>
            <p:spPr>
              <a:xfrm>
                <a:off x="3863862" y="4594650"/>
                <a:ext cx="646805" cy="156689"/>
              </a:xfrm>
              <a:custGeom>
                <a:avLst/>
                <a:gdLst/>
                <a:ahLst/>
                <a:cxnLst/>
                <a:rect l="l" t="t" r="r" b="b"/>
                <a:pathLst>
                  <a:path w="13936" h="3376" extrusionOk="0">
                    <a:moveTo>
                      <a:pt x="0" y="0"/>
                    </a:moveTo>
                    <a:lnTo>
                      <a:pt x="0" y="2330"/>
                    </a:lnTo>
                    <a:cubicBezTo>
                      <a:pt x="0" y="2909"/>
                      <a:pt x="482" y="3375"/>
                      <a:pt x="1061" y="3375"/>
                    </a:cubicBezTo>
                    <a:lnTo>
                      <a:pt x="12875" y="3375"/>
                    </a:lnTo>
                    <a:cubicBezTo>
                      <a:pt x="13453" y="3375"/>
                      <a:pt x="13936" y="2909"/>
                      <a:pt x="13936" y="2330"/>
                    </a:cubicBezTo>
                    <a:lnTo>
                      <a:pt x="13936"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5"/>
              <p:cNvSpPr/>
              <p:nvPr/>
            </p:nvSpPr>
            <p:spPr>
              <a:xfrm>
                <a:off x="3848963" y="4620595"/>
                <a:ext cx="258007" cy="24738"/>
              </a:xfrm>
              <a:custGeom>
                <a:avLst/>
                <a:gdLst/>
                <a:ahLst/>
                <a:cxnLst/>
                <a:rect l="l" t="t" r="r" b="b"/>
                <a:pathLst>
                  <a:path w="5559" h="533" extrusionOk="0">
                    <a:moveTo>
                      <a:pt x="256" y="1"/>
                    </a:moveTo>
                    <a:cubicBezTo>
                      <a:pt x="113" y="1"/>
                      <a:pt x="1" y="132"/>
                      <a:pt x="1" y="275"/>
                    </a:cubicBezTo>
                    <a:cubicBezTo>
                      <a:pt x="1" y="421"/>
                      <a:pt x="113" y="533"/>
                      <a:pt x="256" y="533"/>
                    </a:cubicBezTo>
                    <a:lnTo>
                      <a:pt x="5304" y="533"/>
                    </a:lnTo>
                    <a:cubicBezTo>
                      <a:pt x="5447" y="533"/>
                      <a:pt x="5559" y="421"/>
                      <a:pt x="5559" y="275"/>
                    </a:cubicBezTo>
                    <a:cubicBezTo>
                      <a:pt x="5559" y="132"/>
                      <a:pt x="5447" y="1"/>
                      <a:pt x="5304"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5"/>
              <p:cNvSpPr/>
              <p:nvPr/>
            </p:nvSpPr>
            <p:spPr>
              <a:xfrm>
                <a:off x="3863862" y="4679679"/>
                <a:ext cx="646805" cy="71661"/>
              </a:xfrm>
              <a:custGeom>
                <a:avLst/>
                <a:gdLst/>
                <a:ahLst/>
                <a:cxnLst/>
                <a:rect l="l" t="t" r="r" b="b"/>
                <a:pathLst>
                  <a:path w="13936" h="1544" extrusionOk="0">
                    <a:moveTo>
                      <a:pt x="0" y="1"/>
                    </a:moveTo>
                    <a:lnTo>
                      <a:pt x="0" y="498"/>
                    </a:lnTo>
                    <a:cubicBezTo>
                      <a:pt x="0" y="1077"/>
                      <a:pt x="482" y="1543"/>
                      <a:pt x="1061" y="1543"/>
                    </a:cubicBezTo>
                    <a:lnTo>
                      <a:pt x="12875" y="1543"/>
                    </a:lnTo>
                    <a:cubicBezTo>
                      <a:pt x="13453" y="1543"/>
                      <a:pt x="13936" y="1077"/>
                      <a:pt x="13936" y="498"/>
                    </a:cubicBezTo>
                    <a:lnTo>
                      <a:pt x="13936" y="305"/>
                    </a:lnTo>
                    <a:cubicBezTo>
                      <a:pt x="13018" y="463"/>
                      <a:pt x="12084" y="579"/>
                      <a:pt x="11155" y="656"/>
                    </a:cubicBezTo>
                    <a:cubicBezTo>
                      <a:pt x="11139" y="849"/>
                      <a:pt x="10977" y="1011"/>
                      <a:pt x="10784" y="1011"/>
                    </a:cubicBezTo>
                    <a:cubicBezTo>
                      <a:pt x="10719" y="1011"/>
                      <a:pt x="10657" y="996"/>
                      <a:pt x="10576" y="965"/>
                    </a:cubicBezTo>
                    <a:cubicBezTo>
                      <a:pt x="10526" y="930"/>
                      <a:pt x="10495" y="899"/>
                      <a:pt x="10464" y="834"/>
                    </a:cubicBezTo>
                    <a:cubicBezTo>
                      <a:pt x="10430" y="787"/>
                      <a:pt x="10414" y="737"/>
                      <a:pt x="10414" y="706"/>
                    </a:cubicBezTo>
                    <a:cubicBezTo>
                      <a:pt x="9755" y="737"/>
                      <a:pt x="9114" y="753"/>
                      <a:pt x="8470" y="753"/>
                    </a:cubicBezTo>
                    <a:cubicBezTo>
                      <a:pt x="7537" y="753"/>
                      <a:pt x="6623" y="722"/>
                      <a:pt x="5770" y="656"/>
                    </a:cubicBezTo>
                    <a:cubicBezTo>
                      <a:pt x="5739" y="868"/>
                      <a:pt x="5577" y="1011"/>
                      <a:pt x="5369" y="1011"/>
                    </a:cubicBezTo>
                    <a:cubicBezTo>
                      <a:pt x="5304" y="1011"/>
                      <a:pt x="5238" y="996"/>
                      <a:pt x="5161" y="965"/>
                    </a:cubicBezTo>
                    <a:cubicBezTo>
                      <a:pt x="5111" y="930"/>
                      <a:pt x="5064" y="884"/>
                      <a:pt x="5030" y="834"/>
                    </a:cubicBezTo>
                    <a:cubicBezTo>
                      <a:pt x="4983" y="753"/>
                      <a:pt x="4968" y="676"/>
                      <a:pt x="4968" y="610"/>
                    </a:cubicBezTo>
                    <a:cubicBezTo>
                      <a:pt x="4258" y="560"/>
                      <a:pt x="3599" y="498"/>
                      <a:pt x="2989" y="417"/>
                    </a:cubicBezTo>
                    <a:cubicBezTo>
                      <a:pt x="2974" y="691"/>
                      <a:pt x="2750" y="899"/>
                      <a:pt x="2476" y="899"/>
                    </a:cubicBezTo>
                    <a:cubicBezTo>
                      <a:pt x="2395" y="899"/>
                      <a:pt x="2314" y="884"/>
                      <a:pt x="2218" y="834"/>
                    </a:cubicBezTo>
                    <a:cubicBezTo>
                      <a:pt x="2137" y="787"/>
                      <a:pt x="2056" y="722"/>
                      <a:pt x="2025" y="625"/>
                    </a:cubicBezTo>
                    <a:cubicBezTo>
                      <a:pt x="1959" y="514"/>
                      <a:pt x="1944" y="402"/>
                      <a:pt x="1959" y="290"/>
                    </a:cubicBezTo>
                    <a:cubicBezTo>
                      <a:pt x="1061" y="174"/>
                      <a:pt x="386" y="62"/>
                      <a:pt x="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5"/>
              <p:cNvSpPr/>
              <p:nvPr/>
            </p:nvSpPr>
            <p:spPr>
              <a:xfrm>
                <a:off x="3954783" y="4672856"/>
                <a:ext cx="48547" cy="26223"/>
              </a:xfrm>
              <a:custGeom>
                <a:avLst/>
                <a:gdLst/>
                <a:ahLst/>
                <a:cxnLst/>
                <a:rect l="l" t="t" r="r" b="b"/>
                <a:pathLst>
                  <a:path w="1046" h="565" extrusionOk="0">
                    <a:moveTo>
                      <a:pt x="517" y="1"/>
                    </a:moveTo>
                    <a:cubicBezTo>
                      <a:pt x="259" y="1"/>
                      <a:pt x="51" y="194"/>
                      <a:pt x="0" y="437"/>
                    </a:cubicBezTo>
                    <a:cubicBezTo>
                      <a:pt x="324" y="483"/>
                      <a:pt x="660" y="533"/>
                      <a:pt x="1030" y="564"/>
                    </a:cubicBezTo>
                    <a:cubicBezTo>
                      <a:pt x="1046" y="468"/>
                      <a:pt x="1030" y="371"/>
                      <a:pt x="984" y="275"/>
                    </a:cubicBezTo>
                    <a:cubicBezTo>
                      <a:pt x="934" y="178"/>
                      <a:pt x="853" y="113"/>
                      <a:pt x="772" y="67"/>
                    </a:cubicBezTo>
                    <a:cubicBezTo>
                      <a:pt x="675" y="16"/>
                      <a:pt x="598" y="1"/>
                      <a:pt x="517"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5"/>
              <p:cNvSpPr/>
              <p:nvPr/>
            </p:nvSpPr>
            <p:spPr>
              <a:xfrm>
                <a:off x="3954087" y="4693092"/>
                <a:ext cx="48547" cy="28358"/>
              </a:xfrm>
              <a:custGeom>
                <a:avLst/>
                <a:gdLst/>
                <a:ahLst/>
                <a:cxnLst/>
                <a:rect l="l" t="t" r="r" b="b"/>
                <a:pathLst>
                  <a:path w="1046" h="611" extrusionOk="0">
                    <a:moveTo>
                      <a:pt x="15" y="1"/>
                    </a:moveTo>
                    <a:lnTo>
                      <a:pt x="15" y="1"/>
                    </a:lnTo>
                    <a:cubicBezTo>
                      <a:pt x="0" y="113"/>
                      <a:pt x="15" y="225"/>
                      <a:pt x="81" y="336"/>
                    </a:cubicBezTo>
                    <a:cubicBezTo>
                      <a:pt x="112" y="433"/>
                      <a:pt x="193" y="498"/>
                      <a:pt x="274" y="545"/>
                    </a:cubicBezTo>
                    <a:cubicBezTo>
                      <a:pt x="370" y="595"/>
                      <a:pt x="451" y="610"/>
                      <a:pt x="532" y="610"/>
                    </a:cubicBezTo>
                    <a:cubicBezTo>
                      <a:pt x="806" y="610"/>
                      <a:pt x="1030" y="402"/>
                      <a:pt x="1045" y="128"/>
                    </a:cubicBezTo>
                    <a:cubicBezTo>
                      <a:pt x="675" y="97"/>
                      <a:pt x="339" y="47"/>
                      <a:pt x="15" y="1"/>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5"/>
              <p:cNvSpPr/>
              <p:nvPr/>
            </p:nvSpPr>
            <p:spPr>
              <a:xfrm>
                <a:off x="4045890" y="4670721"/>
                <a:ext cx="23856" cy="19400"/>
              </a:xfrm>
              <a:custGeom>
                <a:avLst/>
                <a:gdLst/>
                <a:ahLst/>
                <a:cxnLst/>
                <a:rect l="l" t="t" r="r" b="b"/>
                <a:pathLst>
                  <a:path w="514" h="418" extrusionOk="0">
                    <a:moveTo>
                      <a:pt x="255" y="1"/>
                    </a:moveTo>
                    <a:cubicBezTo>
                      <a:pt x="113" y="1"/>
                      <a:pt x="1" y="159"/>
                      <a:pt x="82" y="305"/>
                    </a:cubicBezTo>
                    <a:cubicBezTo>
                      <a:pt x="97" y="336"/>
                      <a:pt x="128" y="367"/>
                      <a:pt x="159" y="386"/>
                    </a:cubicBezTo>
                    <a:cubicBezTo>
                      <a:pt x="194" y="402"/>
                      <a:pt x="224" y="417"/>
                      <a:pt x="255" y="417"/>
                    </a:cubicBezTo>
                    <a:cubicBezTo>
                      <a:pt x="402" y="417"/>
                      <a:pt x="514" y="255"/>
                      <a:pt x="433" y="113"/>
                    </a:cubicBezTo>
                    <a:cubicBezTo>
                      <a:pt x="417" y="78"/>
                      <a:pt x="402" y="47"/>
                      <a:pt x="371" y="32"/>
                    </a:cubicBezTo>
                    <a:cubicBezTo>
                      <a:pt x="321" y="16"/>
                      <a:pt x="290" y="1"/>
                      <a:pt x="255"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5"/>
              <p:cNvSpPr/>
              <p:nvPr/>
            </p:nvSpPr>
            <p:spPr>
              <a:xfrm>
                <a:off x="4094390" y="4690076"/>
                <a:ext cx="38012" cy="20097"/>
              </a:xfrm>
              <a:custGeom>
                <a:avLst/>
                <a:gdLst/>
                <a:ahLst/>
                <a:cxnLst/>
                <a:rect l="l" t="t" r="r" b="b"/>
                <a:pathLst>
                  <a:path w="819" h="433" extrusionOk="0">
                    <a:moveTo>
                      <a:pt x="402" y="0"/>
                    </a:moveTo>
                    <a:cubicBezTo>
                      <a:pt x="194" y="0"/>
                      <a:pt x="16" y="162"/>
                      <a:pt x="1" y="386"/>
                    </a:cubicBezTo>
                    <a:cubicBezTo>
                      <a:pt x="271" y="401"/>
                      <a:pt x="529" y="417"/>
                      <a:pt x="803" y="432"/>
                    </a:cubicBezTo>
                    <a:cubicBezTo>
                      <a:pt x="819" y="355"/>
                      <a:pt x="803" y="274"/>
                      <a:pt x="753" y="178"/>
                    </a:cubicBezTo>
                    <a:cubicBezTo>
                      <a:pt x="722" y="128"/>
                      <a:pt x="676" y="81"/>
                      <a:pt x="626" y="47"/>
                    </a:cubicBezTo>
                    <a:cubicBezTo>
                      <a:pt x="545" y="16"/>
                      <a:pt x="483" y="0"/>
                      <a:pt x="402"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5"/>
              <p:cNvSpPr/>
              <p:nvPr/>
            </p:nvSpPr>
            <p:spPr>
              <a:xfrm>
                <a:off x="4094390" y="4707945"/>
                <a:ext cx="37316" cy="18704"/>
              </a:xfrm>
              <a:custGeom>
                <a:avLst/>
                <a:gdLst/>
                <a:ahLst/>
                <a:cxnLst/>
                <a:rect l="l" t="t" r="r" b="b"/>
                <a:pathLst>
                  <a:path w="804" h="403" extrusionOk="0">
                    <a:moveTo>
                      <a:pt x="1" y="1"/>
                    </a:moveTo>
                    <a:cubicBezTo>
                      <a:pt x="1" y="67"/>
                      <a:pt x="16" y="144"/>
                      <a:pt x="63" y="225"/>
                    </a:cubicBezTo>
                    <a:cubicBezTo>
                      <a:pt x="97" y="275"/>
                      <a:pt x="144" y="321"/>
                      <a:pt x="194" y="356"/>
                    </a:cubicBezTo>
                    <a:cubicBezTo>
                      <a:pt x="271" y="387"/>
                      <a:pt x="337" y="402"/>
                      <a:pt x="402" y="402"/>
                    </a:cubicBezTo>
                    <a:cubicBezTo>
                      <a:pt x="610" y="402"/>
                      <a:pt x="772" y="259"/>
                      <a:pt x="803" y="47"/>
                    </a:cubicBezTo>
                    <a:cubicBezTo>
                      <a:pt x="529" y="32"/>
                      <a:pt x="271" y="16"/>
                      <a:pt x="1" y="1"/>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5"/>
              <p:cNvSpPr/>
              <p:nvPr/>
            </p:nvSpPr>
            <p:spPr>
              <a:xfrm>
                <a:off x="4389803" y="4640135"/>
                <a:ext cx="51425" cy="41725"/>
              </a:xfrm>
              <a:custGeom>
                <a:avLst/>
                <a:gdLst/>
                <a:ahLst/>
                <a:cxnLst/>
                <a:rect l="l" t="t" r="r" b="b"/>
                <a:pathLst>
                  <a:path w="1108" h="899" extrusionOk="0">
                    <a:moveTo>
                      <a:pt x="544" y="0"/>
                    </a:moveTo>
                    <a:cubicBezTo>
                      <a:pt x="239" y="0"/>
                      <a:pt x="0" y="336"/>
                      <a:pt x="158" y="675"/>
                    </a:cubicBezTo>
                    <a:cubicBezTo>
                      <a:pt x="193" y="756"/>
                      <a:pt x="255" y="818"/>
                      <a:pt x="336" y="853"/>
                    </a:cubicBezTo>
                    <a:cubicBezTo>
                      <a:pt x="417" y="883"/>
                      <a:pt x="482" y="899"/>
                      <a:pt x="544" y="899"/>
                    </a:cubicBezTo>
                    <a:cubicBezTo>
                      <a:pt x="868" y="899"/>
                      <a:pt x="1107" y="579"/>
                      <a:pt x="945" y="239"/>
                    </a:cubicBezTo>
                    <a:cubicBezTo>
                      <a:pt x="914" y="158"/>
                      <a:pt x="849" y="97"/>
                      <a:pt x="771" y="62"/>
                    </a:cubicBezTo>
                    <a:cubicBezTo>
                      <a:pt x="690" y="16"/>
                      <a:pt x="625" y="0"/>
                      <a:pt x="544"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5"/>
              <p:cNvSpPr/>
              <p:nvPr/>
            </p:nvSpPr>
            <p:spPr>
              <a:xfrm>
                <a:off x="4345758" y="4692211"/>
                <a:ext cx="35830" cy="20282"/>
              </a:xfrm>
              <a:custGeom>
                <a:avLst/>
                <a:gdLst/>
                <a:ahLst/>
                <a:cxnLst/>
                <a:rect l="l" t="t" r="r" b="b"/>
                <a:pathLst>
                  <a:path w="772" h="437" extrusionOk="0">
                    <a:moveTo>
                      <a:pt x="401" y="1"/>
                    </a:moveTo>
                    <a:cubicBezTo>
                      <a:pt x="178" y="1"/>
                      <a:pt x="0" y="193"/>
                      <a:pt x="31" y="436"/>
                    </a:cubicBezTo>
                    <a:cubicBezTo>
                      <a:pt x="274" y="421"/>
                      <a:pt x="513" y="406"/>
                      <a:pt x="772" y="386"/>
                    </a:cubicBezTo>
                    <a:cubicBezTo>
                      <a:pt x="772" y="325"/>
                      <a:pt x="756" y="244"/>
                      <a:pt x="706" y="178"/>
                    </a:cubicBezTo>
                    <a:cubicBezTo>
                      <a:pt x="691" y="132"/>
                      <a:pt x="641" y="82"/>
                      <a:pt x="594" y="51"/>
                    </a:cubicBezTo>
                    <a:cubicBezTo>
                      <a:pt x="529" y="20"/>
                      <a:pt x="467" y="1"/>
                      <a:pt x="401"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5"/>
              <p:cNvSpPr/>
              <p:nvPr/>
            </p:nvSpPr>
            <p:spPr>
              <a:xfrm>
                <a:off x="4347197" y="4710126"/>
                <a:ext cx="34392" cy="16523"/>
              </a:xfrm>
              <a:custGeom>
                <a:avLst/>
                <a:gdLst/>
                <a:ahLst/>
                <a:cxnLst/>
                <a:rect l="l" t="t" r="r" b="b"/>
                <a:pathLst>
                  <a:path w="741" h="356" extrusionOk="0">
                    <a:moveTo>
                      <a:pt x="741" y="0"/>
                    </a:moveTo>
                    <a:lnTo>
                      <a:pt x="741" y="0"/>
                    </a:lnTo>
                    <a:cubicBezTo>
                      <a:pt x="482" y="20"/>
                      <a:pt x="243" y="35"/>
                      <a:pt x="0" y="50"/>
                    </a:cubicBezTo>
                    <a:cubicBezTo>
                      <a:pt x="0" y="81"/>
                      <a:pt x="16" y="131"/>
                      <a:pt x="50" y="178"/>
                    </a:cubicBezTo>
                    <a:cubicBezTo>
                      <a:pt x="81" y="243"/>
                      <a:pt x="112" y="274"/>
                      <a:pt x="162" y="309"/>
                    </a:cubicBezTo>
                    <a:cubicBezTo>
                      <a:pt x="243" y="340"/>
                      <a:pt x="305" y="355"/>
                      <a:pt x="370" y="355"/>
                    </a:cubicBezTo>
                    <a:cubicBezTo>
                      <a:pt x="563" y="355"/>
                      <a:pt x="725" y="193"/>
                      <a:pt x="741" y="0"/>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5"/>
              <p:cNvSpPr/>
              <p:nvPr/>
            </p:nvSpPr>
            <p:spPr>
              <a:xfrm>
                <a:off x="4477661" y="4268924"/>
                <a:ext cx="88137" cy="73657"/>
              </a:xfrm>
              <a:custGeom>
                <a:avLst/>
                <a:gdLst/>
                <a:ahLst/>
                <a:cxnLst/>
                <a:rect l="l" t="t" r="r" b="b"/>
                <a:pathLst>
                  <a:path w="1899" h="1587" extrusionOk="0">
                    <a:moveTo>
                      <a:pt x="888" y="0"/>
                    </a:moveTo>
                    <a:cubicBezTo>
                      <a:pt x="608" y="0"/>
                      <a:pt x="348" y="138"/>
                      <a:pt x="209" y="380"/>
                    </a:cubicBezTo>
                    <a:cubicBezTo>
                      <a:pt x="1" y="751"/>
                      <a:pt x="163" y="1233"/>
                      <a:pt x="564" y="1472"/>
                    </a:cubicBezTo>
                    <a:cubicBezTo>
                      <a:pt x="709" y="1550"/>
                      <a:pt x="863" y="1587"/>
                      <a:pt x="1013" y="1587"/>
                    </a:cubicBezTo>
                    <a:cubicBezTo>
                      <a:pt x="1293" y="1587"/>
                      <a:pt x="1554" y="1455"/>
                      <a:pt x="1690" y="1214"/>
                    </a:cubicBezTo>
                    <a:cubicBezTo>
                      <a:pt x="1899" y="847"/>
                      <a:pt x="1737" y="346"/>
                      <a:pt x="1335" y="122"/>
                    </a:cubicBezTo>
                    <a:cubicBezTo>
                      <a:pt x="1191" y="39"/>
                      <a:pt x="1037" y="0"/>
                      <a:pt x="888"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5"/>
              <p:cNvSpPr/>
              <p:nvPr/>
            </p:nvSpPr>
            <p:spPr>
              <a:xfrm>
                <a:off x="4462809" y="4267949"/>
                <a:ext cx="107445" cy="86374"/>
              </a:xfrm>
              <a:custGeom>
                <a:avLst/>
                <a:gdLst/>
                <a:ahLst/>
                <a:cxnLst/>
                <a:rect l="l" t="t" r="r" b="b"/>
                <a:pathLst>
                  <a:path w="2315" h="1861" extrusionOk="0">
                    <a:moveTo>
                      <a:pt x="564" y="0"/>
                    </a:moveTo>
                    <a:cubicBezTo>
                      <a:pt x="143" y="270"/>
                      <a:pt x="1" y="1254"/>
                      <a:pt x="722" y="1701"/>
                    </a:cubicBezTo>
                    <a:cubicBezTo>
                      <a:pt x="895" y="1812"/>
                      <a:pt x="1085" y="1860"/>
                      <a:pt x="1270" y="1860"/>
                    </a:cubicBezTo>
                    <a:cubicBezTo>
                      <a:pt x="1758" y="1860"/>
                      <a:pt x="2223" y="1526"/>
                      <a:pt x="2315" y="1107"/>
                    </a:cubicBezTo>
                    <a:cubicBezTo>
                      <a:pt x="2185" y="1045"/>
                      <a:pt x="2068" y="1026"/>
                      <a:pt x="1973" y="1026"/>
                    </a:cubicBezTo>
                    <a:cubicBezTo>
                      <a:pt x="1818" y="1026"/>
                      <a:pt x="1721" y="1076"/>
                      <a:pt x="1721" y="1076"/>
                    </a:cubicBezTo>
                    <a:cubicBezTo>
                      <a:pt x="1721" y="1076"/>
                      <a:pt x="1898" y="772"/>
                      <a:pt x="1671" y="336"/>
                    </a:cubicBezTo>
                    <a:cubicBezTo>
                      <a:pt x="1609" y="319"/>
                      <a:pt x="1546" y="311"/>
                      <a:pt x="1486" y="311"/>
                    </a:cubicBezTo>
                    <a:cubicBezTo>
                      <a:pt x="1155" y="311"/>
                      <a:pt x="869" y="529"/>
                      <a:pt x="869" y="529"/>
                    </a:cubicBezTo>
                    <a:cubicBezTo>
                      <a:pt x="869" y="529"/>
                      <a:pt x="757" y="143"/>
                      <a:pt x="564"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2" name="Google Shape;1062;p35"/>
          <p:cNvGrpSpPr/>
          <p:nvPr/>
        </p:nvGrpSpPr>
        <p:grpSpPr>
          <a:xfrm>
            <a:off x="1098875" y="3487765"/>
            <a:ext cx="1022400" cy="1399860"/>
            <a:chOff x="1098875" y="3291815"/>
            <a:chExt cx="1022400" cy="1399860"/>
          </a:xfrm>
        </p:grpSpPr>
        <p:sp>
          <p:nvSpPr>
            <p:cNvPr id="1063" name="Google Shape;1063;p35"/>
            <p:cNvSpPr/>
            <p:nvPr/>
          </p:nvSpPr>
          <p:spPr>
            <a:xfrm>
              <a:off x="1098875" y="4499075"/>
              <a:ext cx="1022400" cy="192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4" name="Google Shape;1064;p35"/>
            <p:cNvGrpSpPr/>
            <p:nvPr/>
          </p:nvGrpSpPr>
          <p:grpSpPr>
            <a:xfrm>
              <a:off x="1174667" y="3291815"/>
              <a:ext cx="731618" cy="1316748"/>
              <a:chOff x="3273825" y="4053104"/>
              <a:chExt cx="418593" cy="753375"/>
            </a:xfrm>
          </p:grpSpPr>
          <p:sp>
            <p:nvSpPr>
              <p:cNvPr id="1065" name="Google Shape;1065;p35"/>
              <p:cNvSpPr/>
              <p:nvPr/>
            </p:nvSpPr>
            <p:spPr>
              <a:xfrm>
                <a:off x="3273825" y="4546149"/>
                <a:ext cx="169406" cy="171541"/>
              </a:xfrm>
              <a:custGeom>
                <a:avLst/>
                <a:gdLst/>
                <a:ahLst/>
                <a:cxnLst/>
                <a:rect l="l" t="t" r="r" b="b"/>
                <a:pathLst>
                  <a:path w="3650" h="3696" extrusionOk="0">
                    <a:moveTo>
                      <a:pt x="1867" y="0"/>
                    </a:moveTo>
                    <a:cubicBezTo>
                      <a:pt x="837" y="0"/>
                      <a:pt x="0" y="818"/>
                      <a:pt x="0" y="1848"/>
                    </a:cubicBezTo>
                    <a:cubicBezTo>
                      <a:pt x="0" y="2858"/>
                      <a:pt x="837" y="3695"/>
                      <a:pt x="1867" y="3695"/>
                    </a:cubicBezTo>
                    <a:cubicBezTo>
                      <a:pt x="2716" y="3695"/>
                      <a:pt x="3441" y="3101"/>
                      <a:pt x="3649" y="2314"/>
                    </a:cubicBezTo>
                    <a:lnTo>
                      <a:pt x="2862" y="2314"/>
                    </a:lnTo>
                    <a:cubicBezTo>
                      <a:pt x="2685" y="2685"/>
                      <a:pt x="2299" y="2955"/>
                      <a:pt x="1867" y="2955"/>
                    </a:cubicBezTo>
                    <a:cubicBezTo>
                      <a:pt x="1254" y="2955"/>
                      <a:pt x="756" y="2457"/>
                      <a:pt x="756" y="1848"/>
                    </a:cubicBezTo>
                    <a:cubicBezTo>
                      <a:pt x="756" y="1238"/>
                      <a:pt x="1254" y="737"/>
                      <a:pt x="1867" y="737"/>
                    </a:cubicBezTo>
                    <a:cubicBezTo>
                      <a:pt x="2218" y="737"/>
                      <a:pt x="2542" y="914"/>
                      <a:pt x="2750" y="1188"/>
                    </a:cubicBezTo>
                    <a:lnTo>
                      <a:pt x="3583" y="1188"/>
                    </a:lnTo>
                    <a:cubicBezTo>
                      <a:pt x="3329" y="498"/>
                      <a:pt x="2654" y="0"/>
                      <a:pt x="186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5"/>
              <p:cNvSpPr/>
              <p:nvPr/>
            </p:nvSpPr>
            <p:spPr>
              <a:xfrm>
                <a:off x="3292436" y="4566199"/>
                <a:ext cx="79876" cy="131440"/>
              </a:xfrm>
              <a:custGeom>
                <a:avLst/>
                <a:gdLst/>
                <a:ahLst/>
                <a:cxnLst/>
                <a:rect l="l" t="t" r="r" b="b"/>
                <a:pathLst>
                  <a:path w="1721" h="2832" extrusionOk="0">
                    <a:moveTo>
                      <a:pt x="1431" y="0"/>
                    </a:moveTo>
                    <a:cubicBezTo>
                      <a:pt x="645" y="0"/>
                      <a:pt x="0" y="629"/>
                      <a:pt x="0" y="1416"/>
                    </a:cubicBezTo>
                    <a:cubicBezTo>
                      <a:pt x="0" y="2203"/>
                      <a:pt x="645" y="2831"/>
                      <a:pt x="1431" y="2831"/>
                    </a:cubicBezTo>
                    <a:cubicBezTo>
                      <a:pt x="1528" y="2831"/>
                      <a:pt x="1624" y="2831"/>
                      <a:pt x="1721" y="2797"/>
                    </a:cubicBezTo>
                    <a:cubicBezTo>
                      <a:pt x="1705" y="2700"/>
                      <a:pt x="1674" y="2604"/>
                      <a:pt x="1659" y="2507"/>
                    </a:cubicBezTo>
                    <a:cubicBezTo>
                      <a:pt x="1593" y="2507"/>
                      <a:pt x="1528" y="2523"/>
                      <a:pt x="1466" y="2523"/>
                    </a:cubicBezTo>
                    <a:cubicBezTo>
                      <a:pt x="853" y="2523"/>
                      <a:pt x="355" y="2025"/>
                      <a:pt x="355" y="1416"/>
                    </a:cubicBezTo>
                    <a:cubicBezTo>
                      <a:pt x="355" y="806"/>
                      <a:pt x="853" y="305"/>
                      <a:pt x="1466" y="305"/>
                    </a:cubicBezTo>
                    <a:cubicBezTo>
                      <a:pt x="1512" y="305"/>
                      <a:pt x="1563" y="305"/>
                      <a:pt x="1593" y="324"/>
                    </a:cubicBezTo>
                    <a:lnTo>
                      <a:pt x="1593" y="0"/>
                    </a:ln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5"/>
              <p:cNvSpPr/>
              <p:nvPr/>
            </p:nvSpPr>
            <p:spPr>
              <a:xfrm>
                <a:off x="3511733" y="4120263"/>
                <a:ext cx="166528" cy="202126"/>
              </a:xfrm>
              <a:custGeom>
                <a:avLst/>
                <a:gdLst/>
                <a:ahLst/>
                <a:cxnLst/>
                <a:rect l="l" t="t" r="r" b="b"/>
                <a:pathLst>
                  <a:path w="3588" h="4355" extrusionOk="0">
                    <a:moveTo>
                      <a:pt x="2831" y="0"/>
                    </a:moveTo>
                    <a:cubicBezTo>
                      <a:pt x="2430" y="0"/>
                      <a:pt x="2091" y="336"/>
                      <a:pt x="2091" y="752"/>
                    </a:cubicBezTo>
                    <a:lnTo>
                      <a:pt x="2091" y="2665"/>
                    </a:lnTo>
                    <a:cubicBezTo>
                      <a:pt x="2091" y="2777"/>
                      <a:pt x="1994" y="2858"/>
                      <a:pt x="1883" y="2858"/>
                    </a:cubicBezTo>
                    <a:lnTo>
                      <a:pt x="756" y="2858"/>
                    </a:lnTo>
                    <a:cubicBezTo>
                      <a:pt x="340" y="2858"/>
                      <a:pt x="0" y="3198"/>
                      <a:pt x="0" y="3614"/>
                    </a:cubicBezTo>
                    <a:cubicBezTo>
                      <a:pt x="0" y="4031"/>
                      <a:pt x="340" y="4355"/>
                      <a:pt x="756" y="4355"/>
                    </a:cubicBezTo>
                    <a:lnTo>
                      <a:pt x="1883" y="4355"/>
                    </a:lnTo>
                    <a:cubicBezTo>
                      <a:pt x="2816" y="4355"/>
                      <a:pt x="3587" y="3599"/>
                      <a:pt x="3587" y="2665"/>
                    </a:cubicBezTo>
                    <a:lnTo>
                      <a:pt x="3587" y="752"/>
                    </a:lnTo>
                    <a:cubicBezTo>
                      <a:pt x="3587" y="336"/>
                      <a:pt x="3248" y="0"/>
                      <a:pt x="283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5"/>
              <p:cNvSpPr/>
              <p:nvPr/>
            </p:nvSpPr>
            <p:spPr>
              <a:xfrm>
                <a:off x="3376024" y="4214249"/>
                <a:ext cx="188713" cy="184954"/>
              </a:xfrm>
              <a:custGeom>
                <a:avLst/>
                <a:gdLst/>
                <a:ahLst/>
                <a:cxnLst/>
                <a:rect l="l" t="t" r="r" b="b"/>
                <a:pathLst>
                  <a:path w="4066" h="3985" extrusionOk="0">
                    <a:moveTo>
                      <a:pt x="757" y="0"/>
                    </a:moveTo>
                    <a:cubicBezTo>
                      <a:pt x="340" y="0"/>
                      <a:pt x="1" y="336"/>
                      <a:pt x="1" y="752"/>
                    </a:cubicBezTo>
                    <a:lnTo>
                      <a:pt x="1" y="2233"/>
                    </a:lnTo>
                    <a:cubicBezTo>
                      <a:pt x="1" y="3198"/>
                      <a:pt x="787" y="3985"/>
                      <a:pt x="1767" y="3985"/>
                    </a:cubicBezTo>
                    <a:lnTo>
                      <a:pt x="3329" y="3985"/>
                    </a:lnTo>
                    <a:cubicBezTo>
                      <a:pt x="3730" y="3985"/>
                      <a:pt x="4066" y="3664"/>
                      <a:pt x="4066" y="3244"/>
                    </a:cubicBezTo>
                    <a:cubicBezTo>
                      <a:pt x="4066" y="2827"/>
                      <a:pt x="3730" y="2488"/>
                      <a:pt x="3329" y="2488"/>
                    </a:cubicBezTo>
                    <a:lnTo>
                      <a:pt x="1767" y="2488"/>
                    </a:lnTo>
                    <a:cubicBezTo>
                      <a:pt x="1624" y="2488"/>
                      <a:pt x="1497" y="2376"/>
                      <a:pt x="1497" y="2233"/>
                    </a:cubicBezTo>
                    <a:lnTo>
                      <a:pt x="1497" y="752"/>
                    </a:lnTo>
                    <a:cubicBezTo>
                      <a:pt x="1497" y="336"/>
                      <a:pt x="1158" y="0"/>
                      <a:pt x="757"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5"/>
              <p:cNvSpPr/>
              <p:nvPr/>
            </p:nvSpPr>
            <p:spPr>
              <a:xfrm>
                <a:off x="3481287" y="4120959"/>
                <a:ext cx="98487" cy="345355"/>
              </a:xfrm>
              <a:custGeom>
                <a:avLst/>
                <a:gdLst/>
                <a:ahLst/>
                <a:cxnLst/>
                <a:rect l="l" t="t" r="r" b="b"/>
                <a:pathLst>
                  <a:path w="2122" h="7441" extrusionOk="0">
                    <a:moveTo>
                      <a:pt x="1061" y="1"/>
                    </a:moveTo>
                    <a:cubicBezTo>
                      <a:pt x="915" y="1"/>
                      <a:pt x="787" y="32"/>
                      <a:pt x="656" y="82"/>
                    </a:cubicBezTo>
                    <a:cubicBezTo>
                      <a:pt x="271" y="240"/>
                      <a:pt x="1" y="610"/>
                      <a:pt x="1" y="1061"/>
                    </a:cubicBezTo>
                    <a:lnTo>
                      <a:pt x="1" y="7294"/>
                    </a:lnTo>
                    <a:cubicBezTo>
                      <a:pt x="1" y="7375"/>
                      <a:pt x="62" y="7441"/>
                      <a:pt x="143" y="7441"/>
                    </a:cubicBezTo>
                    <a:lnTo>
                      <a:pt x="1975" y="7441"/>
                    </a:lnTo>
                    <a:cubicBezTo>
                      <a:pt x="2056" y="7441"/>
                      <a:pt x="2122" y="7375"/>
                      <a:pt x="2122" y="7294"/>
                    </a:cubicBezTo>
                    <a:lnTo>
                      <a:pt x="2122" y="1061"/>
                    </a:lnTo>
                    <a:cubicBezTo>
                      <a:pt x="2122" y="772"/>
                      <a:pt x="1991" y="498"/>
                      <a:pt x="1798" y="305"/>
                    </a:cubicBezTo>
                    <a:cubicBezTo>
                      <a:pt x="1605" y="113"/>
                      <a:pt x="1351" y="1"/>
                      <a:pt x="106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5"/>
              <p:cNvSpPr/>
              <p:nvPr/>
            </p:nvSpPr>
            <p:spPr>
              <a:xfrm>
                <a:off x="3481287" y="4124719"/>
                <a:ext cx="30493" cy="341596"/>
              </a:xfrm>
              <a:custGeom>
                <a:avLst/>
                <a:gdLst/>
                <a:ahLst/>
                <a:cxnLst/>
                <a:rect l="l" t="t" r="r" b="b"/>
                <a:pathLst>
                  <a:path w="657" h="7360" extrusionOk="0">
                    <a:moveTo>
                      <a:pt x="656" y="1"/>
                    </a:moveTo>
                    <a:cubicBezTo>
                      <a:pt x="271" y="159"/>
                      <a:pt x="1" y="529"/>
                      <a:pt x="1" y="980"/>
                    </a:cubicBezTo>
                    <a:lnTo>
                      <a:pt x="1" y="7213"/>
                    </a:lnTo>
                    <a:cubicBezTo>
                      <a:pt x="1" y="7294"/>
                      <a:pt x="62" y="7360"/>
                      <a:pt x="143" y="7360"/>
                    </a:cubicBezTo>
                    <a:lnTo>
                      <a:pt x="656" y="7360"/>
                    </a:lnTo>
                    <a:lnTo>
                      <a:pt x="656" y="1"/>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5"/>
              <p:cNvSpPr/>
              <p:nvPr/>
            </p:nvSpPr>
            <p:spPr>
              <a:xfrm>
                <a:off x="3376767" y="4441580"/>
                <a:ext cx="304373" cy="159752"/>
              </a:xfrm>
              <a:custGeom>
                <a:avLst/>
                <a:gdLst/>
                <a:ahLst/>
                <a:cxnLst/>
                <a:rect l="l" t="t" r="r" b="b"/>
                <a:pathLst>
                  <a:path w="6558" h="3442" extrusionOk="0">
                    <a:moveTo>
                      <a:pt x="3375" y="1"/>
                    </a:moveTo>
                    <a:cubicBezTo>
                      <a:pt x="2299" y="1"/>
                      <a:pt x="1481" y="386"/>
                      <a:pt x="903" y="772"/>
                    </a:cubicBezTo>
                    <a:cubicBezTo>
                      <a:pt x="305" y="1193"/>
                      <a:pt x="0" y="1624"/>
                      <a:pt x="0" y="1624"/>
                    </a:cubicBezTo>
                    <a:lnTo>
                      <a:pt x="3954" y="3441"/>
                    </a:lnTo>
                    <a:lnTo>
                      <a:pt x="6557" y="1624"/>
                    </a:lnTo>
                    <a:cubicBezTo>
                      <a:pt x="6557" y="1624"/>
                      <a:pt x="6364" y="1289"/>
                      <a:pt x="5932" y="919"/>
                    </a:cubicBezTo>
                    <a:cubicBezTo>
                      <a:pt x="5415" y="483"/>
                      <a:pt x="4582" y="1"/>
                      <a:pt x="337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5"/>
              <p:cNvSpPr/>
              <p:nvPr/>
            </p:nvSpPr>
            <p:spPr>
              <a:xfrm>
                <a:off x="3386421" y="4477411"/>
                <a:ext cx="286458" cy="65720"/>
              </a:xfrm>
              <a:custGeom>
                <a:avLst/>
                <a:gdLst/>
                <a:ahLst/>
                <a:cxnLst/>
                <a:rect l="l" t="t" r="r" b="b"/>
                <a:pathLst>
                  <a:path w="6172" h="1416" extrusionOk="0">
                    <a:moveTo>
                      <a:pt x="695" y="0"/>
                    </a:moveTo>
                    <a:cubicBezTo>
                      <a:pt x="386" y="228"/>
                      <a:pt x="147" y="451"/>
                      <a:pt x="0" y="613"/>
                    </a:cubicBezTo>
                    <a:lnTo>
                      <a:pt x="1304" y="613"/>
                    </a:lnTo>
                    <a:lnTo>
                      <a:pt x="2669" y="1126"/>
                    </a:lnTo>
                    <a:lnTo>
                      <a:pt x="3587" y="868"/>
                    </a:lnTo>
                    <a:lnTo>
                      <a:pt x="4694" y="1416"/>
                    </a:lnTo>
                    <a:lnTo>
                      <a:pt x="5902" y="613"/>
                    </a:lnTo>
                    <a:lnTo>
                      <a:pt x="6172" y="613"/>
                    </a:lnTo>
                    <a:cubicBezTo>
                      <a:pt x="6075" y="482"/>
                      <a:pt x="5917" y="309"/>
                      <a:pt x="5724" y="147"/>
                    </a:cubicBezTo>
                    <a:cubicBezTo>
                      <a:pt x="4918" y="355"/>
                      <a:pt x="4166" y="436"/>
                      <a:pt x="3491" y="436"/>
                    </a:cubicBezTo>
                    <a:cubicBezTo>
                      <a:pt x="2237" y="436"/>
                      <a:pt x="1223" y="178"/>
                      <a:pt x="695"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5"/>
              <p:cNvSpPr/>
              <p:nvPr/>
            </p:nvSpPr>
            <p:spPr>
              <a:xfrm>
                <a:off x="3366371" y="4505862"/>
                <a:ext cx="326048" cy="300614"/>
              </a:xfrm>
              <a:custGeom>
                <a:avLst/>
                <a:gdLst/>
                <a:ahLst/>
                <a:cxnLst/>
                <a:rect l="l" t="t" r="r" b="b"/>
                <a:pathLst>
                  <a:path w="7025" h="6477" extrusionOk="0">
                    <a:moveTo>
                      <a:pt x="0" y="0"/>
                    </a:moveTo>
                    <a:lnTo>
                      <a:pt x="0" y="3198"/>
                    </a:lnTo>
                    <a:cubicBezTo>
                      <a:pt x="0" y="3807"/>
                      <a:pt x="178" y="4386"/>
                      <a:pt x="467" y="4868"/>
                    </a:cubicBezTo>
                    <a:cubicBezTo>
                      <a:pt x="1046" y="5832"/>
                      <a:pt x="2091" y="6476"/>
                      <a:pt x="3294" y="6476"/>
                    </a:cubicBezTo>
                    <a:lnTo>
                      <a:pt x="3746" y="6476"/>
                    </a:lnTo>
                    <a:cubicBezTo>
                      <a:pt x="5080" y="6476"/>
                      <a:pt x="6218" y="5690"/>
                      <a:pt x="6735" y="4563"/>
                    </a:cubicBezTo>
                    <a:cubicBezTo>
                      <a:pt x="6928" y="4147"/>
                      <a:pt x="7024" y="3680"/>
                      <a:pt x="7024" y="3198"/>
                    </a:cubicBezTo>
                    <a:lnTo>
                      <a:pt x="7024" y="0"/>
                    </a:lnTo>
                    <a:lnTo>
                      <a:pt x="6334" y="0"/>
                    </a:lnTo>
                    <a:lnTo>
                      <a:pt x="5126" y="803"/>
                    </a:lnTo>
                    <a:lnTo>
                      <a:pt x="4019" y="255"/>
                    </a:lnTo>
                    <a:lnTo>
                      <a:pt x="3101" y="513"/>
                    </a:lnTo>
                    <a:lnTo>
                      <a:pt x="1736"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5"/>
              <p:cNvSpPr/>
              <p:nvPr/>
            </p:nvSpPr>
            <p:spPr>
              <a:xfrm>
                <a:off x="3388045" y="4717645"/>
                <a:ext cx="290914" cy="88834"/>
              </a:xfrm>
              <a:custGeom>
                <a:avLst/>
                <a:gdLst/>
                <a:ahLst/>
                <a:cxnLst/>
                <a:rect l="l" t="t" r="r" b="b"/>
                <a:pathLst>
                  <a:path w="6268" h="1914" extrusionOk="0">
                    <a:moveTo>
                      <a:pt x="6268" y="0"/>
                    </a:moveTo>
                    <a:lnTo>
                      <a:pt x="6268" y="0"/>
                    </a:lnTo>
                    <a:cubicBezTo>
                      <a:pt x="4146" y="112"/>
                      <a:pt x="1527" y="243"/>
                      <a:pt x="0" y="305"/>
                    </a:cubicBezTo>
                    <a:cubicBezTo>
                      <a:pt x="579" y="1269"/>
                      <a:pt x="1624" y="1913"/>
                      <a:pt x="2827" y="1913"/>
                    </a:cubicBezTo>
                    <a:lnTo>
                      <a:pt x="3279" y="1913"/>
                    </a:lnTo>
                    <a:cubicBezTo>
                      <a:pt x="4613" y="1913"/>
                      <a:pt x="5751" y="1127"/>
                      <a:pt x="6268" y="0"/>
                    </a:cubicBezTo>
                    <a:close/>
                  </a:path>
                </a:pathLst>
              </a:custGeom>
              <a:solidFill>
                <a:srgbClr val="5F8343">
                  <a:alpha val="31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5"/>
              <p:cNvSpPr/>
              <p:nvPr/>
            </p:nvSpPr>
            <p:spPr>
              <a:xfrm>
                <a:off x="3519252" y="4578916"/>
                <a:ext cx="91850" cy="113339"/>
              </a:xfrm>
              <a:custGeom>
                <a:avLst/>
                <a:gdLst/>
                <a:ahLst/>
                <a:cxnLst/>
                <a:rect l="l" t="t" r="r" b="b"/>
                <a:pathLst>
                  <a:path w="1979" h="2442" extrusionOk="0">
                    <a:moveTo>
                      <a:pt x="980" y="0"/>
                    </a:moveTo>
                    <a:cubicBezTo>
                      <a:pt x="436" y="0"/>
                      <a:pt x="0" y="548"/>
                      <a:pt x="0" y="1223"/>
                    </a:cubicBezTo>
                    <a:cubicBezTo>
                      <a:pt x="0" y="1898"/>
                      <a:pt x="436" y="2442"/>
                      <a:pt x="980" y="2442"/>
                    </a:cubicBezTo>
                    <a:cubicBezTo>
                      <a:pt x="1528" y="2442"/>
                      <a:pt x="1979" y="1898"/>
                      <a:pt x="1979" y="1223"/>
                    </a:cubicBezTo>
                    <a:cubicBezTo>
                      <a:pt x="1979" y="548"/>
                      <a:pt x="1528" y="0"/>
                      <a:pt x="980"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5"/>
              <p:cNvSpPr/>
              <p:nvPr/>
            </p:nvSpPr>
            <p:spPr>
              <a:xfrm>
                <a:off x="3532665" y="4596089"/>
                <a:ext cx="64142" cy="79180"/>
              </a:xfrm>
              <a:custGeom>
                <a:avLst/>
                <a:gdLst/>
                <a:ahLst/>
                <a:cxnLst/>
                <a:rect l="l" t="t" r="r" b="b"/>
                <a:pathLst>
                  <a:path w="1382" h="1706" extrusionOk="0">
                    <a:moveTo>
                      <a:pt x="691" y="0"/>
                    </a:moveTo>
                    <a:cubicBezTo>
                      <a:pt x="321" y="0"/>
                      <a:pt x="1" y="386"/>
                      <a:pt x="1" y="853"/>
                    </a:cubicBezTo>
                    <a:cubicBezTo>
                      <a:pt x="1" y="1335"/>
                      <a:pt x="321" y="1705"/>
                      <a:pt x="691" y="1705"/>
                    </a:cubicBezTo>
                    <a:cubicBezTo>
                      <a:pt x="1077" y="1705"/>
                      <a:pt x="1381" y="1335"/>
                      <a:pt x="1381" y="853"/>
                    </a:cubicBezTo>
                    <a:cubicBezTo>
                      <a:pt x="1381" y="386"/>
                      <a:pt x="1077" y="0"/>
                      <a:pt x="69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5"/>
              <p:cNvSpPr/>
              <p:nvPr/>
            </p:nvSpPr>
            <p:spPr>
              <a:xfrm>
                <a:off x="3501337" y="4053104"/>
                <a:ext cx="79180" cy="72404"/>
              </a:xfrm>
              <a:custGeom>
                <a:avLst/>
                <a:gdLst/>
                <a:ahLst/>
                <a:cxnLst/>
                <a:rect l="l" t="t" r="r" b="b"/>
                <a:pathLst>
                  <a:path w="1706" h="1560" extrusionOk="0">
                    <a:moveTo>
                      <a:pt x="853" y="1"/>
                    </a:moveTo>
                    <a:cubicBezTo>
                      <a:pt x="371" y="1"/>
                      <a:pt x="1" y="352"/>
                      <a:pt x="1" y="772"/>
                    </a:cubicBezTo>
                    <a:cubicBezTo>
                      <a:pt x="1" y="1204"/>
                      <a:pt x="371" y="1559"/>
                      <a:pt x="853" y="1559"/>
                    </a:cubicBezTo>
                    <a:cubicBezTo>
                      <a:pt x="1320" y="1559"/>
                      <a:pt x="1705" y="1204"/>
                      <a:pt x="1705" y="772"/>
                    </a:cubicBezTo>
                    <a:cubicBezTo>
                      <a:pt x="1705" y="352"/>
                      <a:pt x="1320" y="1"/>
                      <a:pt x="85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5"/>
              <p:cNvSpPr/>
              <p:nvPr/>
            </p:nvSpPr>
            <p:spPr>
              <a:xfrm>
                <a:off x="3482726" y="4060437"/>
                <a:ext cx="114825" cy="77787"/>
              </a:xfrm>
              <a:custGeom>
                <a:avLst/>
                <a:gdLst/>
                <a:ahLst/>
                <a:cxnLst/>
                <a:rect l="l" t="t" r="r" b="b"/>
                <a:pathLst>
                  <a:path w="2474" h="1676" extrusionOk="0">
                    <a:moveTo>
                      <a:pt x="1350" y="1"/>
                    </a:moveTo>
                    <a:cubicBezTo>
                      <a:pt x="949" y="97"/>
                      <a:pt x="756" y="564"/>
                      <a:pt x="756" y="564"/>
                    </a:cubicBezTo>
                    <a:cubicBezTo>
                      <a:pt x="756" y="564"/>
                      <a:pt x="467" y="290"/>
                      <a:pt x="224" y="259"/>
                    </a:cubicBezTo>
                    <a:lnTo>
                      <a:pt x="224" y="259"/>
                    </a:lnTo>
                    <a:cubicBezTo>
                      <a:pt x="0" y="691"/>
                      <a:pt x="371" y="1625"/>
                      <a:pt x="1223" y="1675"/>
                    </a:cubicBezTo>
                    <a:cubicBezTo>
                      <a:pt x="1237" y="1676"/>
                      <a:pt x="1251" y="1676"/>
                      <a:pt x="1265" y="1676"/>
                    </a:cubicBezTo>
                    <a:cubicBezTo>
                      <a:pt x="1965" y="1676"/>
                      <a:pt x="2473" y="923"/>
                      <a:pt x="2299" y="356"/>
                    </a:cubicBezTo>
                    <a:lnTo>
                      <a:pt x="2299" y="356"/>
                    </a:lnTo>
                    <a:cubicBezTo>
                      <a:pt x="1929" y="387"/>
                      <a:pt x="1767" y="630"/>
                      <a:pt x="1767" y="630"/>
                    </a:cubicBezTo>
                    <a:cubicBezTo>
                      <a:pt x="1767" y="630"/>
                      <a:pt x="1767" y="275"/>
                      <a:pt x="1350"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5"/>
              <p:cNvSpPr/>
              <p:nvPr/>
            </p:nvSpPr>
            <p:spPr>
              <a:xfrm>
                <a:off x="3367810" y="4256671"/>
                <a:ext cx="17915" cy="3806"/>
              </a:xfrm>
              <a:custGeom>
                <a:avLst/>
                <a:gdLst/>
                <a:ahLst/>
                <a:cxnLst/>
                <a:rect l="l" t="t" r="r" b="b"/>
                <a:pathLst>
                  <a:path w="386" h="82" extrusionOk="0">
                    <a:moveTo>
                      <a:pt x="35" y="0"/>
                    </a:moveTo>
                    <a:cubicBezTo>
                      <a:pt x="16" y="0"/>
                      <a:pt x="0" y="16"/>
                      <a:pt x="0" y="31"/>
                    </a:cubicBezTo>
                    <a:cubicBezTo>
                      <a:pt x="0" y="66"/>
                      <a:pt x="16" y="81"/>
                      <a:pt x="35" y="81"/>
                    </a:cubicBezTo>
                    <a:lnTo>
                      <a:pt x="355" y="81"/>
                    </a:lnTo>
                    <a:cubicBezTo>
                      <a:pt x="370" y="81"/>
                      <a:pt x="386" y="66"/>
                      <a:pt x="386" y="31"/>
                    </a:cubicBezTo>
                    <a:cubicBezTo>
                      <a:pt x="386" y="16"/>
                      <a:pt x="370"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5"/>
              <p:cNvSpPr/>
              <p:nvPr/>
            </p:nvSpPr>
            <p:spPr>
              <a:xfrm>
                <a:off x="3432044" y="4239498"/>
                <a:ext cx="17962" cy="3063"/>
              </a:xfrm>
              <a:custGeom>
                <a:avLst/>
                <a:gdLst/>
                <a:ahLst/>
                <a:cxnLst/>
                <a:rect l="l" t="t" r="r" b="b"/>
                <a:pathLst>
                  <a:path w="387" h="66" extrusionOk="0">
                    <a:moveTo>
                      <a:pt x="32" y="0"/>
                    </a:moveTo>
                    <a:cubicBezTo>
                      <a:pt x="16" y="0"/>
                      <a:pt x="1" y="15"/>
                      <a:pt x="1" y="35"/>
                    </a:cubicBezTo>
                    <a:cubicBezTo>
                      <a:pt x="1" y="50"/>
                      <a:pt x="16" y="66"/>
                      <a:pt x="32" y="66"/>
                    </a:cubicBezTo>
                    <a:lnTo>
                      <a:pt x="336" y="66"/>
                    </a:lnTo>
                    <a:cubicBezTo>
                      <a:pt x="367" y="66"/>
                      <a:pt x="387" y="50"/>
                      <a:pt x="387" y="35"/>
                    </a:cubicBezTo>
                    <a:cubicBezTo>
                      <a:pt x="387" y="15"/>
                      <a:pt x="367" y="0"/>
                      <a:pt x="33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5"/>
              <p:cNvSpPr/>
              <p:nvPr/>
            </p:nvSpPr>
            <p:spPr>
              <a:xfrm>
                <a:off x="3367810" y="4295519"/>
                <a:ext cx="17915" cy="6683"/>
              </a:xfrm>
              <a:custGeom>
                <a:avLst/>
                <a:gdLst/>
                <a:ahLst/>
                <a:cxnLst/>
                <a:rect l="l" t="t" r="r" b="b"/>
                <a:pathLst>
                  <a:path w="386" h="144" extrusionOk="0">
                    <a:moveTo>
                      <a:pt x="50" y="0"/>
                    </a:moveTo>
                    <a:cubicBezTo>
                      <a:pt x="35" y="0"/>
                      <a:pt x="16" y="0"/>
                      <a:pt x="16" y="31"/>
                    </a:cubicBezTo>
                    <a:cubicBezTo>
                      <a:pt x="0" y="47"/>
                      <a:pt x="16" y="62"/>
                      <a:pt x="35" y="62"/>
                    </a:cubicBezTo>
                    <a:lnTo>
                      <a:pt x="340" y="143"/>
                    </a:lnTo>
                    <a:cubicBezTo>
                      <a:pt x="355" y="143"/>
                      <a:pt x="370" y="143"/>
                      <a:pt x="386" y="128"/>
                    </a:cubicBezTo>
                    <a:cubicBezTo>
                      <a:pt x="386" y="97"/>
                      <a:pt x="370" y="81"/>
                      <a:pt x="355" y="81"/>
                    </a:cubicBezTo>
                    <a:lnTo>
                      <a:pt x="50"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5"/>
              <p:cNvSpPr/>
              <p:nvPr/>
            </p:nvSpPr>
            <p:spPr>
              <a:xfrm>
                <a:off x="3416310" y="4284240"/>
                <a:ext cx="16523" cy="11325"/>
              </a:xfrm>
              <a:custGeom>
                <a:avLst/>
                <a:gdLst/>
                <a:ahLst/>
                <a:cxnLst/>
                <a:rect l="l" t="t" r="r" b="b"/>
                <a:pathLst>
                  <a:path w="356" h="244" extrusionOk="0">
                    <a:moveTo>
                      <a:pt x="66" y="0"/>
                    </a:moveTo>
                    <a:cubicBezTo>
                      <a:pt x="51" y="0"/>
                      <a:pt x="31" y="0"/>
                      <a:pt x="16" y="16"/>
                    </a:cubicBezTo>
                    <a:cubicBezTo>
                      <a:pt x="0" y="35"/>
                      <a:pt x="0" y="66"/>
                      <a:pt x="31" y="66"/>
                    </a:cubicBezTo>
                    <a:lnTo>
                      <a:pt x="290" y="228"/>
                    </a:lnTo>
                    <a:cubicBezTo>
                      <a:pt x="290" y="243"/>
                      <a:pt x="305" y="243"/>
                      <a:pt x="305" y="243"/>
                    </a:cubicBezTo>
                    <a:cubicBezTo>
                      <a:pt x="321" y="243"/>
                      <a:pt x="340" y="228"/>
                      <a:pt x="340" y="228"/>
                    </a:cubicBezTo>
                    <a:cubicBezTo>
                      <a:pt x="355" y="209"/>
                      <a:pt x="355" y="178"/>
                      <a:pt x="321" y="178"/>
                    </a:cubicBezTo>
                    <a:lnTo>
                      <a:pt x="66"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5"/>
              <p:cNvSpPr/>
              <p:nvPr/>
            </p:nvSpPr>
            <p:spPr>
              <a:xfrm>
                <a:off x="3412551" y="4344995"/>
                <a:ext cx="12021" cy="15363"/>
              </a:xfrm>
              <a:custGeom>
                <a:avLst/>
                <a:gdLst/>
                <a:ahLst/>
                <a:cxnLst/>
                <a:rect l="l" t="t" r="r" b="b"/>
                <a:pathLst>
                  <a:path w="259" h="331" extrusionOk="0">
                    <a:moveTo>
                      <a:pt x="206" y="0"/>
                    </a:moveTo>
                    <a:cubicBezTo>
                      <a:pt x="196" y="0"/>
                      <a:pt x="187" y="8"/>
                      <a:pt x="178" y="26"/>
                    </a:cubicBezTo>
                    <a:lnTo>
                      <a:pt x="16" y="284"/>
                    </a:lnTo>
                    <a:cubicBezTo>
                      <a:pt x="0" y="300"/>
                      <a:pt x="0" y="315"/>
                      <a:pt x="16" y="331"/>
                    </a:cubicBezTo>
                    <a:lnTo>
                      <a:pt x="35" y="331"/>
                    </a:lnTo>
                    <a:cubicBezTo>
                      <a:pt x="51" y="331"/>
                      <a:pt x="66" y="331"/>
                      <a:pt x="66" y="315"/>
                    </a:cubicBezTo>
                    <a:lnTo>
                      <a:pt x="243" y="57"/>
                    </a:lnTo>
                    <a:cubicBezTo>
                      <a:pt x="259" y="41"/>
                      <a:pt x="243" y="26"/>
                      <a:pt x="228" y="10"/>
                    </a:cubicBezTo>
                    <a:cubicBezTo>
                      <a:pt x="220" y="4"/>
                      <a:pt x="213" y="0"/>
                      <a:pt x="20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5"/>
              <p:cNvSpPr/>
              <p:nvPr/>
            </p:nvSpPr>
            <p:spPr>
              <a:xfrm>
                <a:off x="3441744" y="4266325"/>
                <a:ext cx="17915" cy="3110"/>
              </a:xfrm>
              <a:custGeom>
                <a:avLst/>
                <a:gdLst/>
                <a:ahLst/>
                <a:cxnLst/>
                <a:rect l="l" t="t" r="r" b="b"/>
                <a:pathLst>
                  <a:path w="386" h="67" extrusionOk="0">
                    <a:moveTo>
                      <a:pt x="31" y="1"/>
                    </a:moveTo>
                    <a:cubicBezTo>
                      <a:pt x="16" y="1"/>
                      <a:pt x="0" y="16"/>
                      <a:pt x="0" y="35"/>
                    </a:cubicBezTo>
                    <a:cubicBezTo>
                      <a:pt x="0" y="51"/>
                      <a:pt x="16" y="66"/>
                      <a:pt x="31" y="66"/>
                    </a:cubicBezTo>
                    <a:lnTo>
                      <a:pt x="336" y="66"/>
                    </a:lnTo>
                    <a:cubicBezTo>
                      <a:pt x="370" y="66"/>
                      <a:pt x="386" y="51"/>
                      <a:pt x="386" y="35"/>
                    </a:cubicBezTo>
                    <a:cubicBezTo>
                      <a:pt x="386" y="16"/>
                      <a:pt x="370"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5"/>
              <p:cNvSpPr/>
              <p:nvPr/>
            </p:nvSpPr>
            <p:spPr>
              <a:xfrm>
                <a:off x="3367810" y="4335063"/>
                <a:ext cx="17915" cy="9004"/>
              </a:xfrm>
              <a:custGeom>
                <a:avLst/>
                <a:gdLst/>
                <a:ahLst/>
                <a:cxnLst/>
                <a:rect l="l" t="t" r="r" b="b"/>
                <a:pathLst>
                  <a:path w="386" h="194" extrusionOk="0">
                    <a:moveTo>
                      <a:pt x="324" y="1"/>
                    </a:moveTo>
                    <a:lnTo>
                      <a:pt x="35" y="113"/>
                    </a:lnTo>
                    <a:cubicBezTo>
                      <a:pt x="16" y="128"/>
                      <a:pt x="0" y="143"/>
                      <a:pt x="16" y="159"/>
                    </a:cubicBezTo>
                    <a:cubicBezTo>
                      <a:pt x="16" y="174"/>
                      <a:pt x="35" y="194"/>
                      <a:pt x="50" y="194"/>
                    </a:cubicBezTo>
                    <a:lnTo>
                      <a:pt x="66" y="174"/>
                    </a:lnTo>
                    <a:lnTo>
                      <a:pt x="355" y="62"/>
                    </a:lnTo>
                    <a:cubicBezTo>
                      <a:pt x="370" y="62"/>
                      <a:pt x="386" y="32"/>
                      <a:pt x="370" y="16"/>
                    </a:cubicBezTo>
                    <a:cubicBezTo>
                      <a:pt x="370" y="1"/>
                      <a:pt x="340" y="1"/>
                      <a:pt x="324"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5"/>
              <p:cNvSpPr/>
              <p:nvPr/>
            </p:nvSpPr>
            <p:spPr>
              <a:xfrm>
                <a:off x="3405914" y="4385003"/>
                <a:ext cx="17265" cy="9004"/>
              </a:xfrm>
              <a:custGeom>
                <a:avLst/>
                <a:gdLst/>
                <a:ahLst/>
                <a:cxnLst/>
                <a:rect l="l" t="t" r="r" b="b"/>
                <a:pathLst>
                  <a:path w="372" h="194" extrusionOk="0">
                    <a:moveTo>
                      <a:pt x="321" y="1"/>
                    </a:moveTo>
                    <a:lnTo>
                      <a:pt x="32" y="113"/>
                    </a:lnTo>
                    <a:cubicBezTo>
                      <a:pt x="1" y="128"/>
                      <a:pt x="1" y="144"/>
                      <a:pt x="1" y="159"/>
                    </a:cubicBezTo>
                    <a:cubicBezTo>
                      <a:pt x="16" y="178"/>
                      <a:pt x="32" y="194"/>
                      <a:pt x="47" y="194"/>
                    </a:cubicBezTo>
                    <a:lnTo>
                      <a:pt x="336" y="82"/>
                    </a:lnTo>
                    <a:cubicBezTo>
                      <a:pt x="371" y="63"/>
                      <a:pt x="371" y="47"/>
                      <a:pt x="371" y="32"/>
                    </a:cubicBezTo>
                    <a:cubicBezTo>
                      <a:pt x="352" y="1"/>
                      <a:pt x="336" y="1"/>
                      <a:pt x="32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5"/>
              <p:cNvSpPr/>
              <p:nvPr/>
            </p:nvSpPr>
            <p:spPr>
              <a:xfrm>
                <a:off x="3417006" y="4202971"/>
                <a:ext cx="6173" cy="17915"/>
              </a:xfrm>
              <a:custGeom>
                <a:avLst/>
                <a:gdLst/>
                <a:ahLst/>
                <a:cxnLst/>
                <a:rect l="l" t="t" r="r" b="b"/>
                <a:pathLst>
                  <a:path w="133" h="386" extrusionOk="0">
                    <a:moveTo>
                      <a:pt x="97" y="0"/>
                    </a:moveTo>
                    <a:cubicBezTo>
                      <a:pt x="82" y="0"/>
                      <a:pt x="66" y="16"/>
                      <a:pt x="51" y="31"/>
                    </a:cubicBezTo>
                    <a:lnTo>
                      <a:pt x="1" y="340"/>
                    </a:lnTo>
                    <a:cubicBezTo>
                      <a:pt x="1" y="355"/>
                      <a:pt x="16" y="370"/>
                      <a:pt x="36" y="386"/>
                    </a:cubicBezTo>
                    <a:cubicBezTo>
                      <a:pt x="66" y="386"/>
                      <a:pt x="82" y="370"/>
                      <a:pt x="82" y="355"/>
                    </a:cubicBezTo>
                    <a:lnTo>
                      <a:pt x="132" y="50"/>
                    </a:lnTo>
                    <a:cubicBezTo>
                      <a:pt x="132" y="16"/>
                      <a:pt x="113" y="0"/>
                      <a:pt x="9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5"/>
              <p:cNvSpPr/>
              <p:nvPr/>
            </p:nvSpPr>
            <p:spPr>
              <a:xfrm>
                <a:off x="3454461" y="4323088"/>
                <a:ext cx="5941" cy="17915"/>
              </a:xfrm>
              <a:custGeom>
                <a:avLst/>
                <a:gdLst/>
                <a:ahLst/>
                <a:cxnLst/>
                <a:rect l="l" t="t" r="r" b="b"/>
                <a:pathLst>
                  <a:path w="128" h="386" extrusionOk="0">
                    <a:moveTo>
                      <a:pt x="96" y="0"/>
                    </a:moveTo>
                    <a:cubicBezTo>
                      <a:pt x="77" y="0"/>
                      <a:pt x="62" y="16"/>
                      <a:pt x="62" y="31"/>
                    </a:cubicBezTo>
                    <a:lnTo>
                      <a:pt x="0" y="336"/>
                    </a:lnTo>
                    <a:cubicBezTo>
                      <a:pt x="0" y="371"/>
                      <a:pt x="15" y="386"/>
                      <a:pt x="31" y="386"/>
                    </a:cubicBezTo>
                    <a:lnTo>
                      <a:pt x="46" y="386"/>
                    </a:lnTo>
                    <a:cubicBezTo>
                      <a:pt x="62" y="386"/>
                      <a:pt x="77" y="371"/>
                      <a:pt x="77" y="355"/>
                    </a:cubicBezTo>
                    <a:lnTo>
                      <a:pt x="127" y="47"/>
                    </a:lnTo>
                    <a:cubicBezTo>
                      <a:pt x="127" y="31"/>
                      <a:pt x="127" y="16"/>
                      <a:pt x="9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5"/>
              <p:cNvSpPr/>
              <p:nvPr/>
            </p:nvSpPr>
            <p:spPr>
              <a:xfrm>
                <a:off x="3387303" y="4219587"/>
                <a:ext cx="13460" cy="14759"/>
              </a:xfrm>
              <a:custGeom>
                <a:avLst/>
                <a:gdLst/>
                <a:ahLst/>
                <a:cxnLst/>
                <a:rect l="l" t="t" r="r" b="b"/>
                <a:pathLst>
                  <a:path w="290" h="318" extrusionOk="0">
                    <a:moveTo>
                      <a:pt x="39" y="1"/>
                    </a:moveTo>
                    <a:cubicBezTo>
                      <a:pt x="31" y="1"/>
                      <a:pt x="24" y="5"/>
                      <a:pt x="16" y="12"/>
                    </a:cubicBezTo>
                    <a:cubicBezTo>
                      <a:pt x="1" y="28"/>
                      <a:pt x="1" y="43"/>
                      <a:pt x="16" y="59"/>
                    </a:cubicBezTo>
                    <a:lnTo>
                      <a:pt x="224" y="302"/>
                    </a:lnTo>
                    <a:cubicBezTo>
                      <a:pt x="224" y="302"/>
                      <a:pt x="240" y="317"/>
                      <a:pt x="255" y="317"/>
                    </a:cubicBezTo>
                    <a:lnTo>
                      <a:pt x="271" y="302"/>
                    </a:lnTo>
                    <a:cubicBezTo>
                      <a:pt x="290" y="286"/>
                      <a:pt x="290" y="271"/>
                      <a:pt x="271" y="252"/>
                    </a:cubicBezTo>
                    <a:lnTo>
                      <a:pt x="62" y="12"/>
                    </a:lnTo>
                    <a:cubicBezTo>
                      <a:pt x="55" y="5"/>
                      <a:pt x="47" y="1"/>
                      <a:pt x="39"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5"/>
              <p:cNvSpPr/>
              <p:nvPr/>
            </p:nvSpPr>
            <p:spPr>
              <a:xfrm>
                <a:off x="3669256" y="4163381"/>
                <a:ext cx="17962" cy="3110"/>
              </a:xfrm>
              <a:custGeom>
                <a:avLst/>
                <a:gdLst/>
                <a:ahLst/>
                <a:cxnLst/>
                <a:rect l="l" t="t" r="r" b="b"/>
                <a:pathLst>
                  <a:path w="387" h="67" extrusionOk="0">
                    <a:moveTo>
                      <a:pt x="31" y="1"/>
                    </a:moveTo>
                    <a:cubicBezTo>
                      <a:pt x="16" y="1"/>
                      <a:pt x="0" y="16"/>
                      <a:pt x="0" y="36"/>
                    </a:cubicBezTo>
                    <a:cubicBezTo>
                      <a:pt x="0" y="51"/>
                      <a:pt x="16" y="66"/>
                      <a:pt x="31" y="66"/>
                    </a:cubicBezTo>
                    <a:lnTo>
                      <a:pt x="351" y="66"/>
                    </a:lnTo>
                    <a:cubicBezTo>
                      <a:pt x="367" y="66"/>
                      <a:pt x="386" y="51"/>
                      <a:pt x="386" y="36"/>
                    </a:cubicBezTo>
                    <a:cubicBezTo>
                      <a:pt x="386" y="16"/>
                      <a:pt x="367" y="1"/>
                      <a:pt x="35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5"/>
              <p:cNvSpPr/>
              <p:nvPr/>
            </p:nvSpPr>
            <p:spPr>
              <a:xfrm>
                <a:off x="3604975" y="4145512"/>
                <a:ext cx="17962" cy="3806"/>
              </a:xfrm>
              <a:custGeom>
                <a:avLst/>
                <a:gdLst/>
                <a:ahLst/>
                <a:cxnLst/>
                <a:rect l="l" t="t" r="r" b="b"/>
                <a:pathLst>
                  <a:path w="387" h="82" extrusionOk="0">
                    <a:moveTo>
                      <a:pt x="51" y="0"/>
                    </a:moveTo>
                    <a:cubicBezTo>
                      <a:pt x="16" y="0"/>
                      <a:pt x="1" y="16"/>
                      <a:pt x="1" y="50"/>
                    </a:cubicBezTo>
                    <a:cubicBezTo>
                      <a:pt x="1" y="66"/>
                      <a:pt x="16" y="81"/>
                      <a:pt x="51" y="81"/>
                    </a:cubicBezTo>
                    <a:lnTo>
                      <a:pt x="356" y="81"/>
                    </a:lnTo>
                    <a:cubicBezTo>
                      <a:pt x="371" y="81"/>
                      <a:pt x="387" y="66"/>
                      <a:pt x="387" y="50"/>
                    </a:cubicBezTo>
                    <a:cubicBezTo>
                      <a:pt x="387" y="16"/>
                      <a:pt x="371" y="0"/>
                      <a:pt x="35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5"/>
              <p:cNvSpPr/>
              <p:nvPr/>
            </p:nvSpPr>
            <p:spPr>
              <a:xfrm>
                <a:off x="3669256" y="4201950"/>
                <a:ext cx="17962" cy="6962"/>
              </a:xfrm>
              <a:custGeom>
                <a:avLst/>
                <a:gdLst/>
                <a:ahLst/>
                <a:cxnLst/>
                <a:rect l="l" t="t" r="r" b="b"/>
                <a:pathLst>
                  <a:path w="387" h="150" extrusionOk="0">
                    <a:moveTo>
                      <a:pt x="350" y="0"/>
                    </a:moveTo>
                    <a:cubicBezTo>
                      <a:pt x="345" y="0"/>
                      <a:pt x="341" y="2"/>
                      <a:pt x="336" y="7"/>
                    </a:cubicBezTo>
                    <a:lnTo>
                      <a:pt x="31" y="88"/>
                    </a:lnTo>
                    <a:cubicBezTo>
                      <a:pt x="16" y="88"/>
                      <a:pt x="0" y="103"/>
                      <a:pt x="0" y="119"/>
                    </a:cubicBezTo>
                    <a:cubicBezTo>
                      <a:pt x="16" y="134"/>
                      <a:pt x="31" y="149"/>
                      <a:pt x="47" y="149"/>
                    </a:cubicBezTo>
                    <a:lnTo>
                      <a:pt x="351" y="72"/>
                    </a:lnTo>
                    <a:cubicBezTo>
                      <a:pt x="367" y="72"/>
                      <a:pt x="386" y="38"/>
                      <a:pt x="386" y="22"/>
                    </a:cubicBezTo>
                    <a:cubicBezTo>
                      <a:pt x="373" y="11"/>
                      <a:pt x="361" y="0"/>
                      <a:pt x="35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5"/>
              <p:cNvSpPr/>
              <p:nvPr/>
            </p:nvSpPr>
            <p:spPr>
              <a:xfrm>
                <a:off x="3622194" y="4190672"/>
                <a:ext cx="16476" cy="11603"/>
              </a:xfrm>
              <a:custGeom>
                <a:avLst/>
                <a:gdLst/>
                <a:ahLst/>
                <a:cxnLst/>
                <a:rect l="l" t="t" r="r" b="b"/>
                <a:pathLst>
                  <a:path w="355" h="250" extrusionOk="0">
                    <a:moveTo>
                      <a:pt x="306" y="0"/>
                    </a:moveTo>
                    <a:cubicBezTo>
                      <a:pt x="300" y="0"/>
                      <a:pt x="294" y="2"/>
                      <a:pt x="289" y="7"/>
                    </a:cubicBezTo>
                    <a:lnTo>
                      <a:pt x="31" y="169"/>
                    </a:lnTo>
                    <a:cubicBezTo>
                      <a:pt x="16" y="184"/>
                      <a:pt x="0" y="200"/>
                      <a:pt x="16" y="219"/>
                    </a:cubicBezTo>
                    <a:cubicBezTo>
                      <a:pt x="16" y="234"/>
                      <a:pt x="31" y="250"/>
                      <a:pt x="50" y="250"/>
                    </a:cubicBezTo>
                    <a:lnTo>
                      <a:pt x="66" y="234"/>
                    </a:lnTo>
                    <a:lnTo>
                      <a:pt x="339" y="72"/>
                    </a:lnTo>
                    <a:cubicBezTo>
                      <a:pt x="355" y="57"/>
                      <a:pt x="355" y="42"/>
                      <a:pt x="339" y="26"/>
                    </a:cubicBezTo>
                    <a:cubicBezTo>
                      <a:pt x="339" y="12"/>
                      <a:pt x="322" y="0"/>
                      <a:pt x="30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5"/>
              <p:cNvSpPr/>
              <p:nvPr/>
            </p:nvSpPr>
            <p:spPr>
              <a:xfrm>
                <a:off x="3630409" y="4251658"/>
                <a:ext cx="12021" cy="15455"/>
              </a:xfrm>
              <a:custGeom>
                <a:avLst/>
                <a:gdLst/>
                <a:ahLst/>
                <a:cxnLst/>
                <a:rect l="l" t="t" r="r" b="b"/>
                <a:pathLst>
                  <a:path w="259" h="333" extrusionOk="0">
                    <a:moveTo>
                      <a:pt x="56" y="0"/>
                    </a:moveTo>
                    <a:cubicBezTo>
                      <a:pt x="48" y="0"/>
                      <a:pt x="39" y="4"/>
                      <a:pt x="31" y="12"/>
                    </a:cubicBezTo>
                    <a:cubicBezTo>
                      <a:pt x="16" y="12"/>
                      <a:pt x="0" y="43"/>
                      <a:pt x="16" y="62"/>
                    </a:cubicBezTo>
                    <a:lnTo>
                      <a:pt x="193" y="317"/>
                    </a:lnTo>
                    <a:cubicBezTo>
                      <a:pt x="193" y="332"/>
                      <a:pt x="209" y="332"/>
                      <a:pt x="224" y="332"/>
                    </a:cubicBezTo>
                    <a:lnTo>
                      <a:pt x="240" y="332"/>
                    </a:lnTo>
                    <a:cubicBezTo>
                      <a:pt x="259" y="317"/>
                      <a:pt x="259" y="286"/>
                      <a:pt x="259" y="270"/>
                    </a:cubicBezTo>
                    <a:lnTo>
                      <a:pt x="81" y="12"/>
                    </a:lnTo>
                    <a:cubicBezTo>
                      <a:pt x="74" y="4"/>
                      <a:pt x="65" y="0"/>
                      <a:pt x="5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5"/>
              <p:cNvSpPr/>
              <p:nvPr/>
            </p:nvSpPr>
            <p:spPr>
              <a:xfrm>
                <a:off x="3595321" y="4173081"/>
                <a:ext cx="17962" cy="3063"/>
              </a:xfrm>
              <a:custGeom>
                <a:avLst/>
                <a:gdLst/>
                <a:ahLst/>
                <a:cxnLst/>
                <a:rect l="l" t="t" r="r" b="b"/>
                <a:pathLst>
                  <a:path w="387" h="66" extrusionOk="0">
                    <a:moveTo>
                      <a:pt x="51" y="0"/>
                    </a:moveTo>
                    <a:cubicBezTo>
                      <a:pt x="16" y="0"/>
                      <a:pt x="1" y="19"/>
                      <a:pt x="1" y="35"/>
                    </a:cubicBezTo>
                    <a:cubicBezTo>
                      <a:pt x="1" y="50"/>
                      <a:pt x="16" y="66"/>
                      <a:pt x="51" y="66"/>
                    </a:cubicBezTo>
                    <a:lnTo>
                      <a:pt x="355" y="66"/>
                    </a:lnTo>
                    <a:cubicBezTo>
                      <a:pt x="371" y="66"/>
                      <a:pt x="386" y="50"/>
                      <a:pt x="386" y="35"/>
                    </a:cubicBezTo>
                    <a:cubicBezTo>
                      <a:pt x="386" y="19"/>
                      <a:pt x="371"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5"/>
              <p:cNvSpPr/>
              <p:nvPr/>
            </p:nvSpPr>
            <p:spPr>
              <a:xfrm>
                <a:off x="3478270" y="4183617"/>
                <a:ext cx="17915" cy="3806"/>
              </a:xfrm>
              <a:custGeom>
                <a:avLst/>
                <a:gdLst/>
                <a:ahLst/>
                <a:cxnLst/>
                <a:rect l="l" t="t" r="r" b="b"/>
                <a:pathLst>
                  <a:path w="386" h="82" extrusionOk="0">
                    <a:moveTo>
                      <a:pt x="31" y="1"/>
                    </a:moveTo>
                    <a:cubicBezTo>
                      <a:pt x="15" y="1"/>
                      <a:pt x="0" y="16"/>
                      <a:pt x="0" y="32"/>
                    </a:cubicBezTo>
                    <a:cubicBezTo>
                      <a:pt x="0" y="62"/>
                      <a:pt x="15" y="82"/>
                      <a:pt x="31" y="82"/>
                    </a:cubicBezTo>
                    <a:lnTo>
                      <a:pt x="336" y="82"/>
                    </a:lnTo>
                    <a:cubicBezTo>
                      <a:pt x="370" y="82"/>
                      <a:pt x="386" y="62"/>
                      <a:pt x="386" y="32"/>
                    </a:cubicBezTo>
                    <a:cubicBezTo>
                      <a:pt x="386" y="16"/>
                      <a:pt x="370"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5"/>
              <p:cNvSpPr/>
              <p:nvPr/>
            </p:nvSpPr>
            <p:spPr>
              <a:xfrm>
                <a:off x="3503658" y="4221258"/>
                <a:ext cx="16337" cy="10907"/>
              </a:xfrm>
              <a:custGeom>
                <a:avLst/>
                <a:gdLst/>
                <a:ahLst/>
                <a:cxnLst/>
                <a:rect l="l" t="t" r="r" b="b"/>
                <a:pathLst>
                  <a:path w="352" h="235" extrusionOk="0">
                    <a:moveTo>
                      <a:pt x="306" y="1"/>
                    </a:moveTo>
                    <a:cubicBezTo>
                      <a:pt x="300" y="1"/>
                      <a:pt x="295" y="3"/>
                      <a:pt x="290" y="7"/>
                    </a:cubicBezTo>
                    <a:lnTo>
                      <a:pt x="32" y="169"/>
                    </a:lnTo>
                    <a:cubicBezTo>
                      <a:pt x="16" y="185"/>
                      <a:pt x="1" y="200"/>
                      <a:pt x="16" y="216"/>
                    </a:cubicBezTo>
                    <a:cubicBezTo>
                      <a:pt x="32" y="235"/>
                      <a:pt x="32" y="235"/>
                      <a:pt x="47" y="235"/>
                    </a:cubicBezTo>
                    <a:lnTo>
                      <a:pt x="62" y="235"/>
                    </a:lnTo>
                    <a:lnTo>
                      <a:pt x="336" y="73"/>
                    </a:lnTo>
                    <a:cubicBezTo>
                      <a:pt x="352" y="57"/>
                      <a:pt x="352" y="42"/>
                      <a:pt x="336" y="23"/>
                    </a:cubicBezTo>
                    <a:cubicBezTo>
                      <a:pt x="336" y="12"/>
                      <a:pt x="321" y="1"/>
                      <a:pt x="30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5"/>
              <p:cNvSpPr/>
              <p:nvPr/>
            </p:nvSpPr>
            <p:spPr>
              <a:xfrm>
                <a:off x="3537121" y="4341143"/>
                <a:ext cx="16523" cy="11000"/>
              </a:xfrm>
              <a:custGeom>
                <a:avLst/>
                <a:gdLst/>
                <a:ahLst/>
                <a:cxnLst/>
                <a:rect l="l" t="t" r="r" b="b"/>
                <a:pathLst>
                  <a:path w="356" h="237" extrusionOk="0">
                    <a:moveTo>
                      <a:pt x="321" y="1"/>
                    </a:moveTo>
                    <a:cubicBezTo>
                      <a:pt x="311" y="1"/>
                      <a:pt x="298" y="5"/>
                      <a:pt x="290" y="12"/>
                    </a:cubicBezTo>
                    <a:lnTo>
                      <a:pt x="32" y="174"/>
                    </a:lnTo>
                    <a:cubicBezTo>
                      <a:pt x="16" y="190"/>
                      <a:pt x="1" y="205"/>
                      <a:pt x="16" y="221"/>
                    </a:cubicBezTo>
                    <a:cubicBezTo>
                      <a:pt x="16" y="236"/>
                      <a:pt x="32" y="236"/>
                      <a:pt x="51" y="236"/>
                    </a:cubicBezTo>
                    <a:lnTo>
                      <a:pt x="67" y="236"/>
                    </a:lnTo>
                    <a:lnTo>
                      <a:pt x="340" y="78"/>
                    </a:lnTo>
                    <a:cubicBezTo>
                      <a:pt x="356" y="63"/>
                      <a:pt x="356" y="43"/>
                      <a:pt x="340" y="12"/>
                    </a:cubicBezTo>
                    <a:cubicBezTo>
                      <a:pt x="340" y="5"/>
                      <a:pt x="332" y="1"/>
                      <a:pt x="32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5"/>
              <p:cNvSpPr/>
              <p:nvPr/>
            </p:nvSpPr>
            <p:spPr>
              <a:xfrm>
                <a:off x="3502776" y="4299278"/>
                <a:ext cx="17962" cy="2924"/>
              </a:xfrm>
              <a:custGeom>
                <a:avLst/>
                <a:gdLst/>
                <a:ahLst/>
                <a:cxnLst/>
                <a:rect l="l" t="t" r="r" b="b"/>
                <a:pathLst>
                  <a:path w="387" h="63" extrusionOk="0">
                    <a:moveTo>
                      <a:pt x="51" y="0"/>
                    </a:moveTo>
                    <a:cubicBezTo>
                      <a:pt x="20" y="0"/>
                      <a:pt x="0" y="16"/>
                      <a:pt x="0" y="31"/>
                    </a:cubicBezTo>
                    <a:cubicBezTo>
                      <a:pt x="0" y="47"/>
                      <a:pt x="20" y="62"/>
                      <a:pt x="51" y="62"/>
                    </a:cubicBezTo>
                    <a:lnTo>
                      <a:pt x="355" y="62"/>
                    </a:lnTo>
                    <a:cubicBezTo>
                      <a:pt x="371" y="62"/>
                      <a:pt x="386" y="47"/>
                      <a:pt x="386" y="31"/>
                    </a:cubicBezTo>
                    <a:cubicBezTo>
                      <a:pt x="386" y="16"/>
                      <a:pt x="371"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5"/>
              <p:cNvSpPr/>
              <p:nvPr/>
            </p:nvSpPr>
            <p:spPr>
              <a:xfrm>
                <a:off x="3669256" y="4241494"/>
                <a:ext cx="17962" cy="8586"/>
              </a:xfrm>
              <a:custGeom>
                <a:avLst/>
                <a:gdLst/>
                <a:ahLst/>
                <a:cxnLst/>
                <a:rect l="l" t="t" r="r" b="b"/>
                <a:pathLst>
                  <a:path w="387" h="185" extrusionOk="0">
                    <a:moveTo>
                      <a:pt x="46" y="1"/>
                    </a:moveTo>
                    <a:cubicBezTo>
                      <a:pt x="31" y="1"/>
                      <a:pt x="16" y="12"/>
                      <a:pt x="16" y="23"/>
                    </a:cubicBezTo>
                    <a:cubicBezTo>
                      <a:pt x="0" y="38"/>
                      <a:pt x="16" y="69"/>
                      <a:pt x="31" y="69"/>
                    </a:cubicBezTo>
                    <a:lnTo>
                      <a:pt x="321" y="185"/>
                    </a:lnTo>
                    <a:lnTo>
                      <a:pt x="336" y="185"/>
                    </a:lnTo>
                    <a:cubicBezTo>
                      <a:pt x="351" y="185"/>
                      <a:pt x="367" y="185"/>
                      <a:pt x="367" y="165"/>
                    </a:cubicBezTo>
                    <a:cubicBezTo>
                      <a:pt x="386" y="150"/>
                      <a:pt x="367" y="119"/>
                      <a:pt x="351" y="119"/>
                    </a:cubicBezTo>
                    <a:lnTo>
                      <a:pt x="62" y="7"/>
                    </a:lnTo>
                    <a:cubicBezTo>
                      <a:pt x="58" y="3"/>
                      <a:pt x="52" y="1"/>
                      <a:pt x="4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5"/>
              <p:cNvSpPr/>
              <p:nvPr/>
            </p:nvSpPr>
            <p:spPr>
              <a:xfrm>
                <a:off x="3652083" y="4288696"/>
                <a:ext cx="17915" cy="9004"/>
              </a:xfrm>
              <a:custGeom>
                <a:avLst/>
                <a:gdLst/>
                <a:ahLst/>
                <a:cxnLst/>
                <a:rect l="l" t="t" r="r" b="b"/>
                <a:pathLst>
                  <a:path w="386" h="194" extrusionOk="0">
                    <a:moveTo>
                      <a:pt x="62" y="1"/>
                    </a:moveTo>
                    <a:cubicBezTo>
                      <a:pt x="46" y="1"/>
                      <a:pt x="16" y="16"/>
                      <a:pt x="16" y="35"/>
                    </a:cubicBezTo>
                    <a:cubicBezTo>
                      <a:pt x="0" y="51"/>
                      <a:pt x="16" y="66"/>
                      <a:pt x="31" y="82"/>
                    </a:cubicBezTo>
                    <a:lnTo>
                      <a:pt x="320" y="194"/>
                    </a:lnTo>
                    <a:lnTo>
                      <a:pt x="336" y="194"/>
                    </a:lnTo>
                    <a:cubicBezTo>
                      <a:pt x="351" y="194"/>
                      <a:pt x="370" y="194"/>
                      <a:pt x="370" y="178"/>
                    </a:cubicBezTo>
                    <a:cubicBezTo>
                      <a:pt x="386" y="147"/>
                      <a:pt x="370" y="132"/>
                      <a:pt x="351" y="132"/>
                    </a:cubicBezTo>
                    <a:lnTo>
                      <a:pt x="62"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5"/>
              <p:cNvSpPr/>
              <p:nvPr/>
            </p:nvSpPr>
            <p:spPr>
              <a:xfrm>
                <a:off x="3570816" y="4404079"/>
                <a:ext cx="17033" cy="8540"/>
              </a:xfrm>
              <a:custGeom>
                <a:avLst/>
                <a:gdLst/>
                <a:ahLst/>
                <a:cxnLst/>
                <a:rect l="l" t="t" r="r" b="b"/>
                <a:pathLst>
                  <a:path w="367" h="184" extrusionOk="0">
                    <a:moveTo>
                      <a:pt x="33" y="0"/>
                    </a:moveTo>
                    <a:cubicBezTo>
                      <a:pt x="22" y="0"/>
                      <a:pt x="11" y="11"/>
                      <a:pt x="0" y="22"/>
                    </a:cubicBezTo>
                    <a:cubicBezTo>
                      <a:pt x="0" y="37"/>
                      <a:pt x="16" y="57"/>
                      <a:pt x="31" y="72"/>
                    </a:cubicBezTo>
                    <a:lnTo>
                      <a:pt x="320" y="184"/>
                    </a:lnTo>
                    <a:lnTo>
                      <a:pt x="336" y="184"/>
                    </a:lnTo>
                    <a:cubicBezTo>
                      <a:pt x="336" y="184"/>
                      <a:pt x="351" y="184"/>
                      <a:pt x="367" y="168"/>
                    </a:cubicBezTo>
                    <a:cubicBezTo>
                      <a:pt x="367" y="153"/>
                      <a:pt x="367" y="118"/>
                      <a:pt x="336" y="118"/>
                    </a:cubicBezTo>
                    <a:lnTo>
                      <a:pt x="46" y="6"/>
                    </a:lnTo>
                    <a:cubicBezTo>
                      <a:pt x="42" y="2"/>
                      <a:pt x="37" y="0"/>
                      <a:pt x="33"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5"/>
              <p:cNvSpPr/>
              <p:nvPr/>
            </p:nvSpPr>
            <p:spPr>
              <a:xfrm>
                <a:off x="3612494" y="4309350"/>
                <a:ext cx="7565" cy="17544"/>
              </a:xfrm>
              <a:custGeom>
                <a:avLst/>
                <a:gdLst/>
                <a:ahLst/>
                <a:cxnLst/>
                <a:rect l="l" t="t" r="r" b="b"/>
                <a:pathLst>
                  <a:path w="163" h="378" extrusionOk="0">
                    <a:moveTo>
                      <a:pt x="46" y="1"/>
                    </a:moveTo>
                    <a:cubicBezTo>
                      <a:pt x="41" y="1"/>
                      <a:pt x="36" y="3"/>
                      <a:pt x="32" y="7"/>
                    </a:cubicBezTo>
                    <a:cubicBezTo>
                      <a:pt x="16" y="7"/>
                      <a:pt x="1" y="22"/>
                      <a:pt x="1" y="38"/>
                    </a:cubicBezTo>
                    <a:lnTo>
                      <a:pt x="82" y="343"/>
                    </a:lnTo>
                    <a:cubicBezTo>
                      <a:pt x="82" y="362"/>
                      <a:pt x="97" y="377"/>
                      <a:pt x="113" y="377"/>
                    </a:cubicBezTo>
                    <a:lnTo>
                      <a:pt x="128" y="377"/>
                    </a:lnTo>
                    <a:cubicBezTo>
                      <a:pt x="144" y="377"/>
                      <a:pt x="163" y="343"/>
                      <a:pt x="144" y="327"/>
                    </a:cubicBezTo>
                    <a:lnTo>
                      <a:pt x="82" y="22"/>
                    </a:lnTo>
                    <a:cubicBezTo>
                      <a:pt x="71" y="12"/>
                      <a:pt x="58" y="1"/>
                      <a:pt x="4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5"/>
              <p:cNvSpPr/>
              <p:nvPr/>
            </p:nvSpPr>
            <p:spPr>
              <a:xfrm>
                <a:off x="3631848" y="4109403"/>
                <a:ext cx="6126" cy="17498"/>
              </a:xfrm>
              <a:custGeom>
                <a:avLst/>
                <a:gdLst/>
                <a:ahLst/>
                <a:cxnLst/>
                <a:rect l="l" t="t" r="r" b="b"/>
                <a:pathLst>
                  <a:path w="132" h="377" extrusionOk="0">
                    <a:moveTo>
                      <a:pt x="50" y="1"/>
                    </a:moveTo>
                    <a:cubicBezTo>
                      <a:pt x="44" y="1"/>
                      <a:pt x="39" y="3"/>
                      <a:pt x="35" y="7"/>
                    </a:cubicBezTo>
                    <a:cubicBezTo>
                      <a:pt x="16" y="7"/>
                      <a:pt x="0" y="22"/>
                      <a:pt x="0" y="41"/>
                    </a:cubicBezTo>
                    <a:lnTo>
                      <a:pt x="50" y="346"/>
                    </a:lnTo>
                    <a:cubicBezTo>
                      <a:pt x="66" y="377"/>
                      <a:pt x="81" y="377"/>
                      <a:pt x="97" y="377"/>
                    </a:cubicBezTo>
                    <a:cubicBezTo>
                      <a:pt x="112" y="377"/>
                      <a:pt x="131" y="362"/>
                      <a:pt x="131" y="346"/>
                    </a:cubicBezTo>
                    <a:lnTo>
                      <a:pt x="81" y="41"/>
                    </a:lnTo>
                    <a:cubicBezTo>
                      <a:pt x="81" y="16"/>
                      <a:pt x="65" y="1"/>
                      <a:pt x="50"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5"/>
              <p:cNvSpPr/>
              <p:nvPr/>
            </p:nvSpPr>
            <p:spPr>
              <a:xfrm>
                <a:off x="3593186" y="4244372"/>
                <a:ext cx="6637" cy="17544"/>
              </a:xfrm>
              <a:custGeom>
                <a:avLst/>
                <a:gdLst/>
                <a:ahLst/>
                <a:cxnLst/>
                <a:rect l="l" t="t" r="r" b="b"/>
                <a:pathLst>
                  <a:path w="143" h="378" extrusionOk="0">
                    <a:moveTo>
                      <a:pt x="58" y="1"/>
                    </a:moveTo>
                    <a:cubicBezTo>
                      <a:pt x="55" y="1"/>
                      <a:pt x="51" y="3"/>
                      <a:pt x="47" y="7"/>
                    </a:cubicBezTo>
                    <a:cubicBezTo>
                      <a:pt x="16" y="7"/>
                      <a:pt x="0" y="26"/>
                      <a:pt x="16" y="42"/>
                    </a:cubicBezTo>
                    <a:lnTo>
                      <a:pt x="62" y="346"/>
                    </a:lnTo>
                    <a:cubicBezTo>
                      <a:pt x="62" y="377"/>
                      <a:pt x="77" y="377"/>
                      <a:pt x="97" y="377"/>
                    </a:cubicBezTo>
                    <a:cubicBezTo>
                      <a:pt x="128" y="377"/>
                      <a:pt x="143" y="362"/>
                      <a:pt x="128" y="346"/>
                    </a:cubicBezTo>
                    <a:lnTo>
                      <a:pt x="77" y="42"/>
                    </a:lnTo>
                    <a:cubicBezTo>
                      <a:pt x="77" y="16"/>
                      <a:pt x="69" y="1"/>
                      <a:pt x="58"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5"/>
              <p:cNvSpPr/>
              <p:nvPr/>
            </p:nvSpPr>
            <p:spPr>
              <a:xfrm>
                <a:off x="3654218" y="4126343"/>
                <a:ext cx="13460" cy="14017"/>
              </a:xfrm>
              <a:custGeom>
                <a:avLst/>
                <a:gdLst/>
                <a:ahLst/>
                <a:cxnLst/>
                <a:rect l="l" t="t" r="r" b="b"/>
                <a:pathLst>
                  <a:path w="290" h="302" extrusionOk="0">
                    <a:moveTo>
                      <a:pt x="251" y="0"/>
                    </a:moveTo>
                    <a:cubicBezTo>
                      <a:pt x="243" y="0"/>
                      <a:pt x="236" y="4"/>
                      <a:pt x="228" y="12"/>
                    </a:cubicBezTo>
                    <a:lnTo>
                      <a:pt x="16" y="236"/>
                    </a:lnTo>
                    <a:cubicBezTo>
                      <a:pt x="0" y="255"/>
                      <a:pt x="0" y="286"/>
                      <a:pt x="16" y="301"/>
                    </a:cubicBezTo>
                    <a:lnTo>
                      <a:pt x="35" y="301"/>
                    </a:lnTo>
                    <a:cubicBezTo>
                      <a:pt x="51" y="301"/>
                      <a:pt x="66" y="301"/>
                      <a:pt x="66" y="286"/>
                    </a:cubicBezTo>
                    <a:lnTo>
                      <a:pt x="274" y="62"/>
                    </a:lnTo>
                    <a:cubicBezTo>
                      <a:pt x="290" y="43"/>
                      <a:pt x="290" y="27"/>
                      <a:pt x="274" y="12"/>
                    </a:cubicBezTo>
                    <a:cubicBezTo>
                      <a:pt x="267" y="4"/>
                      <a:pt x="259" y="0"/>
                      <a:pt x="25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5"/>
              <p:cNvSpPr/>
              <p:nvPr/>
            </p:nvSpPr>
            <p:spPr>
              <a:xfrm>
                <a:off x="3549141" y="4200790"/>
                <a:ext cx="17962" cy="3667"/>
              </a:xfrm>
              <a:custGeom>
                <a:avLst/>
                <a:gdLst/>
                <a:ahLst/>
                <a:cxnLst/>
                <a:rect l="l" t="t" r="r" b="b"/>
                <a:pathLst>
                  <a:path w="387" h="79" extrusionOk="0">
                    <a:moveTo>
                      <a:pt x="31" y="1"/>
                    </a:moveTo>
                    <a:cubicBezTo>
                      <a:pt x="16" y="1"/>
                      <a:pt x="0" y="16"/>
                      <a:pt x="0" y="47"/>
                    </a:cubicBezTo>
                    <a:cubicBezTo>
                      <a:pt x="0" y="63"/>
                      <a:pt x="16" y="78"/>
                      <a:pt x="31" y="78"/>
                    </a:cubicBezTo>
                    <a:lnTo>
                      <a:pt x="336" y="78"/>
                    </a:lnTo>
                    <a:cubicBezTo>
                      <a:pt x="371" y="78"/>
                      <a:pt x="386" y="63"/>
                      <a:pt x="386" y="47"/>
                    </a:cubicBezTo>
                    <a:cubicBezTo>
                      <a:pt x="386" y="16"/>
                      <a:pt x="371"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5"/>
              <p:cNvSpPr/>
              <p:nvPr/>
            </p:nvSpPr>
            <p:spPr>
              <a:xfrm>
                <a:off x="3570816" y="4368526"/>
                <a:ext cx="17915" cy="3806"/>
              </a:xfrm>
              <a:custGeom>
                <a:avLst/>
                <a:gdLst/>
                <a:ahLst/>
                <a:cxnLst/>
                <a:rect l="l" t="t" r="r" b="b"/>
                <a:pathLst>
                  <a:path w="386" h="82" extrusionOk="0">
                    <a:moveTo>
                      <a:pt x="31" y="1"/>
                    </a:moveTo>
                    <a:cubicBezTo>
                      <a:pt x="16" y="1"/>
                      <a:pt x="0" y="16"/>
                      <a:pt x="0" y="32"/>
                    </a:cubicBezTo>
                    <a:cubicBezTo>
                      <a:pt x="0" y="67"/>
                      <a:pt x="16" y="82"/>
                      <a:pt x="31" y="82"/>
                    </a:cubicBezTo>
                    <a:lnTo>
                      <a:pt x="336" y="82"/>
                    </a:lnTo>
                    <a:cubicBezTo>
                      <a:pt x="367" y="82"/>
                      <a:pt x="386" y="67"/>
                      <a:pt x="386" y="32"/>
                    </a:cubicBezTo>
                    <a:cubicBezTo>
                      <a:pt x="386" y="16"/>
                      <a:pt x="367"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5"/>
              <p:cNvSpPr/>
              <p:nvPr/>
            </p:nvSpPr>
            <p:spPr>
              <a:xfrm>
                <a:off x="3531969" y="4261869"/>
                <a:ext cx="17915" cy="6823"/>
              </a:xfrm>
              <a:custGeom>
                <a:avLst/>
                <a:gdLst/>
                <a:ahLst/>
                <a:cxnLst/>
                <a:rect l="l" t="t" r="r" b="b"/>
                <a:pathLst>
                  <a:path w="386" h="147" extrusionOk="0">
                    <a:moveTo>
                      <a:pt x="320" y="0"/>
                    </a:moveTo>
                    <a:lnTo>
                      <a:pt x="31" y="81"/>
                    </a:lnTo>
                    <a:cubicBezTo>
                      <a:pt x="0" y="81"/>
                      <a:pt x="0" y="112"/>
                      <a:pt x="0" y="131"/>
                    </a:cubicBezTo>
                    <a:cubicBezTo>
                      <a:pt x="0" y="147"/>
                      <a:pt x="16" y="147"/>
                      <a:pt x="31" y="147"/>
                    </a:cubicBezTo>
                    <a:lnTo>
                      <a:pt x="46" y="147"/>
                    </a:lnTo>
                    <a:lnTo>
                      <a:pt x="355" y="66"/>
                    </a:lnTo>
                    <a:cubicBezTo>
                      <a:pt x="370" y="66"/>
                      <a:pt x="386" y="50"/>
                      <a:pt x="370" y="35"/>
                    </a:cubicBezTo>
                    <a:cubicBezTo>
                      <a:pt x="370" y="0"/>
                      <a:pt x="355" y="0"/>
                      <a:pt x="32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5"/>
              <p:cNvSpPr/>
              <p:nvPr/>
            </p:nvSpPr>
            <p:spPr>
              <a:xfrm>
                <a:off x="3534104" y="4164123"/>
                <a:ext cx="13460" cy="14341"/>
              </a:xfrm>
              <a:custGeom>
                <a:avLst/>
                <a:gdLst/>
                <a:ahLst/>
                <a:cxnLst/>
                <a:rect l="l" t="t" r="r" b="b"/>
                <a:pathLst>
                  <a:path w="290" h="309" extrusionOk="0">
                    <a:moveTo>
                      <a:pt x="274" y="0"/>
                    </a:moveTo>
                    <a:cubicBezTo>
                      <a:pt x="259" y="0"/>
                      <a:pt x="228" y="0"/>
                      <a:pt x="213" y="20"/>
                    </a:cubicBezTo>
                    <a:lnTo>
                      <a:pt x="0" y="243"/>
                    </a:lnTo>
                    <a:cubicBezTo>
                      <a:pt x="0" y="259"/>
                      <a:pt x="0" y="274"/>
                      <a:pt x="20" y="290"/>
                    </a:cubicBezTo>
                    <a:cubicBezTo>
                      <a:pt x="20" y="309"/>
                      <a:pt x="35" y="309"/>
                      <a:pt x="35" y="309"/>
                    </a:cubicBezTo>
                    <a:cubicBezTo>
                      <a:pt x="51" y="309"/>
                      <a:pt x="51" y="309"/>
                      <a:pt x="66" y="290"/>
                    </a:cubicBezTo>
                    <a:lnTo>
                      <a:pt x="274" y="66"/>
                    </a:lnTo>
                    <a:cubicBezTo>
                      <a:pt x="290" y="50"/>
                      <a:pt x="290" y="20"/>
                      <a:pt x="274"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11" name="Google Shape;1111;p35"/>
          <p:cNvSpPr/>
          <p:nvPr/>
        </p:nvSpPr>
        <p:spPr>
          <a:xfrm>
            <a:off x="2264008" y="3884283"/>
            <a:ext cx="208785" cy="208785"/>
          </a:xfrm>
          <a:custGeom>
            <a:avLst/>
            <a:gdLst/>
            <a:ahLst/>
            <a:cxnLst/>
            <a:rect l="l" t="t" r="r" b="b"/>
            <a:pathLst>
              <a:path w="1706" h="1706" extrusionOk="0">
                <a:moveTo>
                  <a:pt x="853" y="1"/>
                </a:moveTo>
                <a:cubicBezTo>
                  <a:pt x="853" y="467"/>
                  <a:pt x="467" y="853"/>
                  <a:pt x="1" y="853"/>
                </a:cubicBezTo>
                <a:cubicBezTo>
                  <a:pt x="467" y="853"/>
                  <a:pt x="853" y="1239"/>
                  <a:pt x="853" y="1706"/>
                </a:cubicBezTo>
                <a:cubicBezTo>
                  <a:pt x="853" y="1239"/>
                  <a:pt x="1223" y="853"/>
                  <a:pt x="1705" y="853"/>
                </a:cubicBezTo>
                <a:cubicBezTo>
                  <a:pt x="1223" y="853"/>
                  <a:pt x="853" y="467"/>
                  <a:pt x="85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5"/>
          <p:cNvSpPr/>
          <p:nvPr/>
        </p:nvSpPr>
        <p:spPr>
          <a:xfrm>
            <a:off x="883503" y="3395115"/>
            <a:ext cx="151632" cy="151632"/>
          </a:xfrm>
          <a:custGeom>
            <a:avLst/>
            <a:gdLst/>
            <a:ahLst/>
            <a:cxnLst/>
            <a:rect l="l" t="t" r="r" b="b"/>
            <a:pathLst>
              <a:path w="1239" h="1239" extrusionOk="0">
                <a:moveTo>
                  <a:pt x="610" y="0"/>
                </a:moveTo>
                <a:cubicBezTo>
                  <a:pt x="610" y="351"/>
                  <a:pt x="336" y="625"/>
                  <a:pt x="0" y="625"/>
                </a:cubicBezTo>
                <a:cubicBezTo>
                  <a:pt x="336" y="625"/>
                  <a:pt x="610" y="899"/>
                  <a:pt x="610" y="1238"/>
                </a:cubicBezTo>
                <a:cubicBezTo>
                  <a:pt x="610" y="899"/>
                  <a:pt x="884" y="625"/>
                  <a:pt x="1239" y="625"/>
                </a:cubicBezTo>
                <a:cubicBezTo>
                  <a:pt x="884" y="625"/>
                  <a:pt x="610" y="351"/>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5"/>
          <p:cNvSpPr/>
          <p:nvPr/>
        </p:nvSpPr>
        <p:spPr>
          <a:xfrm>
            <a:off x="6722060" y="870386"/>
            <a:ext cx="210743" cy="208295"/>
          </a:xfrm>
          <a:custGeom>
            <a:avLst/>
            <a:gdLst/>
            <a:ahLst/>
            <a:cxnLst/>
            <a:rect l="l" t="t" r="r" b="b"/>
            <a:pathLst>
              <a:path w="1722" h="1702" extrusionOk="0">
                <a:moveTo>
                  <a:pt x="869" y="0"/>
                </a:moveTo>
                <a:cubicBezTo>
                  <a:pt x="869" y="463"/>
                  <a:pt x="483" y="849"/>
                  <a:pt x="1" y="849"/>
                </a:cubicBezTo>
                <a:cubicBezTo>
                  <a:pt x="483" y="849"/>
                  <a:pt x="869" y="1234"/>
                  <a:pt x="869" y="1701"/>
                </a:cubicBezTo>
                <a:cubicBezTo>
                  <a:pt x="869" y="1234"/>
                  <a:pt x="1239" y="849"/>
                  <a:pt x="1721" y="849"/>
                </a:cubicBezTo>
                <a:cubicBezTo>
                  <a:pt x="1239" y="849"/>
                  <a:pt x="869" y="463"/>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5"/>
          <p:cNvSpPr/>
          <p:nvPr/>
        </p:nvSpPr>
        <p:spPr>
          <a:xfrm>
            <a:off x="2736662" y="1071509"/>
            <a:ext cx="149184" cy="151632"/>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5"/>
          <p:cNvSpPr/>
          <p:nvPr/>
        </p:nvSpPr>
        <p:spPr>
          <a:xfrm>
            <a:off x="2472803" y="1311257"/>
            <a:ext cx="86892" cy="88850"/>
          </a:xfrm>
          <a:custGeom>
            <a:avLst/>
            <a:gdLst/>
            <a:ahLst/>
            <a:cxnLst/>
            <a:rect l="l" t="t" r="r" b="b"/>
            <a:pathLst>
              <a:path w="710" h="726" extrusionOk="0">
                <a:moveTo>
                  <a:pt x="355" y="0"/>
                </a:moveTo>
                <a:cubicBezTo>
                  <a:pt x="355" y="209"/>
                  <a:pt x="193" y="371"/>
                  <a:pt x="0" y="371"/>
                </a:cubicBezTo>
                <a:cubicBezTo>
                  <a:pt x="193" y="371"/>
                  <a:pt x="355" y="533"/>
                  <a:pt x="355" y="726"/>
                </a:cubicBezTo>
                <a:cubicBezTo>
                  <a:pt x="355" y="533"/>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6" name="Google Shape;1116;p35"/>
          <p:cNvGrpSpPr/>
          <p:nvPr/>
        </p:nvGrpSpPr>
        <p:grpSpPr>
          <a:xfrm>
            <a:off x="7325426" y="3246600"/>
            <a:ext cx="710917" cy="241171"/>
            <a:chOff x="7325426" y="3246600"/>
            <a:chExt cx="710917" cy="241171"/>
          </a:xfrm>
        </p:grpSpPr>
        <p:sp>
          <p:nvSpPr>
            <p:cNvPr id="1117" name="Google Shape;1117;p35"/>
            <p:cNvSpPr/>
            <p:nvPr/>
          </p:nvSpPr>
          <p:spPr>
            <a:xfrm>
              <a:off x="7884711" y="3336629"/>
              <a:ext cx="151632" cy="151142"/>
            </a:xfrm>
            <a:custGeom>
              <a:avLst/>
              <a:gdLst/>
              <a:ahLst/>
              <a:cxnLst/>
              <a:rect l="l" t="t" r="r" b="b"/>
              <a:pathLst>
                <a:path w="1239" h="1235" extrusionOk="0">
                  <a:moveTo>
                    <a:pt x="625" y="1"/>
                  </a:moveTo>
                  <a:cubicBezTo>
                    <a:pt x="625" y="336"/>
                    <a:pt x="336" y="610"/>
                    <a:pt x="1" y="610"/>
                  </a:cubicBezTo>
                  <a:cubicBezTo>
                    <a:pt x="336" y="610"/>
                    <a:pt x="625" y="884"/>
                    <a:pt x="625" y="1235"/>
                  </a:cubicBezTo>
                  <a:cubicBezTo>
                    <a:pt x="625" y="884"/>
                    <a:pt x="899" y="610"/>
                    <a:pt x="1239" y="610"/>
                  </a:cubicBezTo>
                  <a:cubicBezTo>
                    <a:pt x="899" y="610"/>
                    <a:pt x="625" y="336"/>
                    <a:pt x="62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5"/>
            <p:cNvSpPr/>
            <p:nvPr/>
          </p:nvSpPr>
          <p:spPr>
            <a:xfrm>
              <a:off x="7325426" y="3246600"/>
              <a:ext cx="74349" cy="74100"/>
            </a:xfrm>
            <a:custGeom>
              <a:avLst/>
              <a:gdLst/>
              <a:ahLst/>
              <a:cxnLst/>
              <a:rect l="l" t="t" r="r" b="b"/>
              <a:pathLst>
                <a:path w="1239" h="1235" extrusionOk="0">
                  <a:moveTo>
                    <a:pt x="625" y="1"/>
                  </a:moveTo>
                  <a:cubicBezTo>
                    <a:pt x="625" y="336"/>
                    <a:pt x="336" y="610"/>
                    <a:pt x="1" y="610"/>
                  </a:cubicBezTo>
                  <a:cubicBezTo>
                    <a:pt x="336" y="610"/>
                    <a:pt x="625" y="884"/>
                    <a:pt x="625" y="1235"/>
                  </a:cubicBezTo>
                  <a:cubicBezTo>
                    <a:pt x="625" y="884"/>
                    <a:pt x="899" y="610"/>
                    <a:pt x="1239" y="610"/>
                  </a:cubicBezTo>
                  <a:cubicBezTo>
                    <a:pt x="899" y="610"/>
                    <a:pt x="625" y="336"/>
                    <a:pt x="62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7D79E8F3-A30C-BC8C-D81B-27664E42EF9E}"/>
              </a:ext>
            </a:extLst>
          </p:cNvPr>
          <p:cNvSpPr txBox="1"/>
          <p:nvPr/>
        </p:nvSpPr>
        <p:spPr>
          <a:xfrm>
            <a:off x="754013" y="1677702"/>
            <a:ext cx="7610007" cy="1521763"/>
          </a:xfrm>
          <a:prstGeom prst="rect">
            <a:avLst/>
          </a:prstGeom>
          <a:noFill/>
        </p:spPr>
        <p:txBody>
          <a:bodyPr wrap="square" rtlCol="0">
            <a:spAutoFit/>
          </a:bodyPr>
          <a:lstStyle/>
          <a:p>
            <a:pPr algn="ctr">
              <a:lnSpc>
                <a:spcPct val="150000"/>
              </a:lnSpc>
            </a:pPr>
            <a:r>
              <a:rPr lang="en-US" sz="3200" b="1">
                <a:solidFill>
                  <a:schemeClr val="bg1">
                    <a:lumMod val="50000"/>
                  </a:schemeClr>
                </a:solidFill>
                <a:effectLst/>
                <a:latin typeface="+mj-lt"/>
                <a:ea typeface="Calibri" panose="020F0502020204030204" pitchFamily="34" charset="0"/>
                <a:cs typeface="Times New Roman" panose="02020603050405020304" pitchFamily="18" charset="0"/>
              </a:rPr>
              <a:t>THÂN MẾN CHÀO CÁC EM HỌC SINH ĐẾN VỚI BÀI HỌC MỚI</a:t>
            </a:r>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4"/>
        <p:cNvGrpSpPr/>
        <p:nvPr/>
      </p:nvGrpSpPr>
      <p:grpSpPr>
        <a:xfrm>
          <a:off x="0" y="0"/>
          <a:ext cx="0" cy="0"/>
          <a:chOff x="0" y="0"/>
          <a:chExt cx="0" cy="0"/>
        </a:xfrm>
      </p:grpSpPr>
      <p:grpSp>
        <p:nvGrpSpPr>
          <p:cNvPr id="2466" name="Google Shape;2466;p44"/>
          <p:cNvGrpSpPr/>
          <p:nvPr/>
        </p:nvGrpSpPr>
        <p:grpSpPr>
          <a:xfrm>
            <a:off x="7965872" y="3121812"/>
            <a:ext cx="1172650" cy="1505988"/>
            <a:chOff x="6910818" y="2497897"/>
            <a:chExt cx="1737454" cy="1764393"/>
          </a:xfrm>
        </p:grpSpPr>
        <p:grpSp>
          <p:nvGrpSpPr>
            <p:cNvPr id="2467" name="Google Shape;2467;p44"/>
            <p:cNvGrpSpPr/>
            <p:nvPr/>
          </p:nvGrpSpPr>
          <p:grpSpPr>
            <a:xfrm>
              <a:off x="8194878" y="2497897"/>
              <a:ext cx="286304" cy="433613"/>
              <a:chOff x="6673046" y="1861217"/>
              <a:chExt cx="150520" cy="227966"/>
            </a:xfrm>
          </p:grpSpPr>
          <p:sp>
            <p:nvSpPr>
              <p:cNvPr id="2468" name="Google Shape;2468;p44"/>
              <p:cNvSpPr/>
              <p:nvPr/>
            </p:nvSpPr>
            <p:spPr>
              <a:xfrm>
                <a:off x="6707949" y="1871649"/>
                <a:ext cx="84296" cy="42571"/>
              </a:xfrm>
              <a:custGeom>
                <a:avLst/>
                <a:gdLst/>
                <a:ahLst/>
                <a:cxnLst/>
                <a:rect l="l" t="t" r="r" b="b"/>
                <a:pathLst>
                  <a:path w="2990" h="1510" extrusionOk="0">
                    <a:moveTo>
                      <a:pt x="2588" y="1"/>
                    </a:moveTo>
                    <a:cubicBezTo>
                      <a:pt x="1929" y="352"/>
                      <a:pt x="1801" y="1062"/>
                      <a:pt x="1801" y="1062"/>
                    </a:cubicBezTo>
                    <a:lnTo>
                      <a:pt x="1238" y="930"/>
                    </a:lnTo>
                    <a:cubicBezTo>
                      <a:pt x="1238" y="930"/>
                      <a:pt x="1045" y="225"/>
                      <a:pt x="563" y="63"/>
                    </a:cubicBezTo>
                    <a:cubicBezTo>
                      <a:pt x="0" y="788"/>
                      <a:pt x="532" y="1509"/>
                      <a:pt x="532" y="1509"/>
                    </a:cubicBezTo>
                    <a:lnTo>
                      <a:pt x="2588" y="1254"/>
                    </a:lnTo>
                    <a:cubicBezTo>
                      <a:pt x="2588" y="1254"/>
                      <a:pt x="2989" y="579"/>
                      <a:pt x="2588" y="1"/>
                    </a:cubicBezTo>
                    <a:close/>
                  </a:path>
                </a:pathLst>
              </a:custGeom>
              <a:solidFill>
                <a:srgbClr val="54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44"/>
              <p:cNvSpPr/>
              <p:nvPr/>
            </p:nvSpPr>
            <p:spPr>
              <a:xfrm>
                <a:off x="6717957" y="1861217"/>
                <a:ext cx="61657" cy="48970"/>
              </a:xfrm>
              <a:custGeom>
                <a:avLst/>
                <a:gdLst/>
                <a:ahLst/>
                <a:cxnLst/>
                <a:rect l="l" t="t" r="r" b="b"/>
                <a:pathLst>
                  <a:path w="2187" h="1737" extrusionOk="0">
                    <a:moveTo>
                      <a:pt x="899" y="1"/>
                    </a:moveTo>
                    <a:cubicBezTo>
                      <a:pt x="0" y="838"/>
                      <a:pt x="467" y="1736"/>
                      <a:pt x="467" y="1736"/>
                    </a:cubicBezTo>
                    <a:lnTo>
                      <a:pt x="1975" y="1223"/>
                    </a:lnTo>
                    <a:cubicBezTo>
                      <a:pt x="1975" y="1204"/>
                      <a:pt x="2187" y="467"/>
                      <a:pt x="899" y="1"/>
                    </a:cubicBezTo>
                    <a:close/>
                  </a:path>
                </a:pathLst>
              </a:custGeom>
              <a:solidFill>
                <a:srgbClr val="54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44"/>
              <p:cNvSpPr/>
              <p:nvPr/>
            </p:nvSpPr>
            <p:spPr>
              <a:xfrm>
                <a:off x="6693035" y="1874383"/>
                <a:ext cx="117760" cy="72004"/>
              </a:xfrm>
              <a:custGeom>
                <a:avLst/>
                <a:gdLst/>
                <a:ahLst/>
                <a:cxnLst/>
                <a:rect l="l" t="t" r="r" b="b"/>
                <a:pathLst>
                  <a:path w="4177" h="2554" extrusionOk="0">
                    <a:moveTo>
                      <a:pt x="2090" y="0"/>
                    </a:moveTo>
                    <a:cubicBezTo>
                      <a:pt x="2084" y="0"/>
                      <a:pt x="2078" y="0"/>
                      <a:pt x="2072" y="0"/>
                    </a:cubicBezTo>
                    <a:cubicBezTo>
                      <a:pt x="1478" y="16"/>
                      <a:pt x="1204" y="756"/>
                      <a:pt x="1204" y="756"/>
                    </a:cubicBezTo>
                    <a:cubicBezTo>
                      <a:pt x="1204" y="756"/>
                      <a:pt x="965" y="336"/>
                      <a:pt x="352" y="255"/>
                    </a:cubicBezTo>
                    <a:lnTo>
                      <a:pt x="352" y="255"/>
                    </a:lnTo>
                    <a:cubicBezTo>
                      <a:pt x="1" y="1204"/>
                      <a:pt x="818" y="2538"/>
                      <a:pt x="2041" y="2554"/>
                    </a:cubicBezTo>
                    <a:cubicBezTo>
                      <a:pt x="2048" y="2554"/>
                      <a:pt x="2056" y="2554"/>
                      <a:pt x="2063" y="2554"/>
                    </a:cubicBezTo>
                    <a:cubicBezTo>
                      <a:pt x="3479" y="2554"/>
                      <a:pt x="4176" y="1042"/>
                      <a:pt x="3823" y="274"/>
                    </a:cubicBezTo>
                    <a:lnTo>
                      <a:pt x="3823" y="274"/>
                    </a:lnTo>
                    <a:cubicBezTo>
                      <a:pt x="3437" y="320"/>
                      <a:pt x="2924" y="756"/>
                      <a:pt x="2924" y="756"/>
                    </a:cubicBezTo>
                    <a:cubicBezTo>
                      <a:pt x="2924" y="756"/>
                      <a:pt x="2671" y="0"/>
                      <a:pt x="209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44"/>
              <p:cNvSpPr/>
              <p:nvPr/>
            </p:nvSpPr>
            <p:spPr>
              <a:xfrm>
                <a:off x="6690328" y="1889720"/>
                <a:ext cx="122355" cy="58528"/>
              </a:xfrm>
              <a:custGeom>
                <a:avLst/>
                <a:gdLst/>
                <a:ahLst/>
                <a:cxnLst/>
                <a:rect l="l" t="t" r="r" b="b"/>
                <a:pathLst>
                  <a:path w="4340" h="2076" extrusionOk="0">
                    <a:moveTo>
                      <a:pt x="2183" y="0"/>
                    </a:moveTo>
                    <a:cubicBezTo>
                      <a:pt x="2178" y="0"/>
                      <a:pt x="2173" y="0"/>
                      <a:pt x="2168" y="0"/>
                    </a:cubicBezTo>
                    <a:cubicBezTo>
                      <a:pt x="1508" y="0"/>
                      <a:pt x="1219" y="949"/>
                      <a:pt x="1219" y="949"/>
                    </a:cubicBezTo>
                    <a:cubicBezTo>
                      <a:pt x="1219" y="949"/>
                      <a:pt x="913" y="418"/>
                      <a:pt x="339" y="418"/>
                    </a:cubicBezTo>
                    <a:cubicBezTo>
                      <a:pt x="243" y="418"/>
                      <a:pt x="141" y="433"/>
                      <a:pt x="31" y="467"/>
                    </a:cubicBezTo>
                    <a:cubicBezTo>
                      <a:pt x="0" y="1528"/>
                      <a:pt x="787" y="2060"/>
                      <a:pt x="2137" y="2075"/>
                    </a:cubicBezTo>
                    <a:cubicBezTo>
                      <a:pt x="2163" y="2076"/>
                      <a:pt x="2189" y="2076"/>
                      <a:pt x="2214" y="2076"/>
                    </a:cubicBezTo>
                    <a:cubicBezTo>
                      <a:pt x="3731" y="2076"/>
                      <a:pt x="4340" y="1620"/>
                      <a:pt x="4340" y="451"/>
                    </a:cubicBezTo>
                    <a:cubicBezTo>
                      <a:pt x="4234" y="432"/>
                      <a:pt x="4137" y="423"/>
                      <a:pt x="4047" y="423"/>
                    </a:cubicBezTo>
                    <a:cubicBezTo>
                      <a:pt x="3330" y="423"/>
                      <a:pt x="3101" y="984"/>
                      <a:pt x="3101" y="984"/>
                    </a:cubicBezTo>
                    <a:cubicBezTo>
                      <a:pt x="3101" y="984"/>
                      <a:pt x="2817" y="0"/>
                      <a:pt x="218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44"/>
              <p:cNvSpPr/>
              <p:nvPr/>
            </p:nvSpPr>
            <p:spPr>
              <a:xfrm>
                <a:off x="6683900" y="1929528"/>
                <a:ext cx="128783" cy="42740"/>
              </a:xfrm>
              <a:custGeom>
                <a:avLst/>
                <a:gdLst/>
                <a:ahLst/>
                <a:cxnLst/>
                <a:rect l="l" t="t" r="r" b="b"/>
                <a:pathLst>
                  <a:path w="4568" h="1516" extrusionOk="0">
                    <a:moveTo>
                      <a:pt x="2108" y="1"/>
                    </a:moveTo>
                    <a:cubicBezTo>
                      <a:pt x="247" y="1"/>
                      <a:pt x="1" y="1516"/>
                      <a:pt x="1" y="1516"/>
                    </a:cubicBezTo>
                    <a:lnTo>
                      <a:pt x="4568" y="1516"/>
                    </a:lnTo>
                    <a:cubicBezTo>
                      <a:pt x="4568" y="1516"/>
                      <a:pt x="4244" y="85"/>
                      <a:pt x="2253" y="4"/>
                    </a:cubicBezTo>
                    <a:cubicBezTo>
                      <a:pt x="2204" y="2"/>
                      <a:pt x="2156" y="1"/>
                      <a:pt x="2108"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44"/>
              <p:cNvSpPr/>
              <p:nvPr/>
            </p:nvSpPr>
            <p:spPr>
              <a:xfrm>
                <a:off x="6769606" y="1953210"/>
                <a:ext cx="20355" cy="16352"/>
              </a:xfrm>
              <a:custGeom>
                <a:avLst/>
                <a:gdLst/>
                <a:ahLst/>
                <a:cxnLst/>
                <a:rect l="l" t="t" r="r" b="b"/>
                <a:pathLst>
                  <a:path w="722" h="580" extrusionOk="0">
                    <a:moveTo>
                      <a:pt x="0" y="1"/>
                    </a:moveTo>
                    <a:lnTo>
                      <a:pt x="0" y="579"/>
                    </a:lnTo>
                    <a:lnTo>
                      <a:pt x="721" y="579"/>
                    </a:lnTo>
                    <a:lnTo>
                      <a:pt x="721"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44"/>
              <p:cNvSpPr/>
              <p:nvPr/>
            </p:nvSpPr>
            <p:spPr>
              <a:xfrm>
                <a:off x="6749702" y="1972240"/>
                <a:ext cx="451" cy="28"/>
              </a:xfrm>
              <a:custGeom>
                <a:avLst/>
                <a:gdLst/>
                <a:ahLst/>
                <a:cxnLst/>
                <a:rect l="l" t="t" r="r" b="b"/>
                <a:pathLst>
                  <a:path w="16" h="1" extrusionOk="0">
                    <a:moveTo>
                      <a:pt x="16" y="1"/>
                    </a:moveTo>
                    <a:lnTo>
                      <a:pt x="0" y="1"/>
                    </a:lnTo>
                    <a:lnTo>
                      <a:pt x="16" y="1"/>
                    </a:ln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44"/>
              <p:cNvSpPr/>
              <p:nvPr/>
            </p:nvSpPr>
            <p:spPr>
              <a:xfrm>
                <a:off x="6734252" y="1946359"/>
                <a:ext cx="31773" cy="25909"/>
              </a:xfrm>
              <a:custGeom>
                <a:avLst/>
                <a:gdLst/>
                <a:ahLst/>
                <a:cxnLst/>
                <a:rect l="l" t="t" r="r" b="b"/>
                <a:pathLst>
                  <a:path w="1127" h="919" extrusionOk="0">
                    <a:moveTo>
                      <a:pt x="564" y="1"/>
                    </a:moveTo>
                    <a:cubicBezTo>
                      <a:pt x="483" y="1"/>
                      <a:pt x="417" y="16"/>
                      <a:pt x="336" y="66"/>
                    </a:cubicBezTo>
                    <a:cubicBezTo>
                      <a:pt x="259" y="97"/>
                      <a:pt x="193" y="163"/>
                      <a:pt x="163" y="244"/>
                    </a:cubicBezTo>
                    <a:cubicBezTo>
                      <a:pt x="1" y="579"/>
                      <a:pt x="240" y="903"/>
                      <a:pt x="548" y="919"/>
                    </a:cubicBezTo>
                    <a:lnTo>
                      <a:pt x="564" y="919"/>
                    </a:lnTo>
                    <a:cubicBezTo>
                      <a:pt x="625" y="903"/>
                      <a:pt x="706" y="884"/>
                      <a:pt x="772" y="853"/>
                    </a:cubicBezTo>
                    <a:cubicBezTo>
                      <a:pt x="853" y="822"/>
                      <a:pt x="915" y="757"/>
                      <a:pt x="965" y="676"/>
                    </a:cubicBezTo>
                    <a:cubicBezTo>
                      <a:pt x="1127" y="340"/>
                      <a:pt x="868" y="1"/>
                      <a:pt x="564"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4"/>
              <p:cNvSpPr/>
              <p:nvPr/>
            </p:nvSpPr>
            <p:spPr>
              <a:xfrm>
                <a:off x="6673046" y="1955494"/>
                <a:ext cx="150520" cy="133689"/>
              </a:xfrm>
              <a:custGeom>
                <a:avLst/>
                <a:gdLst/>
                <a:ahLst/>
                <a:cxnLst/>
                <a:rect l="l" t="t" r="r" b="b"/>
                <a:pathLst>
                  <a:path w="5339" h="4742" extrusionOk="0">
                    <a:moveTo>
                      <a:pt x="0" y="1"/>
                    </a:moveTo>
                    <a:lnTo>
                      <a:pt x="502" y="2361"/>
                    </a:lnTo>
                    <a:lnTo>
                      <a:pt x="0" y="4741"/>
                    </a:lnTo>
                    <a:lnTo>
                      <a:pt x="5049" y="4741"/>
                    </a:lnTo>
                    <a:lnTo>
                      <a:pt x="5145" y="3584"/>
                    </a:lnTo>
                    <a:lnTo>
                      <a:pt x="4470" y="3198"/>
                    </a:lnTo>
                    <a:lnTo>
                      <a:pt x="5338" y="1559"/>
                    </a:lnTo>
                    <a:lnTo>
                      <a:pt x="5095" y="305"/>
                    </a:lnTo>
                    <a:lnTo>
                      <a:pt x="0" y="1"/>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4"/>
              <p:cNvSpPr/>
              <p:nvPr/>
            </p:nvSpPr>
            <p:spPr>
              <a:xfrm>
                <a:off x="6678036" y="1978104"/>
                <a:ext cx="143669" cy="9501"/>
              </a:xfrm>
              <a:custGeom>
                <a:avLst/>
                <a:gdLst/>
                <a:ahLst/>
                <a:cxnLst/>
                <a:rect l="l" t="t" r="r" b="b"/>
                <a:pathLst>
                  <a:path w="5096" h="337" extrusionOk="0">
                    <a:moveTo>
                      <a:pt x="1" y="1"/>
                    </a:moveTo>
                    <a:lnTo>
                      <a:pt x="82" y="337"/>
                    </a:lnTo>
                    <a:lnTo>
                      <a:pt x="5096" y="337"/>
                    </a:lnTo>
                    <a:lnTo>
                      <a:pt x="5030" y="1"/>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44"/>
              <p:cNvSpPr/>
              <p:nvPr/>
            </p:nvSpPr>
            <p:spPr>
              <a:xfrm>
                <a:off x="6683900" y="2004436"/>
                <a:ext cx="137382" cy="9473"/>
              </a:xfrm>
              <a:custGeom>
                <a:avLst/>
                <a:gdLst/>
                <a:ahLst/>
                <a:cxnLst/>
                <a:rect l="l" t="t" r="r" b="b"/>
                <a:pathLst>
                  <a:path w="4873" h="336" extrusionOk="0">
                    <a:moveTo>
                      <a:pt x="1" y="0"/>
                    </a:moveTo>
                    <a:lnTo>
                      <a:pt x="66" y="336"/>
                    </a:lnTo>
                    <a:lnTo>
                      <a:pt x="4695" y="336"/>
                    </a:lnTo>
                    <a:lnTo>
                      <a:pt x="4872" y="0"/>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4"/>
              <p:cNvSpPr/>
              <p:nvPr/>
            </p:nvSpPr>
            <p:spPr>
              <a:xfrm>
                <a:off x="6683900" y="2030627"/>
                <a:ext cx="123793" cy="9614"/>
              </a:xfrm>
              <a:custGeom>
                <a:avLst/>
                <a:gdLst/>
                <a:ahLst/>
                <a:cxnLst/>
                <a:rect l="l" t="t" r="r" b="b"/>
                <a:pathLst>
                  <a:path w="4391" h="341" extrusionOk="0">
                    <a:moveTo>
                      <a:pt x="66" y="1"/>
                    </a:moveTo>
                    <a:lnTo>
                      <a:pt x="1" y="340"/>
                    </a:lnTo>
                    <a:lnTo>
                      <a:pt x="4213" y="340"/>
                    </a:lnTo>
                    <a:lnTo>
                      <a:pt x="4390" y="1"/>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4"/>
              <p:cNvSpPr/>
              <p:nvPr/>
            </p:nvSpPr>
            <p:spPr>
              <a:xfrm>
                <a:off x="6678036" y="2056959"/>
                <a:ext cx="140089" cy="9473"/>
              </a:xfrm>
              <a:custGeom>
                <a:avLst/>
                <a:gdLst/>
                <a:ahLst/>
                <a:cxnLst/>
                <a:rect l="l" t="t" r="r" b="b"/>
                <a:pathLst>
                  <a:path w="4969" h="336" extrusionOk="0">
                    <a:moveTo>
                      <a:pt x="82" y="0"/>
                    </a:moveTo>
                    <a:lnTo>
                      <a:pt x="1" y="336"/>
                    </a:lnTo>
                    <a:lnTo>
                      <a:pt x="4953" y="336"/>
                    </a:lnTo>
                    <a:lnTo>
                      <a:pt x="4968" y="0"/>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4"/>
              <p:cNvSpPr/>
              <p:nvPr/>
            </p:nvSpPr>
            <p:spPr>
              <a:xfrm>
                <a:off x="6673046" y="1983546"/>
                <a:ext cx="150520" cy="105637"/>
              </a:xfrm>
              <a:custGeom>
                <a:avLst/>
                <a:gdLst/>
                <a:ahLst/>
                <a:cxnLst/>
                <a:rect l="l" t="t" r="r" b="b"/>
                <a:pathLst>
                  <a:path w="5339" h="3747" extrusionOk="0">
                    <a:moveTo>
                      <a:pt x="5226" y="1"/>
                    </a:moveTo>
                    <a:cubicBezTo>
                      <a:pt x="4677" y="580"/>
                      <a:pt x="3197" y="2674"/>
                      <a:pt x="441" y="2674"/>
                    </a:cubicBezTo>
                    <a:cubicBezTo>
                      <a:pt x="371" y="2674"/>
                      <a:pt x="300" y="2673"/>
                      <a:pt x="228" y="2670"/>
                    </a:cubicBezTo>
                    <a:lnTo>
                      <a:pt x="0" y="3746"/>
                    </a:lnTo>
                    <a:lnTo>
                      <a:pt x="5049" y="3746"/>
                    </a:lnTo>
                    <a:lnTo>
                      <a:pt x="5145" y="2589"/>
                    </a:lnTo>
                    <a:lnTo>
                      <a:pt x="4470" y="2203"/>
                    </a:lnTo>
                    <a:lnTo>
                      <a:pt x="5338" y="564"/>
                    </a:lnTo>
                    <a:lnTo>
                      <a:pt x="5226" y="1"/>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2" name="Google Shape;2482;p44"/>
            <p:cNvGrpSpPr/>
            <p:nvPr/>
          </p:nvGrpSpPr>
          <p:grpSpPr>
            <a:xfrm>
              <a:off x="7596043" y="3289611"/>
              <a:ext cx="977376" cy="664846"/>
              <a:chOff x="6358218" y="3496678"/>
              <a:chExt cx="513840" cy="349532"/>
            </a:xfrm>
          </p:grpSpPr>
          <p:sp>
            <p:nvSpPr>
              <p:cNvPr id="2483" name="Google Shape;2483;p44"/>
              <p:cNvSpPr/>
              <p:nvPr/>
            </p:nvSpPr>
            <p:spPr>
              <a:xfrm>
                <a:off x="6527064" y="3505784"/>
                <a:ext cx="171016" cy="265179"/>
              </a:xfrm>
              <a:custGeom>
                <a:avLst/>
                <a:gdLst/>
                <a:ahLst/>
                <a:cxnLst/>
                <a:rect l="l" t="t" r="r" b="b"/>
                <a:pathLst>
                  <a:path w="6066" h="9406" extrusionOk="0">
                    <a:moveTo>
                      <a:pt x="2730" y="1"/>
                    </a:moveTo>
                    <a:cubicBezTo>
                      <a:pt x="1" y="1"/>
                      <a:pt x="1001" y="8364"/>
                      <a:pt x="1001" y="8364"/>
                    </a:cubicBezTo>
                    <a:lnTo>
                      <a:pt x="2320" y="8634"/>
                    </a:lnTo>
                    <a:lnTo>
                      <a:pt x="6015" y="9405"/>
                    </a:lnTo>
                    <a:cubicBezTo>
                      <a:pt x="6015" y="9405"/>
                      <a:pt x="6031" y="9182"/>
                      <a:pt x="6031" y="8811"/>
                    </a:cubicBezTo>
                    <a:cubicBezTo>
                      <a:pt x="6065" y="7060"/>
                      <a:pt x="5969" y="1919"/>
                      <a:pt x="3863" y="407"/>
                    </a:cubicBezTo>
                    <a:cubicBezTo>
                      <a:pt x="3655" y="264"/>
                      <a:pt x="3427" y="148"/>
                      <a:pt x="3188" y="71"/>
                    </a:cubicBezTo>
                    <a:cubicBezTo>
                      <a:pt x="3025" y="23"/>
                      <a:pt x="2873" y="1"/>
                      <a:pt x="273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4"/>
              <p:cNvSpPr/>
              <p:nvPr/>
            </p:nvSpPr>
            <p:spPr>
              <a:xfrm>
                <a:off x="6527064" y="3505784"/>
                <a:ext cx="89878" cy="243414"/>
              </a:xfrm>
              <a:custGeom>
                <a:avLst/>
                <a:gdLst/>
                <a:ahLst/>
                <a:cxnLst/>
                <a:rect l="l" t="t" r="r" b="b"/>
                <a:pathLst>
                  <a:path w="3188" h="8634" extrusionOk="0">
                    <a:moveTo>
                      <a:pt x="2730" y="1"/>
                    </a:moveTo>
                    <a:cubicBezTo>
                      <a:pt x="1" y="1"/>
                      <a:pt x="1001" y="8364"/>
                      <a:pt x="1001" y="8364"/>
                    </a:cubicBezTo>
                    <a:lnTo>
                      <a:pt x="2320" y="8634"/>
                    </a:lnTo>
                    <a:cubicBezTo>
                      <a:pt x="1691" y="569"/>
                      <a:pt x="3188" y="71"/>
                      <a:pt x="3188" y="71"/>
                    </a:cubicBezTo>
                    <a:cubicBezTo>
                      <a:pt x="3025" y="23"/>
                      <a:pt x="2873" y="1"/>
                      <a:pt x="273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4"/>
              <p:cNvSpPr/>
              <p:nvPr/>
            </p:nvSpPr>
            <p:spPr>
              <a:xfrm>
                <a:off x="6578854" y="3507786"/>
                <a:ext cx="82040" cy="212064"/>
              </a:xfrm>
              <a:custGeom>
                <a:avLst/>
                <a:gdLst/>
                <a:ahLst/>
                <a:cxnLst/>
                <a:rect l="l" t="t" r="r" b="b"/>
                <a:pathLst>
                  <a:path w="2910" h="7522" extrusionOk="0">
                    <a:moveTo>
                      <a:pt x="1351" y="0"/>
                    </a:moveTo>
                    <a:cubicBezTo>
                      <a:pt x="1335" y="16"/>
                      <a:pt x="1" y="498"/>
                      <a:pt x="417" y="7521"/>
                    </a:cubicBezTo>
                    <a:lnTo>
                      <a:pt x="2057" y="7521"/>
                    </a:lnTo>
                    <a:cubicBezTo>
                      <a:pt x="2203" y="7020"/>
                      <a:pt x="2508" y="6171"/>
                      <a:pt x="2909" y="5269"/>
                    </a:cubicBezTo>
                    <a:cubicBezTo>
                      <a:pt x="2377" y="3340"/>
                      <a:pt x="1864" y="1157"/>
                      <a:pt x="2026" y="336"/>
                    </a:cubicBezTo>
                    <a:cubicBezTo>
                      <a:pt x="1818" y="193"/>
                      <a:pt x="1590" y="77"/>
                      <a:pt x="1351" y="0"/>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4"/>
              <p:cNvSpPr/>
              <p:nvPr/>
            </p:nvSpPr>
            <p:spPr>
              <a:xfrm>
                <a:off x="6548519" y="3505925"/>
                <a:ext cx="68423" cy="213925"/>
              </a:xfrm>
              <a:custGeom>
                <a:avLst/>
                <a:gdLst/>
                <a:ahLst/>
                <a:cxnLst/>
                <a:rect l="l" t="t" r="r" b="b"/>
                <a:pathLst>
                  <a:path w="2427" h="7588" extrusionOk="0">
                    <a:moveTo>
                      <a:pt x="1976" y="1"/>
                    </a:moveTo>
                    <a:cubicBezTo>
                      <a:pt x="174" y="1"/>
                      <a:pt x="1" y="3615"/>
                      <a:pt x="78" y="6091"/>
                    </a:cubicBezTo>
                    <a:cubicBezTo>
                      <a:pt x="97" y="6669"/>
                      <a:pt x="143" y="7202"/>
                      <a:pt x="174" y="7587"/>
                    </a:cubicBezTo>
                    <a:lnTo>
                      <a:pt x="1493" y="7587"/>
                    </a:lnTo>
                    <a:cubicBezTo>
                      <a:pt x="1077" y="564"/>
                      <a:pt x="2411" y="82"/>
                      <a:pt x="2427" y="66"/>
                    </a:cubicBezTo>
                    <a:cubicBezTo>
                      <a:pt x="2265" y="16"/>
                      <a:pt x="2103" y="1"/>
                      <a:pt x="1976" y="1"/>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4"/>
              <p:cNvSpPr/>
              <p:nvPr/>
            </p:nvSpPr>
            <p:spPr>
              <a:xfrm>
                <a:off x="6631377" y="3517230"/>
                <a:ext cx="53960" cy="139102"/>
              </a:xfrm>
              <a:custGeom>
                <a:avLst/>
                <a:gdLst/>
                <a:ahLst/>
                <a:cxnLst/>
                <a:rect l="l" t="t" r="r" b="b"/>
                <a:pathLst>
                  <a:path w="1914" h="4934" extrusionOk="0">
                    <a:moveTo>
                      <a:pt x="163" y="1"/>
                    </a:moveTo>
                    <a:lnTo>
                      <a:pt x="163" y="1"/>
                    </a:lnTo>
                    <a:cubicBezTo>
                      <a:pt x="1" y="822"/>
                      <a:pt x="514" y="3005"/>
                      <a:pt x="1046" y="4934"/>
                    </a:cubicBezTo>
                    <a:cubicBezTo>
                      <a:pt x="1305" y="4406"/>
                      <a:pt x="1575" y="3858"/>
                      <a:pt x="1914" y="3360"/>
                    </a:cubicBezTo>
                    <a:cubicBezTo>
                      <a:pt x="1594" y="1945"/>
                      <a:pt x="1062" y="645"/>
                      <a:pt x="163" y="1"/>
                    </a:cubicBezTo>
                    <a:close/>
                  </a:path>
                </a:pathLst>
              </a:custGeom>
              <a:solidFill>
                <a:srgbClr val="497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4"/>
              <p:cNvSpPr/>
              <p:nvPr/>
            </p:nvSpPr>
            <p:spPr>
              <a:xfrm>
                <a:off x="6652691" y="3537134"/>
                <a:ext cx="11784" cy="8176"/>
              </a:xfrm>
              <a:custGeom>
                <a:avLst/>
                <a:gdLst/>
                <a:ahLst/>
                <a:cxnLst/>
                <a:rect l="l" t="t" r="r" b="b"/>
                <a:pathLst>
                  <a:path w="418" h="290" extrusionOk="0">
                    <a:moveTo>
                      <a:pt x="356" y="1"/>
                    </a:moveTo>
                    <a:lnTo>
                      <a:pt x="16" y="213"/>
                    </a:lnTo>
                    <a:cubicBezTo>
                      <a:pt x="1" y="228"/>
                      <a:pt x="1" y="244"/>
                      <a:pt x="16" y="259"/>
                    </a:cubicBezTo>
                    <a:cubicBezTo>
                      <a:pt x="16" y="274"/>
                      <a:pt x="32" y="290"/>
                      <a:pt x="47" y="290"/>
                    </a:cubicBezTo>
                    <a:lnTo>
                      <a:pt x="66" y="274"/>
                    </a:lnTo>
                    <a:lnTo>
                      <a:pt x="387" y="66"/>
                    </a:lnTo>
                    <a:cubicBezTo>
                      <a:pt x="417" y="66"/>
                      <a:pt x="417" y="35"/>
                      <a:pt x="402" y="20"/>
                    </a:cubicBezTo>
                    <a:cubicBezTo>
                      <a:pt x="387" y="1"/>
                      <a:pt x="371" y="1"/>
                      <a:pt x="35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4"/>
              <p:cNvSpPr/>
              <p:nvPr/>
            </p:nvSpPr>
            <p:spPr>
              <a:xfrm>
                <a:off x="6663150" y="3561944"/>
                <a:ext cx="19904" cy="3383"/>
              </a:xfrm>
              <a:custGeom>
                <a:avLst/>
                <a:gdLst/>
                <a:ahLst/>
                <a:cxnLst/>
                <a:rect l="l" t="t" r="r" b="b"/>
                <a:pathLst>
                  <a:path w="706" h="120" extrusionOk="0">
                    <a:moveTo>
                      <a:pt x="18" y="0"/>
                    </a:moveTo>
                    <a:cubicBezTo>
                      <a:pt x="8" y="0"/>
                      <a:pt x="0" y="16"/>
                      <a:pt x="0" y="39"/>
                    </a:cubicBezTo>
                    <a:cubicBezTo>
                      <a:pt x="0" y="54"/>
                      <a:pt x="16" y="69"/>
                      <a:pt x="31" y="69"/>
                    </a:cubicBezTo>
                    <a:lnTo>
                      <a:pt x="660" y="120"/>
                    </a:lnTo>
                    <a:lnTo>
                      <a:pt x="675" y="120"/>
                    </a:lnTo>
                    <a:cubicBezTo>
                      <a:pt x="691" y="120"/>
                      <a:pt x="706" y="104"/>
                      <a:pt x="706" y="69"/>
                    </a:cubicBezTo>
                    <a:cubicBezTo>
                      <a:pt x="706" y="54"/>
                      <a:pt x="691" y="39"/>
                      <a:pt x="675" y="39"/>
                    </a:cubicBezTo>
                    <a:lnTo>
                      <a:pt x="31" y="8"/>
                    </a:lnTo>
                    <a:cubicBezTo>
                      <a:pt x="27" y="2"/>
                      <a:pt x="22" y="0"/>
                      <a:pt x="18"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4"/>
              <p:cNvSpPr/>
              <p:nvPr/>
            </p:nvSpPr>
            <p:spPr>
              <a:xfrm>
                <a:off x="6672595" y="3600202"/>
                <a:ext cx="18184" cy="4060"/>
              </a:xfrm>
              <a:custGeom>
                <a:avLst/>
                <a:gdLst/>
                <a:ahLst/>
                <a:cxnLst/>
                <a:rect l="l" t="t" r="r" b="b"/>
                <a:pathLst>
                  <a:path w="645" h="144" extrusionOk="0">
                    <a:moveTo>
                      <a:pt x="595" y="1"/>
                    </a:moveTo>
                    <a:lnTo>
                      <a:pt x="35" y="62"/>
                    </a:lnTo>
                    <a:cubicBezTo>
                      <a:pt x="16" y="78"/>
                      <a:pt x="1" y="97"/>
                      <a:pt x="1" y="113"/>
                    </a:cubicBezTo>
                    <a:cubicBezTo>
                      <a:pt x="1" y="128"/>
                      <a:pt x="16" y="143"/>
                      <a:pt x="35" y="143"/>
                    </a:cubicBezTo>
                    <a:lnTo>
                      <a:pt x="51" y="143"/>
                    </a:lnTo>
                    <a:lnTo>
                      <a:pt x="614" y="78"/>
                    </a:lnTo>
                    <a:cubicBezTo>
                      <a:pt x="629" y="78"/>
                      <a:pt x="645" y="62"/>
                      <a:pt x="645" y="32"/>
                    </a:cubicBezTo>
                    <a:cubicBezTo>
                      <a:pt x="645" y="16"/>
                      <a:pt x="629" y="1"/>
                      <a:pt x="595"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4"/>
              <p:cNvSpPr/>
              <p:nvPr/>
            </p:nvSpPr>
            <p:spPr>
              <a:xfrm>
                <a:off x="6681194" y="3654360"/>
                <a:ext cx="20468" cy="8401"/>
              </a:xfrm>
              <a:custGeom>
                <a:avLst/>
                <a:gdLst/>
                <a:ahLst/>
                <a:cxnLst/>
                <a:rect l="l" t="t" r="r" b="b"/>
                <a:pathLst>
                  <a:path w="726" h="298" extrusionOk="0">
                    <a:moveTo>
                      <a:pt x="692" y="0"/>
                    </a:moveTo>
                    <a:cubicBezTo>
                      <a:pt x="687" y="0"/>
                      <a:pt x="681" y="2"/>
                      <a:pt x="675" y="8"/>
                    </a:cubicBezTo>
                    <a:lnTo>
                      <a:pt x="35" y="217"/>
                    </a:lnTo>
                    <a:cubicBezTo>
                      <a:pt x="20" y="232"/>
                      <a:pt x="0" y="247"/>
                      <a:pt x="20" y="263"/>
                    </a:cubicBezTo>
                    <a:cubicBezTo>
                      <a:pt x="20" y="278"/>
                      <a:pt x="35" y="298"/>
                      <a:pt x="51" y="298"/>
                    </a:cubicBezTo>
                    <a:lnTo>
                      <a:pt x="66" y="298"/>
                    </a:lnTo>
                    <a:lnTo>
                      <a:pt x="695" y="70"/>
                    </a:lnTo>
                    <a:cubicBezTo>
                      <a:pt x="710" y="70"/>
                      <a:pt x="726" y="55"/>
                      <a:pt x="726" y="24"/>
                    </a:cubicBezTo>
                    <a:cubicBezTo>
                      <a:pt x="715" y="13"/>
                      <a:pt x="704" y="0"/>
                      <a:pt x="692"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4"/>
              <p:cNvSpPr/>
              <p:nvPr/>
            </p:nvSpPr>
            <p:spPr>
              <a:xfrm>
                <a:off x="6688918" y="3694647"/>
                <a:ext cx="16775" cy="7048"/>
              </a:xfrm>
              <a:custGeom>
                <a:avLst/>
                <a:gdLst/>
                <a:ahLst/>
                <a:cxnLst/>
                <a:rect l="l" t="t" r="r" b="b"/>
                <a:pathLst>
                  <a:path w="595" h="250" extrusionOk="0">
                    <a:moveTo>
                      <a:pt x="36" y="0"/>
                    </a:moveTo>
                    <a:cubicBezTo>
                      <a:pt x="24" y="0"/>
                      <a:pt x="11" y="12"/>
                      <a:pt x="0" y="26"/>
                    </a:cubicBezTo>
                    <a:cubicBezTo>
                      <a:pt x="0" y="56"/>
                      <a:pt x="16" y="72"/>
                      <a:pt x="35" y="72"/>
                    </a:cubicBezTo>
                    <a:lnTo>
                      <a:pt x="548" y="249"/>
                    </a:lnTo>
                    <a:lnTo>
                      <a:pt x="563" y="249"/>
                    </a:lnTo>
                    <a:cubicBezTo>
                      <a:pt x="579" y="249"/>
                      <a:pt x="594" y="234"/>
                      <a:pt x="594" y="218"/>
                    </a:cubicBezTo>
                    <a:cubicBezTo>
                      <a:pt x="594" y="199"/>
                      <a:pt x="594" y="184"/>
                      <a:pt x="563" y="168"/>
                    </a:cubicBezTo>
                    <a:lnTo>
                      <a:pt x="50" y="6"/>
                    </a:lnTo>
                    <a:cubicBezTo>
                      <a:pt x="46" y="2"/>
                      <a:pt x="41" y="0"/>
                      <a:pt x="3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4"/>
              <p:cNvSpPr/>
              <p:nvPr/>
            </p:nvSpPr>
            <p:spPr>
              <a:xfrm>
                <a:off x="6616491" y="3656756"/>
                <a:ext cx="10347" cy="14604"/>
              </a:xfrm>
              <a:custGeom>
                <a:avLst/>
                <a:gdLst/>
                <a:ahLst/>
                <a:cxnLst/>
                <a:rect l="l" t="t" r="r" b="b"/>
                <a:pathLst>
                  <a:path w="367" h="518" extrusionOk="0">
                    <a:moveTo>
                      <a:pt x="31" y="0"/>
                    </a:moveTo>
                    <a:cubicBezTo>
                      <a:pt x="16" y="20"/>
                      <a:pt x="0" y="35"/>
                      <a:pt x="16" y="66"/>
                    </a:cubicBezTo>
                    <a:lnTo>
                      <a:pt x="305" y="502"/>
                    </a:lnTo>
                    <a:cubicBezTo>
                      <a:pt x="305" y="517"/>
                      <a:pt x="321" y="517"/>
                      <a:pt x="336" y="517"/>
                    </a:cubicBezTo>
                    <a:lnTo>
                      <a:pt x="351" y="517"/>
                    </a:lnTo>
                    <a:cubicBezTo>
                      <a:pt x="367" y="502"/>
                      <a:pt x="367" y="482"/>
                      <a:pt x="351" y="467"/>
                    </a:cubicBezTo>
                    <a:lnTo>
                      <a:pt x="78" y="20"/>
                    </a:lnTo>
                    <a:cubicBezTo>
                      <a:pt x="62" y="0"/>
                      <a:pt x="47" y="0"/>
                      <a:pt x="3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4"/>
              <p:cNvSpPr/>
              <p:nvPr/>
            </p:nvSpPr>
            <p:spPr>
              <a:xfrm>
                <a:off x="6580179" y="3596339"/>
                <a:ext cx="15027" cy="6061"/>
              </a:xfrm>
              <a:custGeom>
                <a:avLst/>
                <a:gdLst/>
                <a:ahLst/>
                <a:cxnLst/>
                <a:rect l="l" t="t" r="r" b="b"/>
                <a:pathLst>
                  <a:path w="533" h="215" extrusionOk="0">
                    <a:moveTo>
                      <a:pt x="36" y="0"/>
                    </a:moveTo>
                    <a:cubicBezTo>
                      <a:pt x="24" y="0"/>
                      <a:pt x="11" y="11"/>
                      <a:pt x="0" y="22"/>
                    </a:cubicBezTo>
                    <a:cubicBezTo>
                      <a:pt x="0" y="57"/>
                      <a:pt x="16" y="72"/>
                      <a:pt x="35" y="72"/>
                    </a:cubicBezTo>
                    <a:lnTo>
                      <a:pt x="467" y="215"/>
                    </a:lnTo>
                    <a:lnTo>
                      <a:pt x="482" y="215"/>
                    </a:lnTo>
                    <a:cubicBezTo>
                      <a:pt x="498" y="215"/>
                      <a:pt x="517" y="215"/>
                      <a:pt x="517" y="199"/>
                    </a:cubicBezTo>
                    <a:cubicBezTo>
                      <a:pt x="532" y="169"/>
                      <a:pt x="517" y="153"/>
                      <a:pt x="498" y="153"/>
                    </a:cubicBezTo>
                    <a:lnTo>
                      <a:pt x="50" y="7"/>
                    </a:lnTo>
                    <a:cubicBezTo>
                      <a:pt x="46" y="2"/>
                      <a:pt x="41" y="0"/>
                      <a:pt x="3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4"/>
              <p:cNvSpPr/>
              <p:nvPr/>
            </p:nvSpPr>
            <p:spPr>
              <a:xfrm>
                <a:off x="6546686" y="3694816"/>
                <a:ext cx="14491" cy="6428"/>
              </a:xfrm>
              <a:custGeom>
                <a:avLst/>
                <a:gdLst/>
                <a:ahLst/>
                <a:cxnLst/>
                <a:rect l="l" t="t" r="r" b="b"/>
                <a:pathLst>
                  <a:path w="514" h="228" extrusionOk="0">
                    <a:moveTo>
                      <a:pt x="46" y="0"/>
                    </a:moveTo>
                    <a:cubicBezTo>
                      <a:pt x="31" y="0"/>
                      <a:pt x="16" y="20"/>
                      <a:pt x="0" y="35"/>
                    </a:cubicBezTo>
                    <a:cubicBezTo>
                      <a:pt x="0" y="50"/>
                      <a:pt x="16" y="66"/>
                      <a:pt x="31" y="81"/>
                    </a:cubicBezTo>
                    <a:lnTo>
                      <a:pt x="467" y="228"/>
                    </a:lnTo>
                    <a:lnTo>
                      <a:pt x="482" y="228"/>
                    </a:lnTo>
                    <a:cubicBezTo>
                      <a:pt x="498" y="228"/>
                      <a:pt x="513" y="212"/>
                      <a:pt x="513" y="193"/>
                    </a:cubicBezTo>
                    <a:cubicBezTo>
                      <a:pt x="513" y="178"/>
                      <a:pt x="513" y="162"/>
                      <a:pt x="498" y="147"/>
                    </a:cubicBezTo>
                    <a:lnTo>
                      <a:pt x="46"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4"/>
              <p:cNvSpPr/>
              <p:nvPr/>
            </p:nvSpPr>
            <p:spPr>
              <a:xfrm>
                <a:off x="6578431" y="3614664"/>
                <a:ext cx="18522" cy="2312"/>
              </a:xfrm>
              <a:custGeom>
                <a:avLst/>
                <a:gdLst/>
                <a:ahLst/>
                <a:cxnLst/>
                <a:rect l="l" t="t" r="r" b="b"/>
                <a:pathLst>
                  <a:path w="657" h="82" extrusionOk="0">
                    <a:moveTo>
                      <a:pt x="31" y="1"/>
                    </a:moveTo>
                    <a:cubicBezTo>
                      <a:pt x="16" y="1"/>
                      <a:pt x="0" y="16"/>
                      <a:pt x="0" y="47"/>
                    </a:cubicBezTo>
                    <a:cubicBezTo>
                      <a:pt x="0" y="66"/>
                      <a:pt x="16" y="82"/>
                      <a:pt x="31" y="82"/>
                    </a:cubicBezTo>
                    <a:lnTo>
                      <a:pt x="625" y="66"/>
                    </a:lnTo>
                    <a:cubicBezTo>
                      <a:pt x="641" y="66"/>
                      <a:pt x="656" y="47"/>
                      <a:pt x="656" y="32"/>
                    </a:cubicBezTo>
                    <a:cubicBezTo>
                      <a:pt x="656" y="16"/>
                      <a:pt x="641" y="1"/>
                      <a:pt x="625"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4"/>
              <p:cNvSpPr/>
              <p:nvPr/>
            </p:nvSpPr>
            <p:spPr>
              <a:xfrm>
                <a:off x="6557991" y="3670345"/>
                <a:ext cx="19058" cy="2735"/>
              </a:xfrm>
              <a:custGeom>
                <a:avLst/>
                <a:gdLst/>
                <a:ahLst/>
                <a:cxnLst/>
                <a:rect l="l" t="t" r="r" b="b"/>
                <a:pathLst>
                  <a:path w="676" h="97" extrusionOk="0">
                    <a:moveTo>
                      <a:pt x="629" y="0"/>
                    </a:moveTo>
                    <a:lnTo>
                      <a:pt x="50" y="20"/>
                    </a:lnTo>
                    <a:cubicBezTo>
                      <a:pt x="16" y="20"/>
                      <a:pt x="0" y="35"/>
                      <a:pt x="0" y="51"/>
                    </a:cubicBezTo>
                    <a:cubicBezTo>
                      <a:pt x="0" y="81"/>
                      <a:pt x="16" y="97"/>
                      <a:pt x="50" y="97"/>
                    </a:cubicBezTo>
                    <a:lnTo>
                      <a:pt x="644" y="81"/>
                    </a:lnTo>
                    <a:cubicBezTo>
                      <a:pt x="660" y="81"/>
                      <a:pt x="675" y="66"/>
                      <a:pt x="675" y="51"/>
                    </a:cubicBezTo>
                    <a:cubicBezTo>
                      <a:pt x="675" y="20"/>
                      <a:pt x="660" y="0"/>
                      <a:pt x="62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4"/>
              <p:cNvSpPr/>
              <p:nvPr/>
            </p:nvSpPr>
            <p:spPr>
              <a:xfrm>
                <a:off x="6582463" y="3568034"/>
                <a:ext cx="19058" cy="2735"/>
              </a:xfrm>
              <a:custGeom>
                <a:avLst/>
                <a:gdLst/>
                <a:ahLst/>
                <a:cxnLst/>
                <a:rect l="l" t="t" r="r" b="b"/>
                <a:pathLst>
                  <a:path w="676" h="97" extrusionOk="0">
                    <a:moveTo>
                      <a:pt x="629" y="0"/>
                    </a:moveTo>
                    <a:lnTo>
                      <a:pt x="31" y="15"/>
                    </a:lnTo>
                    <a:cubicBezTo>
                      <a:pt x="16" y="15"/>
                      <a:pt x="0" y="31"/>
                      <a:pt x="0" y="46"/>
                    </a:cubicBezTo>
                    <a:cubicBezTo>
                      <a:pt x="0" y="81"/>
                      <a:pt x="16" y="96"/>
                      <a:pt x="50" y="96"/>
                    </a:cubicBezTo>
                    <a:lnTo>
                      <a:pt x="629" y="81"/>
                    </a:lnTo>
                    <a:cubicBezTo>
                      <a:pt x="660" y="81"/>
                      <a:pt x="675" y="62"/>
                      <a:pt x="675" y="31"/>
                    </a:cubicBezTo>
                    <a:cubicBezTo>
                      <a:pt x="675" y="15"/>
                      <a:pt x="660" y="0"/>
                      <a:pt x="62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4"/>
              <p:cNvSpPr/>
              <p:nvPr/>
            </p:nvSpPr>
            <p:spPr>
              <a:xfrm>
                <a:off x="6608344" y="3634568"/>
                <a:ext cx="17197" cy="2312"/>
              </a:xfrm>
              <a:custGeom>
                <a:avLst/>
                <a:gdLst/>
                <a:ahLst/>
                <a:cxnLst/>
                <a:rect l="l" t="t" r="r" b="b"/>
                <a:pathLst>
                  <a:path w="610" h="82" extrusionOk="0">
                    <a:moveTo>
                      <a:pt x="579" y="1"/>
                    </a:moveTo>
                    <a:lnTo>
                      <a:pt x="46" y="16"/>
                    </a:lnTo>
                    <a:cubicBezTo>
                      <a:pt x="16" y="16"/>
                      <a:pt x="0" y="35"/>
                      <a:pt x="0" y="51"/>
                    </a:cubicBezTo>
                    <a:cubicBezTo>
                      <a:pt x="0" y="66"/>
                      <a:pt x="16" y="82"/>
                      <a:pt x="46" y="82"/>
                    </a:cubicBezTo>
                    <a:lnTo>
                      <a:pt x="579" y="66"/>
                    </a:lnTo>
                    <a:cubicBezTo>
                      <a:pt x="594" y="66"/>
                      <a:pt x="610" y="51"/>
                      <a:pt x="610" y="35"/>
                    </a:cubicBezTo>
                    <a:cubicBezTo>
                      <a:pt x="610" y="16"/>
                      <a:pt x="594" y="1"/>
                      <a:pt x="579"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4"/>
              <p:cNvSpPr/>
              <p:nvPr/>
            </p:nvSpPr>
            <p:spPr>
              <a:xfrm>
                <a:off x="6545812" y="3633694"/>
                <a:ext cx="16775" cy="4060"/>
              </a:xfrm>
              <a:custGeom>
                <a:avLst/>
                <a:gdLst/>
                <a:ahLst/>
                <a:cxnLst/>
                <a:rect l="l" t="t" r="r" b="b"/>
                <a:pathLst>
                  <a:path w="595" h="144" extrusionOk="0">
                    <a:moveTo>
                      <a:pt x="31" y="1"/>
                    </a:moveTo>
                    <a:cubicBezTo>
                      <a:pt x="16" y="1"/>
                      <a:pt x="0" y="1"/>
                      <a:pt x="0" y="32"/>
                    </a:cubicBezTo>
                    <a:cubicBezTo>
                      <a:pt x="0" y="47"/>
                      <a:pt x="16" y="66"/>
                      <a:pt x="31" y="66"/>
                    </a:cubicBezTo>
                    <a:lnTo>
                      <a:pt x="544" y="143"/>
                    </a:lnTo>
                    <a:cubicBezTo>
                      <a:pt x="579" y="143"/>
                      <a:pt x="594" y="128"/>
                      <a:pt x="594" y="113"/>
                    </a:cubicBezTo>
                    <a:cubicBezTo>
                      <a:pt x="594" y="97"/>
                      <a:pt x="579" y="82"/>
                      <a:pt x="560" y="82"/>
                    </a:cubicBezTo>
                    <a:lnTo>
                      <a:pt x="31"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4"/>
              <p:cNvSpPr/>
              <p:nvPr/>
            </p:nvSpPr>
            <p:spPr>
              <a:xfrm>
                <a:off x="6549393" y="3550300"/>
                <a:ext cx="15478" cy="2735"/>
              </a:xfrm>
              <a:custGeom>
                <a:avLst/>
                <a:gdLst/>
                <a:ahLst/>
                <a:cxnLst/>
                <a:rect l="l" t="t" r="r" b="b"/>
                <a:pathLst>
                  <a:path w="549" h="97" extrusionOk="0">
                    <a:moveTo>
                      <a:pt x="47" y="0"/>
                    </a:moveTo>
                    <a:cubicBezTo>
                      <a:pt x="16" y="0"/>
                      <a:pt x="1" y="16"/>
                      <a:pt x="1" y="35"/>
                    </a:cubicBezTo>
                    <a:cubicBezTo>
                      <a:pt x="1" y="50"/>
                      <a:pt x="16" y="66"/>
                      <a:pt x="47" y="66"/>
                    </a:cubicBezTo>
                    <a:lnTo>
                      <a:pt x="514" y="97"/>
                    </a:lnTo>
                    <a:cubicBezTo>
                      <a:pt x="529" y="97"/>
                      <a:pt x="548" y="81"/>
                      <a:pt x="548" y="66"/>
                    </a:cubicBezTo>
                    <a:cubicBezTo>
                      <a:pt x="548" y="35"/>
                      <a:pt x="529" y="16"/>
                      <a:pt x="514" y="16"/>
                    </a:cubicBezTo>
                    <a:lnTo>
                      <a:pt x="47"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4"/>
              <p:cNvSpPr/>
              <p:nvPr/>
            </p:nvSpPr>
            <p:spPr>
              <a:xfrm>
                <a:off x="6558865" y="3523123"/>
                <a:ext cx="17310" cy="9585"/>
              </a:xfrm>
              <a:custGeom>
                <a:avLst/>
                <a:gdLst/>
                <a:ahLst/>
                <a:cxnLst/>
                <a:rect l="l" t="t" r="r" b="b"/>
                <a:pathLst>
                  <a:path w="614" h="340" extrusionOk="0">
                    <a:moveTo>
                      <a:pt x="66" y="0"/>
                    </a:moveTo>
                    <a:cubicBezTo>
                      <a:pt x="50" y="0"/>
                      <a:pt x="19" y="0"/>
                      <a:pt x="19" y="35"/>
                    </a:cubicBezTo>
                    <a:cubicBezTo>
                      <a:pt x="0" y="50"/>
                      <a:pt x="19" y="66"/>
                      <a:pt x="35" y="81"/>
                    </a:cubicBezTo>
                    <a:lnTo>
                      <a:pt x="548" y="324"/>
                    </a:lnTo>
                    <a:lnTo>
                      <a:pt x="563" y="339"/>
                    </a:lnTo>
                    <a:cubicBezTo>
                      <a:pt x="579" y="339"/>
                      <a:pt x="598" y="324"/>
                      <a:pt x="598" y="305"/>
                    </a:cubicBezTo>
                    <a:cubicBezTo>
                      <a:pt x="613" y="289"/>
                      <a:pt x="598" y="274"/>
                      <a:pt x="579" y="258"/>
                    </a:cubicBezTo>
                    <a:lnTo>
                      <a:pt x="66"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4"/>
              <p:cNvSpPr/>
              <p:nvPr/>
            </p:nvSpPr>
            <p:spPr>
              <a:xfrm>
                <a:off x="6542119" y="3588783"/>
                <a:ext cx="17310" cy="9614"/>
              </a:xfrm>
              <a:custGeom>
                <a:avLst/>
                <a:gdLst/>
                <a:ahLst/>
                <a:cxnLst/>
                <a:rect l="l" t="t" r="r" b="b"/>
                <a:pathLst>
                  <a:path w="614" h="341" extrusionOk="0">
                    <a:moveTo>
                      <a:pt x="50" y="1"/>
                    </a:moveTo>
                    <a:cubicBezTo>
                      <a:pt x="35" y="1"/>
                      <a:pt x="16" y="1"/>
                      <a:pt x="0" y="35"/>
                    </a:cubicBezTo>
                    <a:cubicBezTo>
                      <a:pt x="0" y="51"/>
                      <a:pt x="0" y="66"/>
                      <a:pt x="16" y="82"/>
                    </a:cubicBezTo>
                    <a:lnTo>
                      <a:pt x="548" y="325"/>
                    </a:lnTo>
                    <a:lnTo>
                      <a:pt x="563" y="340"/>
                    </a:lnTo>
                    <a:cubicBezTo>
                      <a:pt x="579" y="340"/>
                      <a:pt x="594" y="325"/>
                      <a:pt x="594" y="309"/>
                    </a:cubicBezTo>
                    <a:cubicBezTo>
                      <a:pt x="613" y="290"/>
                      <a:pt x="594" y="275"/>
                      <a:pt x="579" y="259"/>
                    </a:cubicBezTo>
                    <a:lnTo>
                      <a:pt x="50"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4"/>
              <p:cNvSpPr/>
              <p:nvPr/>
            </p:nvSpPr>
            <p:spPr>
              <a:xfrm>
                <a:off x="6614631" y="3540179"/>
                <a:ext cx="6343" cy="14716"/>
              </a:xfrm>
              <a:custGeom>
                <a:avLst/>
                <a:gdLst/>
                <a:ahLst/>
                <a:cxnLst/>
                <a:rect l="l" t="t" r="r" b="b"/>
                <a:pathLst>
                  <a:path w="225" h="522" extrusionOk="0">
                    <a:moveTo>
                      <a:pt x="180" y="0"/>
                    </a:moveTo>
                    <a:cubicBezTo>
                      <a:pt x="169" y="0"/>
                      <a:pt x="157" y="13"/>
                      <a:pt x="144" y="24"/>
                    </a:cubicBezTo>
                    <a:lnTo>
                      <a:pt x="1" y="471"/>
                    </a:lnTo>
                    <a:cubicBezTo>
                      <a:pt x="1" y="506"/>
                      <a:pt x="1" y="521"/>
                      <a:pt x="32" y="521"/>
                    </a:cubicBezTo>
                    <a:cubicBezTo>
                      <a:pt x="47" y="521"/>
                      <a:pt x="66" y="521"/>
                      <a:pt x="82" y="506"/>
                    </a:cubicBezTo>
                    <a:lnTo>
                      <a:pt x="225" y="55"/>
                    </a:lnTo>
                    <a:cubicBezTo>
                      <a:pt x="225" y="24"/>
                      <a:pt x="225" y="8"/>
                      <a:pt x="194" y="8"/>
                    </a:cubicBezTo>
                    <a:cubicBezTo>
                      <a:pt x="189" y="3"/>
                      <a:pt x="184" y="0"/>
                      <a:pt x="18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4"/>
              <p:cNvSpPr/>
              <p:nvPr/>
            </p:nvSpPr>
            <p:spPr>
              <a:xfrm>
                <a:off x="6622806" y="3503754"/>
                <a:ext cx="10882" cy="14914"/>
              </a:xfrm>
              <a:custGeom>
                <a:avLst/>
                <a:gdLst/>
                <a:ahLst/>
                <a:cxnLst/>
                <a:rect l="l" t="t" r="r" b="b"/>
                <a:pathLst>
                  <a:path w="386" h="529" extrusionOk="0">
                    <a:moveTo>
                      <a:pt x="345" y="0"/>
                    </a:moveTo>
                    <a:cubicBezTo>
                      <a:pt x="337" y="0"/>
                      <a:pt x="328" y="4"/>
                      <a:pt x="320" y="12"/>
                    </a:cubicBezTo>
                    <a:lnTo>
                      <a:pt x="0" y="463"/>
                    </a:lnTo>
                    <a:cubicBezTo>
                      <a:pt x="0" y="479"/>
                      <a:pt x="0" y="494"/>
                      <a:pt x="16" y="510"/>
                    </a:cubicBezTo>
                    <a:lnTo>
                      <a:pt x="31" y="529"/>
                    </a:lnTo>
                    <a:cubicBezTo>
                      <a:pt x="46" y="529"/>
                      <a:pt x="66" y="510"/>
                      <a:pt x="66" y="510"/>
                    </a:cubicBezTo>
                    <a:lnTo>
                      <a:pt x="386" y="62"/>
                    </a:lnTo>
                    <a:cubicBezTo>
                      <a:pt x="386" y="47"/>
                      <a:pt x="386" y="27"/>
                      <a:pt x="370" y="12"/>
                    </a:cubicBezTo>
                    <a:cubicBezTo>
                      <a:pt x="363" y="4"/>
                      <a:pt x="354" y="0"/>
                      <a:pt x="34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4"/>
              <p:cNvSpPr/>
              <p:nvPr/>
            </p:nvSpPr>
            <p:spPr>
              <a:xfrm>
                <a:off x="6592471" y="3496678"/>
                <a:ext cx="7189" cy="16577"/>
              </a:xfrm>
              <a:custGeom>
                <a:avLst/>
                <a:gdLst/>
                <a:ahLst/>
                <a:cxnLst/>
                <a:rect l="l" t="t" r="r" b="b"/>
                <a:pathLst>
                  <a:path w="255" h="588" extrusionOk="0">
                    <a:moveTo>
                      <a:pt x="39" y="0"/>
                    </a:moveTo>
                    <a:cubicBezTo>
                      <a:pt x="33" y="0"/>
                      <a:pt x="25" y="3"/>
                      <a:pt x="15" y="8"/>
                    </a:cubicBezTo>
                    <a:cubicBezTo>
                      <a:pt x="0" y="8"/>
                      <a:pt x="0" y="24"/>
                      <a:pt x="0" y="55"/>
                    </a:cubicBezTo>
                    <a:lnTo>
                      <a:pt x="177" y="552"/>
                    </a:lnTo>
                    <a:cubicBezTo>
                      <a:pt x="177" y="568"/>
                      <a:pt x="193" y="587"/>
                      <a:pt x="208" y="587"/>
                    </a:cubicBezTo>
                    <a:lnTo>
                      <a:pt x="224" y="587"/>
                    </a:lnTo>
                    <a:cubicBezTo>
                      <a:pt x="239" y="568"/>
                      <a:pt x="255" y="552"/>
                      <a:pt x="239" y="537"/>
                    </a:cubicBezTo>
                    <a:lnTo>
                      <a:pt x="62" y="24"/>
                    </a:lnTo>
                    <a:cubicBezTo>
                      <a:pt x="62" y="13"/>
                      <a:pt x="54" y="0"/>
                      <a:pt x="3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4"/>
              <p:cNvSpPr/>
              <p:nvPr/>
            </p:nvSpPr>
            <p:spPr>
              <a:xfrm>
                <a:off x="6632787" y="3557546"/>
                <a:ext cx="204790" cy="187198"/>
              </a:xfrm>
              <a:custGeom>
                <a:avLst/>
                <a:gdLst/>
                <a:ahLst/>
                <a:cxnLst/>
                <a:rect l="l" t="t" r="r" b="b"/>
                <a:pathLst>
                  <a:path w="7264" h="6640" extrusionOk="0">
                    <a:moveTo>
                      <a:pt x="4430" y="1"/>
                    </a:moveTo>
                    <a:cubicBezTo>
                      <a:pt x="1696" y="1"/>
                      <a:pt x="1" y="6219"/>
                      <a:pt x="1" y="6219"/>
                    </a:cubicBezTo>
                    <a:lnTo>
                      <a:pt x="3006" y="6528"/>
                    </a:lnTo>
                    <a:lnTo>
                      <a:pt x="4097" y="6640"/>
                    </a:lnTo>
                    <a:cubicBezTo>
                      <a:pt x="4097" y="6640"/>
                      <a:pt x="7264" y="83"/>
                      <a:pt x="4483" y="2"/>
                    </a:cubicBezTo>
                    <a:cubicBezTo>
                      <a:pt x="4465" y="1"/>
                      <a:pt x="4448" y="1"/>
                      <a:pt x="443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4"/>
              <p:cNvSpPr/>
              <p:nvPr/>
            </p:nvSpPr>
            <p:spPr>
              <a:xfrm>
                <a:off x="6717506" y="3557574"/>
                <a:ext cx="120072" cy="187170"/>
              </a:xfrm>
              <a:custGeom>
                <a:avLst/>
                <a:gdLst/>
                <a:ahLst/>
                <a:cxnLst/>
                <a:rect l="l" t="t" r="r" b="b"/>
                <a:pathLst>
                  <a:path w="4259" h="6639" extrusionOk="0">
                    <a:moveTo>
                      <a:pt x="1478" y="1"/>
                    </a:moveTo>
                    <a:cubicBezTo>
                      <a:pt x="1478" y="1"/>
                      <a:pt x="2508" y="722"/>
                      <a:pt x="1" y="6527"/>
                    </a:cubicBezTo>
                    <a:lnTo>
                      <a:pt x="1092" y="6639"/>
                    </a:lnTo>
                    <a:cubicBezTo>
                      <a:pt x="1092" y="6639"/>
                      <a:pt x="4259" y="82"/>
                      <a:pt x="1478"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4"/>
              <p:cNvSpPr/>
              <p:nvPr/>
            </p:nvSpPr>
            <p:spPr>
              <a:xfrm>
                <a:off x="6710655" y="3571727"/>
                <a:ext cx="8176" cy="8937"/>
              </a:xfrm>
              <a:custGeom>
                <a:avLst/>
                <a:gdLst/>
                <a:ahLst/>
                <a:cxnLst/>
                <a:rect l="l" t="t" r="r" b="b"/>
                <a:pathLst>
                  <a:path w="290" h="317" extrusionOk="0">
                    <a:moveTo>
                      <a:pt x="50" y="0"/>
                    </a:moveTo>
                    <a:cubicBezTo>
                      <a:pt x="38" y="0"/>
                      <a:pt x="26" y="4"/>
                      <a:pt x="16" y="12"/>
                    </a:cubicBezTo>
                    <a:cubicBezTo>
                      <a:pt x="1" y="27"/>
                      <a:pt x="1" y="62"/>
                      <a:pt x="16" y="62"/>
                    </a:cubicBezTo>
                    <a:lnTo>
                      <a:pt x="228" y="301"/>
                    </a:lnTo>
                    <a:lnTo>
                      <a:pt x="244" y="316"/>
                    </a:lnTo>
                    <a:cubicBezTo>
                      <a:pt x="259" y="316"/>
                      <a:pt x="259" y="316"/>
                      <a:pt x="274" y="301"/>
                    </a:cubicBezTo>
                    <a:cubicBezTo>
                      <a:pt x="290" y="286"/>
                      <a:pt x="290" y="270"/>
                      <a:pt x="274" y="255"/>
                    </a:cubicBezTo>
                    <a:lnTo>
                      <a:pt x="82" y="12"/>
                    </a:lnTo>
                    <a:cubicBezTo>
                      <a:pt x="74" y="4"/>
                      <a:pt x="62" y="0"/>
                      <a:pt x="5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4"/>
              <p:cNvSpPr/>
              <p:nvPr/>
            </p:nvSpPr>
            <p:spPr>
              <a:xfrm>
                <a:off x="6694360" y="3582299"/>
                <a:ext cx="16323" cy="5639"/>
              </a:xfrm>
              <a:custGeom>
                <a:avLst/>
                <a:gdLst/>
                <a:ahLst/>
                <a:cxnLst/>
                <a:rect l="l" t="t" r="r" b="b"/>
                <a:pathLst>
                  <a:path w="579" h="200" extrusionOk="0">
                    <a:moveTo>
                      <a:pt x="36" y="1"/>
                    </a:moveTo>
                    <a:cubicBezTo>
                      <a:pt x="24" y="1"/>
                      <a:pt x="11" y="12"/>
                      <a:pt x="0" y="22"/>
                    </a:cubicBezTo>
                    <a:cubicBezTo>
                      <a:pt x="0" y="57"/>
                      <a:pt x="16" y="73"/>
                      <a:pt x="35" y="73"/>
                    </a:cubicBezTo>
                    <a:lnTo>
                      <a:pt x="532" y="200"/>
                    </a:lnTo>
                    <a:cubicBezTo>
                      <a:pt x="548" y="200"/>
                      <a:pt x="563" y="184"/>
                      <a:pt x="579" y="169"/>
                    </a:cubicBezTo>
                    <a:cubicBezTo>
                      <a:pt x="579" y="154"/>
                      <a:pt x="563" y="134"/>
                      <a:pt x="548" y="119"/>
                    </a:cubicBezTo>
                    <a:lnTo>
                      <a:pt x="50" y="7"/>
                    </a:lnTo>
                    <a:cubicBezTo>
                      <a:pt x="46" y="2"/>
                      <a:pt x="41" y="1"/>
                      <a:pt x="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4"/>
              <p:cNvSpPr/>
              <p:nvPr/>
            </p:nvSpPr>
            <p:spPr>
              <a:xfrm>
                <a:off x="6670311" y="3619232"/>
                <a:ext cx="14181" cy="7217"/>
              </a:xfrm>
              <a:custGeom>
                <a:avLst/>
                <a:gdLst/>
                <a:ahLst/>
                <a:cxnLst/>
                <a:rect l="l" t="t" r="r" b="b"/>
                <a:pathLst>
                  <a:path w="503" h="256" extrusionOk="0">
                    <a:moveTo>
                      <a:pt x="66" y="1"/>
                    </a:moveTo>
                    <a:cubicBezTo>
                      <a:pt x="35" y="1"/>
                      <a:pt x="20" y="1"/>
                      <a:pt x="20" y="32"/>
                    </a:cubicBezTo>
                    <a:cubicBezTo>
                      <a:pt x="1" y="47"/>
                      <a:pt x="20" y="62"/>
                      <a:pt x="35" y="78"/>
                    </a:cubicBezTo>
                    <a:lnTo>
                      <a:pt x="452" y="255"/>
                    </a:lnTo>
                    <a:lnTo>
                      <a:pt x="467" y="255"/>
                    </a:lnTo>
                    <a:cubicBezTo>
                      <a:pt x="483" y="255"/>
                      <a:pt x="483" y="255"/>
                      <a:pt x="502" y="240"/>
                    </a:cubicBezTo>
                    <a:cubicBezTo>
                      <a:pt x="502" y="224"/>
                      <a:pt x="502" y="194"/>
                      <a:pt x="483" y="194"/>
                    </a:cubicBezTo>
                    <a:lnTo>
                      <a:pt x="66"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4"/>
              <p:cNvSpPr/>
              <p:nvPr/>
            </p:nvSpPr>
            <p:spPr>
              <a:xfrm>
                <a:off x="6657258" y="3645451"/>
                <a:ext cx="14491" cy="10882"/>
              </a:xfrm>
              <a:custGeom>
                <a:avLst/>
                <a:gdLst/>
                <a:ahLst/>
                <a:cxnLst/>
                <a:rect l="l" t="t" r="r" b="b"/>
                <a:pathLst>
                  <a:path w="514" h="386" extrusionOk="0">
                    <a:moveTo>
                      <a:pt x="63" y="0"/>
                    </a:moveTo>
                    <a:cubicBezTo>
                      <a:pt x="47" y="0"/>
                      <a:pt x="32" y="0"/>
                      <a:pt x="16" y="16"/>
                    </a:cubicBezTo>
                    <a:cubicBezTo>
                      <a:pt x="1" y="35"/>
                      <a:pt x="16" y="50"/>
                      <a:pt x="32" y="66"/>
                    </a:cubicBezTo>
                    <a:lnTo>
                      <a:pt x="448" y="371"/>
                    </a:lnTo>
                    <a:cubicBezTo>
                      <a:pt x="464" y="386"/>
                      <a:pt x="464" y="386"/>
                      <a:pt x="483" y="386"/>
                    </a:cubicBezTo>
                    <a:cubicBezTo>
                      <a:pt x="498" y="386"/>
                      <a:pt x="498" y="371"/>
                      <a:pt x="514" y="371"/>
                    </a:cubicBezTo>
                    <a:cubicBezTo>
                      <a:pt x="514" y="355"/>
                      <a:pt x="514" y="324"/>
                      <a:pt x="498" y="324"/>
                    </a:cubicBezTo>
                    <a:lnTo>
                      <a:pt x="63"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4"/>
              <p:cNvSpPr/>
              <p:nvPr/>
            </p:nvSpPr>
            <p:spPr>
              <a:xfrm>
                <a:off x="6643133" y="3677619"/>
                <a:ext cx="14153" cy="2312"/>
              </a:xfrm>
              <a:custGeom>
                <a:avLst/>
                <a:gdLst/>
                <a:ahLst/>
                <a:cxnLst/>
                <a:rect l="l" t="t" r="r" b="b"/>
                <a:pathLst>
                  <a:path w="502" h="82" extrusionOk="0">
                    <a:moveTo>
                      <a:pt x="35" y="1"/>
                    </a:moveTo>
                    <a:cubicBezTo>
                      <a:pt x="20" y="1"/>
                      <a:pt x="0" y="16"/>
                      <a:pt x="0" y="32"/>
                    </a:cubicBezTo>
                    <a:cubicBezTo>
                      <a:pt x="0" y="66"/>
                      <a:pt x="20" y="82"/>
                      <a:pt x="35" y="82"/>
                    </a:cubicBezTo>
                    <a:lnTo>
                      <a:pt x="467" y="82"/>
                    </a:lnTo>
                    <a:cubicBezTo>
                      <a:pt x="483" y="82"/>
                      <a:pt x="502" y="66"/>
                      <a:pt x="502" y="32"/>
                    </a:cubicBezTo>
                    <a:cubicBezTo>
                      <a:pt x="502" y="16"/>
                      <a:pt x="483" y="1"/>
                      <a:pt x="467"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4"/>
              <p:cNvSpPr/>
              <p:nvPr/>
            </p:nvSpPr>
            <p:spPr>
              <a:xfrm>
                <a:off x="6710655" y="3667018"/>
                <a:ext cx="11897" cy="9332"/>
              </a:xfrm>
              <a:custGeom>
                <a:avLst/>
                <a:gdLst/>
                <a:ahLst/>
                <a:cxnLst/>
                <a:rect l="l" t="t" r="r" b="b"/>
                <a:pathLst>
                  <a:path w="422" h="331" extrusionOk="0">
                    <a:moveTo>
                      <a:pt x="369" y="0"/>
                    </a:moveTo>
                    <a:cubicBezTo>
                      <a:pt x="365" y="0"/>
                      <a:pt x="360" y="2"/>
                      <a:pt x="355" y="7"/>
                    </a:cubicBezTo>
                    <a:lnTo>
                      <a:pt x="16" y="265"/>
                    </a:lnTo>
                    <a:cubicBezTo>
                      <a:pt x="1" y="280"/>
                      <a:pt x="1" y="311"/>
                      <a:pt x="16" y="331"/>
                    </a:cubicBezTo>
                    <a:lnTo>
                      <a:pt x="66" y="331"/>
                    </a:lnTo>
                    <a:lnTo>
                      <a:pt x="402" y="72"/>
                    </a:lnTo>
                    <a:cubicBezTo>
                      <a:pt x="421" y="57"/>
                      <a:pt x="421" y="41"/>
                      <a:pt x="402" y="22"/>
                    </a:cubicBezTo>
                    <a:cubicBezTo>
                      <a:pt x="391" y="11"/>
                      <a:pt x="380" y="0"/>
                      <a:pt x="36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4"/>
              <p:cNvSpPr/>
              <p:nvPr/>
            </p:nvSpPr>
            <p:spPr>
              <a:xfrm>
                <a:off x="6756440" y="3607814"/>
                <a:ext cx="12320" cy="2312"/>
              </a:xfrm>
              <a:custGeom>
                <a:avLst/>
                <a:gdLst/>
                <a:ahLst/>
                <a:cxnLst/>
                <a:rect l="l" t="t" r="r" b="b"/>
                <a:pathLst>
                  <a:path w="437" h="82" extrusionOk="0">
                    <a:moveTo>
                      <a:pt x="31" y="1"/>
                    </a:moveTo>
                    <a:cubicBezTo>
                      <a:pt x="16" y="1"/>
                      <a:pt x="0" y="20"/>
                      <a:pt x="0" y="51"/>
                    </a:cubicBezTo>
                    <a:cubicBezTo>
                      <a:pt x="0" y="66"/>
                      <a:pt x="16" y="82"/>
                      <a:pt x="31" y="82"/>
                    </a:cubicBezTo>
                    <a:lnTo>
                      <a:pt x="402" y="82"/>
                    </a:lnTo>
                    <a:cubicBezTo>
                      <a:pt x="417" y="82"/>
                      <a:pt x="436" y="66"/>
                      <a:pt x="436" y="51"/>
                    </a:cubicBezTo>
                    <a:cubicBezTo>
                      <a:pt x="436" y="20"/>
                      <a:pt x="417" y="1"/>
                      <a:pt x="40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4"/>
              <p:cNvSpPr/>
              <p:nvPr/>
            </p:nvSpPr>
            <p:spPr>
              <a:xfrm>
                <a:off x="6747418" y="3640996"/>
                <a:ext cx="14914" cy="6315"/>
              </a:xfrm>
              <a:custGeom>
                <a:avLst/>
                <a:gdLst/>
                <a:ahLst/>
                <a:cxnLst/>
                <a:rect l="l" t="t" r="r" b="b"/>
                <a:pathLst>
                  <a:path w="529" h="224" extrusionOk="0">
                    <a:moveTo>
                      <a:pt x="47" y="0"/>
                    </a:moveTo>
                    <a:cubicBezTo>
                      <a:pt x="31" y="0"/>
                      <a:pt x="16" y="16"/>
                      <a:pt x="0" y="31"/>
                    </a:cubicBezTo>
                    <a:cubicBezTo>
                      <a:pt x="0" y="46"/>
                      <a:pt x="16" y="62"/>
                      <a:pt x="31" y="77"/>
                    </a:cubicBezTo>
                    <a:lnTo>
                      <a:pt x="482" y="224"/>
                    </a:lnTo>
                    <a:cubicBezTo>
                      <a:pt x="498" y="224"/>
                      <a:pt x="513" y="224"/>
                      <a:pt x="529" y="208"/>
                    </a:cubicBezTo>
                    <a:cubicBezTo>
                      <a:pt x="529" y="193"/>
                      <a:pt x="513" y="158"/>
                      <a:pt x="498" y="158"/>
                    </a:cubicBezTo>
                    <a:lnTo>
                      <a:pt x="47"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4"/>
              <p:cNvSpPr/>
              <p:nvPr/>
            </p:nvSpPr>
            <p:spPr>
              <a:xfrm>
                <a:off x="6732420" y="3687458"/>
                <a:ext cx="14040" cy="6090"/>
              </a:xfrm>
              <a:custGeom>
                <a:avLst/>
                <a:gdLst/>
                <a:ahLst/>
                <a:cxnLst/>
                <a:rect l="l" t="t" r="r" b="b"/>
                <a:pathLst>
                  <a:path w="498" h="216" extrusionOk="0">
                    <a:moveTo>
                      <a:pt x="48" y="0"/>
                    </a:moveTo>
                    <a:cubicBezTo>
                      <a:pt x="33" y="0"/>
                      <a:pt x="15" y="11"/>
                      <a:pt x="15" y="22"/>
                    </a:cubicBezTo>
                    <a:cubicBezTo>
                      <a:pt x="0" y="38"/>
                      <a:pt x="15" y="68"/>
                      <a:pt x="35" y="68"/>
                    </a:cubicBezTo>
                    <a:lnTo>
                      <a:pt x="436" y="215"/>
                    </a:lnTo>
                    <a:lnTo>
                      <a:pt x="451" y="215"/>
                    </a:lnTo>
                    <a:cubicBezTo>
                      <a:pt x="467" y="215"/>
                      <a:pt x="482" y="200"/>
                      <a:pt x="482" y="184"/>
                    </a:cubicBezTo>
                    <a:cubicBezTo>
                      <a:pt x="498" y="165"/>
                      <a:pt x="482" y="149"/>
                      <a:pt x="467" y="134"/>
                    </a:cubicBezTo>
                    <a:lnTo>
                      <a:pt x="66" y="7"/>
                    </a:lnTo>
                    <a:cubicBezTo>
                      <a:pt x="61" y="2"/>
                      <a:pt x="55" y="0"/>
                      <a:pt x="48"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4"/>
              <p:cNvSpPr/>
              <p:nvPr/>
            </p:nvSpPr>
            <p:spPr>
              <a:xfrm>
                <a:off x="6772764" y="3663156"/>
                <a:ext cx="14040" cy="4060"/>
              </a:xfrm>
              <a:custGeom>
                <a:avLst/>
                <a:gdLst/>
                <a:ahLst/>
                <a:cxnLst/>
                <a:rect l="l" t="t" r="r" b="b"/>
                <a:pathLst>
                  <a:path w="498" h="144" extrusionOk="0">
                    <a:moveTo>
                      <a:pt x="50" y="1"/>
                    </a:moveTo>
                    <a:cubicBezTo>
                      <a:pt x="31" y="1"/>
                      <a:pt x="0" y="16"/>
                      <a:pt x="0" y="32"/>
                    </a:cubicBezTo>
                    <a:cubicBezTo>
                      <a:pt x="0" y="47"/>
                      <a:pt x="15" y="63"/>
                      <a:pt x="31" y="82"/>
                    </a:cubicBezTo>
                    <a:lnTo>
                      <a:pt x="451" y="144"/>
                    </a:lnTo>
                    <a:cubicBezTo>
                      <a:pt x="482" y="144"/>
                      <a:pt x="498" y="128"/>
                      <a:pt x="498" y="113"/>
                    </a:cubicBezTo>
                    <a:cubicBezTo>
                      <a:pt x="498" y="97"/>
                      <a:pt x="482" y="63"/>
                      <a:pt x="467" y="63"/>
                    </a:cubicBezTo>
                    <a:lnTo>
                      <a:pt x="50"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4"/>
              <p:cNvSpPr/>
              <p:nvPr/>
            </p:nvSpPr>
            <p:spPr>
              <a:xfrm>
                <a:off x="6784492" y="3627182"/>
                <a:ext cx="12743" cy="3834"/>
              </a:xfrm>
              <a:custGeom>
                <a:avLst/>
                <a:gdLst/>
                <a:ahLst/>
                <a:cxnLst/>
                <a:rect l="l" t="t" r="r" b="b"/>
                <a:pathLst>
                  <a:path w="452" h="136" extrusionOk="0">
                    <a:moveTo>
                      <a:pt x="421" y="0"/>
                    </a:moveTo>
                    <a:cubicBezTo>
                      <a:pt x="415" y="0"/>
                      <a:pt x="410" y="3"/>
                      <a:pt x="406" y="8"/>
                    </a:cubicBezTo>
                    <a:lnTo>
                      <a:pt x="35" y="54"/>
                    </a:lnTo>
                    <a:cubicBezTo>
                      <a:pt x="20" y="70"/>
                      <a:pt x="1" y="85"/>
                      <a:pt x="1" y="104"/>
                    </a:cubicBezTo>
                    <a:cubicBezTo>
                      <a:pt x="1" y="120"/>
                      <a:pt x="20" y="135"/>
                      <a:pt x="35" y="135"/>
                    </a:cubicBezTo>
                    <a:lnTo>
                      <a:pt x="51" y="135"/>
                    </a:lnTo>
                    <a:lnTo>
                      <a:pt x="421" y="70"/>
                    </a:lnTo>
                    <a:cubicBezTo>
                      <a:pt x="436" y="70"/>
                      <a:pt x="452" y="54"/>
                      <a:pt x="452" y="39"/>
                    </a:cubicBezTo>
                    <a:cubicBezTo>
                      <a:pt x="452" y="17"/>
                      <a:pt x="436" y="0"/>
                      <a:pt x="42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4"/>
              <p:cNvSpPr/>
              <p:nvPr/>
            </p:nvSpPr>
            <p:spPr>
              <a:xfrm>
                <a:off x="6784492" y="3582468"/>
                <a:ext cx="15478" cy="3637"/>
              </a:xfrm>
              <a:custGeom>
                <a:avLst/>
                <a:gdLst/>
                <a:ahLst/>
                <a:cxnLst/>
                <a:rect l="l" t="t" r="r" b="b"/>
                <a:pathLst>
                  <a:path w="549" h="129" extrusionOk="0">
                    <a:moveTo>
                      <a:pt x="502" y="1"/>
                    </a:moveTo>
                    <a:lnTo>
                      <a:pt x="35" y="67"/>
                    </a:lnTo>
                    <a:cubicBezTo>
                      <a:pt x="20" y="67"/>
                      <a:pt x="1" y="82"/>
                      <a:pt x="1" y="97"/>
                    </a:cubicBezTo>
                    <a:cubicBezTo>
                      <a:pt x="1" y="113"/>
                      <a:pt x="20" y="128"/>
                      <a:pt x="35" y="128"/>
                    </a:cubicBezTo>
                    <a:lnTo>
                      <a:pt x="51" y="128"/>
                    </a:lnTo>
                    <a:lnTo>
                      <a:pt x="517" y="67"/>
                    </a:lnTo>
                    <a:cubicBezTo>
                      <a:pt x="533" y="67"/>
                      <a:pt x="548" y="51"/>
                      <a:pt x="548" y="32"/>
                    </a:cubicBezTo>
                    <a:cubicBezTo>
                      <a:pt x="533" y="1"/>
                      <a:pt x="517" y="1"/>
                      <a:pt x="50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4"/>
              <p:cNvSpPr/>
              <p:nvPr/>
            </p:nvSpPr>
            <p:spPr>
              <a:xfrm>
                <a:off x="6732843" y="3600202"/>
                <a:ext cx="1889" cy="12658"/>
              </a:xfrm>
              <a:custGeom>
                <a:avLst/>
                <a:gdLst/>
                <a:ahLst/>
                <a:cxnLst/>
                <a:rect l="l" t="t" r="r" b="b"/>
                <a:pathLst>
                  <a:path w="67" h="449" extrusionOk="0">
                    <a:moveTo>
                      <a:pt x="35" y="1"/>
                    </a:moveTo>
                    <a:cubicBezTo>
                      <a:pt x="20" y="1"/>
                      <a:pt x="0" y="16"/>
                      <a:pt x="0" y="32"/>
                    </a:cubicBezTo>
                    <a:lnTo>
                      <a:pt x="0" y="402"/>
                    </a:lnTo>
                    <a:cubicBezTo>
                      <a:pt x="0" y="433"/>
                      <a:pt x="20" y="448"/>
                      <a:pt x="35" y="448"/>
                    </a:cubicBezTo>
                    <a:cubicBezTo>
                      <a:pt x="51" y="448"/>
                      <a:pt x="66" y="433"/>
                      <a:pt x="66" y="402"/>
                    </a:cubicBezTo>
                    <a:lnTo>
                      <a:pt x="66" y="32"/>
                    </a:lnTo>
                    <a:cubicBezTo>
                      <a:pt x="66" y="16"/>
                      <a:pt x="51" y="1"/>
                      <a:pt x="35"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4"/>
              <p:cNvSpPr/>
              <p:nvPr/>
            </p:nvSpPr>
            <p:spPr>
              <a:xfrm>
                <a:off x="6746967" y="3550554"/>
                <a:ext cx="5920" cy="13363"/>
              </a:xfrm>
              <a:custGeom>
                <a:avLst/>
                <a:gdLst/>
                <a:ahLst/>
                <a:cxnLst/>
                <a:rect l="l" t="t" r="r" b="b"/>
                <a:pathLst>
                  <a:path w="210" h="474" extrusionOk="0">
                    <a:moveTo>
                      <a:pt x="45" y="0"/>
                    </a:moveTo>
                    <a:cubicBezTo>
                      <a:pt x="41" y="0"/>
                      <a:pt x="36" y="2"/>
                      <a:pt x="32" y="7"/>
                    </a:cubicBezTo>
                    <a:cubicBezTo>
                      <a:pt x="16" y="7"/>
                      <a:pt x="1" y="26"/>
                      <a:pt x="1" y="57"/>
                    </a:cubicBezTo>
                    <a:lnTo>
                      <a:pt x="128" y="458"/>
                    </a:lnTo>
                    <a:cubicBezTo>
                      <a:pt x="144" y="473"/>
                      <a:pt x="159" y="473"/>
                      <a:pt x="159" y="473"/>
                    </a:cubicBezTo>
                    <a:lnTo>
                      <a:pt x="174" y="473"/>
                    </a:lnTo>
                    <a:cubicBezTo>
                      <a:pt x="194" y="473"/>
                      <a:pt x="209" y="443"/>
                      <a:pt x="209" y="427"/>
                    </a:cubicBezTo>
                    <a:lnTo>
                      <a:pt x="78" y="26"/>
                    </a:lnTo>
                    <a:cubicBezTo>
                      <a:pt x="67" y="12"/>
                      <a:pt x="56" y="0"/>
                      <a:pt x="4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4"/>
              <p:cNvSpPr/>
              <p:nvPr/>
            </p:nvSpPr>
            <p:spPr>
              <a:xfrm>
                <a:off x="6658132" y="3608349"/>
                <a:ext cx="69297" cy="111501"/>
              </a:xfrm>
              <a:custGeom>
                <a:avLst/>
                <a:gdLst/>
                <a:ahLst/>
                <a:cxnLst/>
                <a:rect l="l" t="t" r="r" b="b"/>
                <a:pathLst>
                  <a:path w="2458" h="3955" extrusionOk="0">
                    <a:moveTo>
                      <a:pt x="1995" y="1"/>
                    </a:moveTo>
                    <a:cubicBezTo>
                      <a:pt x="1528" y="1"/>
                      <a:pt x="275" y="3214"/>
                      <a:pt x="1" y="3954"/>
                    </a:cubicBezTo>
                    <a:lnTo>
                      <a:pt x="1046" y="3954"/>
                    </a:lnTo>
                    <a:cubicBezTo>
                      <a:pt x="1320" y="3229"/>
                      <a:pt x="2458" y="97"/>
                      <a:pt x="2010" y="1"/>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4"/>
              <p:cNvSpPr/>
              <p:nvPr/>
            </p:nvSpPr>
            <p:spPr>
              <a:xfrm>
                <a:off x="6396278" y="3631947"/>
                <a:ext cx="127797" cy="100957"/>
              </a:xfrm>
              <a:custGeom>
                <a:avLst/>
                <a:gdLst/>
                <a:ahLst/>
                <a:cxnLst/>
                <a:rect l="l" t="t" r="r" b="b"/>
                <a:pathLst>
                  <a:path w="4533" h="3581" extrusionOk="0">
                    <a:moveTo>
                      <a:pt x="2242" y="0"/>
                    </a:moveTo>
                    <a:cubicBezTo>
                      <a:pt x="1117" y="0"/>
                      <a:pt x="1" y="422"/>
                      <a:pt x="1" y="1266"/>
                    </a:cubicBezTo>
                    <a:cubicBezTo>
                      <a:pt x="1" y="2986"/>
                      <a:pt x="1366" y="3580"/>
                      <a:pt x="1366" y="3580"/>
                    </a:cubicBezTo>
                    <a:lnTo>
                      <a:pt x="3279" y="3580"/>
                    </a:lnTo>
                    <a:cubicBezTo>
                      <a:pt x="3279" y="3580"/>
                      <a:pt x="4533" y="3021"/>
                      <a:pt x="4533" y="1301"/>
                    </a:cubicBezTo>
                    <a:cubicBezTo>
                      <a:pt x="4533" y="434"/>
                      <a:pt x="3383" y="0"/>
                      <a:pt x="224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4"/>
              <p:cNvSpPr/>
              <p:nvPr/>
            </p:nvSpPr>
            <p:spPr>
              <a:xfrm>
                <a:off x="6403890" y="3631862"/>
                <a:ext cx="108344" cy="105609"/>
              </a:xfrm>
              <a:custGeom>
                <a:avLst/>
                <a:gdLst/>
                <a:ahLst/>
                <a:cxnLst/>
                <a:rect l="l" t="t" r="r" b="b"/>
                <a:pathLst>
                  <a:path w="3843" h="3746" extrusionOk="0">
                    <a:moveTo>
                      <a:pt x="1995" y="0"/>
                    </a:moveTo>
                    <a:cubicBezTo>
                      <a:pt x="1995" y="0"/>
                      <a:pt x="1" y="756"/>
                      <a:pt x="1675" y="3745"/>
                    </a:cubicBezTo>
                    <a:lnTo>
                      <a:pt x="2446" y="3745"/>
                    </a:lnTo>
                    <a:cubicBezTo>
                      <a:pt x="2446" y="3745"/>
                      <a:pt x="3843" y="883"/>
                      <a:pt x="1995"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4"/>
              <p:cNvSpPr/>
              <p:nvPr/>
            </p:nvSpPr>
            <p:spPr>
              <a:xfrm>
                <a:off x="6420213" y="3594873"/>
                <a:ext cx="52664" cy="44149"/>
              </a:xfrm>
              <a:custGeom>
                <a:avLst/>
                <a:gdLst/>
                <a:ahLst/>
                <a:cxnLst/>
                <a:rect l="l" t="t" r="r" b="b"/>
                <a:pathLst>
                  <a:path w="1868" h="1566" extrusionOk="0">
                    <a:moveTo>
                      <a:pt x="984" y="0"/>
                    </a:moveTo>
                    <a:cubicBezTo>
                      <a:pt x="894" y="0"/>
                      <a:pt x="802" y="14"/>
                      <a:pt x="710" y="43"/>
                    </a:cubicBezTo>
                    <a:cubicBezTo>
                      <a:pt x="259" y="170"/>
                      <a:pt x="0" y="606"/>
                      <a:pt x="116" y="1023"/>
                    </a:cubicBezTo>
                    <a:cubicBezTo>
                      <a:pt x="217" y="1356"/>
                      <a:pt x="531" y="1565"/>
                      <a:pt x="879" y="1565"/>
                    </a:cubicBezTo>
                    <a:cubicBezTo>
                      <a:pt x="971" y="1565"/>
                      <a:pt x="1064" y="1551"/>
                      <a:pt x="1158" y="1520"/>
                    </a:cubicBezTo>
                    <a:cubicBezTo>
                      <a:pt x="1609" y="1393"/>
                      <a:pt x="1867" y="961"/>
                      <a:pt x="1755" y="541"/>
                    </a:cubicBezTo>
                    <a:cubicBezTo>
                      <a:pt x="1651" y="209"/>
                      <a:pt x="1335" y="0"/>
                      <a:pt x="984"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4"/>
              <p:cNvSpPr/>
              <p:nvPr/>
            </p:nvSpPr>
            <p:spPr>
              <a:xfrm>
                <a:off x="6413786" y="3599666"/>
                <a:ext cx="68113" cy="46771"/>
              </a:xfrm>
              <a:custGeom>
                <a:avLst/>
                <a:gdLst/>
                <a:ahLst/>
                <a:cxnLst/>
                <a:rect l="l" t="t" r="r" b="b"/>
                <a:pathLst>
                  <a:path w="2416" h="1659" extrusionOk="0">
                    <a:moveTo>
                      <a:pt x="1081" y="0"/>
                    </a:moveTo>
                    <a:cubicBezTo>
                      <a:pt x="730" y="193"/>
                      <a:pt x="664" y="695"/>
                      <a:pt x="664" y="695"/>
                    </a:cubicBezTo>
                    <a:cubicBezTo>
                      <a:pt x="664" y="695"/>
                      <a:pt x="364" y="545"/>
                      <a:pt x="142" y="545"/>
                    </a:cubicBezTo>
                    <a:cubicBezTo>
                      <a:pt x="122" y="545"/>
                      <a:pt x="104" y="546"/>
                      <a:pt x="86" y="548"/>
                    </a:cubicBezTo>
                    <a:cubicBezTo>
                      <a:pt x="0" y="990"/>
                      <a:pt x="470" y="1659"/>
                      <a:pt x="1151" y="1659"/>
                    </a:cubicBezTo>
                    <a:cubicBezTo>
                      <a:pt x="1238" y="1659"/>
                      <a:pt x="1328" y="1648"/>
                      <a:pt x="1420" y="1624"/>
                    </a:cubicBezTo>
                    <a:cubicBezTo>
                      <a:pt x="2126" y="1447"/>
                      <a:pt x="2415" y="564"/>
                      <a:pt x="2095" y="66"/>
                    </a:cubicBezTo>
                    <a:lnTo>
                      <a:pt x="2095" y="66"/>
                    </a:lnTo>
                    <a:cubicBezTo>
                      <a:pt x="1740" y="193"/>
                      <a:pt x="1659" y="467"/>
                      <a:pt x="1659" y="467"/>
                    </a:cubicBezTo>
                    <a:cubicBezTo>
                      <a:pt x="1659" y="467"/>
                      <a:pt x="1563" y="132"/>
                      <a:pt x="1081"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4"/>
              <p:cNvSpPr/>
              <p:nvPr/>
            </p:nvSpPr>
            <p:spPr>
              <a:xfrm>
                <a:off x="6394868" y="3647537"/>
                <a:ext cx="14068" cy="6090"/>
              </a:xfrm>
              <a:custGeom>
                <a:avLst/>
                <a:gdLst/>
                <a:ahLst/>
                <a:cxnLst/>
                <a:rect l="l" t="t" r="r" b="b"/>
                <a:pathLst>
                  <a:path w="499" h="216" extrusionOk="0">
                    <a:moveTo>
                      <a:pt x="41" y="1"/>
                    </a:moveTo>
                    <a:cubicBezTo>
                      <a:pt x="24" y="1"/>
                      <a:pt x="16" y="12"/>
                      <a:pt x="16" y="23"/>
                    </a:cubicBezTo>
                    <a:cubicBezTo>
                      <a:pt x="1" y="57"/>
                      <a:pt x="16" y="73"/>
                      <a:pt x="32" y="73"/>
                    </a:cubicBezTo>
                    <a:lnTo>
                      <a:pt x="437" y="200"/>
                    </a:lnTo>
                    <a:lnTo>
                      <a:pt x="452" y="216"/>
                    </a:lnTo>
                    <a:cubicBezTo>
                      <a:pt x="467" y="216"/>
                      <a:pt x="483" y="200"/>
                      <a:pt x="483" y="185"/>
                    </a:cubicBezTo>
                    <a:cubicBezTo>
                      <a:pt x="498" y="169"/>
                      <a:pt x="483" y="135"/>
                      <a:pt x="467" y="135"/>
                    </a:cubicBezTo>
                    <a:lnTo>
                      <a:pt x="66" y="7"/>
                    </a:lnTo>
                    <a:cubicBezTo>
                      <a:pt x="56" y="3"/>
                      <a:pt x="48" y="1"/>
                      <a:pt x="4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4"/>
              <p:cNvSpPr/>
              <p:nvPr/>
            </p:nvSpPr>
            <p:spPr>
              <a:xfrm>
                <a:off x="6389427" y="3667187"/>
                <a:ext cx="13645" cy="1889"/>
              </a:xfrm>
              <a:custGeom>
                <a:avLst/>
                <a:gdLst/>
                <a:ahLst/>
                <a:cxnLst/>
                <a:rect l="l" t="t" r="r" b="b"/>
                <a:pathLst>
                  <a:path w="484" h="67" extrusionOk="0">
                    <a:moveTo>
                      <a:pt x="32" y="1"/>
                    </a:moveTo>
                    <a:cubicBezTo>
                      <a:pt x="16" y="1"/>
                      <a:pt x="1" y="16"/>
                      <a:pt x="1" y="35"/>
                    </a:cubicBezTo>
                    <a:cubicBezTo>
                      <a:pt x="1" y="51"/>
                      <a:pt x="16" y="66"/>
                      <a:pt x="32" y="66"/>
                    </a:cubicBezTo>
                    <a:lnTo>
                      <a:pt x="452" y="66"/>
                    </a:lnTo>
                    <a:cubicBezTo>
                      <a:pt x="468" y="66"/>
                      <a:pt x="483" y="51"/>
                      <a:pt x="483" y="35"/>
                    </a:cubicBezTo>
                    <a:cubicBezTo>
                      <a:pt x="483" y="16"/>
                      <a:pt x="468" y="1"/>
                      <a:pt x="45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4"/>
              <p:cNvSpPr/>
              <p:nvPr/>
            </p:nvSpPr>
            <p:spPr>
              <a:xfrm>
                <a:off x="6393036" y="3683511"/>
                <a:ext cx="15901" cy="5892"/>
              </a:xfrm>
              <a:custGeom>
                <a:avLst/>
                <a:gdLst/>
                <a:ahLst/>
                <a:cxnLst/>
                <a:rect l="l" t="t" r="r" b="b"/>
                <a:pathLst>
                  <a:path w="564" h="209" extrusionOk="0">
                    <a:moveTo>
                      <a:pt x="502" y="0"/>
                    </a:moveTo>
                    <a:lnTo>
                      <a:pt x="35" y="147"/>
                    </a:lnTo>
                    <a:cubicBezTo>
                      <a:pt x="19" y="147"/>
                      <a:pt x="0" y="162"/>
                      <a:pt x="19" y="193"/>
                    </a:cubicBezTo>
                    <a:cubicBezTo>
                      <a:pt x="19" y="208"/>
                      <a:pt x="35" y="208"/>
                      <a:pt x="50" y="208"/>
                    </a:cubicBezTo>
                    <a:lnTo>
                      <a:pt x="66" y="208"/>
                    </a:lnTo>
                    <a:lnTo>
                      <a:pt x="532" y="81"/>
                    </a:lnTo>
                    <a:cubicBezTo>
                      <a:pt x="548" y="66"/>
                      <a:pt x="563" y="50"/>
                      <a:pt x="548" y="35"/>
                    </a:cubicBezTo>
                    <a:cubicBezTo>
                      <a:pt x="548" y="16"/>
                      <a:pt x="532" y="0"/>
                      <a:pt x="502"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4"/>
              <p:cNvSpPr/>
              <p:nvPr/>
            </p:nvSpPr>
            <p:spPr>
              <a:xfrm>
                <a:off x="6417056" y="3694196"/>
                <a:ext cx="10037" cy="7499"/>
              </a:xfrm>
              <a:custGeom>
                <a:avLst/>
                <a:gdLst/>
                <a:ahLst/>
                <a:cxnLst/>
                <a:rect l="l" t="t" r="r" b="b"/>
                <a:pathLst>
                  <a:path w="356" h="266" extrusionOk="0">
                    <a:moveTo>
                      <a:pt x="307" y="1"/>
                    </a:moveTo>
                    <a:cubicBezTo>
                      <a:pt x="301" y="1"/>
                      <a:pt x="294" y="2"/>
                      <a:pt x="290" y="7"/>
                    </a:cubicBezTo>
                    <a:lnTo>
                      <a:pt x="16" y="200"/>
                    </a:lnTo>
                    <a:cubicBezTo>
                      <a:pt x="1" y="215"/>
                      <a:pt x="1" y="234"/>
                      <a:pt x="1" y="250"/>
                    </a:cubicBezTo>
                    <a:cubicBezTo>
                      <a:pt x="16" y="265"/>
                      <a:pt x="16" y="265"/>
                      <a:pt x="35" y="265"/>
                    </a:cubicBezTo>
                    <a:lnTo>
                      <a:pt x="66" y="265"/>
                    </a:lnTo>
                    <a:lnTo>
                      <a:pt x="340" y="72"/>
                    </a:lnTo>
                    <a:cubicBezTo>
                      <a:pt x="355" y="57"/>
                      <a:pt x="355" y="42"/>
                      <a:pt x="355" y="22"/>
                    </a:cubicBezTo>
                    <a:cubicBezTo>
                      <a:pt x="345" y="11"/>
                      <a:pt x="324" y="1"/>
                      <a:pt x="307"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4"/>
              <p:cNvSpPr/>
              <p:nvPr/>
            </p:nvSpPr>
            <p:spPr>
              <a:xfrm>
                <a:off x="6427938" y="3659773"/>
                <a:ext cx="11333" cy="5695"/>
              </a:xfrm>
              <a:custGeom>
                <a:avLst/>
                <a:gdLst/>
                <a:ahLst/>
                <a:cxnLst/>
                <a:rect l="l" t="t" r="r" b="b"/>
                <a:pathLst>
                  <a:path w="402" h="202" extrusionOk="0">
                    <a:moveTo>
                      <a:pt x="42" y="1"/>
                    </a:moveTo>
                    <a:cubicBezTo>
                      <a:pt x="25" y="1"/>
                      <a:pt x="16" y="14"/>
                      <a:pt x="16" y="25"/>
                    </a:cubicBezTo>
                    <a:cubicBezTo>
                      <a:pt x="0" y="40"/>
                      <a:pt x="16" y="71"/>
                      <a:pt x="35" y="71"/>
                    </a:cubicBezTo>
                    <a:lnTo>
                      <a:pt x="355" y="183"/>
                    </a:lnTo>
                    <a:lnTo>
                      <a:pt x="355" y="202"/>
                    </a:lnTo>
                    <a:cubicBezTo>
                      <a:pt x="371" y="202"/>
                      <a:pt x="386" y="183"/>
                      <a:pt x="401" y="167"/>
                    </a:cubicBezTo>
                    <a:cubicBezTo>
                      <a:pt x="401" y="152"/>
                      <a:pt x="386" y="136"/>
                      <a:pt x="371" y="121"/>
                    </a:cubicBezTo>
                    <a:lnTo>
                      <a:pt x="66" y="9"/>
                    </a:lnTo>
                    <a:cubicBezTo>
                      <a:pt x="57" y="3"/>
                      <a:pt x="48" y="1"/>
                      <a:pt x="4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4"/>
              <p:cNvSpPr/>
              <p:nvPr/>
            </p:nvSpPr>
            <p:spPr>
              <a:xfrm>
                <a:off x="6480997" y="3657574"/>
                <a:ext cx="13194" cy="4201"/>
              </a:xfrm>
              <a:custGeom>
                <a:avLst/>
                <a:gdLst/>
                <a:ahLst/>
                <a:cxnLst/>
                <a:rect l="l" t="t" r="r" b="b"/>
                <a:pathLst>
                  <a:path w="468" h="149" extrusionOk="0">
                    <a:moveTo>
                      <a:pt x="430" y="0"/>
                    </a:moveTo>
                    <a:cubicBezTo>
                      <a:pt x="425" y="0"/>
                      <a:pt x="421" y="2"/>
                      <a:pt x="417" y="6"/>
                    </a:cubicBezTo>
                    <a:lnTo>
                      <a:pt x="31" y="87"/>
                    </a:lnTo>
                    <a:cubicBezTo>
                      <a:pt x="16" y="87"/>
                      <a:pt x="1" y="103"/>
                      <a:pt x="1" y="133"/>
                    </a:cubicBezTo>
                    <a:cubicBezTo>
                      <a:pt x="1" y="149"/>
                      <a:pt x="16" y="149"/>
                      <a:pt x="31" y="149"/>
                    </a:cubicBezTo>
                    <a:lnTo>
                      <a:pt x="47" y="149"/>
                    </a:lnTo>
                    <a:lnTo>
                      <a:pt x="433" y="68"/>
                    </a:lnTo>
                    <a:cubicBezTo>
                      <a:pt x="448" y="68"/>
                      <a:pt x="467" y="52"/>
                      <a:pt x="467" y="37"/>
                    </a:cubicBezTo>
                    <a:cubicBezTo>
                      <a:pt x="453" y="14"/>
                      <a:pt x="441" y="0"/>
                      <a:pt x="43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4"/>
              <p:cNvSpPr/>
              <p:nvPr/>
            </p:nvSpPr>
            <p:spPr>
              <a:xfrm>
                <a:off x="6480997" y="3691236"/>
                <a:ext cx="11333" cy="5018"/>
              </a:xfrm>
              <a:custGeom>
                <a:avLst/>
                <a:gdLst/>
                <a:ahLst/>
                <a:cxnLst/>
                <a:rect l="l" t="t" r="r" b="b"/>
                <a:pathLst>
                  <a:path w="402" h="178" extrusionOk="0">
                    <a:moveTo>
                      <a:pt x="47" y="0"/>
                    </a:moveTo>
                    <a:cubicBezTo>
                      <a:pt x="31" y="0"/>
                      <a:pt x="16" y="15"/>
                      <a:pt x="1" y="31"/>
                    </a:cubicBezTo>
                    <a:cubicBezTo>
                      <a:pt x="1" y="50"/>
                      <a:pt x="16" y="66"/>
                      <a:pt x="31" y="81"/>
                    </a:cubicBezTo>
                    <a:lnTo>
                      <a:pt x="352" y="177"/>
                    </a:lnTo>
                    <a:lnTo>
                      <a:pt x="371" y="177"/>
                    </a:lnTo>
                    <a:cubicBezTo>
                      <a:pt x="386" y="177"/>
                      <a:pt x="402" y="177"/>
                      <a:pt x="402" y="162"/>
                    </a:cubicBezTo>
                    <a:cubicBezTo>
                      <a:pt x="402" y="147"/>
                      <a:pt x="402" y="112"/>
                      <a:pt x="371" y="112"/>
                    </a:cubicBezTo>
                    <a:lnTo>
                      <a:pt x="47"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4"/>
              <p:cNvSpPr/>
              <p:nvPr/>
            </p:nvSpPr>
            <p:spPr>
              <a:xfrm>
                <a:off x="6482294" y="3674489"/>
                <a:ext cx="10037" cy="1861"/>
              </a:xfrm>
              <a:custGeom>
                <a:avLst/>
                <a:gdLst/>
                <a:ahLst/>
                <a:cxnLst/>
                <a:rect l="l" t="t" r="r" b="b"/>
                <a:pathLst>
                  <a:path w="356" h="66" extrusionOk="0">
                    <a:moveTo>
                      <a:pt x="36" y="0"/>
                    </a:moveTo>
                    <a:cubicBezTo>
                      <a:pt x="16" y="0"/>
                      <a:pt x="1" y="15"/>
                      <a:pt x="1" y="31"/>
                    </a:cubicBezTo>
                    <a:cubicBezTo>
                      <a:pt x="1" y="46"/>
                      <a:pt x="16" y="66"/>
                      <a:pt x="36" y="66"/>
                    </a:cubicBezTo>
                    <a:lnTo>
                      <a:pt x="325" y="66"/>
                    </a:lnTo>
                    <a:cubicBezTo>
                      <a:pt x="340" y="66"/>
                      <a:pt x="356" y="46"/>
                      <a:pt x="356" y="31"/>
                    </a:cubicBezTo>
                    <a:cubicBezTo>
                      <a:pt x="356" y="15"/>
                      <a:pt x="340" y="0"/>
                      <a:pt x="32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4"/>
              <p:cNvSpPr/>
              <p:nvPr/>
            </p:nvSpPr>
            <p:spPr>
              <a:xfrm>
                <a:off x="6516774" y="3659040"/>
                <a:ext cx="13194" cy="4595"/>
              </a:xfrm>
              <a:custGeom>
                <a:avLst/>
                <a:gdLst/>
                <a:ahLst/>
                <a:cxnLst/>
                <a:rect l="l" t="t" r="r" b="b"/>
                <a:pathLst>
                  <a:path w="468" h="163" extrusionOk="0">
                    <a:moveTo>
                      <a:pt x="417" y="0"/>
                    </a:moveTo>
                    <a:lnTo>
                      <a:pt x="31" y="81"/>
                    </a:lnTo>
                    <a:cubicBezTo>
                      <a:pt x="16" y="97"/>
                      <a:pt x="1" y="112"/>
                      <a:pt x="1" y="132"/>
                    </a:cubicBezTo>
                    <a:cubicBezTo>
                      <a:pt x="1" y="147"/>
                      <a:pt x="16" y="162"/>
                      <a:pt x="31" y="162"/>
                    </a:cubicBezTo>
                    <a:lnTo>
                      <a:pt x="47" y="162"/>
                    </a:lnTo>
                    <a:lnTo>
                      <a:pt x="433" y="81"/>
                    </a:lnTo>
                    <a:cubicBezTo>
                      <a:pt x="467" y="81"/>
                      <a:pt x="467" y="66"/>
                      <a:pt x="467" y="35"/>
                    </a:cubicBezTo>
                    <a:cubicBezTo>
                      <a:pt x="467" y="16"/>
                      <a:pt x="452" y="0"/>
                      <a:pt x="41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4"/>
              <p:cNvSpPr/>
              <p:nvPr/>
            </p:nvSpPr>
            <p:spPr>
              <a:xfrm>
                <a:off x="6518070" y="3685344"/>
                <a:ext cx="10910" cy="2312"/>
              </a:xfrm>
              <a:custGeom>
                <a:avLst/>
                <a:gdLst/>
                <a:ahLst/>
                <a:cxnLst/>
                <a:rect l="l" t="t" r="r" b="b"/>
                <a:pathLst>
                  <a:path w="387" h="82" extrusionOk="0">
                    <a:moveTo>
                      <a:pt x="36" y="1"/>
                    </a:moveTo>
                    <a:cubicBezTo>
                      <a:pt x="20" y="1"/>
                      <a:pt x="1" y="16"/>
                      <a:pt x="1" y="32"/>
                    </a:cubicBezTo>
                    <a:cubicBezTo>
                      <a:pt x="1" y="47"/>
                      <a:pt x="20" y="66"/>
                      <a:pt x="36" y="66"/>
                    </a:cubicBezTo>
                    <a:lnTo>
                      <a:pt x="340" y="82"/>
                    </a:lnTo>
                    <a:cubicBezTo>
                      <a:pt x="356" y="82"/>
                      <a:pt x="371" y="66"/>
                      <a:pt x="387" y="47"/>
                    </a:cubicBezTo>
                    <a:cubicBezTo>
                      <a:pt x="387" y="16"/>
                      <a:pt x="371" y="1"/>
                      <a:pt x="340"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4"/>
              <p:cNvSpPr/>
              <p:nvPr/>
            </p:nvSpPr>
            <p:spPr>
              <a:xfrm>
                <a:off x="6358218" y="3719823"/>
                <a:ext cx="487533" cy="126387"/>
              </a:xfrm>
              <a:custGeom>
                <a:avLst/>
                <a:gdLst/>
                <a:ahLst/>
                <a:cxnLst/>
                <a:rect l="l" t="t" r="r" b="b"/>
                <a:pathLst>
                  <a:path w="17293" h="4483" extrusionOk="0">
                    <a:moveTo>
                      <a:pt x="321" y="0"/>
                    </a:moveTo>
                    <a:cubicBezTo>
                      <a:pt x="144" y="0"/>
                      <a:pt x="16" y="128"/>
                      <a:pt x="16" y="305"/>
                    </a:cubicBezTo>
                    <a:lnTo>
                      <a:pt x="1" y="3919"/>
                    </a:lnTo>
                    <a:cubicBezTo>
                      <a:pt x="1" y="4224"/>
                      <a:pt x="240" y="4482"/>
                      <a:pt x="545" y="4482"/>
                    </a:cubicBezTo>
                    <a:lnTo>
                      <a:pt x="5979" y="4467"/>
                    </a:lnTo>
                    <a:cubicBezTo>
                      <a:pt x="6076" y="4467"/>
                      <a:pt x="6138" y="4401"/>
                      <a:pt x="6138" y="4305"/>
                    </a:cubicBezTo>
                    <a:cubicBezTo>
                      <a:pt x="6138" y="4112"/>
                      <a:pt x="6284" y="3919"/>
                      <a:pt x="6492" y="3888"/>
                    </a:cubicBezTo>
                    <a:cubicBezTo>
                      <a:pt x="6522" y="3882"/>
                      <a:pt x="6551" y="3879"/>
                      <a:pt x="6580" y="3879"/>
                    </a:cubicBezTo>
                    <a:cubicBezTo>
                      <a:pt x="6688" y="3879"/>
                      <a:pt x="6786" y="3924"/>
                      <a:pt x="6863" y="4000"/>
                    </a:cubicBezTo>
                    <a:cubicBezTo>
                      <a:pt x="6924" y="4081"/>
                      <a:pt x="6974" y="4178"/>
                      <a:pt x="6974" y="4305"/>
                    </a:cubicBezTo>
                    <a:cubicBezTo>
                      <a:pt x="6974" y="4401"/>
                      <a:pt x="7055" y="4467"/>
                      <a:pt x="7136" y="4467"/>
                    </a:cubicBezTo>
                    <a:lnTo>
                      <a:pt x="7310" y="4467"/>
                    </a:lnTo>
                    <a:cubicBezTo>
                      <a:pt x="7391" y="4467"/>
                      <a:pt x="7472" y="4401"/>
                      <a:pt x="7472" y="4320"/>
                    </a:cubicBezTo>
                    <a:cubicBezTo>
                      <a:pt x="7472" y="4097"/>
                      <a:pt x="7634" y="3904"/>
                      <a:pt x="7858" y="3888"/>
                    </a:cubicBezTo>
                    <a:cubicBezTo>
                      <a:pt x="7874" y="3886"/>
                      <a:pt x="7890" y="3885"/>
                      <a:pt x="7906" y="3885"/>
                    </a:cubicBezTo>
                    <a:cubicBezTo>
                      <a:pt x="8014" y="3885"/>
                      <a:pt x="8111" y="3930"/>
                      <a:pt x="8178" y="4000"/>
                    </a:cubicBezTo>
                    <a:cubicBezTo>
                      <a:pt x="8259" y="4081"/>
                      <a:pt x="8309" y="4178"/>
                      <a:pt x="8309" y="4305"/>
                    </a:cubicBezTo>
                    <a:cubicBezTo>
                      <a:pt x="8309" y="4401"/>
                      <a:pt x="8371" y="4467"/>
                      <a:pt x="8467" y="4467"/>
                    </a:cubicBezTo>
                    <a:lnTo>
                      <a:pt x="8645" y="4467"/>
                    </a:lnTo>
                    <a:cubicBezTo>
                      <a:pt x="8726" y="4467"/>
                      <a:pt x="8791" y="4401"/>
                      <a:pt x="8791" y="4320"/>
                    </a:cubicBezTo>
                    <a:cubicBezTo>
                      <a:pt x="8791" y="4112"/>
                      <a:pt x="8934" y="3919"/>
                      <a:pt x="9142" y="3888"/>
                    </a:cubicBezTo>
                    <a:cubicBezTo>
                      <a:pt x="9161" y="3886"/>
                      <a:pt x="9180" y="3885"/>
                      <a:pt x="9198" y="3885"/>
                    </a:cubicBezTo>
                    <a:cubicBezTo>
                      <a:pt x="9321" y="3885"/>
                      <a:pt x="9426" y="3930"/>
                      <a:pt x="9497" y="4000"/>
                    </a:cubicBezTo>
                    <a:cubicBezTo>
                      <a:pt x="9578" y="4081"/>
                      <a:pt x="9624" y="4178"/>
                      <a:pt x="9624" y="4305"/>
                    </a:cubicBezTo>
                    <a:cubicBezTo>
                      <a:pt x="9624" y="4386"/>
                      <a:pt x="9690" y="4467"/>
                      <a:pt x="9786" y="4467"/>
                    </a:cubicBezTo>
                    <a:lnTo>
                      <a:pt x="10045" y="4451"/>
                    </a:lnTo>
                    <a:lnTo>
                      <a:pt x="15283" y="4436"/>
                    </a:lnTo>
                    <a:cubicBezTo>
                      <a:pt x="15587" y="4436"/>
                      <a:pt x="15830" y="4178"/>
                      <a:pt x="15830" y="3873"/>
                    </a:cubicBezTo>
                    <a:lnTo>
                      <a:pt x="15830" y="3294"/>
                    </a:lnTo>
                    <a:cubicBezTo>
                      <a:pt x="16023" y="3036"/>
                      <a:pt x="16602" y="2604"/>
                      <a:pt x="17292" y="2604"/>
                    </a:cubicBezTo>
                    <a:lnTo>
                      <a:pt x="17292" y="899"/>
                    </a:lnTo>
                    <a:cubicBezTo>
                      <a:pt x="17292" y="899"/>
                      <a:pt x="17121" y="930"/>
                      <a:pt x="16894" y="930"/>
                    </a:cubicBezTo>
                    <a:cubicBezTo>
                      <a:pt x="16534" y="930"/>
                      <a:pt x="16032" y="852"/>
                      <a:pt x="15846" y="448"/>
                    </a:cubicBezTo>
                    <a:lnTo>
                      <a:pt x="15846" y="290"/>
                    </a:lnTo>
                    <a:cubicBezTo>
                      <a:pt x="15846" y="128"/>
                      <a:pt x="15718" y="0"/>
                      <a:pt x="15556"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4"/>
              <p:cNvSpPr/>
              <p:nvPr/>
            </p:nvSpPr>
            <p:spPr>
              <a:xfrm>
                <a:off x="6837128" y="3737444"/>
                <a:ext cx="34931" cy="64392"/>
              </a:xfrm>
              <a:custGeom>
                <a:avLst/>
                <a:gdLst/>
                <a:ahLst/>
                <a:cxnLst/>
                <a:rect l="l" t="t" r="r" b="b"/>
                <a:pathLst>
                  <a:path w="1239" h="2284" extrusionOk="0">
                    <a:moveTo>
                      <a:pt x="128" y="0"/>
                    </a:moveTo>
                    <a:cubicBezTo>
                      <a:pt x="62" y="0"/>
                      <a:pt x="0" y="50"/>
                      <a:pt x="0" y="112"/>
                    </a:cubicBezTo>
                    <a:lnTo>
                      <a:pt x="0" y="2153"/>
                    </a:lnTo>
                    <a:cubicBezTo>
                      <a:pt x="0" y="2218"/>
                      <a:pt x="62" y="2284"/>
                      <a:pt x="128" y="2284"/>
                    </a:cubicBezTo>
                    <a:lnTo>
                      <a:pt x="1107" y="2284"/>
                    </a:lnTo>
                    <a:cubicBezTo>
                      <a:pt x="1188" y="2284"/>
                      <a:pt x="1238" y="2218"/>
                      <a:pt x="1238" y="2153"/>
                    </a:cubicBezTo>
                    <a:lnTo>
                      <a:pt x="1238" y="112"/>
                    </a:lnTo>
                    <a:cubicBezTo>
                      <a:pt x="1238" y="50"/>
                      <a:pt x="1188" y="0"/>
                      <a:pt x="110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4"/>
              <p:cNvSpPr/>
              <p:nvPr/>
            </p:nvSpPr>
            <p:spPr>
              <a:xfrm>
                <a:off x="6837128" y="3747875"/>
                <a:ext cx="34931" cy="10037"/>
              </a:xfrm>
              <a:custGeom>
                <a:avLst/>
                <a:gdLst/>
                <a:ahLst/>
                <a:cxnLst/>
                <a:rect l="l" t="t" r="r" b="b"/>
                <a:pathLst>
                  <a:path w="1239" h="356" extrusionOk="0">
                    <a:moveTo>
                      <a:pt x="0" y="1"/>
                    </a:moveTo>
                    <a:lnTo>
                      <a:pt x="0" y="355"/>
                    </a:lnTo>
                    <a:lnTo>
                      <a:pt x="1238" y="355"/>
                    </a:lnTo>
                    <a:lnTo>
                      <a:pt x="123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4"/>
              <p:cNvSpPr/>
              <p:nvPr/>
            </p:nvSpPr>
            <p:spPr>
              <a:xfrm>
                <a:off x="6837128" y="3764622"/>
                <a:ext cx="34931" cy="10037"/>
              </a:xfrm>
              <a:custGeom>
                <a:avLst/>
                <a:gdLst/>
                <a:ahLst/>
                <a:cxnLst/>
                <a:rect l="l" t="t" r="r" b="b"/>
                <a:pathLst>
                  <a:path w="1239" h="356" extrusionOk="0">
                    <a:moveTo>
                      <a:pt x="0" y="1"/>
                    </a:moveTo>
                    <a:lnTo>
                      <a:pt x="0" y="355"/>
                    </a:lnTo>
                    <a:lnTo>
                      <a:pt x="1238" y="355"/>
                    </a:lnTo>
                    <a:lnTo>
                      <a:pt x="123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4"/>
              <p:cNvSpPr/>
              <p:nvPr/>
            </p:nvSpPr>
            <p:spPr>
              <a:xfrm>
                <a:off x="6837128" y="3781368"/>
                <a:ext cx="34931" cy="10037"/>
              </a:xfrm>
              <a:custGeom>
                <a:avLst/>
                <a:gdLst/>
                <a:ahLst/>
                <a:cxnLst/>
                <a:rect l="l" t="t" r="r" b="b"/>
                <a:pathLst>
                  <a:path w="1239" h="356" extrusionOk="0">
                    <a:moveTo>
                      <a:pt x="0" y="1"/>
                    </a:moveTo>
                    <a:lnTo>
                      <a:pt x="0" y="355"/>
                    </a:lnTo>
                    <a:lnTo>
                      <a:pt x="1238" y="355"/>
                    </a:lnTo>
                    <a:lnTo>
                      <a:pt x="123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4"/>
              <p:cNvSpPr/>
              <p:nvPr/>
            </p:nvSpPr>
            <p:spPr>
              <a:xfrm>
                <a:off x="6384014" y="3719823"/>
                <a:ext cx="392891" cy="95178"/>
              </a:xfrm>
              <a:custGeom>
                <a:avLst/>
                <a:gdLst/>
                <a:ahLst/>
                <a:cxnLst/>
                <a:rect l="l" t="t" r="r" b="b"/>
                <a:pathLst>
                  <a:path w="13936" h="3376" extrusionOk="0">
                    <a:moveTo>
                      <a:pt x="0" y="0"/>
                    </a:moveTo>
                    <a:lnTo>
                      <a:pt x="0" y="2330"/>
                    </a:lnTo>
                    <a:cubicBezTo>
                      <a:pt x="0" y="2909"/>
                      <a:pt x="482" y="3375"/>
                      <a:pt x="1061" y="3375"/>
                    </a:cubicBezTo>
                    <a:lnTo>
                      <a:pt x="12875" y="3375"/>
                    </a:lnTo>
                    <a:cubicBezTo>
                      <a:pt x="13453" y="3375"/>
                      <a:pt x="13936" y="2909"/>
                      <a:pt x="13936" y="2330"/>
                    </a:cubicBezTo>
                    <a:lnTo>
                      <a:pt x="13936"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4"/>
              <p:cNvSpPr/>
              <p:nvPr/>
            </p:nvSpPr>
            <p:spPr>
              <a:xfrm>
                <a:off x="6374964" y="3735583"/>
                <a:ext cx="156722" cy="15027"/>
              </a:xfrm>
              <a:custGeom>
                <a:avLst/>
                <a:gdLst/>
                <a:ahLst/>
                <a:cxnLst/>
                <a:rect l="l" t="t" r="r" b="b"/>
                <a:pathLst>
                  <a:path w="5559" h="533" extrusionOk="0">
                    <a:moveTo>
                      <a:pt x="256" y="1"/>
                    </a:moveTo>
                    <a:cubicBezTo>
                      <a:pt x="113" y="1"/>
                      <a:pt x="1" y="132"/>
                      <a:pt x="1" y="275"/>
                    </a:cubicBezTo>
                    <a:cubicBezTo>
                      <a:pt x="1" y="421"/>
                      <a:pt x="113" y="533"/>
                      <a:pt x="256" y="533"/>
                    </a:cubicBezTo>
                    <a:lnTo>
                      <a:pt x="5304" y="533"/>
                    </a:lnTo>
                    <a:cubicBezTo>
                      <a:pt x="5447" y="533"/>
                      <a:pt x="5559" y="421"/>
                      <a:pt x="5559" y="275"/>
                    </a:cubicBezTo>
                    <a:cubicBezTo>
                      <a:pt x="5559" y="132"/>
                      <a:pt x="5447" y="1"/>
                      <a:pt x="5304"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4"/>
              <p:cNvSpPr/>
              <p:nvPr/>
            </p:nvSpPr>
            <p:spPr>
              <a:xfrm>
                <a:off x="6384014" y="3771472"/>
                <a:ext cx="392891" cy="43529"/>
              </a:xfrm>
              <a:custGeom>
                <a:avLst/>
                <a:gdLst/>
                <a:ahLst/>
                <a:cxnLst/>
                <a:rect l="l" t="t" r="r" b="b"/>
                <a:pathLst>
                  <a:path w="13936" h="1544" extrusionOk="0">
                    <a:moveTo>
                      <a:pt x="0" y="1"/>
                    </a:moveTo>
                    <a:lnTo>
                      <a:pt x="0" y="498"/>
                    </a:lnTo>
                    <a:cubicBezTo>
                      <a:pt x="0" y="1077"/>
                      <a:pt x="482" y="1543"/>
                      <a:pt x="1061" y="1543"/>
                    </a:cubicBezTo>
                    <a:lnTo>
                      <a:pt x="12875" y="1543"/>
                    </a:lnTo>
                    <a:cubicBezTo>
                      <a:pt x="13453" y="1543"/>
                      <a:pt x="13936" y="1077"/>
                      <a:pt x="13936" y="498"/>
                    </a:cubicBezTo>
                    <a:lnTo>
                      <a:pt x="13936" y="305"/>
                    </a:lnTo>
                    <a:cubicBezTo>
                      <a:pt x="13018" y="463"/>
                      <a:pt x="12084" y="579"/>
                      <a:pt x="11155" y="656"/>
                    </a:cubicBezTo>
                    <a:cubicBezTo>
                      <a:pt x="11139" y="849"/>
                      <a:pt x="10977" y="1011"/>
                      <a:pt x="10784" y="1011"/>
                    </a:cubicBezTo>
                    <a:cubicBezTo>
                      <a:pt x="10719" y="1011"/>
                      <a:pt x="10657" y="996"/>
                      <a:pt x="10576" y="965"/>
                    </a:cubicBezTo>
                    <a:cubicBezTo>
                      <a:pt x="10526" y="930"/>
                      <a:pt x="10495" y="899"/>
                      <a:pt x="10464" y="834"/>
                    </a:cubicBezTo>
                    <a:cubicBezTo>
                      <a:pt x="10430" y="787"/>
                      <a:pt x="10414" y="737"/>
                      <a:pt x="10414" y="706"/>
                    </a:cubicBezTo>
                    <a:cubicBezTo>
                      <a:pt x="9755" y="737"/>
                      <a:pt x="9114" y="753"/>
                      <a:pt x="8470" y="753"/>
                    </a:cubicBezTo>
                    <a:cubicBezTo>
                      <a:pt x="7537" y="753"/>
                      <a:pt x="6623" y="722"/>
                      <a:pt x="5770" y="656"/>
                    </a:cubicBezTo>
                    <a:cubicBezTo>
                      <a:pt x="5739" y="868"/>
                      <a:pt x="5577" y="1011"/>
                      <a:pt x="5369" y="1011"/>
                    </a:cubicBezTo>
                    <a:cubicBezTo>
                      <a:pt x="5304" y="1011"/>
                      <a:pt x="5238" y="996"/>
                      <a:pt x="5161" y="965"/>
                    </a:cubicBezTo>
                    <a:cubicBezTo>
                      <a:pt x="5111" y="930"/>
                      <a:pt x="5064" y="884"/>
                      <a:pt x="5030" y="834"/>
                    </a:cubicBezTo>
                    <a:cubicBezTo>
                      <a:pt x="4983" y="753"/>
                      <a:pt x="4968" y="676"/>
                      <a:pt x="4968" y="610"/>
                    </a:cubicBezTo>
                    <a:cubicBezTo>
                      <a:pt x="4258" y="560"/>
                      <a:pt x="3599" y="498"/>
                      <a:pt x="2989" y="417"/>
                    </a:cubicBezTo>
                    <a:cubicBezTo>
                      <a:pt x="2974" y="691"/>
                      <a:pt x="2750" y="899"/>
                      <a:pt x="2476" y="899"/>
                    </a:cubicBezTo>
                    <a:cubicBezTo>
                      <a:pt x="2395" y="899"/>
                      <a:pt x="2314" y="884"/>
                      <a:pt x="2218" y="834"/>
                    </a:cubicBezTo>
                    <a:cubicBezTo>
                      <a:pt x="2137" y="787"/>
                      <a:pt x="2056" y="722"/>
                      <a:pt x="2025" y="625"/>
                    </a:cubicBezTo>
                    <a:cubicBezTo>
                      <a:pt x="1959" y="514"/>
                      <a:pt x="1944" y="402"/>
                      <a:pt x="1959" y="290"/>
                    </a:cubicBezTo>
                    <a:cubicBezTo>
                      <a:pt x="1061" y="174"/>
                      <a:pt x="386" y="62"/>
                      <a:pt x="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4"/>
              <p:cNvSpPr/>
              <p:nvPr/>
            </p:nvSpPr>
            <p:spPr>
              <a:xfrm>
                <a:off x="6439244" y="3767328"/>
                <a:ext cx="29489" cy="15929"/>
              </a:xfrm>
              <a:custGeom>
                <a:avLst/>
                <a:gdLst/>
                <a:ahLst/>
                <a:cxnLst/>
                <a:rect l="l" t="t" r="r" b="b"/>
                <a:pathLst>
                  <a:path w="1046" h="565" extrusionOk="0">
                    <a:moveTo>
                      <a:pt x="517" y="1"/>
                    </a:moveTo>
                    <a:cubicBezTo>
                      <a:pt x="259" y="1"/>
                      <a:pt x="51" y="194"/>
                      <a:pt x="0" y="437"/>
                    </a:cubicBezTo>
                    <a:cubicBezTo>
                      <a:pt x="324" y="483"/>
                      <a:pt x="660" y="533"/>
                      <a:pt x="1030" y="564"/>
                    </a:cubicBezTo>
                    <a:cubicBezTo>
                      <a:pt x="1046" y="468"/>
                      <a:pt x="1030" y="371"/>
                      <a:pt x="984" y="275"/>
                    </a:cubicBezTo>
                    <a:cubicBezTo>
                      <a:pt x="934" y="178"/>
                      <a:pt x="853" y="113"/>
                      <a:pt x="772" y="67"/>
                    </a:cubicBezTo>
                    <a:cubicBezTo>
                      <a:pt x="675" y="16"/>
                      <a:pt x="598" y="1"/>
                      <a:pt x="517"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4"/>
              <p:cNvSpPr/>
              <p:nvPr/>
            </p:nvSpPr>
            <p:spPr>
              <a:xfrm>
                <a:off x="6438821" y="3779620"/>
                <a:ext cx="29489" cy="17226"/>
              </a:xfrm>
              <a:custGeom>
                <a:avLst/>
                <a:gdLst/>
                <a:ahLst/>
                <a:cxnLst/>
                <a:rect l="l" t="t" r="r" b="b"/>
                <a:pathLst>
                  <a:path w="1046" h="611" extrusionOk="0">
                    <a:moveTo>
                      <a:pt x="15" y="1"/>
                    </a:moveTo>
                    <a:lnTo>
                      <a:pt x="15" y="1"/>
                    </a:lnTo>
                    <a:cubicBezTo>
                      <a:pt x="0" y="113"/>
                      <a:pt x="15" y="225"/>
                      <a:pt x="81" y="336"/>
                    </a:cubicBezTo>
                    <a:cubicBezTo>
                      <a:pt x="112" y="433"/>
                      <a:pt x="193" y="498"/>
                      <a:pt x="274" y="545"/>
                    </a:cubicBezTo>
                    <a:cubicBezTo>
                      <a:pt x="370" y="595"/>
                      <a:pt x="451" y="610"/>
                      <a:pt x="532" y="610"/>
                    </a:cubicBezTo>
                    <a:cubicBezTo>
                      <a:pt x="806" y="610"/>
                      <a:pt x="1030" y="402"/>
                      <a:pt x="1045" y="128"/>
                    </a:cubicBezTo>
                    <a:cubicBezTo>
                      <a:pt x="675" y="97"/>
                      <a:pt x="339" y="47"/>
                      <a:pt x="15" y="1"/>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4"/>
              <p:cNvSpPr/>
              <p:nvPr/>
            </p:nvSpPr>
            <p:spPr>
              <a:xfrm>
                <a:off x="6494586" y="3766031"/>
                <a:ext cx="14491" cy="11784"/>
              </a:xfrm>
              <a:custGeom>
                <a:avLst/>
                <a:gdLst/>
                <a:ahLst/>
                <a:cxnLst/>
                <a:rect l="l" t="t" r="r" b="b"/>
                <a:pathLst>
                  <a:path w="514" h="418" extrusionOk="0">
                    <a:moveTo>
                      <a:pt x="255" y="1"/>
                    </a:moveTo>
                    <a:cubicBezTo>
                      <a:pt x="113" y="1"/>
                      <a:pt x="1" y="159"/>
                      <a:pt x="82" y="305"/>
                    </a:cubicBezTo>
                    <a:cubicBezTo>
                      <a:pt x="97" y="336"/>
                      <a:pt x="128" y="367"/>
                      <a:pt x="159" y="386"/>
                    </a:cubicBezTo>
                    <a:cubicBezTo>
                      <a:pt x="194" y="402"/>
                      <a:pt x="224" y="417"/>
                      <a:pt x="255" y="417"/>
                    </a:cubicBezTo>
                    <a:cubicBezTo>
                      <a:pt x="402" y="417"/>
                      <a:pt x="514" y="255"/>
                      <a:pt x="433" y="113"/>
                    </a:cubicBezTo>
                    <a:cubicBezTo>
                      <a:pt x="417" y="78"/>
                      <a:pt x="402" y="47"/>
                      <a:pt x="371" y="32"/>
                    </a:cubicBezTo>
                    <a:cubicBezTo>
                      <a:pt x="321" y="16"/>
                      <a:pt x="290" y="1"/>
                      <a:pt x="255"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4"/>
              <p:cNvSpPr/>
              <p:nvPr/>
            </p:nvSpPr>
            <p:spPr>
              <a:xfrm>
                <a:off x="6524047" y="3777788"/>
                <a:ext cx="23090" cy="12207"/>
              </a:xfrm>
              <a:custGeom>
                <a:avLst/>
                <a:gdLst/>
                <a:ahLst/>
                <a:cxnLst/>
                <a:rect l="l" t="t" r="r" b="b"/>
                <a:pathLst>
                  <a:path w="819" h="433" extrusionOk="0">
                    <a:moveTo>
                      <a:pt x="402" y="0"/>
                    </a:moveTo>
                    <a:cubicBezTo>
                      <a:pt x="194" y="0"/>
                      <a:pt x="16" y="162"/>
                      <a:pt x="1" y="386"/>
                    </a:cubicBezTo>
                    <a:cubicBezTo>
                      <a:pt x="271" y="401"/>
                      <a:pt x="529" y="417"/>
                      <a:pt x="803" y="432"/>
                    </a:cubicBezTo>
                    <a:cubicBezTo>
                      <a:pt x="819" y="355"/>
                      <a:pt x="803" y="274"/>
                      <a:pt x="753" y="178"/>
                    </a:cubicBezTo>
                    <a:cubicBezTo>
                      <a:pt x="722" y="128"/>
                      <a:pt x="676" y="81"/>
                      <a:pt x="626" y="47"/>
                    </a:cubicBezTo>
                    <a:cubicBezTo>
                      <a:pt x="545" y="16"/>
                      <a:pt x="483" y="0"/>
                      <a:pt x="402"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4"/>
              <p:cNvSpPr/>
              <p:nvPr/>
            </p:nvSpPr>
            <p:spPr>
              <a:xfrm>
                <a:off x="6524047" y="3788642"/>
                <a:ext cx="22667" cy="11362"/>
              </a:xfrm>
              <a:custGeom>
                <a:avLst/>
                <a:gdLst/>
                <a:ahLst/>
                <a:cxnLst/>
                <a:rect l="l" t="t" r="r" b="b"/>
                <a:pathLst>
                  <a:path w="804" h="403" extrusionOk="0">
                    <a:moveTo>
                      <a:pt x="1" y="1"/>
                    </a:moveTo>
                    <a:cubicBezTo>
                      <a:pt x="1" y="67"/>
                      <a:pt x="16" y="144"/>
                      <a:pt x="63" y="225"/>
                    </a:cubicBezTo>
                    <a:cubicBezTo>
                      <a:pt x="97" y="275"/>
                      <a:pt x="144" y="321"/>
                      <a:pt x="194" y="356"/>
                    </a:cubicBezTo>
                    <a:cubicBezTo>
                      <a:pt x="271" y="387"/>
                      <a:pt x="337" y="402"/>
                      <a:pt x="402" y="402"/>
                    </a:cubicBezTo>
                    <a:cubicBezTo>
                      <a:pt x="610" y="402"/>
                      <a:pt x="772" y="259"/>
                      <a:pt x="803" y="47"/>
                    </a:cubicBezTo>
                    <a:cubicBezTo>
                      <a:pt x="529" y="32"/>
                      <a:pt x="271" y="16"/>
                      <a:pt x="1" y="1"/>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4"/>
              <p:cNvSpPr/>
              <p:nvPr/>
            </p:nvSpPr>
            <p:spPr>
              <a:xfrm>
                <a:off x="6703494" y="3747452"/>
                <a:ext cx="31237" cy="25345"/>
              </a:xfrm>
              <a:custGeom>
                <a:avLst/>
                <a:gdLst/>
                <a:ahLst/>
                <a:cxnLst/>
                <a:rect l="l" t="t" r="r" b="b"/>
                <a:pathLst>
                  <a:path w="1108" h="899" extrusionOk="0">
                    <a:moveTo>
                      <a:pt x="544" y="0"/>
                    </a:moveTo>
                    <a:cubicBezTo>
                      <a:pt x="239" y="0"/>
                      <a:pt x="0" y="336"/>
                      <a:pt x="158" y="675"/>
                    </a:cubicBezTo>
                    <a:cubicBezTo>
                      <a:pt x="193" y="756"/>
                      <a:pt x="255" y="818"/>
                      <a:pt x="336" y="853"/>
                    </a:cubicBezTo>
                    <a:cubicBezTo>
                      <a:pt x="417" y="883"/>
                      <a:pt x="482" y="899"/>
                      <a:pt x="544" y="899"/>
                    </a:cubicBezTo>
                    <a:cubicBezTo>
                      <a:pt x="868" y="899"/>
                      <a:pt x="1107" y="579"/>
                      <a:pt x="945" y="239"/>
                    </a:cubicBezTo>
                    <a:cubicBezTo>
                      <a:pt x="914" y="158"/>
                      <a:pt x="849" y="97"/>
                      <a:pt x="771" y="62"/>
                    </a:cubicBezTo>
                    <a:cubicBezTo>
                      <a:pt x="690" y="16"/>
                      <a:pt x="625" y="0"/>
                      <a:pt x="544"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4"/>
              <p:cNvSpPr/>
              <p:nvPr/>
            </p:nvSpPr>
            <p:spPr>
              <a:xfrm>
                <a:off x="6676739" y="3779084"/>
                <a:ext cx="21765" cy="12320"/>
              </a:xfrm>
              <a:custGeom>
                <a:avLst/>
                <a:gdLst/>
                <a:ahLst/>
                <a:cxnLst/>
                <a:rect l="l" t="t" r="r" b="b"/>
                <a:pathLst>
                  <a:path w="772" h="437" extrusionOk="0">
                    <a:moveTo>
                      <a:pt x="401" y="1"/>
                    </a:moveTo>
                    <a:cubicBezTo>
                      <a:pt x="178" y="1"/>
                      <a:pt x="0" y="193"/>
                      <a:pt x="31" y="436"/>
                    </a:cubicBezTo>
                    <a:cubicBezTo>
                      <a:pt x="274" y="421"/>
                      <a:pt x="513" y="406"/>
                      <a:pt x="772" y="386"/>
                    </a:cubicBezTo>
                    <a:cubicBezTo>
                      <a:pt x="772" y="325"/>
                      <a:pt x="756" y="244"/>
                      <a:pt x="706" y="178"/>
                    </a:cubicBezTo>
                    <a:cubicBezTo>
                      <a:pt x="691" y="132"/>
                      <a:pt x="641" y="82"/>
                      <a:pt x="594" y="51"/>
                    </a:cubicBezTo>
                    <a:cubicBezTo>
                      <a:pt x="529" y="20"/>
                      <a:pt x="467" y="1"/>
                      <a:pt x="401"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4"/>
              <p:cNvSpPr/>
              <p:nvPr/>
            </p:nvSpPr>
            <p:spPr>
              <a:xfrm>
                <a:off x="6677613" y="3789967"/>
                <a:ext cx="20891" cy="10037"/>
              </a:xfrm>
              <a:custGeom>
                <a:avLst/>
                <a:gdLst/>
                <a:ahLst/>
                <a:cxnLst/>
                <a:rect l="l" t="t" r="r" b="b"/>
                <a:pathLst>
                  <a:path w="741" h="356" extrusionOk="0">
                    <a:moveTo>
                      <a:pt x="741" y="0"/>
                    </a:moveTo>
                    <a:lnTo>
                      <a:pt x="741" y="0"/>
                    </a:lnTo>
                    <a:cubicBezTo>
                      <a:pt x="482" y="20"/>
                      <a:pt x="243" y="35"/>
                      <a:pt x="0" y="50"/>
                    </a:cubicBezTo>
                    <a:cubicBezTo>
                      <a:pt x="0" y="81"/>
                      <a:pt x="16" y="131"/>
                      <a:pt x="50" y="178"/>
                    </a:cubicBezTo>
                    <a:cubicBezTo>
                      <a:pt x="81" y="243"/>
                      <a:pt x="112" y="274"/>
                      <a:pt x="162" y="309"/>
                    </a:cubicBezTo>
                    <a:cubicBezTo>
                      <a:pt x="243" y="340"/>
                      <a:pt x="305" y="355"/>
                      <a:pt x="370" y="355"/>
                    </a:cubicBezTo>
                    <a:cubicBezTo>
                      <a:pt x="563" y="355"/>
                      <a:pt x="725" y="193"/>
                      <a:pt x="741" y="0"/>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4"/>
              <p:cNvSpPr/>
              <p:nvPr/>
            </p:nvSpPr>
            <p:spPr>
              <a:xfrm>
                <a:off x="6756863" y="3521967"/>
                <a:ext cx="53538" cy="44741"/>
              </a:xfrm>
              <a:custGeom>
                <a:avLst/>
                <a:gdLst/>
                <a:ahLst/>
                <a:cxnLst/>
                <a:rect l="l" t="t" r="r" b="b"/>
                <a:pathLst>
                  <a:path w="1899" h="1587" extrusionOk="0">
                    <a:moveTo>
                      <a:pt x="888" y="0"/>
                    </a:moveTo>
                    <a:cubicBezTo>
                      <a:pt x="608" y="0"/>
                      <a:pt x="348" y="138"/>
                      <a:pt x="209" y="380"/>
                    </a:cubicBezTo>
                    <a:cubicBezTo>
                      <a:pt x="1" y="751"/>
                      <a:pt x="163" y="1233"/>
                      <a:pt x="564" y="1472"/>
                    </a:cubicBezTo>
                    <a:cubicBezTo>
                      <a:pt x="709" y="1550"/>
                      <a:pt x="863" y="1587"/>
                      <a:pt x="1013" y="1587"/>
                    </a:cubicBezTo>
                    <a:cubicBezTo>
                      <a:pt x="1293" y="1587"/>
                      <a:pt x="1554" y="1455"/>
                      <a:pt x="1690" y="1214"/>
                    </a:cubicBezTo>
                    <a:cubicBezTo>
                      <a:pt x="1899" y="847"/>
                      <a:pt x="1737" y="346"/>
                      <a:pt x="1335" y="122"/>
                    </a:cubicBezTo>
                    <a:cubicBezTo>
                      <a:pt x="1191" y="39"/>
                      <a:pt x="1037" y="0"/>
                      <a:pt x="888"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4"/>
              <p:cNvSpPr/>
              <p:nvPr/>
            </p:nvSpPr>
            <p:spPr>
              <a:xfrm>
                <a:off x="6747841" y="3521375"/>
                <a:ext cx="65266" cy="52466"/>
              </a:xfrm>
              <a:custGeom>
                <a:avLst/>
                <a:gdLst/>
                <a:ahLst/>
                <a:cxnLst/>
                <a:rect l="l" t="t" r="r" b="b"/>
                <a:pathLst>
                  <a:path w="2315" h="1861" extrusionOk="0">
                    <a:moveTo>
                      <a:pt x="564" y="0"/>
                    </a:moveTo>
                    <a:cubicBezTo>
                      <a:pt x="143" y="270"/>
                      <a:pt x="1" y="1254"/>
                      <a:pt x="722" y="1701"/>
                    </a:cubicBezTo>
                    <a:cubicBezTo>
                      <a:pt x="895" y="1812"/>
                      <a:pt x="1085" y="1860"/>
                      <a:pt x="1270" y="1860"/>
                    </a:cubicBezTo>
                    <a:cubicBezTo>
                      <a:pt x="1758" y="1860"/>
                      <a:pt x="2223" y="1526"/>
                      <a:pt x="2315" y="1107"/>
                    </a:cubicBezTo>
                    <a:cubicBezTo>
                      <a:pt x="2185" y="1045"/>
                      <a:pt x="2068" y="1026"/>
                      <a:pt x="1973" y="1026"/>
                    </a:cubicBezTo>
                    <a:cubicBezTo>
                      <a:pt x="1818" y="1026"/>
                      <a:pt x="1721" y="1076"/>
                      <a:pt x="1721" y="1076"/>
                    </a:cubicBezTo>
                    <a:cubicBezTo>
                      <a:pt x="1721" y="1076"/>
                      <a:pt x="1898" y="772"/>
                      <a:pt x="1671" y="336"/>
                    </a:cubicBezTo>
                    <a:cubicBezTo>
                      <a:pt x="1609" y="319"/>
                      <a:pt x="1546" y="311"/>
                      <a:pt x="1486" y="311"/>
                    </a:cubicBezTo>
                    <a:cubicBezTo>
                      <a:pt x="1155" y="311"/>
                      <a:pt x="869" y="529"/>
                      <a:pt x="869" y="529"/>
                    </a:cubicBezTo>
                    <a:cubicBezTo>
                      <a:pt x="869" y="529"/>
                      <a:pt x="757" y="143"/>
                      <a:pt x="564"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6" name="Google Shape;2556;p44"/>
            <p:cNvGrpSpPr/>
            <p:nvPr/>
          </p:nvGrpSpPr>
          <p:grpSpPr>
            <a:xfrm>
              <a:off x="6963370" y="3088355"/>
              <a:ext cx="483644" cy="870447"/>
              <a:chOff x="6025600" y="3390870"/>
              <a:chExt cx="254269" cy="457624"/>
            </a:xfrm>
          </p:grpSpPr>
          <p:sp>
            <p:nvSpPr>
              <p:cNvPr id="2557" name="Google Shape;2557;p44"/>
              <p:cNvSpPr/>
              <p:nvPr/>
            </p:nvSpPr>
            <p:spPr>
              <a:xfrm>
                <a:off x="6025600" y="3690362"/>
                <a:ext cx="102903" cy="104199"/>
              </a:xfrm>
              <a:custGeom>
                <a:avLst/>
                <a:gdLst/>
                <a:ahLst/>
                <a:cxnLst/>
                <a:rect l="l" t="t" r="r" b="b"/>
                <a:pathLst>
                  <a:path w="3650" h="3696" extrusionOk="0">
                    <a:moveTo>
                      <a:pt x="1867" y="0"/>
                    </a:moveTo>
                    <a:cubicBezTo>
                      <a:pt x="837" y="0"/>
                      <a:pt x="0" y="818"/>
                      <a:pt x="0" y="1848"/>
                    </a:cubicBezTo>
                    <a:cubicBezTo>
                      <a:pt x="0" y="2858"/>
                      <a:pt x="837" y="3695"/>
                      <a:pt x="1867" y="3695"/>
                    </a:cubicBezTo>
                    <a:cubicBezTo>
                      <a:pt x="2716" y="3695"/>
                      <a:pt x="3441" y="3101"/>
                      <a:pt x="3649" y="2314"/>
                    </a:cubicBezTo>
                    <a:lnTo>
                      <a:pt x="2862" y="2314"/>
                    </a:lnTo>
                    <a:cubicBezTo>
                      <a:pt x="2685" y="2685"/>
                      <a:pt x="2299" y="2955"/>
                      <a:pt x="1867" y="2955"/>
                    </a:cubicBezTo>
                    <a:cubicBezTo>
                      <a:pt x="1254" y="2955"/>
                      <a:pt x="756" y="2457"/>
                      <a:pt x="756" y="1848"/>
                    </a:cubicBezTo>
                    <a:cubicBezTo>
                      <a:pt x="756" y="1238"/>
                      <a:pt x="1254" y="737"/>
                      <a:pt x="1867" y="737"/>
                    </a:cubicBezTo>
                    <a:cubicBezTo>
                      <a:pt x="2218" y="737"/>
                      <a:pt x="2542" y="914"/>
                      <a:pt x="2750" y="1188"/>
                    </a:cubicBezTo>
                    <a:lnTo>
                      <a:pt x="3583" y="1188"/>
                    </a:lnTo>
                    <a:cubicBezTo>
                      <a:pt x="3329" y="498"/>
                      <a:pt x="2654" y="0"/>
                      <a:pt x="186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4"/>
              <p:cNvSpPr/>
              <p:nvPr/>
            </p:nvSpPr>
            <p:spPr>
              <a:xfrm>
                <a:off x="6036905" y="3702541"/>
                <a:ext cx="48519" cy="79841"/>
              </a:xfrm>
              <a:custGeom>
                <a:avLst/>
                <a:gdLst/>
                <a:ahLst/>
                <a:cxnLst/>
                <a:rect l="l" t="t" r="r" b="b"/>
                <a:pathLst>
                  <a:path w="1721" h="2832" extrusionOk="0">
                    <a:moveTo>
                      <a:pt x="1431" y="0"/>
                    </a:moveTo>
                    <a:cubicBezTo>
                      <a:pt x="645" y="0"/>
                      <a:pt x="0" y="629"/>
                      <a:pt x="0" y="1416"/>
                    </a:cubicBezTo>
                    <a:cubicBezTo>
                      <a:pt x="0" y="2203"/>
                      <a:pt x="645" y="2831"/>
                      <a:pt x="1431" y="2831"/>
                    </a:cubicBezTo>
                    <a:cubicBezTo>
                      <a:pt x="1528" y="2831"/>
                      <a:pt x="1624" y="2831"/>
                      <a:pt x="1721" y="2797"/>
                    </a:cubicBezTo>
                    <a:cubicBezTo>
                      <a:pt x="1705" y="2700"/>
                      <a:pt x="1674" y="2604"/>
                      <a:pt x="1659" y="2507"/>
                    </a:cubicBezTo>
                    <a:cubicBezTo>
                      <a:pt x="1593" y="2507"/>
                      <a:pt x="1528" y="2523"/>
                      <a:pt x="1466" y="2523"/>
                    </a:cubicBezTo>
                    <a:cubicBezTo>
                      <a:pt x="853" y="2523"/>
                      <a:pt x="355" y="2025"/>
                      <a:pt x="355" y="1416"/>
                    </a:cubicBezTo>
                    <a:cubicBezTo>
                      <a:pt x="355" y="806"/>
                      <a:pt x="853" y="305"/>
                      <a:pt x="1466" y="305"/>
                    </a:cubicBezTo>
                    <a:cubicBezTo>
                      <a:pt x="1512" y="305"/>
                      <a:pt x="1563" y="305"/>
                      <a:pt x="1593" y="324"/>
                    </a:cubicBezTo>
                    <a:lnTo>
                      <a:pt x="1593" y="0"/>
                    </a:ln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4"/>
              <p:cNvSpPr/>
              <p:nvPr/>
            </p:nvSpPr>
            <p:spPr>
              <a:xfrm>
                <a:off x="6170116" y="3431665"/>
                <a:ext cx="101155" cy="122778"/>
              </a:xfrm>
              <a:custGeom>
                <a:avLst/>
                <a:gdLst/>
                <a:ahLst/>
                <a:cxnLst/>
                <a:rect l="l" t="t" r="r" b="b"/>
                <a:pathLst>
                  <a:path w="3588" h="4355" extrusionOk="0">
                    <a:moveTo>
                      <a:pt x="2831" y="0"/>
                    </a:moveTo>
                    <a:cubicBezTo>
                      <a:pt x="2430" y="0"/>
                      <a:pt x="2091" y="336"/>
                      <a:pt x="2091" y="752"/>
                    </a:cubicBezTo>
                    <a:lnTo>
                      <a:pt x="2091" y="2665"/>
                    </a:lnTo>
                    <a:cubicBezTo>
                      <a:pt x="2091" y="2777"/>
                      <a:pt x="1994" y="2858"/>
                      <a:pt x="1883" y="2858"/>
                    </a:cubicBezTo>
                    <a:lnTo>
                      <a:pt x="756" y="2858"/>
                    </a:lnTo>
                    <a:cubicBezTo>
                      <a:pt x="340" y="2858"/>
                      <a:pt x="0" y="3198"/>
                      <a:pt x="0" y="3614"/>
                    </a:cubicBezTo>
                    <a:cubicBezTo>
                      <a:pt x="0" y="4031"/>
                      <a:pt x="340" y="4355"/>
                      <a:pt x="756" y="4355"/>
                    </a:cubicBezTo>
                    <a:lnTo>
                      <a:pt x="1883" y="4355"/>
                    </a:lnTo>
                    <a:cubicBezTo>
                      <a:pt x="2816" y="4355"/>
                      <a:pt x="3587" y="3599"/>
                      <a:pt x="3587" y="2665"/>
                    </a:cubicBezTo>
                    <a:lnTo>
                      <a:pt x="3587" y="752"/>
                    </a:lnTo>
                    <a:cubicBezTo>
                      <a:pt x="3587" y="336"/>
                      <a:pt x="3248" y="0"/>
                      <a:pt x="283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4"/>
              <p:cNvSpPr/>
              <p:nvPr/>
            </p:nvSpPr>
            <p:spPr>
              <a:xfrm>
                <a:off x="6087680" y="3488756"/>
                <a:ext cx="114631" cy="112347"/>
              </a:xfrm>
              <a:custGeom>
                <a:avLst/>
                <a:gdLst/>
                <a:ahLst/>
                <a:cxnLst/>
                <a:rect l="l" t="t" r="r" b="b"/>
                <a:pathLst>
                  <a:path w="4066" h="3985" extrusionOk="0">
                    <a:moveTo>
                      <a:pt x="757" y="0"/>
                    </a:moveTo>
                    <a:cubicBezTo>
                      <a:pt x="340" y="0"/>
                      <a:pt x="1" y="336"/>
                      <a:pt x="1" y="752"/>
                    </a:cubicBezTo>
                    <a:lnTo>
                      <a:pt x="1" y="2233"/>
                    </a:lnTo>
                    <a:cubicBezTo>
                      <a:pt x="1" y="3198"/>
                      <a:pt x="787" y="3985"/>
                      <a:pt x="1767" y="3985"/>
                    </a:cubicBezTo>
                    <a:lnTo>
                      <a:pt x="3329" y="3985"/>
                    </a:lnTo>
                    <a:cubicBezTo>
                      <a:pt x="3730" y="3985"/>
                      <a:pt x="4066" y="3664"/>
                      <a:pt x="4066" y="3244"/>
                    </a:cubicBezTo>
                    <a:cubicBezTo>
                      <a:pt x="4066" y="2827"/>
                      <a:pt x="3730" y="2488"/>
                      <a:pt x="3329" y="2488"/>
                    </a:cubicBezTo>
                    <a:lnTo>
                      <a:pt x="1767" y="2488"/>
                    </a:lnTo>
                    <a:cubicBezTo>
                      <a:pt x="1624" y="2488"/>
                      <a:pt x="1497" y="2376"/>
                      <a:pt x="1497" y="2233"/>
                    </a:cubicBezTo>
                    <a:lnTo>
                      <a:pt x="1497" y="752"/>
                    </a:lnTo>
                    <a:cubicBezTo>
                      <a:pt x="1497" y="336"/>
                      <a:pt x="1158" y="0"/>
                      <a:pt x="757"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4"/>
              <p:cNvSpPr/>
              <p:nvPr/>
            </p:nvSpPr>
            <p:spPr>
              <a:xfrm>
                <a:off x="6151621" y="3432088"/>
                <a:ext cx="59824" cy="209780"/>
              </a:xfrm>
              <a:custGeom>
                <a:avLst/>
                <a:gdLst/>
                <a:ahLst/>
                <a:cxnLst/>
                <a:rect l="l" t="t" r="r" b="b"/>
                <a:pathLst>
                  <a:path w="2122" h="7441" extrusionOk="0">
                    <a:moveTo>
                      <a:pt x="1061" y="1"/>
                    </a:moveTo>
                    <a:cubicBezTo>
                      <a:pt x="915" y="1"/>
                      <a:pt x="787" y="32"/>
                      <a:pt x="656" y="82"/>
                    </a:cubicBezTo>
                    <a:cubicBezTo>
                      <a:pt x="271" y="240"/>
                      <a:pt x="1" y="610"/>
                      <a:pt x="1" y="1061"/>
                    </a:cubicBezTo>
                    <a:lnTo>
                      <a:pt x="1" y="7294"/>
                    </a:lnTo>
                    <a:cubicBezTo>
                      <a:pt x="1" y="7375"/>
                      <a:pt x="62" y="7441"/>
                      <a:pt x="143" y="7441"/>
                    </a:cubicBezTo>
                    <a:lnTo>
                      <a:pt x="1975" y="7441"/>
                    </a:lnTo>
                    <a:cubicBezTo>
                      <a:pt x="2056" y="7441"/>
                      <a:pt x="2122" y="7375"/>
                      <a:pt x="2122" y="7294"/>
                    </a:cubicBezTo>
                    <a:lnTo>
                      <a:pt x="2122" y="1061"/>
                    </a:lnTo>
                    <a:cubicBezTo>
                      <a:pt x="2122" y="772"/>
                      <a:pt x="1991" y="498"/>
                      <a:pt x="1798" y="305"/>
                    </a:cubicBezTo>
                    <a:cubicBezTo>
                      <a:pt x="1605" y="113"/>
                      <a:pt x="1351" y="1"/>
                      <a:pt x="106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4"/>
              <p:cNvSpPr/>
              <p:nvPr/>
            </p:nvSpPr>
            <p:spPr>
              <a:xfrm>
                <a:off x="6151621" y="3434372"/>
                <a:ext cx="18522" cy="207497"/>
              </a:xfrm>
              <a:custGeom>
                <a:avLst/>
                <a:gdLst/>
                <a:ahLst/>
                <a:cxnLst/>
                <a:rect l="l" t="t" r="r" b="b"/>
                <a:pathLst>
                  <a:path w="657" h="7360" extrusionOk="0">
                    <a:moveTo>
                      <a:pt x="656" y="1"/>
                    </a:moveTo>
                    <a:cubicBezTo>
                      <a:pt x="271" y="159"/>
                      <a:pt x="1" y="529"/>
                      <a:pt x="1" y="980"/>
                    </a:cubicBezTo>
                    <a:lnTo>
                      <a:pt x="1" y="7213"/>
                    </a:lnTo>
                    <a:cubicBezTo>
                      <a:pt x="1" y="7294"/>
                      <a:pt x="62" y="7360"/>
                      <a:pt x="143" y="7360"/>
                    </a:cubicBezTo>
                    <a:lnTo>
                      <a:pt x="656" y="7360"/>
                    </a:lnTo>
                    <a:lnTo>
                      <a:pt x="656" y="1"/>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4"/>
              <p:cNvSpPr/>
              <p:nvPr/>
            </p:nvSpPr>
            <p:spPr>
              <a:xfrm>
                <a:off x="6088131" y="3626844"/>
                <a:ext cx="184886" cy="97039"/>
              </a:xfrm>
              <a:custGeom>
                <a:avLst/>
                <a:gdLst/>
                <a:ahLst/>
                <a:cxnLst/>
                <a:rect l="l" t="t" r="r" b="b"/>
                <a:pathLst>
                  <a:path w="6558" h="3442" extrusionOk="0">
                    <a:moveTo>
                      <a:pt x="3375" y="1"/>
                    </a:moveTo>
                    <a:cubicBezTo>
                      <a:pt x="2299" y="1"/>
                      <a:pt x="1481" y="386"/>
                      <a:pt x="903" y="772"/>
                    </a:cubicBezTo>
                    <a:cubicBezTo>
                      <a:pt x="305" y="1193"/>
                      <a:pt x="0" y="1624"/>
                      <a:pt x="0" y="1624"/>
                    </a:cubicBezTo>
                    <a:lnTo>
                      <a:pt x="3954" y="3441"/>
                    </a:lnTo>
                    <a:lnTo>
                      <a:pt x="6557" y="1624"/>
                    </a:lnTo>
                    <a:cubicBezTo>
                      <a:pt x="6557" y="1624"/>
                      <a:pt x="6364" y="1289"/>
                      <a:pt x="5932" y="919"/>
                    </a:cubicBezTo>
                    <a:cubicBezTo>
                      <a:pt x="5415" y="483"/>
                      <a:pt x="4582" y="1"/>
                      <a:pt x="337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4"/>
              <p:cNvSpPr/>
              <p:nvPr/>
            </p:nvSpPr>
            <p:spPr>
              <a:xfrm>
                <a:off x="6093995" y="3648608"/>
                <a:ext cx="174004" cy="39921"/>
              </a:xfrm>
              <a:custGeom>
                <a:avLst/>
                <a:gdLst/>
                <a:ahLst/>
                <a:cxnLst/>
                <a:rect l="l" t="t" r="r" b="b"/>
                <a:pathLst>
                  <a:path w="6172" h="1416" extrusionOk="0">
                    <a:moveTo>
                      <a:pt x="695" y="0"/>
                    </a:moveTo>
                    <a:cubicBezTo>
                      <a:pt x="386" y="228"/>
                      <a:pt x="147" y="451"/>
                      <a:pt x="0" y="613"/>
                    </a:cubicBezTo>
                    <a:lnTo>
                      <a:pt x="1304" y="613"/>
                    </a:lnTo>
                    <a:lnTo>
                      <a:pt x="2669" y="1126"/>
                    </a:lnTo>
                    <a:lnTo>
                      <a:pt x="3587" y="868"/>
                    </a:lnTo>
                    <a:lnTo>
                      <a:pt x="4694" y="1416"/>
                    </a:lnTo>
                    <a:lnTo>
                      <a:pt x="5902" y="613"/>
                    </a:lnTo>
                    <a:lnTo>
                      <a:pt x="6172" y="613"/>
                    </a:lnTo>
                    <a:cubicBezTo>
                      <a:pt x="6075" y="482"/>
                      <a:pt x="5917" y="309"/>
                      <a:pt x="5724" y="147"/>
                    </a:cubicBezTo>
                    <a:cubicBezTo>
                      <a:pt x="4918" y="355"/>
                      <a:pt x="4166" y="436"/>
                      <a:pt x="3491" y="436"/>
                    </a:cubicBezTo>
                    <a:cubicBezTo>
                      <a:pt x="2237" y="436"/>
                      <a:pt x="1223" y="178"/>
                      <a:pt x="695"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4"/>
              <p:cNvSpPr/>
              <p:nvPr/>
            </p:nvSpPr>
            <p:spPr>
              <a:xfrm>
                <a:off x="6081816" y="3665891"/>
                <a:ext cx="198052" cy="182603"/>
              </a:xfrm>
              <a:custGeom>
                <a:avLst/>
                <a:gdLst/>
                <a:ahLst/>
                <a:cxnLst/>
                <a:rect l="l" t="t" r="r" b="b"/>
                <a:pathLst>
                  <a:path w="7025" h="6477" extrusionOk="0">
                    <a:moveTo>
                      <a:pt x="0" y="0"/>
                    </a:moveTo>
                    <a:lnTo>
                      <a:pt x="0" y="3198"/>
                    </a:lnTo>
                    <a:cubicBezTo>
                      <a:pt x="0" y="3807"/>
                      <a:pt x="178" y="4386"/>
                      <a:pt x="467" y="4868"/>
                    </a:cubicBezTo>
                    <a:cubicBezTo>
                      <a:pt x="1046" y="5832"/>
                      <a:pt x="2091" y="6476"/>
                      <a:pt x="3294" y="6476"/>
                    </a:cubicBezTo>
                    <a:lnTo>
                      <a:pt x="3746" y="6476"/>
                    </a:lnTo>
                    <a:cubicBezTo>
                      <a:pt x="5080" y="6476"/>
                      <a:pt x="6218" y="5690"/>
                      <a:pt x="6735" y="4563"/>
                    </a:cubicBezTo>
                    <a:cubicBezTo>
                      <a:pt x="6928" y="4147"/>
                      <a:pt x="7024" y="3680"/>
                      <a:pt x="7024" y="3198"/>
                    </a:cubicBezTo>
                    <a:lnTo>
                      <a:pt x="7024" y="0"/>
                    </a:lnTo>
                    <a:lnTo>
                      <a:pt x="6334" y="0"/>
                    </a:lnTo>
                    <a:lnTo>
                      <a:pt x="5126" y="803"/>
                    </a:lnTo>
                    <a:lnTo>
                      <a:pt x="4019" y="255"/>
                    </a:lnTo>
                    <a:lnTo>
                      <a:pt x="3101" y="513"/>
                    </a:lnTo>
                    <a:lnTo>
                      <a:pt x="1736"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4"/>
              <p:cNvSpPr/>
              <p:nvPr/>
            </p:nvSpPr>
            <p:spPr>
              <a:xfrm>
                <a:off x="6094982" y="3794534"/>
                <a:ext cx="176711" cy="53960"/>
              </a:xfrm>
              <a:custGeom>
                <a:avLst/>
                <a:gdLst/>
                <a:ahLst/>
                <a:cxnLst/>
                <a:rect l="l" t="t" r="r" b="b"/>
                <a:pathLst>
                  <a:path w="6268" h="1914" extrusionOk="0">
                    <a:moveTo>
                      <a:pt x="6268" y="0"/>
                    </a:moveTo>
                    <a:lnTo>
                      <a:pt x="6268" y="0"/>
                    </a:lnTo>
                    <a:cubicBezTo>
                      <a:pt x="4146" y="112"/>
                      <a:pt x="1527" y="243"/>
                      <a:pt x="0" y="305"/>
                    </a:cubicBezTo>
                    <a:cubicBezTo>
                      <a:pt x="579" y="1269"/>
                      <a:pt x="1624" y="1913"/>
                      <a:pt x="2827" y="1913"/>
                    </a:cubicBezTo>
                    <a:lnTo>
                      <a:pt x="3279" y="1913"/>
                    </a:lnTo>
                    <a:cubicBezTo>
                      <a:pt x="4613" y="1913"/>
                      <a:pt x="5751" y="1127"/>
                      <a:pt x="6268" y="0"/>
                    </a:cubicBez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4"/>
              <p:cNvSpPr/>
              <p:nvPr/>
            </p:nvSpPr>
            <p:spPr>
              <a:xfrm>
                <a:off x="6174683" y="3710266"/>
                <a:ext cx="55793" cy="68846"/>
              </a:xfrm>
              <a:custGeom>
                <a:avLst/>
                <a:gdLst/>
                <a:ahLst/>
                <a:cxnLst/>
                <a:rect l="l" t="t" r="r" b="b"/>
                <a:pathLst>
                  <a:path w="1979" h="2442" extrusionOk="0">
                    <a:moveTo>
                      <a:pt x="980" y="0"/>
                    </a:moveTo>
                    <a:cubicBezTo>
                      <a:pt x="436" y="0"/>
                      <a:pt x="0" y="548"/>
                      <a:pt x="0" y="1223"/>
                    </a:cubicBezTo>
                    <a:cubicBezTo>
                      <a:pt x="0" y="1898"/>
                      <a:pt x="436" y="2442"/>
                      <a:pt x="980" y="2442"/>
                    </a:cubicBezTo>
                    <a:cubicBezTo>
                      <a:pt x="1528" y="2442"/>
                      <a:pt x="1979" y="1898"/>
                      <a:pt x="1979" y="1223"/>
                    </a:cubicBezTo>
                    <a:cubicBezTo>
                      <a:pt x="1979" y="548"/>
                      <a:pt x="1528" y="0"/>
                      <a:pt x="980"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4"/>
              <p:cNvSpPr/>
              <p:nvPr/>
            </p:nvSpPr>
            <p:spPr>
              <a:xfrm>
                <a:off x="6182831" y="3720697"/>
                <a:ext cx="38962" cy="48096"/>
              </a:xfrm>
              <a:custGeom>
                <a:avLst/>
                <a:gdLst/>
                <a:ahLst/>
                <a:cxnLst/>
                <a:rect l="l" t="t" r="r" b="b"/>
                <a:pathLst>
                  <a:path w="1382" h="1706" extrusionOk="0">
                    <a:moveTo>
                      <a:pt x="691" y="0"/>
                    </a:moveTo>
                    <a:cubicBezTo>
                      <a:pt x="321" y="0"/>
                      <a:pt x="1" y="386"/>
                      <a:pt x="1" y="853"/>
                    </a:cubicBezTo>
                    <a:cubicBezTo>
                      <a:pt x="1" y="1335"/>
                      <a:pt x="321" y="1705"/>
                      <a:pt x="691" y="1705"/>
                    </a:cubicBezTo>
                    <a:cubicBezTo>
                      <a:pt x="1077" y="1705"/>
                      <a:pt x="1381" y="1335"/>
                      <a:pt x="1381" y="853"/>
                    </a:cubicBezTo>
                    <a:cubicBezTo>
                      <a:pt x="1381" y="386"/>
                      <a:pt x="1077" y="0"/>
                      <a:pt x="69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4"/>
              <p:cNvSpPr/>
              <p:nvPr/>
            </p:nvSpPr>
            <p:spPr>
              <a:xfrm>
                <a:off x="6163801" y="3390870"/>
                <a:ext cx="48096" cy="43980"/>
              </a:xfrm>
              <a:custGeom>
                <a:avLst/>
                <a:gdLst/>
                <a:ahLst/>
                <a:cxnLst/>
                <a:rect l="l" t="t" r="r" b="b"/>
                <a:pathLst>
                  <a:path w="1706" h="1560" extrusionOk="0">
                    <a:moveTo>
                      <a:pt x="853" y="1"/>
                    </a:moveTo>
                    <a:cubicBezTo>
                      <a:pt x="371" y="1"/>
                      <a:pt x="1" y="352"/>
                      <a:pt x="1" y="772"/>
                    </a:cubicBezTo>
                    <a:cubicBezTo>
                      <a:pt x="1" y="1204"/>
                      <a:pt x="371" y="1559"/>
                      <a:pt x="853" y="1559"/>
                    </a:cubicBezTo>
                    <a:cubicBezTo>
                      <a:pt x="1320" y="1559"/>
                      <a:pt x="1705" y="1204"/>
                      <a:pt x="1705" y="772"/>
                    </a:cubicBezTo>
                    <a:cubicBezTo>
                      <a:pt x="1705" y="352"/>
                      <a:pt x="1320" y="1"/>
                      <a:pt x="85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4"/>
              <p:cNvSpPr/>
              <p:nvPr/>
            </p:nvSpPr>
            <p:spPr>
              <a:xfrm>
                <a:off x="6152495" y="3395325"/>
                <a:ext cx="69748" cy="47251"/>
              </a:xfrm>
              <a:custGeom>
                <a:avLst/>
                <a:gdLst/>
                <a:ahLst/>
                <a:cxnLst/>
                <a:rect l="l" t="t" r="r" b="b"/>
                <a:pathLst>
                  <a:path w="2474" h="1676" extrusionOk="0">
                    <a:moveTo>
                      <a:pt x="1350" y="1"/>
                    </a:moveTo>
                    <a:cubicBezTo>
                      <a:pt x="949" y="97"/>
                      <a:pt x="756" y="564"/>
                      <a:pt x="756" y="564"/>
                    </a:cubicBezTo>
                    <a:cubicBezTo>
                      <a:pt x="756" y="564"/>
                      <a:pt x="467" y="290"/>
                      <a:pt x="224" y="259"/>
                    </a:cubicBezTo>
                    <a:lnTo>
                      <a:pt x="224" y="259"/>
                    </a:lnTo>
                    <a:cubicBezTo>
                      <a:pt x="0" y="691"/>
                      <a:pt x="371" y="1625"/>
                      <a:pt x="1223" y="1675"/>
                    </a:cubicBezTo>
                    <a:cubicBezTo>
                      <a:pt x="1237" y="1676"/>
                      <a:pt x="1251" y="1676"/>
                      <a:pt x="1265" y="1676"/>
                    </a:cubicBezTo>
                    <a:cubicBezTo>
                      <a:pt x="1965" y="1676"/>
                      <a:pt x="2473" y="923"/>
                      <a:pt x="2299" y="356"/>
                    </a:cubicBezTo>
                    <a:lnTo>
                      <a:pt x="2299" y="356"/>
                    </a:lnTo>
                    <a:cubicBezTo>
                      <a:pt x="1929" y="387"/>
                      <a:pt x="1767" y="630"/>
                      <a:pt x="1767" y="630"/>
                    </a:cubicBezTo>
                    <a:cubicBezTo>
                      <a:pt x="1767" y="630"/>
                      <a:pt x="1767" y="275"/>
                      <a:pt x="1350"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4"/>
              <p:cNvSpPr/>
              <p:nvPr/>
            </p:nvSpPr>
            <p:spPr>
              <a:xfrm>
                <a:off x="6082690" y="3514524"/>
                <a:ext cx="10882" cy="2312"/>
              </a:xfrm>
              <a:custGeom>
                <a:avLst/>
                <a:gdLst/>
                <a:ahLst/>
                <a:cxnLst/>
                <a:rect l="l" t="t" r="r" b="b"/>
                <a:pathLst>
                  <a:path w="386" h="82" extrusionOk="0">
                    <a:moveTo>
                      <a:pt x="35" y="0"/>
                    </a:moveTo>
                    <a:cubicBezTo>
                      <a:pt x="16" y="0"/>
                      <a:pt x="0" y="16"/>
                      <a:pt x="0" y="31"/>
                    </a:cubicBezTo>
                    <a:cubicBezTo>
                      <a:pt x="0" y="66"/>
                      <a:pt x="16" y="81"/>
                      <a:pt x="35" y="81"/>
                    </a:cubicBezTo>
                    <a:lnTo>
                      <a:pt x="355" y="81"/>
                    </a:lnTo>
                    <a:cubicBezTo>
                      <a:pt x="370" y="81"/>
                      <a:pt x="386" y="66"/>
                      <a:pt x="386" y="31"/>
                    </a:cubicBezTo>
                    <a:cubicBezTo>
                      <a:pt x="386" y="16"/>
                      <a:pt x="370"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4"/>
              <p:cNvSpPr/>
              <p:nvPr/>
            </p:nvSpPr>
            <p:spPr>
              <a:xfrm>
                <a:off x="6121709" y="3504092"/>
                <a:ext cx="10910" cy="1861"/>
              </a:xfrm>
              <a:custGeom>
                <a:avLst/>
                <a:gdLst/>
                <a:ahLst/>
                <a:cxnLst/>
                <a:rect l="l" t="t" r="r" b="b"/>
                <a:pathLst>
                  <a:path w="387" h="66" extrusionOk="0">
                    <a:moveTo>
                      <a:pt x="32" y="0"/>
                    </a:moveTo>
                    <a:cubicBezTo>
                      <a:pt x="16" y="0"/>
                      <a:pt x="1" y="15"/>
                      <a:pt x="1" y="35"/>
                    </a:cubicBezTo>
                    <a:cubicBezTo>
                      <a:pt x="1" y="50"/>
                      <a:pt x="16" y="66"/>
                      <a:pt x="32" y="66"/>
                    </a:cubicBezTo>
                    <a:lnTo>
                      <a:pt x="336" y="66"/>
                    </a:lnTo>
                    <a:cubicBezTo>
                      <a:pt x="367" y="66"/>
                      <a:pt x="387" y="50"/>
                      <a:pt x="387" y="35"/>
                    </a:cubicBezTo>
                    <a:cubicBezTo>
                      <a:pt x="387" y="15"/>
                      <a:pt x="367" y="0"/>
                      <a:pt x="33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4"/>
              <p:cNvSpPr/>
              <p:nvPr/>
            </p:nvSpPr>
            <p:spPr>
              <a:xfrm>
                <a:off x="6082690" y="3538121"/>
                <a:ext cx="10882" cy="4060"/>
              </a:xfrm>
              <a:custGeom>
                <a:avLst/>
                <a:gdLst/>
                <a:ahLst/>
                <a:cxnLst/>
                <a:rect l="l" t="t" r="r" b="b"/>
                <a:pathLst>
                  <a:path w="386" h="144" extrusionOk="0">
                    <a:moveTo>
                      <a:pt x="50" y="0"/>
                    </a:moveTo>
                    <a:cubicBezTo>
                      <a:pt x="35" y="0"/>
                      <a:pt x="16" y="0"/>
                      <a:pt x="16" y="31"/>
                    </a:cubicBezTo>
                    <a:cubicBezTo>
                      <a:pt x="0" y="47"/>
                      <a:pt x="16" y="62"/>
                      <a:pt x="35" y="62"/>
                    </a:cubicBezTo>
                    <a:lnTo>
                      <a:pt x="340" y="143"/>
                    </a:lnTo>
                    <a:cubicBezTo>
                      <a:pt x="355" y="143"/>
                      <a:pt x="370" y="143"/>
                      <a:pt x="386" y="128"/>
                    </a:cubicBezTo>
                    <a:cubicBezTo>
                      <a:pt x="386" y="97"/>
                      <a:pt x="370" y="81"/>
                      <a:pt x="355" y="81"/>
                    </a:cubicBezTo>
                    <a:lnTo>
                      <a:pt x="50"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4"/>
              <p:cNvSpPr/>
              <p:nvPr/>
            </p:nvSpPr>
            <p:spPr>
              <a:xfrm>
                <a:off x="6112151" y="3531270"/>
                <a:ext cx="10037" cy="6879"/>
              </a:xfrm>
              <a:custGeom>
                <a:avLst/>
                <a:gdLst/>
                <a:ahLst/>
                <a:cxnLst/>
                <a:rect l="l" t="t" r="r" b="b"/>
                <a:pathLst>
                  <a:path w="356" h="244" extrusionOk="0">
                    <a:moveTo>
                      <a:pt x="66" y="0"/>
                    </a:moveTo>
                    <a:cubicBezTo>
                      <a:pt x="51" y="0"/>
                      <a:pt x="31" y="0"/>
                      <a:pt x="16" y="16"/>
                    </a:cubicBezTo>
                    <a:cubicBezTo>
                      <a:pt x="0" y="35"/>
                      <a:pt x="0" y="66"/>
                      <a:pt x="31" y="66"/>
                    </a:cubicBezTo>
                    <a:lnTo>
                      <a:pt x="290" y="228"/>
                    </a:lnTo>
                    <a:cubicBezTo>
                      <a:pt x="290" y="243"/>
                      <a:pt x="305" y="243"/>
                      <a:pt x="305" y="243"/>
                    </a:cubicBezTo>
                    <a:cubicBezTo>
                      <a:pt x="321" y="243"/>
                      <a:pt x="340" y="228"/>
                      <a:pt x="340" y="228"/>
                    </a:cubicBezTo>
                    <a:cubicBezTo>
                      <a:pt x="355" y="209"/>
                      <a:pt x="355" y="178"/>
                      <a:pt x="321" y="178"/>
                    </a:cubicBezTo>
                    <a:lnTo>
                      <a:pt x="66"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4"/>
              <p:cNvSpPr/>
              <p:nvPr/>
            </p:nvSpPr>
            <p:spPr>
              <a:xfrm>
                <a:off x="6109868" y="3568175"/>
                <a:ext cx="7302" cy="9332"/>
              </a:xfrm>
              <a:custGeom>
                <a:avLst/>
                <a:gdLst/>
                <a:ahLst/>
                <a:cxnLst/>
                <a:rect l="l" t="t" r="r" b="b"/>
                <a:pathLst>
                  <a:path w="259" h="331" extrusionOk="0">
                    <a:moveTo>
                      <a:pt x="206" y="0"/>
                    </a:moveTo>
                    <a:cubicBezTo>
                      <a:pt x="196" y="0"/>
                      <a:pt x="187" y="8"/>
                      <a:pt x="178" y="26"/>
                    </a:cubicBezTo>
                    <a:lnTo>
                      <a:pt x="16" y="284"/>
                    </a:lnTo>
                    <a:cubicBezTo>
                      <a:pt x="0" y="300"/>
                      <a:pt x="0" y="315"/>
                      <a:pt x="16" y="331"/>
                    </a:cubicBezTo>
                    <a:lnTo>
                      <a:pt x="35" y="331"/>
                    </a:lnTo>
                    <a:cubicBezTo>
                      <a:pt x="51" y="331"/>
                      <a:pt x="66" y="331"/>
                      <a:pt x="66" y="315"/>
                    </a:cubicBezTo>
                    <a:lnTo>
                      <a:pt x="243" y="57"/>
                    </a:lnTo>
                    <a:cubicBezTo>
                      <a:pt x="259" y="41"/>
                      <a:pt x="243" y="26"/>
                      <a:pt x="228" y="10"/>
                    </a:cubicBezTo>
                    <a:cubicBezTo>
                      <a:pt x="220" y="4"/>
                      <a:pt x="213" y="0"/>
                      <a:pt x="20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4"/>
              <p:cNvSpPr/>
              <p:nvPr/>
            </p:nvSpPr>
            <p:spPr>
              <a:xfrm>
                <a:off x="6127601" y="3520388"/>
                <a:ext cx="10882" cy="1889"/>
              </a:xfrm>
              <a:custGeom>
                <a:avLst/>
                <a:gdLst/>
                <a:ahLst/>
                <a:cxnLst/>
                <a:rect l="l" t="t" r="r" b="b"/>
                <a:pathLst>
                  <a:path w="386" h="67" extrusionOk="0">
                    <a:moveTo>
                      <a:pt x="31" y="1"/>
                    </a:moveTo>
                    <a:cubicBezTo>
                      <a:pt x="16" y="1"/>
                      <a:pt x="0" y="16"/>
                      <a:pt x="0" y="35"/>
                    </a:cubicBezTo>
                    <a:cubicBezTo>
                      <a:pt x="0" y="51"/>
                      <a:pt x="16" y="66"/>
                      <a:pt x="31" y="66"/>
                    </a:cubicBezTo>
                    <a:lnTo>
                      <a:pt x="336" y="66"/>
                    </a:lnTo>
                    <a:cubicBezTo>
                      <a:pt x="370" y="66"/>
                      <a:pt x="386" y="51"/>
                      <a:pt x="386" y="35"/>
                    </a:cubicBezTo>
                    <a:cubicBezTo>
                      <a:pt x="386" y="16"/>
                      <a:pt x="370"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4"/>
              <p:cNvSpPr/>
              <p:nvPr/>
            </p:nvSpPr>
            <p:spPr>
              <a:xfrm>
                <a:off x="6082690" y="3562141"/>
                <a:ext cx="10882" cy="5469"/>
              </a:xfrm>
              <a:custGeom>
                <a:avLst/>
                <a:gdLst/>
                <a:ahLst/>
                <a:cxnLst/>
                <a:rect l="l" t="t" r="r" b="b"/>
                <a:pathLst>
                  <a:path w="386" h="194" extrusionOk="0">
                    <a:moveTo>
                      <a:pt x="324" y="1"/>
                    </a:moveTo>
                    <a:lnTo>
                      <a:pt x="35" y="113"/>
                    </a:lnTo>
                    <a:cubicBezTo>
                      <a:pt x="16" y="128"/>
                      <a:pt x="0" y="143"/>
                      <a:pt x="16" y="159"/>
                    </a:cubicBezTo>
                    <a:cubicBezTo>
                      <a:pt x="16" y="174"/>
                      <a:pt x="35" y="194"/>
                      <a:pt x="50" y="194"/>
                    </a:cubicBezTo>
                    <a:lnTo>
                      <a:pt x="66" y="174"/>
                    </a:lnTo>
                    <a:lnTo>
                      <a:pt x="355" y="62"/>
                    </a:lnTo>
                    <a:cubicBezTo>
                      <a:pt x="370" y="62"/>
                      <a:pt x="386" y="32"/>
                      <a:pt x="370" y="16"/>
                    </a:cubicBezTo>
                    <a:cubicBezTo>
                      <a:pt x="370" y="1"/>
                      <a:pt x="340" y="1"/>
                      <a:pt x="324"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4"/>
              <p:cNvSpPr/>
              <p:nvPr/>
            </p:nvSpPr>
            <p:spPr>
              <a:xfrm>
                <a:off x="6105836" y="3592477"/>
                <a:ext cx="10488" cy="5469"/>
              </a:xfrm>
              <a:custGeom>
                <a:avLst/>
                <a:gdLst/>
                <a:ahLst/>
                <a:cxnLst/>
                <a:rect l="l" t="t" r="r" b="b"/>
                <a:pathLst>
                  <a:path w="372" h="194" extrusionOk="0">
                    <a:moveTo>
                      <a:pt x="321" y="1"/>
                    </a:moveTo>
                    <a:lnTo>
                      <a:pt x="32" y="113"/>
                    </a:lnTo>
                    <a:cubicBezTo>
                      <a:pt x="1" y="128"/>
                      <a:pt x="1" y="144"/>
                      <a:pt x="1" y="159"/>
                    </a:cubicBezTo>
                    <a:cubicBezTo>
                      <a:pt x="16" y="178"/>
                      <a:pt x="32" y="194"/>
                      <a:pt x="47" y="194"/>
                    </a:cubicBezTo>
                    <a:lnTo>
                      <a:pt x="336" y="82"/>
                    </a:lnTo>
                    <a:cubicBezTo>
                      <a:pt x="371" y="63"/>
                      <a:pt x="371" y="47"/>
                      <a:pt x="371" y="32"/>
                    </a:cubicBezTo>
                    <a:cubicBezTo>
                      <a:pt x="352" y="1"/>
                      <a:pt x="336" y="1"/>
                      <a:pt x="32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4"/>
              <p:cNvSpPr/>
              <p:nvPr/>
            </p:nvSpPr>
            <p:spPr>
              <a:xfrm>
                <a:off x="6112574" y="3481905"/>
                <a:ext cx="3750" cy="10882"/>
              </a:xfrm>
              <a:custGeom>
                <a:avLst/>
                <a:gdLst/>
                <a:ahLst/>
                <a:cxnLst/>
                <a:rect l="l" t="t" r="r" b="b"/>
                <a:pathLst>
                  <a:path w="133" h="386" extrusionOk="0">
                    <a:moveTo>
                      <a:pt x="97" y="0"/>
                    </a:moveTo>
                    <a:cubicBezTo>
                      <a:pt x="82" y="0"/>
                      <a:pt x="66" y="16"/>
                      <a:pt x="51" y="31"/>
                    </a:cubicBezTo>
                    <a:lnTo>
                      <a:pt x="1" y="340"/>
                    </a:lnTo>
                    <a:cubicBezTo>
                      <a:pt x="1" y="355"/>
                      <a:pt x="16" y="370"/>
                      <a:pt x="36" y="386"/>
                    </a:cubicBezTo>
                    <a:cubicBezTo>
                      <a:pt x="66" y="386"/>
                      <a:pt x="82" y="370"/>
                      <a:pt x="82" y="355"/>
                    </a:cubicBezTo>
                    <a:lnTo>
                      <a:pt x="132" y="50"/>
                    </a:lnTo>
                    <a:cubicBezTo>
                      <a:pt x="132" y="16"/>
                      <a:pt x="113" y="0"/>
                      <a:pt x="9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4"/>
              <p:cNvSpPr/>
              <p:nvPr/>
            </p:nvSpPr>
            <p:spPr>
              <a:xfrm>
                <a:off x="6135326" y="3554868"/>
                <a:ext cx="3609" cy="10882"/>
              </a:xfrm>
              <a:custGeom>
                <a:avLst/>
                <a:gdLst/>
                <a:ahLst/>
                <a:cxnLst/>
                <a:rect l="l" t="t" r="r" b="b"/>
                <a:pathLst>
                  <a:path w="128" h="386" extrusionOk="0">
                    <a:moveTo>
                      <a:pt x="96" y="0"/>
                    </a:moveTo>
                    <a:cubicBezTo>
                      <a:pt x="77" y="0"/>
                      <a:pt x="62" y="16"/>
                      <a:pt x="62" y="31"/>
                    </a:cubicBezTo>
                    <a:lnTo>
                      <a:pt x="0" y="336"/>
                    </a:lnTo>
                    <a:cubicBezTo>
                      <a:pt x="0" y="371"/>
                      <a:pt x="15" y="386"/>
                      <a:pt x="31" y="386"/>
                    </a:cubicBezTo>
                    <a:lnTo>
                      <a:pt x="46" y="386"/>
                    </a:lnTo>
                    <a:cubicBezTo>
                      <a:pt x="62" y="386"/>
                      <a:pt x="77" y="371"/>
                      <a:pt x="77" y="355"/>
                    </a:cubicBezTo>
                    <a:lnTo>
                      <a:pt x="127" y="47"/>
                    </a:lnTo>
                    <a:cubicBezTo>
                      <a:pt x="127" y="31"/>
                      <a:pt x="127" y="16"/>
                      <a:pt x="9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4"/>
              <p:cNvSpPr/>
              <p:nvPr/>
            </p:nvSpPr>
            <p:spPr>
              <a:xfrm>
                <a:off x="6094531" y="3491998"/>
                <a:ext cx="8176" cy="8965"/>
              </a:xfrm>
              <a:custGeom>
                <a:avLst/>
                <a:gdLst/>
                <a:ahLst/>
                <a:cxnLst/>
                <a:rect l="l" t="t" r="r" b="b"/>
                <a:pathLst>
                  <a:path w="290" h="318" extrusionOk="0">
                    <a:moveTo>
                      <a:pt x="39" y="1"/>
                    </a:moveTo>
                    <a:cubicBezTo>
                      <a:pt x="31" y="1"/>
                      <a:pt x="24" y="5"/>
                      <a:pt x="16" y="12"/>
                    </a:cubicBezTo>
                    <a:cubicBezTo>
                      <a:pt x="1" y="28"/>
                      <a:pt x="1" y="43"/>
                      <a:pt x="16" y="59"/>
                    </a:cubicBezTo>
                    <a:lnTo>
                      <a:pt x="224" y="302"/>
                    </a:lnTo>
                    <a:cubicBezTo>
                      <a:pt x="224" y="302"/>
                      <a:pt x="240" y="317"/>
                      <a:pt x="255" y="317"/>
                    </a:cubicBezTo>
                    <a:lnTo>
                      <a:pt x="271" y="302"/>
                    </a:lnTo>
                    <a:cubicBezTo>
                      <a:pt x="290" y="286"/>
                      <a:pt x="290" y="271"/>
                      <a:pt x="271" y="252"/>
                    </a:cubicBezTo>
                    <a:lnTo>
                      <a:pt x="62" y="12"/>
                    </a:lnTo>
                    <a:cubicBezTo>
                      <a:pt x="55" y="5"/>
                      <a:pt x="47" y="1"/>
                      <a:pt x="39"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4"/>
              <p:cNvSpPr/>
              <p:nvPr/>
            </p:nvSpPr>
            <p:spPr>
              <a:xfrm>
                <a:off x="6265802" y="3457856"/>
                <a:ext cx="10910" cy="1889"/>
              </a:xfrm>
              <a:custGeom>
                <a:avLst/>
                <a:gdLst/>
                <a:ahLst/>
                <a:cxnLst/>
                <a:rect l="l" t="t" r="r" b="b"/>
                <a:pathLst>
                  <a:path w="387" h="67" extrusionOk="0">
                    <a:moveTo>
                      <a:pt x="31" y="1"/>
                    </a:moveTo>
                    <a:cubicBezTo>
                      <a:pt x="16" y="1"/>
                      <a:pt x="0" y="16"/>
                      <a:pt x="0" y="36"/>
                    </a:cubicBezTo>
                    <a:cubicBezTo>
                      <a:pt x="0" y="51"/>
                      <a:pt x="16" y="66"/>
                      <a:pt x="31" y="66"/>
                    </a:cubicBezTo>
                    <a:lnTo>
                      <a:pt x="351" y="66"/>
                    </a:lnTo>
                    <a:cubicBezTo>
                      <a:pt x="367" y="66"/>
                      <a:pt x="386" y="51"/>
                      <a:pt x="386" y="36"/>
                    </a:cubicBezTo>
                    <a:cubicBezTo>
                      <a:pt x="386" y="16"/>
                      <a:pt x="367" y="1"/>
                      <a:pt x="35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4"/>
              <p:cNvSpPr/>
              <p:nvPr/>
            </p:nvSpPr>
            <p:spPr>
              <a:xfrm>
                <a:off x="6226755" y="3447002"/>
                <a:ext cx="10910" cy="2312"/>
              </a:xfrm>
              <a:custGeom>
                <a:avLst/>
                <a:gdLst/>
                <a:ahLst/>
                <a:cxnLst/>
                <a:rect l="l" t="t" r="r" b="b"/>
                <a:pathLst>
                  <a:path w="387" h="82" extrusionOk="0">
                    <a:moveTo>
                      <a:pt x="51" y="0"/>
                    </a:moveTo>
                    <a:cubicBezTo>
                      <a:pt x="16" y="0"/>
                      <a:pt x="1" y="16"/>
                      <a:pt x="1" y="50"/>
                    </a:cubicBezTo>
                    <a:cubicBezTo>
                      <a:pt x="1" y="66"/>
                      <a:pt x="16" y="81"/>
                      <a:pt x="51" y="81"/>
                    </a:cubicBezTo>
                    <a:lnTo>
                      <a:pt x="356" y="81"/>
                    </a:lnTo>
                    <a:cubicBezTo>
                      <a:pt x="371" y="81"/>
                      <a:pt x="387" y="66"/>
                      <a:pt x="387" y="50"/>
                    </a:cubicBezTo>
                    <a:cubicBezTo>
                      <a:pt x="387" y="16"/>
                      <a:pt x="371" y="0"/>
                      <a:pt x="35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4"/>
              <p:cNvSpPr/>
              <p:nvPr/>
            </p:nvSpPr>
            <p:spPr>
              <a:xfrm>
                <a:off x="6265802" y="3481285"/>
                <a:ext cx="10910" cy="4229"/>
              </a:xfrm>
              <a:custGeom>
                <a:avLst/>
                <a:gdLst/>
                <a:ahLst/>
                <a:cxnLst/>
                <a:rect l="l" t="t" r="r" b="b"/>
                <a:pathLst>
                  <a:path w="387" h="150" extrusionOk="0">
                    <a:moveTo>
                      <a:pt x="350" y="0"/>
                    </a:moveTo>
                    <a:cubicBezTo>
                      <a:pt x="345" y="0"/>
                      <a:pt x="341" y="2"/>
                      <a:pt x="336" y="7"/>
                    </a:cubicBezTo>
                    <a:lnTo>
                      <a:pt x="31" y="88"/>
                    </a:lnTo>
                    <a:cubicBezTo>
                      <a:pt x="16" y="88"/>
                      <a:pt x="0" y="103"/>
                      <a:pt x="0" y="119"/>
                    </a:cubicBezTo>
                    <a:cubicBezTo>
                      <a:pt x="16" y="134"/>
                      <a:pt x="31" y="149"/>
                      <a:pt x="47" y="149"/>
                    </a:cubicBezTo>
                    <a:lnTo>
                      <a:pt x="351" y="72"/>
                    </a:lnTo>
                    <a:cubicBezTo>
                      <a:pt x="367" y="72"/>
                      <a:pt x="386" y="38"/>
                      <a:pt x="386" y="22"/>
                    </a:cubicBezTo>
                    <a:cubicBezTo>
                      <a:pt x="373" y="11"/>
                      <a:pt x="361" y="0"/>
                      <a:pt x="35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4"/>
              <p:cNvSpPr/>
              <p:nvPr/>
            </p:nvSpPr>
            <p:spPr>
              <a:xfrm>
                <a:off x="6237214" y="3474434"/>
                <a:ext cx="10008" cy="7048"/>
              </a:xfrm>
              <a:custGeom>
                <a:avLst/>
                <a:gdLst/>
                <a:ahLst/>
                <a:cxnLst/>
                <a:rect l="l" t="t" r="r" b="b"/>
                <a:pathLst>
                  <a:path w="355" h="250" extrusionOk="0">
                    <a:moveTo>
                      <a:pt x="306" y="0"/>
                    </a:moveTo>
                    <a:cubicBezTo>
                      <a:pt x="300" y="0"/>
                      <a:pt x="294" y="2"/>
                      <a:pt x="289" y="7"/>
                    </a:cubicBezTo>
                    <a:lnTo>
                      <a:pt x="31" y="169"/>
                    </a:lnTo>
                    <a:cubicBezTo>
                      <a:pt x="16" y="184"/>
                      <a:pt x="0" y="200"/>
                      <a:pt x="16" y="219"/>
                    </a:cubicBezTo>
                    <a:cubicBezTo>
                      <a:pt x="16" y="234"/>
                      <a:pt x="31" y="250"/>
                      <a:pt x="50" y="250"/>
                    </a:cubicBezTo>
                    <a:lnTo>
                      <a:pt x="66" y="234"/>
                    </a:lnTo>
                    <a:lnTo>
                      <a:pt x="339" y="72"/>
                    </a:lnTo>
                    <a:cubicBezTo>
                      <a:pt x="355" y="57"/>
                      <a:pt x="355" y="42"/>
                      <a:pt x="339" y="26"/>
                    </a:cubicBezTo>
                    <a:cubicBezTo>
                      <a:pt x="339" y="12"/>
                      <a:pt x="322" y="0"/>
                      <a:pt x="30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4"/>
              <p:cNvSpPr/>
              <p:nvPr/>
            </p:nvSpPr>
            <p:spPr>
              <a:xfrm>
                <a:off x="6242205" y="3511479"/>
                <a:ext cx="7302" cy="9388"/>
              </a:xfrm>
              <a:custGeom>
                <a:avLst/>
                <a:gdLst/>
                <a:ahLst/>
                <a:cxnLst/>
                <a:rect l="l" t="t" r="r" b="b"/>
                <a:pathLst>
                  <a:path w="259" h="333" extrusionOk="0">
                    <a:moveTo>
                      <a:pt x="56" y="0"/>
                    </a:moveTo>
                    <a:cubicBezTo>
                      <a:pt x="48" y="0"/>
                      <a:pt x="39" y="4"/>
                      <a:pt x="31" y="12"/>
                    </a:cubicBezTo>
                    <a:cubicBezTo>
                      <a:pt x="16" y="12"/>
                      <a:pt x="0" y="43"/>
                      <a:pt x="16" y="62"/>
                    </a:cubicBezTo>
                    <a:lnTo>
                      <a:pt x="193" y="317"/>
                    </a:lnTo>
                    <a:cubicBezTo>
                      <a:pt x="193" y="332"/>
                      <a:pt x="209" y="332"/>
                      <a:pt x="224" y="332"/>
                    </a:cubicBezTo>
                    <a:lnTo>
                      <a:pt x="240" y="332"/>
                    </a:lnTo>
                    <a:cubicBezTo>
                      <a:pt x="259" y="317"/>
                      <a:pt x="259" y="286"/>
                      <a:pt x="259" y="270"/>
                    </a:cubicBezTo>
                    <a:lnTo>
                      <a:pt x="81" y="12"/>
                    </a:lnTo>
                    <a:cubicBezTo>
                      <a:pt x="74" y="4"/>
                      <a:pt x="65" y="0"/>
                      <a:pt x="5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4"/>
              <p:cNvSpPr/>
              <p:nvPr/>
            </p:nvSpPr>
            <p:spPr>
              <a:xfrm>
                <a:off x="6220891" y="3463749"/>
                <a:ext cx="10910" cy="1861"/>
              </a:xfrm>
              <a:custGeom>
                <a:avLst/>
                <a:gdLst/>
                <a:ahLst/>
                <a:cxnLst/>
                <a:rect l="l" t="t" r="r" b="b"/>
                <a:pathLst>
                  <a:path w="387" h="66" extrusionOk="0">
                    <a:moveTo>
                      <a:pt x="51" y="0"/>
                    </a:moveTo>
                    <a:cubicBezTo>
                      <a:pt x="16" y="0"/>
                      <a:pt x="1" y="19"/>
                      <a:pt x="1" y="35"/>
                    </a:cubicBezTo>
                    <a:cubicBezTo>
                      <a:pt x="1" y="50"/>
                      <a:pt x="16" y="66"/>
                      <a:pt x="51" y="66"/>
                    </a:cubicBezTo>
                    <a:lnTo>
                      <a:pt x="355" y="66"/>
                    </a:lnTo>
                    <a:cubicBezTo>
                      <a:pt x="371" y="66"/>
                      <a:pt x="386" y="50"/>
                      <a:pt x="386" y="35"/>
                    </a:cubicBezTo>
                    <a:cubicBezTo>
                      <a:pt x="386" y="19"/>
                      <a:pt x="371"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4"/>
              <p:cNvSpPr/>
              <p:nvPr/>
            </p:nvSpPr>
            <p:spPr>
              <a:xfrm>
                <a:off x="6149789" y="3470148"/>
                <a:ext cx="10882" cy="2312"/>
              </a:xfrm>
              <a:custGeom>
                <a:avLst/>
                <a:gdLst/>
                <a:ahLst/>
                <a:cxnLst/>
                <a:rect l="l" t="t" r="r" b="b"/>
                <a:pathLst>
                  <a:path w="386" h="82" extrusionOk="0">
                    <a:moveTo>
                      <a:pt x="31" y="1"/>
                    </a:moveTo>
                    <a:cubicBezTo>
                      <a:pt x="15" y="1"/>
                      <a:pt x="0" y="16"/>
                      <a:pt x="0" y="32"/>
                    </a:cubicBezTo>
                    <a:cubicBezTo>
                      <a:pt x="0" y="62"/>
                      <a:pt x="15" y="82"/>
                      <a:pt x="31" y="82"/>
                    </a:cubicBezTo>
                    <a:lnTo>
                      <a:pt x="336" y="82"/>
                    </a:lnTo>
                    <a:cubicBezTo>
                      <a:pt x="370" y="82"/>
                      <a:pt x="386" y="62"/>
                      <a:pt x="386" y="32"/>
                    </a:cubicBezTo>
                    <a:cubicBezTo>
                      <a:pt x="386" y="16"/>
                      <a:pt x="370"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4"/>
              <p:cNvSpPr/>
              <p:nvPr/>
            </p:nvSpPr>
            <p:spPr>
              <a:xfrm>
                <a:off x="6165210" y="3493013"/>
                <a:ext cx="9924" cy="6625"/>
              </a:xfrm>
              <a:custGeom>
                <a:avLst/>
                <a:gdLst/>
                <a:ahLst/>
                <a:cxnLst/>
                <a:rect l="l" t="t" r="r" b="b"/>
                <a:pathLst>
                  <a:path w="352" h="235" extrusionOk="0">
                    <a:moveTo>
                      <a:pt x="306" y="1"/>
                    </a:moveTo>
                    <a:cubicBezTo>
                      <a:pt x="300" y="1"/>
                      <a:pt x="295" y="3"/>
                      <a:pt x="290" y="7"/>
                    </a:cubicBezTo>
                    <a:lnTo>
                      <a:pt x="32" y="169"/>
                    </a:lnTo>
                    <a:cubicBezTo>
                      <a:pt x="16" y="185"/>
                      <a:pt x="1" y="200"/>
                      <a:pt x="16" y="216"/>
                    </a:cubicBezTo>
                    <a:cubicBezTo>
                      <a:pt x="32" y="235"/>
                      <a:pt x="32" y="235"/>
                      <a:pt x="47" y="235"/>
                    </a:cubicBezTo>
                    <a:lnTo>
                      <a:pt x="62" y="235"/>
                    </a:lnTo>
                    <a:lnTo>
                      <a:pt x="336" y="73"/>
                    </a:lnTo>
                    <a:cubicBezTo>
                      <a:pt x="352" y="57"/>
                      <a:pt x="352" y="42"/>
                      <a:pt x="336" y="23"/>
                    </a:cubicBezTo>
                    <a:cubicBezTo>
                      <a:pt x="336" y="12"/>
                      <a:pt x="321" y="1"/>
                      <a:pt x="30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4"/>
              <p:cNvSpPr/>
              <p:nvPr/>
            </p:nvSpPr>
            <p:spPr>
              <a:xfrm>
                <a:off x="6185537" y="3565835"/>
                <a:ext cx="10037" cy="6682"/>
              </a:xfrm>
              <a:custGeom>
                <a:avLst/>
                <a:gdLst/>
                <a:ahLst/>
                <a:cxnLst/>
                <a:rect l="l" t="t" r="r" b="b"/>
                <a:pathLst>
                  <a:path w="356" h="237" extrusionOk="0">
                    <a:moveTo>
                      <a:pt x="321" y="1"/>
                    </a:moveTo>
                    <a:cubicBezTo>
                      <a:pt x="311" y="1"/>
                      <a:pt x="298" y="5"/>
                      <a:pt x="290" y="12"/>
                    </a:cubicBezTo>
                    <a:lnTo>
                      <a:pt x="32" y="174"/>
                    </a:lnTo>
                    <a:cubicBezTo>
                      <a:pt x="16" y="190"/>
                      <a:pt x="1" y="205"/>
                      <a:pt x="16" y="221"/>
                    </a:cubicBezTo>
                    <a:cubicBezTo>
                      <a:pt x="16" y="236"/>
                      <a:pt x="32" y="236"/>
                      <a:pt x="51" y="236"/>
                    </a:cubicBezTo>
                    <a:lnTo>
                      <a:pt x="67" y="236"/>
                    </a:lnTo>
                    <a:lnTo>
                      <a:pt x="340" y="78"/>
                    </a:lnTo>
                    <a:cubicBezTo>
                      <a:pt x="356" y="63"/>
                      <a:pt x="356" y="43"/>
                      <a:pt x="340" y="12"/>
                    </a:cubicBezTo>
                    <a:cubicBezTo>
                      <a:pt x="340" y="5"/>
                      <a:pt x="332" y="1"/>
                      <a:pt x="32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44"/>
              <p:cNvSpPr/>
              <p:nvPr/>
            </p:nvSpPr>
            <p:spPr>
              <a:xfrm>
                <a:off x="6164675" y="3540405"/>
                <a:ext cx="10910" cy="1776"/>
              </a:xfrm>
              <a:custGeom>
                <a:avLst/>
                <a:gdLst/>
                <a:ahLst/>
                <a:cxnLst/>
                <a:rect l="l" t="t" r="r" b="b"/>
                <a:pathLst>
                  <a:path w="387" h="63" extrusionOk="0">
                    <a:moveTo>
                      <a:pt x="51" y="0"/>
                    </a:moveTo>
                    <a:cubicBezTo>
                      <a:pt x="20" y="0"/>
                      <a:pt x="0" y="16"/>
                      <a:pt x="0" y="31"/>
                    </a:cubicBezTo>
                    <a:cubicBezTo>
                      <a:pt x="0" y="47"/>
                      <a:pt x="20" y="62"/>
                      <a:pt x="51" y="62"/>
                    </a:cubicBezTo>
                    <a:lnTo>
                      <a:pt x="355" y="62"/>
                    </a:lnTo>
                    <a:cubicBezTo>
                      <a:pt x="371" y="62"/>
                      <a:pt x="386" y="47"/>
                      <a:pt x="386" y="31"/>
                    </a:cubicBezTo>
                    <a:cubicBezTo>
                      <a:pt x="386" y="16"/>
                      <a:pt x="371"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44"/>
              <p:cNvSpPr/>
              <p:nvPr/>
            </p:nvSpPr>
            <p:spPr>
              <a:xfrm>
                <a:off x="6265802" y="3505305"/>
                <a:ext cx="10910" cy="5216"/>
              </a:xfrm>
              <a:custGeom>
                <a:avLst/>
                <a:gdLst/>
                <a:ahLst/>
                <a:cxnLst/>
                <a:rect l="l" t="t" r="r" b="b"/>
                <a:pathLst>
                  <a:path w="387" h="185" extrusionOk="0">
                    <a:moveTo>
                      <a:pt x="46" y="1"/>
                    </a:moveTo>
                    <a:cubicBezTo>
                      <a:pt x="31" y="1"/>
                      <a:pt x="16" y="12"/>
                      <a:pt x="16" y="23"/>
                    </a:cubicBezTo>
                    <a:cubicBezTo>
                      <a:pt x="0" y="38"/>
                      <a:pt x="16" y="69"/>
                      <a:pt x="31" y="69"/>
                    </a:cubicBezTo>
                    <a:lnTo>
                      <a:pt x="321" y="185"/>
                    </a:lnTo>
                    <a:lnTo>
                      <a:pt x="336" y="185"/>
                    </a:lnTo>
                    <a:cubicBezTo>
                      <a:pt x="351" y="185"/>
                      <a:pt x="367" y="185"/>
                      <a:pt x="367" y="165"/>
                    </a:cubicBezTo>
                    <a:cubicBezTo>
                      <a:pt x="386" y="150"/>
                      <a:pt x="367" y="119"/>
                      <a:pt x="351" y="119"/>
                    </a:cubicBezTo>
                    <a:lnTo>
                      <a:pt x="62" y="7"/>
                    </a:lnTo>
                    <a:cubicBezTo>
                      <a:pt x="58" y="3"/>
                      <a:pt x="52" y="1"/>
                      <a:pt x="4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4"/>
              <p:cNvSpPr/>
              <p:nvPr/>
            </p:nvSpPr>
            <p:spPr>
              <a:xfrm>
                <a:off x="6255371" y="3533977"/>
                <a:ext cx="10882" cy="5469"/>
              </a:xfrm>
              <a:custGeom>
                <a:avLst/>
                <a:gdLst/>
                <a:ahLst/>
                <a:cxnLst/>
                <a:rect l="l" t="t" r="r" b="b"/>
                <a:pathLst>
                  <a:path w="386" h="194" extrusionOk="0">
                    <a:moveTo>
                      <a:pt x="62" y="1"/>
                    </a:moveTo>
                    <a:cubicBezTo>
                      <a:pt x="46" y="1"/>
                      <a:pt x="16" y="16"/>
                      <a:pt x="16" y="35"/>
                    </a:cubicBezTo>
                    <a:cubicBezTo>
                      <a:pt x="0" y="51"/>
                      <a:pt x="16" y="66"/>
                      <a:pt x="31" y="82"/>
                    </a:cubicBezTo>
                    <a:lnTo>
                      <a:pt x="320" y="194"/>
                    </a:lnTo>
                    <a:lnTo>
                      <a:pt x="336" y="194"/>
                    </a:lnTo>
                    <a:cubicBezTo>
                      <a:pt x="351" y="194"/>
                      <a:pt x="370" y="194"/>
                      <a:pt x="370" y="178"/>
                    </a:cubicBezTo>
                    <a:cubicBezTo>
                      <a:pt x="386" y="147"/>
                      <a:pt x="370" y="132"/>
                      <a:pt x="351" y="132"/>
                    </a:cubicBezTo>
                    <a:lnTo>
                      <a:pt x="62"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4"/>
              <p:cNvSpPr/>
              <p:nvPr/>
            </p:nvSpPr>
            <p:spPr>
              <a:xfrm>
                <a:off x="6206005" y="3604064"/>
                <a:ext cx="10347" cy="5187"/>
              </a:xfrm>
              <a:custGeom>
                <a:avLst/>
                <a:gdLst/>
                <a:ahLst/>
                <a:cxnLst/>
                <a:rect l="l" t="t" r="r" b="b"/>
                <a:pathLst>
                  <a:path w="367" h="184" extrusionOk="0">
                    <a:moveTo>
                      <a:pt x="33" y="0"/>
                    </a:moveTo>
                    <a:cubicBezTo>
                      <a:pt x="22" y="0"/>
                      <a:pt x="11" y="11"/>
                      <a:pt x="0" y="22"/>
                    </a:cubicBezTo>
                    <a:cubicBezTo>
                      <a:pt x="0" y="37"/>
                      <a:pt x="16" y="57"/>
                      <a:pt x="31" y="72"/>
                    </a:cubicBezTo>
                    <a:lnTo>
                      <a:pt x="320" y="184"/>
                    </a:lnTo>
                    <a:lnTo>
                      <a:pt x="336" y="184"/>
                    </a:lnTo>
                    <a:cubicBezTo>
                      <a:pt x="336" y="184"/>
                      <a:pt x="351" y="184"/>
                      <a:pt x="367" y="168"/>
                    </a:cubicBezTo>
                    <a:cubicBezTo>
                      <a:pt x="367" y="153"/>
                      <a:pt x="367" y="118"/>
                      <a:pt x="336" y="118"/>
                    </a:cubicBezTo>
                    <a:lnTo>
                      <a:pt x="46" y="6"/>
                    </a:lnTo>
                    <a:cubicBezTo>
                      <a:pt x="42" y="2"/>
                      <a:pt x="37" y="0"/>
                      <a:pt x="33"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4"/>
              <p:cNvSpPr/>
              <p:nvPr/>
            </p:nvSpPr>
            <p:spPr>
              <a:xfrm>
                <a:off x="6231322" y="3546523"/>
                <a:ext cx="4595" cy="10657"/>
              </a:xfrm>
              <a:custGeom>
                <a:avLst/>
                <a:gdLst/>
                <a:ahLst/>
                <a:cxnLst/>
                <a:rect l="l" t="t" r="r" b="b"/>
                <a:pathLst>
                  <a:path w="163" h="378" extrusionOk="0">
                    <a:moveTo>
                      <a:pt x="46" y="1"/>
                    </a:moveTo>
                    <a:cubicBezTo>
                      <a:pt x="41" y="1"/>
                      <a:pt x="36" y="3"/>
                      <a:pt x="32" y="7"/>
                    </a:cubicBezTo>
                    <a:cubicBezTo>
                      <a:pt x="16" y="7"/>
                      <a:pt x="1" y="22"/>
                      <a:pt x="1" y="38"/>
                    </a:cubicBezTo>
                    <a:lnTo>
                      <a:pt x="82" y="343"/>
                    </a:lnTo>
                    <a:cubicBezTo>
                      <a:pt x="82" y="362"/>
                      <a:pt x="97" y="377"/>
                      <a:pt x="113" y="377"/>
                    </a:cubicBezTo>
                    <a:lnTo>
                      <a:pt x="128" y="377"/>
                    </a:lnTo>
                    <a:cubicBezTo>
                      <a:pt x="144" y="377"/>
                      <a:pt x="163" y="343"/>
                      <a:pt x="144" y="327"/>
                    </a:cubicBezTo>
                    <a:lnTo>
                      <a:pt x="82" y="22"/>
                    </a:lnTo>
                    <a:cubicBezTo>
                      <a:pt x="71" y="12"/>
                      <a:pt x="58" y="1"/>
                      <a:pt x="4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4"/>
              <p:cNvSpPr/>
              <p:nvPr/>
            </p:nvSpPr>
            <p:spPr>
              <a:xfrm>
                <a:off x="6243079" y="3425068"/>
                <a:ext cx="3721" cy="10629"/>
              </a:xfrm>
              <a:custGeom>
                <a:avLst/>
                <a:gdLst/>
                <a:ahLst/>
                <a:cxnLst/>
                <a:rect l="l" t="t" r="r" b="b"/>
                <a:pathLst>
                  <a:path w="132" h="377" extrusionOk="0">
                    <a:moveTo>
                      <a:pt x="50" y="1"/>
                    </a:moveTo>
                    <a:cubicBezTo>
                      <a:pt x="44" y="1"/>
                      <a:pt x="39" y="3"/>
                      <a:pt x="35" y="7"/>
                    </a:cubicBezTo>
                    <a:cubicBezTo>
                      <a:pt x="16" y="7"/>
                      <a:pt x="0" y="22"/>
                      <a:pt x="0" y="41"/>
                    </a:cubicBezTo>
                    <a:lnTo>
                      <a:pt x="50" y="346"/>
                    </a:lnTo>
                    <a:cubicBezTo>
                      <a:pt x="66" y="377"/>
                      <a:pt x="81" y="377"/>
                      <a:pt x="97" y="377"/>
                    </a:cubicBezTo>
                    <a:cubicBezTo>
                      <a:pt x="112" y="377"/>
                      <a:pt x="131" y="362"/>
                      <a:pt x="131" y="346"/>
                    </a:cubicBezTo>
                    <a:lnTo>
                      <a:pt x="81" y="41"/>
                    </a:lnTo>
                    <a:cubicBezTo>
                      <a:pt x="81" y="16"/>
                      <a:pt x="65" y="1"/>
                      <a:pt x="50"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4"/>
              <p:cNvSpPr/>
              <p:nvPr/>
            </p:nvSpPr>
            <p:spPr>
              <a:xfrm>
                <a:off x="6219594" y="3507053"/>
                <a:ext cx="4032" cy="10657"/>
              </a:xfrm>
              <a:custGeom>
                <a:avLst/>
                <a:gdLst/>
                <a:ahLst/>
                <a:cxnLst/>
                <a:rect l="l" t="t" r="r" b="b"/>
                <a:pathLst>
                  <a:path w="143" h="378" extrusionOk="0">
                    <a:moveTo>
                      <a:pt x="58" y="1"/>
                    </a:moveTo>
                    <a:cubicBezTo>
                      <a:pt x="55" y="1"/>
                      <a:pt x="51" y="3"/>
                      <a:pt x="47" y="7"/>
                    </a:cubicBezTo>
                    <a:cubicBezTo>
                      <a:pt x="16" y="7"/>
                      <a:pt x="0" y="26"/>
                      <a:pt x="16" y="42"/>
                    </a:cubicBezTo>
                    <a:lnTo>
                      <a:pt x="62" y="346"/>
                    </a:lnTo>
                    <a:cubicBezTo>
                      <a:pt x="62" y="377"/>
                      <a:pt x="77" y="377"/>
                      <a:pt x="97" y="377"/>
                    </a:cubicBezTo>
                    <a:cubicBezTo>
                      <a:pt x="128" y="377"/>
                      <a:pt x="143" y="362"/>
                      <a:pt x="128" y="346"/>
                    </a:cubicBezTo>
                    <a:lnTo>
                      <a:pt x="77" y="42"/>
                    </a:lnTo>
                    <a:cubicBezTo>
                      <a:pt x="77" y="16"/>
                      <a:pt x="69" y="1"/>
                      <a:pt x="58"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4"/>
              <p:cNvSpPr/>
              <p:nvPr/>
            </p:nvSpPr>
            <p:spPr>
              <a:xfrm>
                <a:off x="6256667" y="3435359"/>
                <a:ext cx="8176" cy="8514"/>
              </a:xfrm>
              <a:custGeom>
                <a:avLst/>
                <a:gdLst/>
                <a:ahLst/>
                <a:cxnLst/>
                <a:rect l="l" t="t" r="r" b="b"/>
                <a:pathLst>
                  <a:path w="290" h="302" extrusionOk="0">
                    <a:moveTo>
                      <a:pt x="251" y="0"/>
                    </a:moveTo>
                    <a:cubicBezTo>
                      <a:pt x="243" y="0"/>
                      <a:pt x="236" y="4"/>
                      <a:pt x="228" y="12"/>
                    </a:cubicBezTo>
                    <a:lnTo>
                      <a:pt x="16" y="236"/>
                    </a:lnTo>
                    <a:cubicBezTo>
                      <a:pt x="0" y="255"/>
                      <a:pt x="0" y="286"/>
                      <a:pt x="16" y="301"/>
                    </a:cubicBezTo>
                    <a:lnTo>
                      <a:pt x="35" y="301"/>
                    </a:lnTo>
                    <a:cubicBezTo>
                      <a:pt x="51" y="301"/>
                      <a:pt x="66" y="301"/>
                      <a:pt x="66" y="286"/>
                    </a:cubicBezTo>
                    <a:lnTo>
                      <a:pt x="274" y="62"/>
                    </a:lnTo>
                    <a:cubicBezTo>
                      <a:pt x="290" y="43"/>
                      <a:pt x="290" y="27"/>
                      <a:pt x="274" y="12"/>
                    </a:cubicBezTo>
                    <a:cubicBezTo>
                      <a:pt x="267" y="4"/>
                      <a:pt x="259" y="0"/>
                      <a:pt x="25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4"/>
              <p:cNvSpPr/>
              <p:nvPr/>
            </p:nvSpPr>
            <p:spPr>
              <a:xfrm>
                <a:off x="6192839" y="3480580"/>
                <a:ext cx="10910" cy="2227"/>
              </a:xfrm>
              <a:custGeom>
                <a:avLst/>
                <a:gdLst/>
                <a:ahLst/>
                <a:cxnLst/>
                <a:rect l="l" t="t" r="r" b="b"/>
                <a:pathLst>
                  <a:path w="387" h="79" extrusionOk="0">
                    <a:moveTo>
                      <a:pt x="31" y="1"/>
                    </a:moveTo>
                    <a:cubicBezTo>
                      <a:pt x="16" y="1"/>
                      <a:pt x="0" y="16"/>
                      <a:pt x="0" y="47"/>
                    </a:cubicBezTo>
                    <a:cubicBezTo>
                      <a:pt x="0" y="63"/>
                      <a:pt x="16" y="78"/>
                      <a:pt x="31" y="78"/>
                    </a:cubicBezTo>
                    <a:lnTo>
                      <a:pt x="336" y="78"/>
                    </a:lnTo>
                    <a:cubicBezTo>
                      <a:pt x="371" y="78"/>
                      <a:pt x="386" y="63"/>
                      <a:pt x="386" y="47"/>
                    </a:cubicBezTo>
                    <a:cubicBezTo>
                      <a:pt x="386" y="16"/>
                      <a:pt x="371"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4"/>
              <p:cNvSpPr/>
              <p:nvPr/>
            </p:nvSpPr>
            <p:spPr>
              <a:xfrm>
                <a:off x="6206005" y="3582468"/>
                <a:ext cx="10882" cy="2312"/>
              </a:xfrm>
              <a:custGeom>
                <a:avLst/>
                <a:gdLst/>
                <a:ahLst/>
                <a:cxnLst/>
                <a:rect l="l" t="t" r="r" b="b"/>
                <a:pathLst>
                  <a:path w="386" h="82" extrusionOk="0">
                    <a:moveTo>
                      <a:pt x="31" y="1"/>
                    </a:moveTo>
                    <a:cubicBezTo>
                      <a:pt x="16" y="1"/>
                      <a:pt x="0" y="16"/>
                      <a:pt x="0" y="32"/>
                    </a:cubicBezTo>
                    <a:cubicBezTo>
                      <a:pt x="0" y="67"/>
                      <a:pt x="16" y="82"/>
                      <a:pt x="31" y="82"/>
                    </a:cubicBezTo>
                    <a:lnTo>
                      <a:pt x="336" y="82"/>
                    </a:lnTo>
                    <a:cubicBezTo>
                      <a:pt x="367" y="82"/>
                      <a:pt x="386" y="67"/>
                      <a:pt x="386" y="32"/>
                    </a:cubicBezTo>
                    <a:cubicBezTo>
                      <a:pt x="386" y="16"/>
                      <a:pt x="367"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4"/>
              <p:cNvSpPr/>
              <p:nvPr/>
            </p:nvSpPr>
            <p:spPr>
              <a:xfrm>
                <a:off x="6182408" y="3517681"/>
                <a:ext cx="10882" cy="4144"/>
              </a:xfrm>
              <a:custGeom>
                <a:avLst/>
                <a:gdLst/>
                <a:ahLst/>
                <a:cxnLst/>
                <a:rect l="l" t="t" r="r" b="b"/>
                <a:pathLst>
                  <a:path w="386" h="147" extrusionOk="0">
                    <a:moveTo>
                      <a:pt x="320" y="0"/>
                    </a:moveTo>
                    <a:lnTo>
                      <a:pt x="31" y="81"/>
                    </a:lnTo>
                    <a:cubicBezTo>
                      <a:pt x="0" y="81"/>
                      <a:pt x="0" y="112"/>
                      <a:pt x="0" y="131"/>
                    </a:cubicBezTo>
                    <a:cubicBezTo>
                      <a:pt x="0" y="147"/>
                      <a:pt x="16" y="147"/>
                      <a:pt x="31" y="147"/>
                    </a:cubicBezTo>
                    <a:lnTo>
                      <a:pt x="46" y="147"/>
                    </a:lnTo>
                    <a:lnTo>
                      <a:pt x="355" y="66"/>
                    </a:lnTo>
                    <a:cubicBezTo>
                      <a:pt x="370" y="66"/>
                      <a:pt x="386" y="50"/>
                      <a:pt x="370" y="35"/>
                    </a:cubicBezTo>
                    <a:cubicBezTo>
                      <a:pt x="370" y="0"/>
                      <a:pt x="355" y="0"/>
                      <a:pt x="32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4"/>
              <p:cNvSpPr/>
              <p:nvPr/>
            </p:nvSpPr>
            <p:spPr>
              <a:xfrm>
                <a:off x="6183705" y="3458307"/>
                <a:ext cx="8176" cy="8711"/>
              </a:xfrm>
              <a:custGeom>
                <a:avLst/>
                <a:gdLst/>
                <a:ahLst/>
                <a:cxnLst/>
                <a:rect l="l" t="t" r="r" b="b"/>
                <a:pathLst>
                  <a:path w="290" h="309" extrusionOk="0">
                    <a:moveTo>
                      <a:pt x="274" y="0"/>
                    </a:moveTo>
                    <a:cubicBezTo>
                      <a:pt x="259" y="0"/>
                      <a:pt x="228" y="0"/>
                      <a:pt x="213" y="20"/>
                    </a:cubicBezTo>
                    <a:lnTo>
                      <a:pt x="0" y="243"/>
                    </a:lnTo>
                    <a:cubicBezTo>
                      <a:pt x="0" y="259"/>
                      <a:pt x="0" y="274"/>
                      <a:pt x="20" y="290"/>
                    </a:cubicBezTo>
                    <a:cubicBezTo>
                      <a:pt x="20" y="309"/>
                      <a:pt x="35" y="309"/>
                      <a:pt x="35" y="309"/>
                    </a:cubicBezTo>
                    <a:cubicBezTo>
                      <a:pt x="51" y="309"/>
                      <a:pt x="51" y="309"/>
                      <a:pt x="66" y="290"/>
                    </a:cubicBezTo>
                    <a:lnTo>
                      <a:pt x="274" y="66"/>
                    </a:lnTo>
                    <a:cubicBezTo>
                      <a:pt x="290" y="50"/>
                      <a:pt x="290" y="20"/>
                      <a:pt x="274"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3" name="Google Shape;2603;p44"/>
            <p:cNvGrpSpPr/>
            <p:nvPr/>
          </p:nvGrpSpPr>
          <p:grpSpPr>
            <a:xfrm>
              <a:off x="6910818" y="3958825"/>
              <a:ext cx="1685754" cy="303464"/>
              <a:chOff x="5997971" y="2910579"/>
              <a:chExt cx="886259" cy="159542"/>
            </a:xfrm>
          </p:grpSpPr>
          <p:sp>
            <p:nvSpPr>
              <p:cNvPr id="2604" name="Google Shape;2604;p44"/>
              <p:cNvSpPr/>
              <p:nvPr/>
            </p:nvSpPr>
            <p:spPr>
              <a:xfrm>
                <a:off x="6024726" y="2966795"/>
                <a:ext cx="826886" cy="40259"/>
              </a:xfrm>
              <a:custGeom>
                <a:avLst/>
                <a:gdLst/>
                <a:ahLst/>
                <a:cxnLst/>
                <a:rect l="l" t="t" r="r" b="b"/>
                <a:pathLst>
                  <a:path w="29330" h="1428" extrusionOk="0">
                    <a:moveTo>
                      <a:pt x="0" y="0"/>
                    </a:moveTo>
                    <a:lnTo>
                      <a:pt x="0" y="579"/>
                    </a:lnTo>
                    <a:cubicBezTo>
                      <a:pt x="0" y="1042"/>
                      <a:pt x="386" y="1427"/>
                      <a:pt x="868" y="1427"/>
                    </a:cubicBezTo>
                    <a:lnTo>
                      <a:pt x="3198" y="1427"/>
                    </a:lnTo>
                    <a:lnTo>
                      <a:pt x="3198" y="0"/>
                    </a:lnTo>
                    <a:close/>
                    <a:moveTo>
                      <a:pt x="5674" y="0"/>
                    </a:moveTo>
                    <a:lnTo>
                      <a:pt x="5674" y="899"/>
                    </a:lnTo>
                    <a:lnTo>
                      <a:pt x="5674" y="1427"/>
                    </a:lnTo>
                    <a:lnTo>
                      <a:pt x="23864" y="1427"/>
                    </a:lnTo>
                    <a:lnTo>
                      <a:pt x="23864" y="0"/>
                    </a:lnTo>
                    <a:close/>
                    <a:moveTo>
                      <a:pt x="26325" y="0"/>
                    </a:moveTo>
                    <a:lnTo>
                      <a:pt x="26325" y="899"/>
                    </a:lnTo>
                    <a:lnTo>
                      <a:pt x="26325" y="1427"/>
                    </a:lnTo>
                    <a:lnTo>
                      <a:pt x="28477" y="1427"/>
                    </a:lnTo>
                    <a:cubicBezTo>
                      <a:pt x="28959" y="1427"/>
                      <a:pt x="29329" y="1042"/>
                      <a:pt x="29329" y="579"/>
                    </a:cubicBezTo>
                    <a:lnTo>
                      <a:pt x="29329" y="0"/>
                    </a:lnTo>
                    <a:close/>
                  </a:path>
                </a:pathLst>
              </a:cu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4"/>
              <p:cNvSpPr/>
              <p:nvPr/>
            </p:nvSpPr>
            <p:spPr>
              <a:xfrm>
                <a:off x="6114858" y="2965386"/>
                <a:ext cx="69861" cy="104735"/>
              </a:xfrm>
              <a:custGeom>
                <a:avLst/>
                <a:gdLst/>
                <a:ahLst/>
                <a:cxnLst/>
                <a:rect l="l" t="t" r="r" b="b"/>
                <a:pathLst>
                  <a:path w="2478" h="3715" extrusionOk="0">
                    <a:moveTo>
                      <a:pt x="1" y="0"/>
                    </a:moveTo>
                    <a:lnTo>
                      <a:pt x="1" y="3086"/>
                    </a:lnTo>
                    <a:cubicBezTo>
                      <a:pt x="1" y="3441"/>
                      <a:pt x="275" y="3715"/>
                      <a:pt x="630" y="3715"/>
                    </a:cubicBezTo>
                    <a:lnTo>
                      <a:pt x="1833" y="3715"/>
                    </a:lnTo>
                    <a:cubicBezTo>
                      <a:pt x="2188" y="3715"/>
                      <a:pt x="2477" y="3441"/>
                      <a:pt x="2477" y="3086"/>
                    </a:cubicBezTo>
                    <a:lnTo>
                      <a:pt x="2477"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4"/>
              <p:cNvSpPr/>
              <p:nvPr/>
            </p:nvSpPr>
            <p:spPr>
              <a:xfrm>
                <a:off x="6114858" y="2966795"/>
                <a:ext cx="69861" cy="25373"/>
              </a:xfrm>
              <a:custGeom>
                <a:avLst/>
                <a:gdLst/>
                <a:ahLst/>
                <a:cxnLst/>
                <a:rect l="l" t="t" r="r" b="b"/>
                <a:pathLst>
                  <a:path w="2478" h="900" extrusionOk="0">
                    <a:moveTo>
                      <a:pt x="1" y="0"/>
                    </a:moveTo>
                    <a:lnTo>
                      <a:pt x="1" y="899"/>
                    </a:lnTo>
                    <a:lnTo>
                      <a:pt x="2477" y="899"/>
                    </a:lnTo>
                    <a:lnTo>
                      <a:pt x="2477"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4"/>
              <p:cNvSpPr/>
              <p:nvPr/>
            </p:nvSpPr>
            <p:spPr>
              <a:xfrm>
                <a:off x="6697489" y="2965386"/>
                <a:ext cx="69410" cy="104735"/>
              </a:xfrm>
              <a:custGeom>
                <a:avLst/>
                <a:gdLst/>
                <a:ahLst/>
                <a:cxnLst/>
                <a:rect l="l" t="t" r="r" b="b"/>
                <a:pathLst>
                  <a:path w="2462" h="3715" extrusionOk="0">
                    <a:moveTo>
                      <a:pt x="1" y="0"/>
                    </a:moveTo>
                    <a:lnTo>
                      <a:pt x="1" y="3086"/>
                    </a:lnTo>
                    <a:cubicBezTo>
                      <a:pt x="1" y="3441"/>
                      <a:pt x="275" y="3715"/>
                      <a:pt x="630" y="3715"/>
                    </a:cubicBezTo>
                    <a:lnTo>
                      <a:pt x="1833" y="3715"/>
                    </a:lnTo>
                    <a:cubicBezTo>
                      <a:pt x="2188" y="3715"/>
                      <a:pt x="2462" y="3441"/>
                      <a:pt x="2462" y="3086"/>
                    </a:cubicBezTo>
                    <a:lnTo>
                      <a:pt x="2462"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4"/>
              <p:cNvSpPr/>
              <p:nvPr/>
            </p:nvSpPr>
            <p:spPr>
              <a:xfrm>
                <a:off x="6697489" y="2966795"/>
                <a:ext cx="69410" cy="25373"/>
              </a:xfrm>
              <a:custGeom>
                <a:avLst/>
                <a:gdLst/>
                <a:ahLst/>
                <a:cxnLst/>
                <a:rect l="l" t="t" r="r" b="b"/>
                <a:pathLst>
                  <a:path w="2462" h="900" extrusionOk="0">
                    <a:moveTo>
                      <a:pt x="1" y="0"/>
                    </a:moveTo>
                    <a:lnTo>
                      <a:pt x="1" y="899"/>
                    </a:lnTo>
                    <a:lnTo>
                      <a:pt x="2462" y="899"/>
                    </a:lnTo>
                    <a:lnTo>
                      <a:pt x="2462"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4"/>
              <p:cNvSpPr/>
              <p:nvPr/>
            </p:nvSpPr>
            <p:spPr>
              <a:xfrm>
                <a:off x="5997971" y="2910579"/>
                <a:ext cx="886259" cy="56244"/>
              </a:xfrm>
              <a:custGeom>
                <a:avLst/>
                <a:gdLst/>
                <a:ahLst/>
                <a:cxnLst/>
                <a:rect l="l" t="t" r="r" b="b"/>
                <a:pathLst>
                  <a:path w="31436" h="1995" extrusionOk="0">
                    <a:moveTo>
                      <a:pt x="980" y="0"/>
                    </a:moveTo>
                    <a:cubicBezTo>
                      <a:pt x="706" y="0"/>
                      <a:pt x="467" y="112"/>
                      <a:pt x="290" y="290"/>
                    </a:cubicBezTo>
                    <a:cubicBezTo>
                      <a:pt x="112" y="467"/>
                      <a:pt x="1" y="722"/>
                      <a:pt x="1" y="995"/>
                    </a:cubicBezTo>
                    <a:lnTo>
                      <a:pt x="1" y="1142"/>
                    </a:lnTo>
                    <a:cubicBezTo>
                      <a:pt x="82" y="1624"/>
                      <a:pt x="483" y="1994"/>
                      <a:pt x="980" y="1994"/>
                    </a:cubicBezTo>
                    <a:lnTo>
                      <a:pt x="30440" y="1994"/>
                    </a:lnTo>
                    <a:cubicBezTo>
                      <a:pt x="30714" y="1994"/>
                      <a:pt x="30953" y="1879"/>
                      <a:pt x="31131" y="1705"/>
                    </a:cubicBezTo>
                    <a:cubicBezTo>
                      <a:pt x="31293" y="1558"/>
                      <a:pt x="31389" y="1366"/>
                      <a:pt x="31420" y="1142"/>
                    </a:cubicBezTo>
                    <a:cubicBezTo>
                      <a:pt x="31420" y="1092"/>
                      <a:pt x="31435" y="1046"/>
                      <a:pt x="31435" y="995"/>
                    </a:cubicBezTo>
                    <a:cubicBezTo>
                      <a:pt x="31435" y="452"/>
                      <a:pt x="30984" y="0"/>
                      <a:pt x="3044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4"/>
              <p:cNvSpPr/>
              <p:nvPr/>
            </p:nvSpPr>
            <p:spPr>
              <a:xfrm>
                <a:off x="5997971" y="2942747"/>
                <a:ext cx="885837" cy="24076"/>
              </a:xfrm>
              <a:custGeom>
                <a:avLst/>
                <a:gdLst/>
                <a:ahLst/>
                <a:cxnLst/>
                <a:rect l="l" t="t" r="r" b="b"/>
                <a:pathLst>
                  <a:path w="31421" h="854" extrusionOk="0">
                    <a:moveTo>
                      <a:pt x="1" y="1"/>
                    </a:moveTo>
                    <a:cubicBezTo>
                      <a:pt x="82" y="483"/>
                      <a:pt x="483" y="853"/>
                      <a:pt x="980" y="853"/>
                    </a:cubicBezTo>
                    <a:lnTo>
                      <a:pt x="30440" y="853"/>
                    </a:lnTo>
                    <a:cubicBezTo>
                      <a:pt x="30714" y="853"/>
                      <a:pt x="30953" y="738"/>
                      <a:pt x="31131" y="564"/>
                    </a:cubicBezTo>
                    <a:cubicBezTo>
                      <a:pt x="31293" y="417"/>
                      <a:pt x="31389" y="225"/>
                      <a:pt x="31420" y="1"/>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1" name="Google Shape;2611;p44"/>
            <p:cNvGrpSpPr/>
            <p:nvPr/>
          </p:nvGrpSpPr>
          <p:grpSpPr>
            <a:xfrm>
              <a:off x="7602049" y="2931470"/>
              <a:ext cx="1046223" cy="303464"/>
              <a:chOff x="6361375" y="2370463"/>
              <a:chExt cx="550036" cy="159542"/>
            </a:xfrm>
          </p:grpSpPr>
          <p:sp>
            <p:nvSpPr>
              <p:cNvPr id="2612" name="Google Shape;2612;p44"/>
              <p:cNvSpPr/>
              <p:nvPr/>
            </p:nvSpPr>
            <p:spPr>
              <a:xfrm>
                <a:off x="6388581" y="2426228"/>
                <a:ext cx="490662" cy="40823"/>
              </a:xfrm>
              <a:custGeom>
                <a:avLst/>
                <a:gdLst/>
                <a:ahLst/>
                <a:cxnLst/>
                <a:rect l="l" t="t" r="r" b="b"/>
                <a:pathLst>
                  <a:path w="17404" h="1448" extrusionOk="0">
                    <a:moveTo>
                      <a:pt x="0" y="1"/>
                    </a:moveTo>
                    <a:lnTo>
                      <a:pt x="0" y="579"/>
                    </a:lnTo>
                    <a:cubicBezTo>
                      <a:pt x="0" y="1062"/>
                      <a:pt x="370" y="1447"/>
                      <a:pt x="852" y="1447"/>
                    </a:cubicBezTo>
                    <a:lnTo>
                      <a:pt x="3182" y="1447"/>
                    </a:lnTo>
                    <a:lnTo>
                      <a:pt x="3182" y="1"/>
                    </a:lnTo>
                    <a:close/>
                    <a:moveTo>
                      <a:pt x="5654" y="1"/>
                    </a:moveTo>
                    <a:lnTo>
                      <a:pt x="5654" y="900"/>
                    </a:lnTo>
                    <a:lnTo>
                      <a:pt x="5654" y="1447"/>
                    </a:lnTo>
                    <a:lnTo>
                      <a:pt x="11922" y="1447"/>
                    </a:lnTo>
                    <a:lnTo>
                      <a:pt x="11922" y="1"/>
                    </a:lnTo>
                    <a:close/>
                    <a:moveTo>
                      <a:pt x="14398" y="1"/>
                    </a:moveTo>
                    <a:lnTo>
                      <a:pt x="14398" y="900"/>
                    </a:lnTo>
                    <a:lnTo>
                      <a:pt x="14398" y="1447"/>
                    </a:lnTo>
                    <a:lnTo>
                      <a:pt x="16551" y="1447"/>
                    </a:lnTo>
                    <a:cubicBezTo>
                      <a:pt x="17017" y="1447"/>
                      <a:pt x="17403" y="1062"/>
                      <a:pt x="17403" y="579"/>
                    </a:cubicBezTo>
                    <a:lnTo>
                      <a:pt x="17403" y="1"/>
                    </a:lnTo>
                    <a:close/>
                  </a:path>
                </a:pathLst>
              </a:cu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4"/>
              <p:cNvSpPr/>
              <p:nvPr/>
            </p:nvSpPr>
            <p:spPr>
              <a:xfrm>
                <a:off x="6478291" y="2424818"/>
                <a:ext cx="69720" cy="105186"/>
              </a:xfrm>
              <a:custGeom>
                <a:avLst/>
                <a:gdLst/>
                <a:ahLst/>
                <a:cxnLst/>
                <a:rect l="l" t="t" r="r" b="b"/>
                <a:pathLst>
                  <a:path w="2473" h="3731" extrusionOk="0">
                    <a:moveTo>
                      <a:pt x="0" y="1"/>
                    </a:moveTo>
                    <a:lnTo>
                      <a:pt x="0" y="3086"/>
                    </a:lnTo>
                    <a:cubicBezTo>
                      <a:pt x="0" y="3441"/>
                      <a:pt x="274" y="3731"/>
                      <a:pt x="625" y="3731"/>
                    </a:cubicBezTo>
                    <a:lnTo>
                      <a:pt x="1832" y="3731"/>
                    </a:lnTo>
                    <a:cubicBezTo>
                      <a:pt x="2183" y="3731"/>
                      <a:pt x="2472" y="3441"/>
                      <a:pt x="2472" y="3086"/>
                    </a:cubicBezTo>
                    <a:lnTo>
                      <a:pt x="2472"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4"/>
              <p:cNvSpPr/>
              <p:nvPr/>
            </p:nvSpPr>
            <p:spPr>
              <a:xfrm>
                <a:off x="6478291" y="2426228"/>
                <a:ext cx="69720" cy="25373"/>
              </a:xfrm>
              <a:custGeom>
                <a:avLst/>
                <a:gdLst/>
                <a:ahLst/>
                <a:cxnLst/>
                <a:rect l="l" t="t" r="r" b="b"/>
                <a:pathLst>
                  <a:path w="2473" h="900" extrusionOk="0">
                    <a:moveTo>
                      <a:pt x="0" y="1"/>
                    </a:moveTo>
                    <a:lnTo>
                      <a:pt x="0" y="900"/>
                    </a:lnTo>
                    <a:lnTo>
                      <a:pt x="2472" y="900"/>
                    </a:lnTo>
                    <a:lnTo>
                      <a:pt x="2472"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4"/>
              <p:cNvSpPr/>
              <p:nvPr/>
            </p:nvSpPr>
            <p:spPr>
              <a:xfrm>
                <a:off x="6724695" y="2424818"/>
                <a:ext cx="69833" cy="105186"/>
              </a:xfrm>
              <a:custGeom>
                <a:avLst/>
                <a:gdLst/>
                <a:ahLst/>
                <a:cxnLst/>
                <a:rect l="l" t="t" r="r" b="b"/>
                <a:pathLst>
                  <a:path w="2477" h="3731" extrusionOk="0">
                    <a:moveTo>
                      <a:pt x="0" y="1"/>
                    </a:moveTo>
                    <a:lnTo>
                      <a:pt x="0" y="3086"/>
                    </a:lnTo>
                    <a:cubicBezTo>
                      <a:pt x="0" y="3441"/>
                      <a:pt x="289" y="3731"/>
                      <a:pt x="629" y="3731"/>
                    </a:cubicBezTo>
                    <a:lnTo>
                      <a:pt x="1852" y="3731"/>
                    </a:lnTo>
                    <a:cubicBezTo>
                      <a:pt x="2187" y="3731"/>
                      <a:pt x="2476" y="3441"/>
                      <a:pt x="2476" y="3086"/>
                    </a:cubicBezTo>
                    <a:lnTo>
                      <a:pt x="2476"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4"/>
              <p:cNvSpPr/>
              <p:nvPr/>
            </p:nvSpPr>
            <p:spPr>
              <a:xfrm>
                <a:off x="6724695" y="2426228"/>
                <a:ext cx="69833" cy="25373"/>
              </a:xfrm>
              <a:custGeom>
                <a:avLst/>
                <a:gdLst/>
                <a:ahLst/>
                <a:cxnLst/>
                <a:rect l="l" t="t" r="r" b="b"/>
                <a:pathLst>
                  <a:path w="2477" h="900" extrusionOk="0">
                    <a:moveTo>
                      <a:pt x="0" y="1"/>
                    </a:moveTo>
                    <a:lnTo>
                      <a:pt x="0" y="900"/>
                    </a:lnTo>
                    <a:lnTo>
                      <a:pt x="2476" y="900"/>
                    </a:lnTo>
                    <a:lnTo>
                      <a:pt x="2476"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4"/>
              <p:cNvSpPr/>
              <p:nvPr/>
            </p:nvSpPr>
            <p:spPr>
              <a:xfrm>
                <a:off x="6361375" y="2370463"/>
                <a:ext cx="550036" cy="55793"/>
              </a:xfrm>
              <a:custGeom>
                <a:avLst/>
                <a:gdLst/>
                <a:ahLst/>
                <a:cxnLst/>
                <a:rect l="l" t="t" r="r" b="b"/>
                <a:pathLst>
                  <a:path w="19510" h="1979" extrusionOk="0">
                    <a:moveTo>
                      <a:pt x="996" y="0"/>
                    </a:moveTo>
                    <a:cubicBezTo>
                      <a:pt x="722" y="0"/>
                      <a:pt x="468" y="112"/>
                      <a:pt x="290" y="290"/>
                    </a:cubicBezTo>
                    <a:cubicBezTo>
                      <a:pt x="113" y="467"/>
                      <a:pt x="1" y="725"/>
                      <a:pt x="1" y="999"/>
                    </a:cubicBezTo>
                    <a:lnTo>
                      <a:pt x="1" y="1142"/>
                    </a:lnTo>
                    <a:cubicBezTo>
                      <a:pt x="82" y="1624"/>
                      <a:pt x="498" y="1979"/>
                      <a:pt x="996" y="1979"/>
                    </a:cubicBezTo>
                    <a:lnTo>
                      <a:pt x="18515" y="1979"/>
                    </a:lnTo>
                    <a:cubicBezTo>
                      <a:pt x="18788" y="1979"/>
                      <a:pt x="19043" y="1882"/>
                      <a:pt x="19220" y="1690"/>
                    </a:cubicBezTo>
                    <a:cubicBezTo>
                      <a:pt x="19367" y="1543"/>
                      <a:pt x="19463" y="1350"/>
                      <a:pt x="19494" y="1142"/>
                    </a:cubicBezTo>
                    <a:cubicBezTo>
                      <a:pt x="19510" y="1096"/>
                      <a:pt x="19510" y="1046"/>
                      <a:pt x="19510" y="999"/>
                    </a:cubicBezTo>
                    <a:cubicBezTo>
                      <a:pt x="19510" y="436"/>
                      <a:pt x="19058" y="0"/>
                      <a:pt x="1851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4"/>
              <p:cNvSpPr/>
              <p:nvPr/>
            </p:nvSpPr>
            <p:spPr>
              <a:xfrm>
                <a:off x="6361375" y="2402631"/>
                <a:ext cx="549613" cy="23625"/>
              </a:xfrm>
              <a:custGeom>
                <a:avLst/>
                <a:gdLst/>
                <a:ahLst/>
                <a:cxnLst/>
                <a:rect l="l" t="t" r="r" b="b"/>
                <a:pathLst>
                  <a:path w="19495" h="838" extrusionOk="0">
                    <a:moveTo>
                      <a:pt x="1" y="1"/>
                    </a:moveTo>
                    <a:cubicBezTo>
                      <a:pt x="82" y="483"/>
                      <a:pt x="498" y="838"/>
                      <a:pt x="996" y="838"/>
                    </a:cubicBezTo>
                    <a:lnTo>
                      <a:pt x="18515" y="838"/>
                    </a:lnTo>
                    <a:cubicBezTo>
                      <a:pt x="18788" y="838"/>
                      <a:pt x="19043" y="741"/>
                      <a:pt x="19220" y="549"/>
                    </a:cubicBezTo>
                    <a:cubicBezTo>
                      <a:pt x="19367" y="402"/>
                      <a:pt x="19463" y="209"/>
                      <a:pt x="19494" y="1"/>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9" name="Google Shape;2619;p44"/>
            <p:cNvGrpSpPr/>
            <p:nvPr/>
          </p:nvGrpSpPr>
          <p:grpSpPr>
            <a:xfrm>
              <a:off x="7741690" y="2517738"/>
              <a:ext cx="237076" cy="413773"/>
              <a:chOff x="6434789" y="1871649"/>
              <a:chExt cx="124639" cy="217535"/>
            </a:xfrm>
          </p:grpSpPr>
          <p:sp>
            <p:nvSpPr>
              <p:cNvPr id="2620" name="Google Shape;2620;p44"/>
              <p:cNvSpPr/>
              <p:nvPr/>
            </p:nvSpPr>
            <p:spPr>
              <a:xfrm>
                <a:off x="6464702" y="1880980"/>
                <a:ext cx="67549" cy="75838"/>
              </a:xfrm>
              <a:custGeom>
                <a:avLst/>
                <a:gdLst/>
                <a:ahLst/>
                <a:cxnLst/>
                <a:rect l="l" t="t" r="r" b="b"/>
                <a:pathLst>
                  <a:path w="2396" h="2690" extrusionOk="0">
                    <a:moveTo>
                      <a:pt x="1182" y="1"/>
                    </a:moveTo>
                    <a:cubicBezTo>
                      <a:pt x="588" y="1"/>
                      <a:pt x="0" y="318"/>
                      <a:pt x="0" y="954"/>
                    </a:cubicBezTo>
                    <a:cubicBezTo>
                      <a:pt x="0" y="2239"/>
                      <a:pt x="721" y="2690"/>
                      <a:pt x="721" y="2690"/>
                    </a:cubicBezTo>
                    <a:lnTo>
                      <a:pt x="1720" y="2690"/>
                    </a:lnTo>
                    <a:cubicBezTo>
                      <a:pt x="1720" y="2690"/>
                      <a:pt x="2395" y="2273"/>
                      <a:pt x="2395" y="985"/>
                    </a:cubicBezTo>
                    <a:cubicBezTo>
                      <a:pt x="2395" y="329"/>
                      <a:pt x="1786" y="1"/>
                      <a:pt x="1182"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4"/>
              <p:cNvSpPr/>
              <p:nvPr/>
            </p:nvSpPr>
            <p:spPr>
              <a:xfrm>
                <a:off x="6468705" y="1881121"/>
                <a:ext cx="57118" cy="55821"/>
              </a:xfrm>
              <a:custGeom>
                <a:avLst/>
                <a:gdLst/>
                <a:ahLst/>
                <a:cxnLst/>
                <a:rect l="l" t="t" r="r" b="b"/>
                <a:pathLst>
                  <a:path w="2026" h="1980" extrusionOk="0">
                    <a:moveTo>
                      <a:pt x="1046" y="0"/>
                    </a:moveTo>
                    <a:cubicBezTo>
                      <a:pt x="1046" y="0"/>
                      <a:pt x="1" y="386"/>
                      <a:pt x="869" y="1979"/>
                    </a:cubicBezTo>
                    <a:lnTo>
                      <a:pt x="1289" y="1979"/>
                    </a:lnTo>
                    <a:cubicBezTo>
                      <a:pt x="1289" y="1979"/>
                      <a:pt x="2026" y="467"/>
                      <a:pt x="1046"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4"/>
              <p:cNvSpPr/>
              <p:nvPr/>
            </p:nvSpPr>
            <p:spPr>
              <a:xfrm>
                <a:off x="6514490" y="1871649"/>
                <a:ext cx="30814" cy="30814"/>
              </a:xfrm>
              <a:custGeom>
                <a:avLst/>
                <a:gdLst/>
                <a:ahLst/>
                <a:cxnLst/>
                <a:rect l="l" t="t" r="r" b="b"/>
                <a:pathLst>
                  <a:path w="1093" h="1093" extrusionOk="0">
                    <a:moveTo>
                      <a:pt x="548" y="1"/>
                    </a:moveTo>
                    <a:cubicBezTo>
                      <a:pt x="244" y="1"/>
                      <a:pt x="1" y="240"/>
                      <a:pt x="1" y="545"/>
                    </a:cubicBezTo>
                    <a:cubicBezTo>
                      <a:pt x="1" y="676"/>
                      <a:pt x="31" y="788"/>
                      <a:pt x="112" y="884"/>
                    </a:cubicBezTo>
                    <a:cubicBezTo>
                      <a:pt x="209" y="1011"/>
                      <a:pt x="371" y="1092"/>
                      <a:pt x="548" y="1092"/>
                    </a:cubicBezTo>
                    <a:cubicBezTo>
                      <a:pt x="838" y="1092"/>
                      <a:pt x="1092" y="853"/>
                      <a:pt x="1092" y="545"/>
                    </a:cubicBezTo>
                    <a:cubicBezTo>
                      <a:pt x="1092" y="433"/>
                      <a:pt x="1046" y="321"/>
                      <a:pt x="996" y="240"/>
                    </a:cubicBezTo>
                    <a:cubicBezTo>
                      <a:pt x="899" y="97"/>
                      <a:pt x="726" y="1"/>
                      <a:pt x="548"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4"/>
              <p:cNvSpPr/>
              <p:nvPr/>
            </p:nvSpPr>
            <p:spPr>
              <a:xfrm>
                <a:off x="6456526" y="1903309"/>
                <a:ext cx="15901" cy="15478"/>
              </a:xfrm>
              <a:custGeom>
                <a:avLst/>
                <a:gdLst/>
                <a:ahLst/>
                <a:cxnLst/>
                <a:rect l="l" t="t" r="r" b="b"/>
                <a:pathLst>
                  <a:path w="564" h="549" extrusionOk="0">
                    <a:moveTo>
                      <a:pt x="290" y="0"/>
                    </a:moveTo>
                    <a:cubicBezTo>
                      <a:pt x="178" y="0"/>
                      <a:pt x="97" y="50"/>
                      <a:pt x="47" y="131"/>
                    </a:cubicBezTo>
                    <a:cubicBezTo>
                      <a:pt x="16" y="178"/>
                      <a:pt x="1" y="228"/>
                      <a:pt x="1" y="274"/>
                    </a:cubicBezTo>
                    <a:cubicBezTo>
                      <a:pt x="1" y="436"/>
                      <a:pt x="128" y="548"/>
                      <a:pt x="290" y="548"/>
                    </a:cubicBezTo>
                    <a:cubicBezTo>
                      <a:pt x="402" y="548"/>
                      <a:pt x="514" y="482"/>
                      <a:pt x="545" y="371"/>
                    </a:cubicBezTo>
                    <a:cubicBezTo>
                      <a:pt x="545" y="340"/>
                      <a:pt x="564" y="309"/>
                      <a:pt x="564" y="274"/>
                    </a:cubicBezTo>
                    <a:cubicBezTo>
                      <a:pt x="564" y="131"/>
                      <a:pt x="433" y="0"/>
                      <a:pt x="29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4"/>
              <p:cNvSpPr/>
              <p:nvPr/>
            </p:nvSpPr>
            <p:spPr>
              <a:xfrm>
                <a:off x="6456526" y="1907002"/>
                <a:ext cx="15365" cy="11784"/>
              </a:xfrm>
              <a:custGeom>
                <a:avLst/>
                <a:gdLst/>
                <a:ahLst/>
                <a:cxnLst/>
                <a:rect l="l" t="t" r="r" b="b"/>
                <a:pathLst>
                  <a:path w="545" h="418" extrusionOk="0">
                    <a:moveTo>
                      <a:pt x="47" y="0"/>
                    </a:moveTo>
                    <a:cubicBezTo>
                      <a:pt x="16" y="47"/>
                      <a:pt x="1" y="97"/>
                      <a:pt x="1" y="143"/>
                    </a:cubicBezTo>
                    <a:cubicBezTo>
                      <a:pt x="1" y="305"/>
                      <a:pt x="128" y="417"/>
                      <a:pt x="290" y="417"/>
                    </a:cubicBezTo>
                    <a:cubicBezTo>
                      <a:pt x="402" y="417"/>
                      <a:pt x="514" y="351"/>
                      <a:pt x="545" y="240"/>
                    </a:cubicBezTo>
                    <a:cubicBezTo>
                      <a:pt x="336" y="209"/>
                      <a:pt x="178" y="97"/>
                      <a:pt x="47" y="0"/>
                    </a:cubicBezTo>
                    <a:close/>
                  </a:path>
                </a:pathLst>
              </a:custGeom>
              <a:solidFill>
                <a:srgbClr val="5D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4"/>
              <p:cNvSpPr/>
              <p:nvPr/>
            </p:nvSpPr>
            <p:spPr>
              <a:xfrm>
                <a:off x="6517648" y="1878415"/>
                <a:ext cx="27657" cy="24048"/>
              </a:xfrm>
              <a:custGeom>
                <a:avLst/>
                <a:gdLst/>
                <a:ahLst/>
                <a:cxnLst/>
                <a:rect l="l" t="t" r="r" b="b"/>
                <a:pathLst>
                  <a:path w="981" h="853" extrusionOk="0">
                    <a:moveTo>
                      <a:pt x="884" y="0"/>
                    </a:moveTo>
                    <a:cubicBezTo>
                      <a:pt x="660" y="467"/>
                      <a:pt x="209" y="594"/>
                      <a:pt x="0" y="644"/>
                    </a:cubicBezTo>
                    <a:cubicBezTo>
                      <a:pt x="97" y="771"/>
                      <a:pt x="259" y="852"/>
                      <a:pt x="436" y="852"/>
                    </a:cubicBezTo>
                    <a:cubicBezTo>
                      <a:pt x="726" y="852"/>
                      <a:pt x="980" y="613"/>
                      <a:pt x="980" y="305"/>
                    </a:cubicBezTo>
                    <a:cubicBezTo>
                      <a:pt x="980" y="193"/>
                      <a:pt x="934" y="81"/>
                      <a:pt x="884" y="0"/>
                    </a:cubicBezTo>
                    <a:close/>
                  </a:path>
                </a:pathLst>
              </a:custGeom>
              <a:solidFill>
                <a:srgbClr val="5D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4"/>
              <p:cNvSpPr/>
              <p:nvPr/>
            </p:nvSpPr>
            <p:spPr>
              <a:xfrm>
                <a:off x="6446094" y="1925976"/>
                <a:ext cx="107357" cy="35410"/>
              </a:xfrm>
              <a:custGeom>
                <a:avLst/>
                <a:gdLst/>
                <a:ahLst/>
                <a:cxnLst/>
                <a:rect l="l" t="t" r="r" b="b"/>
                <a:pathLst>
                  <a:path w="3808" h="1256" extrusionOk="0">
                    <a:moveTo>
                      <a:pt x="2047" y="0"/>
                    </a:moveTo>
                    <a:cubicBezTo>
                      <a:pt x="2008" y="0"/>
                      <a:pt x="1969" y="1"/>
                      <a:pt x="1929" y="2"/>
                    </a:cubicBezTo>
                    <a:cubicBezTo>
                      <a:pt x="274" y="64"/>
                      <a:pt x="0" y="1256"/>
                      <a:pt x="0" y="1256"/>
                    </a:cubicBezTo>
                    <a:lnTo>
                      <a:pt x="3807" y="1256"/>
                    </a:lnTo>
                    <a:cubicBezTo>
                      <a:pt x="3807" y="1256"/>
                      <a:pt x="3594" y="0"/>
                      <a:pt x="2047"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4"/>
              <p:cNvSpPr/>
              <p:nvPr/>
            </p:nvSpPr>
            <p:spPr>
              <a:xfrm>
                <a:off x="6524047" y="1936915"/>
                <a:ext cx="8627" cy="6766"/>
              </a:xfrm>
              <a:custGeom>
                <a:avLst/>
                <a:gdLst/>
                <a:ahLst/>
                <a:cxnLst/>
                <a:rect l="l" t="t" r="r" b="b"/>
                <a:pathLst>
                  <a:path w="306" h="240" extrusionOk="0">
                    <a:moveTo>
                      <a:pt x="159" y="0"/>
                    </a:moveTo>
                    <a:cubicBezTo>
                      <a:pt x="63" y="0"/>
                      <a:pt x="1" y="97"/>
                      <a:pt x="47" y="193"/>
                    </a:cubicBezTo>
                    <a:cubicBezTo>
                      <a:pt x="63" y="193"/>
                      <a:pt x="78" y="208"/>
                      <a:pt x="78" y="224"/>
                    </a:cubicBezTo>
                    <a:cubicBezTo>
                      <a:pt x="113" y="224"/>
                      <a:pt x="128" y="239"/>
                      <a:pt x="159" y="239"/>
                    </a:cubicBezTo>
                    <a:cubicBezTo>
                      <a:pt x="240" y="239"/>
                      <a:pt x="306" y="143"/>
                      <a:pt x="256" y="46"/>
                    </a:cubicBezTo>
                    <a:cubicBezTo>
                      <a:pt x="256" y="31"/>
                      <a:pt x="240" y="16"/>
                      <a:pt x="225" y="16"/>
                    </a:cubicBezTo>
                    <a:cubicBezTo>
                      <a:pt x="209" y="0"/>
                      <a:pt x="175" y="0"/>
                      <a:pt x="159"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4"/>
              <p:cNvSpPr/>
              <p:nvPr/>
            </p:nvSpPr>
            <p:spPr>
              <a:xfrm>
                <a:off x="6498166" y="1961358"/>
                <a:ext cx="28" cy="28"/>
              </a:xfrm>
              <a:custGeom>
                <a:avLst/>
                <a:gdLst/>
                <a:ahLst/>
                <a:cxnLst/>
                <a:rect l="l" t="t" r="r" b="b"/>
                <a:pathLst>
                  <a:path w="1" h="1" extrusionOk="0">
                    <a:moveTo>
                      <a:pt x="1" y="1"/>
                    </a:moveTo>
                    <a:lnTo>
                      <a:pt x="1" y="1"/>
                    </a:lnTo>
                    <a:lnTo>
                      <a:pt x="1" y="1"/>
                    </a:ln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4"/>
              <p:cNvSpPr/>
              <p:nvPr/>
            </p:nvSpPr>
            <p:spPr>
              <a:xfrm>
                <a:off x="6485029" y="1940072"/>
                <a:ext cx="26783" cy="21314"/>
              </a:xfrm>
              <a:custGeom>
                <a:avLst/>
                <a:gdLst/>
                <a:ahLst/>
                <a:cxnLst/>
                <a:rect l="l" t="t" r="r" b="b"/>
                <a:pathLst>
                  <a:path w="950" h="756" extrusionOk="0">
                    <a:moveTo>
                      <a:pt x="467" y="0"/>
                    </a:moveTo>
                    <a:cubicBezTo>
                      <a:pt x="193" y="0"/>
                      <a:pt x="0" y="289"/>
                      <a:pt x="147" y="579"/>
                    </a:cubicBezTo>
                    <a:cubicBezTo>
                      <a:pt x="178" y="625"/>
                      <a:pt x="209" y="675"/>
                      <a:pt x="274" y="706"/>
                    </a:cubicBezTo>
                    <a:cubicBezTo>
                      <a:pt x="340" y="741"/>
                      <a:pt x="401" y="756"/>
                      <a:pt x="467" y="756"/>
                    </a:cubicBezTo>
                    <a:cubicBezTo>
                      <a:pt x="741" y="756"/>
                      <a:pt x="949" y="467"/>
                      <a:pt x="787" y="177"/>
                    </a:cubicBezTo>
                    <a:cubicBezTo>
                      <a:pt x="756" y="127"/>
                      <a:pt x="725" y="81"/>
                      <a:pt x="660" y="46"/>
                    </a:cubicBezTo>
                    <a:cubicBezTo>
                      <a:pt x="594" y="15"/>
                      <a:pt x="533" y="0"/>
                      <a:pt x="46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4"/>
              <p:cNvSpPr/>
              <p:nvPr/>
            </p:nvSpPr>
            <p:spPr>
              <a:xfrm>
                <a:off x="6434789" y="1954535"/>
                <a:ext cx="124639" cy="134647"/>
              </a:xfrm>
              <a:custGeom>
                <a:avLst/>
                <a:gdLst/>
                <a:ahLst/>
                <a:cxnLst/>
                <a:rect l="l" t="t" r="r" b="b"/>
                <a:pathLst>
                  <a:path w="4421" h="4776" extrusionOk="0">
                    <a:moveTo>
                      <a:pt x="97" y="0"/>
                    </a:moveTo>
                    <a:lnTo>
                      <a:pt x="290" y="1416"/>
                    </a:lnTo>
                    <a:lnTo>
                      <a:pt x="660" y="2172"/>
                    </a:lnTo>
                    <a:lnTo>
                      <a:pt x="0" y="3151"/>
                    </a:lnTo>
                    <a:lnTo>
                      <a:pt x="97" y="4775"/>
                    </a:lnTo>
                    <a:lnTo>
                      <a:pt x="4420" y="4775"/>
                    </a:lnTo>
                    <a:lnTo>
                      <a:pt x="4289" y="710"/>
                    </a:lnTo>
                    <a:lnTo>
                      <a:pt x="4420" y="0"/>
                    </a:ln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4"/>
              <p:cNvSpPr/>
              <p:nvPr/>
            </p:nvSpPr>
            <p:spPr>
              <a:xfrm>
                <a:off x="6440653" y="1977681"/>
                <a:ext cx="115505" cy="9050"/>
              </a:xfrm>
              <a:custGeom>
                <a:avLst/>
                <a:gdLst/>
                <a:ahLst/>
                <a:cxnLst/>
                <a:rect l="l" t="t" r="r" b="b"/>
                <a:pathLst>
                  <a:path w="4097" h="321" extrusionOk="0">
                    <a:moveTo>
                      <a:pt x="1" y="1"/>
                    </a:moveTo>
                    <a:lnTo>
                      <a:pt x="47" y="321"/>
                    </a:lnTo>
                    <a:lnTo>
                      <a:pt x="4097" y="321"/>
                    </a:lnTo>
                    <a:lnTo>
                      <a:pt x="4081"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4"/>
              <p:cNvSpPr/>
              <p:nvPr/>
            </p:nvSpPr>
            <p:spPr>
              <a:xfrm>
                <a:off x="6447391" y="2003901"/>
                <a:ext cx="109331" cy="9585"/>
              </a:xfrm>
              <a:custGeom>
                <a:avLst/>
                <a:gdLst/>
                <a:ahLst/>
                <a:cxnLst/>
                <a:rect l="l" t="t" r="r" b="b"/>
                <a:pathLst>
                  <a:path w="3878" h="340" extrusionOk="0">
                    <a:moveTo>
                      <a:pt x="1" y="0"/>
                    </a:moveTo>
                    <a:lnTo>
                      <a:pt x="163" y="340"/>
                    </a:lnTo>
                    <a:lnTo>
                      <a:pt x="3877" y="340"/>
                    </a:lnTo>
                    <a:lnTo>
                      <a:pt x="3877"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4"/>
              <p:cNvSpPr/>
              <p:nvPr/>
            </p:nvSpPr>
            <p:spPr>
              <a:xfrm>
                <a:off x="6437073" y="2030205"/>
                <a:ext cx="120495" cy="9585"/>
              </a:xfrm>
              <a:custGeom>
                <a:avLst/>
                <a:gdLst/>
                <a:ahLst/>
                <a:cxnLst/>
                <a:rect l="l" t="t" r="r" b="b"/>
                <a:pathLst>
                  <a:path w="4274" h="340" extrusionOk="0">
                    <a:moveTo>
                      <a:pt x="224" y="1"/>
                    </a:moveTo>
                    <a:lnTo>
                      <a:pt x="0" y="340"/>
                    </a:lnTo>
                    <a:lnTo>
                      <a:pt x="4274" y="340"/>
                    </a:lnTo>
                    <a:lnTo>
                      <a:pt x="4274"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4"/>
              <p:cNvSpPr/>
              <p:nvPr/>
            </p:nvSpPr>
            <p:spPr>
              <a:xfrm>
                <a:off x="6435212" y="2056508"/>
                <a:ext cx="123229" cy="9501"/>
              </a:xfrm>
              <a:custGeom>
                <a:avLst/>
                <a:gdLst/>
                <a:ahLst/>
                <a:cxnLst/>
                <a:rect l="l" t="t" r="r" b="b"/>
                <a:pathLst>
                  <a:path w="4371" h="337" extrusionOk="0">
                    <a:moveTo>
                      <a:pt x="1" y="1"/>
                    </a:moveTo>
                    <a:lnTo>
                      <a:pt x="32" y="336"/>
                    </a:lnTo>
                    <a:lnTo>
                      <a:pt x="4371" y="336"/>
                    </a:lnTo>
                    <a:lnTo>
                      <a:pt x="4355"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4"/>
              <p:cNvSpPr/>
              <p:nvPr/>
            </p:nvSpPr>
            <p:spPr>
              <a:xfrm>
                <a:off x="6436537" y="2034349"/>
                <a:ext cx="122891" cy="54834"/>
              </a:xfrm>
              <a:custGeom>
                <a:avLst/>
                <a:gdLst/>
                <a:ahLst/>
                <a:cxnLst/>
                <a:rect l="l" t="t" r="r" b="b"/>
                <a:pathLst>
                  <a:path w="4359" h="1945" extrusionOk="0">
                    <a:moveTo>
                      <a:pt x="4293" y="0"/>
                    </a:moveTo>
                    <a:cubicBezTo>
                      <a:pt x="3314" y="1242"/>
                      <a:pt x="2075" y="1521"/>
                      <a:pt x="1075" y="1521"/>
                    </a:cubicBezTo>
                    <a:cubicBezTo>
                      <a:pt x="665" y="1521"/>
                      <a:pt x="295" y="1474"/>
                      <a:pt x="0" y="1427"/>
                    </a:cubicBezTo>
                    <a:lnTo>
                      <a:pt x="0" y="1427"/>
                    </a:lnTo>
                    <a:lnTo>
                      <a:pt x="35" y="1944"/>
                    </a:lnTo>
                    <a:lnTo>
                      <a:pt x="4358" y="1944"/>
                    </a:lnTo>
                    <a:lnTo>
                      <a:pt x="4293" y="0"/>
                    </a:lnTo>
                    <a:close/>
                  </a:path>
                </a:pathLst>
              </a:custGeom>
              <a:solidFill>
                <a:srgbClr val="FB7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36" name="Google Shape;2636;p44"/>
          <p:cNvGrpSpPr/>
          <p:nvPr/>
        </p:nvGrpSpPr>
        <p:grpSpPr>
          <a:xfrm>
            <a:off x="12936" y="3385831"/>
            <a:ext cx="1121193" cy="1263363"/>
            <a:chOff x="443204" y="2473793"/>
            <a:chExt cx="1538901" cy="1788517"/>
          </a:xfrm>
        </p:grpSpPr>
        <p:grpSp>
          <p:nvGrpSpPr>
            <p:cNvPr id="2637" name="Google Shape;2637;p44"/>
            <p:cNvGrpSpPr/>
            <p:nvPr/>
          </p:nvGrpSpPr>
          <p:grpSpPr>
            <a:xfrm>
              <a:off x="503551" y="3426694"/>
              <a:ext cx="1436358" cy="562092"/>
              <a:chOff x="7655239" y="3053994"/>
              <a:chExt cx="1082655" cy="423677"/>
            </a:xfrm>
          </p:grpSpPr>
          <p:sp>
            <p:nvSpPr>
              <p:cNvPr id="2638" name="Google Shape;2638;p44"/>
              <p:cNvSpPr/>
              <p:nvPr/>
            </p:nvSpPr>
            <p:spPr>
              <a:xfrm>
                <a:off x="7681115" y="3226589"/>
                <a:ext cx="229621" cy="251081"/>
              </a:xfrm>
              <a:custGeom>
                <a:avLst/>
                <a:gdLst/>
                <a:ahLst/>
                <a:cxnLst/>
                <a:rect l="l" t="t" r="r" b="b"/>
                <a:pathLst>
                  <a:path w="2396" h="2620" extrusionOk="0">
                    <a:moveTo>
                      <a:pt x="0" y="1"/>
                    </a:moveTo>
                    <a:lnTo>
                      <a:pt x="50" y="757"/>
                    </a:lnTo>
                    <a:lnTo>
                      <a:pt x="147" y="2620"/>
                    </a:lnTo>
                    <a:lnTo>
                      <a:pt x="2237" y="2620"/>
                    </a:lnTo>
                    <a:lnTo>
                      <a:pt x="2349" y="757"/>
                    </a:lnTo>
                    <a:lnTo>
                      <a:pt x="2395" y="1"/>
                    </a:ln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4"/>
              <p:cNvSpPr/>
              <p:nvPr/>
            </p:nvSpPr>
            <p:spPr>
              <a:xfrm>
                <a:off x="7681115" y="3226589"/>
                <a:ext cx="229621" cy="72545"/>
              </a:xfrm>
              <a:custGeom>
                <a:avLst/>
                <a:gdLst/>
                <a:ahLst/>
                <a:cxnLst/>
                <a:rect l="l" t="t" r="r" b="b"/>
                <a:pathLst>
                  <a:path w="2396" h="757" extrusionOk="0">
                    <a:moveTo>
                      <a:pt x="0" y="1"/>
                    </a:moveTo>
                    <a:lnTo>
                      <a:pt x="50" y="757"/>
                    </a:lnTo>
                    <a:lnTo>
                      <a:pt x="2349" y="757"/>
                    </a:lnTo>
                    <a:lnTo>
                      <a:pt x="2395"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4"/>
              <p:cNvSpPr/>
              <p:nvPr/>
            </p:nvSpPr>
            <p:spPr>
              <a:xfrm>
                <a:off x="7655239" y="3200427"/>
                <a:ext cx="281755" cy="52516"/>
              </a:xfrm>
              <a:custGeom>
                <a:avLst/>
                <a:gdLst/>
                <a:ahLst/>
                <a:cxnLst/>
                <a:rect l="l" t="t" r="r" b="b"/>
                <a:pathLst>
                  <a:path w="2940" h="548" extrusionOk="0">
                    <a:moveTo>
                      <a:pt x="174" y="0"/>
                    </a:moveTo>
                    <a:cubicBezTo>
                      <a:pt x="77" y="0"/>
                      <a:pt x="0" y="81"/>
                      <a:pt x="0" y="177"/>
                    </a:cubicBezTo>
                    <a:lnTo>
                      <a:pt x="0" y="355"/>
                    </a:lnTo>
                    <a:cubicBezTo>
                      <a:pt x="0" y="467"/>
                      <a:pt x="77" y="548"/>
                      <a:pt x="174" y="548"/>
                    </a:cubicBezTo>
                    <a:lnTo>
                      <a:pt x="2746" y="548"/>
                    </a:lnTo>
                    <a:cubicBezTo>
                      <a:pt x="2858" y="548"/>
                      <a:pt x="2939" y="467"/>
                      <a:pt x="2939" y="355"/>
                    </a:cubicBezTo>
                    <a:lnTo>
                      <a:pt x="2939" y="177"/>
                    </a:lnTo>
                    <a:cubicBezTo>
                      <a:pt x="2939" y="81"/>
                      <a:pt x="2858" y="0"/>
                      <a:pt x="2746"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4"/>
              <p:cNvSpPr/>
              <p:nvPr/>
            </p:nvSpPr>
            <p:spPr>
              <a:xfrm>
                <a:off x="7713603" y="3342356"/>
                <a:ext cx="21563" cy="86153"/>
              </a:xfrm>
              <a:custGeom>
                <a:avLst/>
                <a:gdLst/>
                <a:ahLst/>
                <a:cxnLst/>
                <a:rect l="l" t="t" r="r" b="b"/>
                <a:pathLst>
                  <a:path w="225" h="899" extrusionOk="0">
                    <a:moveTo>
                      <a:pt x="112" y="0"/>
                    </a:moveTo>
                    <a:cubicBezTo>
                      <a:pt x="47" y="0"/>
                      <a:pt x="1" y="193"/>
                      <a:pt x="1" y="448"/>
                    </a:cubicBezTo>
                    <a:cubicBezTo>
                      <a:pt x="1" y="691"/>
                      <a:pt x="47" y="899"/>
                      <a:pt x="112" y="899"/>
                    </a:cubicBezTo>
                    <a:cubicBezTo>
                      <a:pt x="178" y="899"/>
                      <a:pt x="224" y="691"/>
                      <a:pt x="224" y="448"/>
                    </a:cubicBezTo>
                    <a:cubicBezTo>
                      <a:pt x="224" y="193"/>
                      <a:pt x="178" y="0"/>
                      <a:pt x="112"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4"/>
              <p:cNvSpPr/>
              <p:nvPr/>
            </p:nvSpPr>
            <p:spPr>
              <a:xfrm>
                <a:off x="7761329" y="3342356"/>
                <a:ext cx="23384" cy="86153"/>
              </a:xfrm>
              <a:custGeom>
                <a:avLst/>
                <a:gdLst/>
                <a:ahLst/>
                <a:cxnLst/>
                <a:rect l="l" t="t" r="r" b="b"/>
                <a:pathLst>
                  <a:path w="244" h="899" extrusionOk="0">
                    <a:moveTo>
                      <a:pt x="127" y="0"/>
                    </a:moveTo>
                    <a:cubicBezTo>
                      <a:pt x="66" y="0"/>
                      <a:pt x="0" y="193"/>
                      <a:pt x="0" y="448"/>
                    </a:cubicBezTo>
                    <a:cubicBezTo>
                      <a:pt x="0" y="691"/>
                      <a:pt x="66" y="899"/>
                      <a:pt x="127" y="899"/>
                    </a:cubicBezTo>
                    <a:cubicBezTo>
                      <a:pt x="193" y="899"/>
                      <a:pt x="243" y="691"/>
                      <a:pt x="243" y="448"/>
                    </a:cubicBezTo>
                    <a:cubicBezTo>
                      <a:pt x="243" y="193"/>
                      <a:pt x="193" y="0"/>
                      <a:pt x="127"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4"/>
              <p:cNvSpPr/>
              <p:nvPr/>
            </p:nvSpPr>
            <p:spPr>
              <a:xfrm>
                <a:off x="7810493" y="3342356"/>
                <a:ext cx="23384" cy="86153"/>
              </a:xfrm>
              <a:custGeom>
                <a:avLst/>
                <a:gdLst/>
                <a:ahLst/>
                <a:cxnLst/>
                <a:rect l="l" t="t" r="r" b="b"/>
                <a:pathLst>
                  <a:path w="244" h="899" extrusionOk="0">
                    <a:moveTo>
                      <a:pt x="116" y="0"/>
                    </a:moveTo>
                    <a:cubicBezTo>
                      <a:pt x="50" y="0"/>
                      <a:pt x="0" y="193"/>
                      <a:pt x="0" y="448"/>
                    </a:cubicBezTo>
                    <a:cubicBezTo>
                      <a:pt x="0" y="691"/>
                      <a:pt x="50" y="899"/>
                      <a:pt x="116" y="899"/>
                    </a:cubicBezTo>
                    <a:cubicBezTo>
                      <a:pt x="178" y="899"/>
                      <a:pt x="243" y="691"/>
                      <a:pt x="243" y="448"/>
                    </a:cubicBezTo>
                    <a:cubicBezTo>
                      <a:pt x="243" y="193"/>
                      <a:pt x="178" y="0"/>
                      <a:pt x="116"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4"/>
              <p:cNvSpPr/>
              <p:nvPr/>
            </p:nvSpPr>
            <p:spPr>
              <a:xfrm>
                <a:off x="7859944" y="3342356"/>
                <a:ext cx="21563" cy="86153"/>
              </a:xfrm>
              <a:custGeom>
                <a:avLst/>
                <a:gdLst/>
                <a:ahLst/>
                <a:cxnLst/>
                <a:rect l="l" t="t" r="r" b="b"/>
                <a:pathLst>
                  <a:path w="225" h="899" extrusionOk="0">
                    <a:moveTo>
                      <a:pt x="113" y="0"/>
                    </a:moveTo>
                    <a:cubicBezTo>
                      <a:pt x="47" y="0"/>
                      <a:pt x="1" y="193"/>
                      <a:pt x="1" y="448"/>
                    </a:cubicBezTo>
                    <a:cubicBezTo>
                      <a:pt x="1" y="691"/>
                      <a:pt x="47" y="899"/>
                      <a:pt x="113" y="899"/>
                    </a:cubicBezTo>
                    <a:cubicBezTo>
                      <a:pt x="178" y="899"/>
                      <a:pt x="225" y="691"/>
                      <a:pt x="225" y="448"/>
                    </a:cubicBezTo>
                    <a:cubicBezTo>
                      <a:pt x="225" y="193"/>
                      <a:pt x="178" y="0"/>
                      <a:pt x="113"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4"/>
              <p:cNvSpPr/>
              <p:nvPr/>
            </p:nvSpPr>
            <p:spPr>
              <a:xfrm>
                <a:off x="8366724" y="3316098"/>
                <a:ext cx="364940" cy="158603"/>
              </a:xfrm>
              <a:custGeom>
                <a:avLst/>
                <a:gdLst/>
                <a:ahLst/>
                <a:cxnLst/>
                <a:rect l="l" t="t" r="r" b="b"/>
                <a:pathLst>
                  <a:path w="3808" h="1655" extrusionOk="0">
                    <a:moveTo>
                      <a:pt x="1" y="0"/>
                    </a:moveTo>
                    <a:lnTo>
                      <a:pt x="1" y="1300"/>
                    </a:lnTo>
                    <a:cubicBezTo>
                      <a:pt x="1" y="1493"/>
                      <a:pt x="159" y="1655"/>
                      <a:pt x="352" y="1655"/>
                    </a:cubicBezTo>
                    <a:lnTo>
                      <a:pt x="3472" y="1655"/>
                    </a:lnTo>
                    <a:cubicBezTo>
                      <a:pt x="3665" y="1655"/>
                      <a:pt x="3808" y="1493"/>
                      <a:pt x="3808" y="1300"/>
                    </a:cubicBezTo>
                    <a:lnTo>
                      <a:pt x="3808"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4"/>
              <p:cNvSpPr/>
              <p:nvPr/>
            </p:nvSpPr>
            <p:spPr>
              <a:xfrm>
                <a:off x="8607080" y="3154140"/>
                <a:ext cx="36992" cy="212652"/>
              </a:xfrm>
              <a:custGeom>
                <a:avLst/>
                <a:gdLst/>
                <a:ahLst/>
                <a:cxnLst/>
                <a:rect l="l" t="t" r="r" b="b"/>
                <a:pathLst>
                  <a:path w="386" h="2219" extrusionOk="0">
                    <a:moveTo>
                      <a:pt x="305" y="1"/>
                    </a:moveTo>
                    <a:cubicBezTo>
                      <a:pt x="270" y="1"/>
                      <a:pt x="224" y="16"/>
                      <a:pt x="224" y="66"/>
                    </a:cubicBezTo>
                    <a:lnTo>
                      <a:pt x="0" y="2122"/>
                    </a:lnTo>
                    <a:cubicBezTo>
                      <a:pt x="0" y="2172"/>
                      <a:pt x="31" y="2203"/>
                      <a:pt x="62" y="2219"/>
                    </a:cubicBezTo>
                    <a:lnTo>
                      <a:pt x="77" y="2219"/>
                    </a:lnTo>
                    <a:cubicBezTo>
                      <a:pt x="112" y="2219"/>
                      <a:pt x="143" y="2188"/>
                      <a:pt x="158" y="2138"/>
                    </a:cubicBezTo>
                    <a:lnTo>
                      <a:pt x="366" y="82"/>
                    </a:lnTo>
                    <a:cubicBezTo>
                      <a:pt x="386" y="36"/>
                      <a:pt x="351" y="1"/>
                      <a:pt x="30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4"/>
              <p:cNvSpPr/>
              <p:nvPr/>
            </p:nvSpPr>
            <p:spPr>
              <a:xfrm>
                <a:off x="8546607" y="3232723"/>
                <a:ext cx="75710" cy="55966"/>
              </a:xfrm>
              <a:custGeom>
                <a:avLst/>
                <a:gdLst/>
                <a:ahLst/>
                <a:cxnLst/>
                <a:rect l="l" t="t" r="r" b="b"/>
                <a:pathLst>
                  <a:path w="790" h="584" extrusionOk="0">
                    <a:moveTo>
                      <a:pt x="150" y="0"/>
                    </a:moveTo>
                    <a:cubicBezTo>
                      <a:pt x="118" y="0"/>
                      <a:pt x="99" y="2"/>
                      <a:pt x="99" y="2"/>
                    </a:cubicBezTo>
                    <a:cubicBezTo>
                      <a:pt x="99" y="2"/>
                      <a:pt x="1" y="584"/>
                      <a:pt x="528" y="584"/>
                    </a:cubicBezTo>
                    <a:cubicBezTo>
                      <a:pt x="602" y="584"/>
                      <a:pt x="689" y="572"/>
                      <a:pt x="789" y="546"/>
                    </a:cubicBezTo>
                    <a:cubicBezTo>
                      <a:pt x="723" y="45"/>
                      <a:pt x="298" y="0"/>
                      <a:pt x="15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4"/>
              <p:cNvSpPr/>
              <p:nvPr/>
            </p:nvSpPr>
            <p:spPr>
              <a:xfrm>
                <a:off x="8465051" y="3200427"/>
                <a:ext cx="84814" cy="100241"/>
              </a:xfrm>
              <a:custGeom>
                <a:avLst/>
                <a:gdLst/>
                <a:ahLst/>
                <a:cxnLst/>
                <a:rect l="l" t="t" r="r" b="b"/>
                <a:pathLst>
                  <a:path w="885" h="1046" extrusionOk="0">
                    <a:moveTo>
                      <a:pt x="691" y="0"/>
                    </a:moveTo>
                    <a:cubicBezTo>
                      <a:pt x="691" y="0"/>
                      <a:pt x="1" y="208"/>
                      <a:pt x="132" y="1045"/>
                    </a:cubicBezTo>
                    <a:cubicBezTo>
                      <a:pt x="884" y="852"/>
                      <a:pt x="691" y="0"/>
                      <a:pt x="69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4"/>
              <p:cNvSpPr/>
              <p:nvPr/>
            </p:nvSpPr>
            <p:spPr>
              <a:xfrm>
                <a:off x="8622222" y="3273931"/>
                <a:ext cx="81747" cy="49737"/>
              </a:xfrm>
              <a:custGeom>
                <a:avLst/>
                <a:gdLst/>
                <a:ahLst/>
                <a:cxnLst/>
                <a:rect l="l" t="t" r="r" b="b"/>
                <a:pathLst>
                  <a:path w="853" h="519" extrusionOk="0">
                    <a:moveTo>
                      <a:pt x="452" y="0"/>
                    </a:moveTo>
                    <a:cubicBezTo>
                      <a:pt x="295" y="0"/>
                      <a:pt x="123" y="99"/>
                      <a:pt x="0" y="440"/>
                    </a:cubicBezTo>
                    <a:cubicBezTo>
                      <a:pt x="112" y="496"/>
                      <a:pt x="214" y="519"/>
                      <a:pt x="305" y="519"/>
                    </a:cubicBezTo>
                    <a:cubicBezTo>
                      <a:pt x="660" y="519"/>
                      <a:pt x="853" y="182"/>
                      <a:pt x="853" y="182"/>
                    </a:cubicBezTo>
                    <a:cubicBezTo>
                      <a:pt x="853" y="182"/>
                      <a:pt x="666" y="0"/>
                      <a:pt x="45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4"/>
              <p:cNvSpPr/>
              <p:nvPr/>
            </p:nvSpPr>
            <p:spPr>
              <a:xfrm>
                <a:off x="8540761" y="3057156"/>
                <a:ext cx="197133" cy="159849"/>
              </a:xfrm>
              <a:custGeom>
                <a:avLst/>
                <a:gdLst/>
                <a:ahLst/>
                <a:cxnLst/>
                <a:rect l="l" t="t" r="r" b="b"/>
                <a:pathLst>
                  <a:path w="2057" h="1668" extrusionOk="0">
                    <a:moveTo>
                      <a:pt x="1022" y="1"/>
                    </a:moveTo>
                    <a:cubicBezTo>
                      <a:pt x="440" y="1"/>
                      <a:pt x="0" y="610"/>
                      <a:pt x="287" y="1240"/>
                    </a:cubicBezTo>
                    <a:cubicBezTo>
                      <a:pt x="353" y="1383"/>
                      <a:pt x="480" y="1510"/>
                      <a:pt x="627" y="1576"/>
                    </a:cubicBezTo>
                    <a:cubicBezTo>
                      <a:pt x="761" y="1639"/>
                      <a:pt x="894" y="1668"/>
                      <a:pt x="1021" y="1668"/>
                    </a:cubicBezTo>
                    <a:cubicBezTo>
                      <a:pt x="1610" y="1668"/>
                      <a:pt x="2057" y="1056"/>
                      <a:pt x="1768" y="434"/>
                    </a:cubicBezTo>
                    <a:cubicBezTo>
                      <a:pt x="1703" y="292"/>
                      <a:pt x="1575" y="161"/>
                      <a:pt x="1429" y="99"/>
                    </a:cubicBezTo>
                    <a:cubicBezTo>
                      <a:pt x="1290" y="31"/>
                      <a:pt x="1153" y="1"/>
                      <a:pt x="1022"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4"/>
              <p:cNvSpPr/>
              <p:nvPr/>
            </p:nvSpPr>
            <p:spPr>
              <a:xfrm>
                <a:off x="8582929" y="3091944"/>
                <a:ext cx="112894" cy="90945"/>
              </a:xfrm>
              <a:custGeom>
                <a:avLst/>
                <a:gdLst/>
                <a:ahLst/>
                <a:cxnLst/>
                <a:rect l="l" t="t" r="r" b="b"/>
                <a:pathLst>
                  <a:path w="1178" h="949" extrusionOk="0">
                    <a:moveTo>
                      <a:pt x="580" y="1"/>
                    </a:moveTo>
                    <a:cubicBezTo>
                      <a:pt x="248" y="1"/>
                      <a:pt x="1" y="344"/>
                      <a:pt x="171" y="700"/>
                    </a:cubicBezTo>
                    <a:cubicBezTo>
                      <a:pt x="202" y="781"/>
                      <a:pt x="267" y="858"/>
                      <a:pt x="364" y="893"/>
                    </a:cubicBezTo>
                    <a:cubicBezTo>
                      <a:pt x="443" y="931"/>
                      <a:pt x="522" y="948"/>
                      <a:pt x="596" y="948"/>
                    </a:cubicBezTo>
                    <a:cubicBezTo>
                      <a:pt x="929" y="948"/>
                      <a:pt x="1178" y="605"/>
                      <a:pt x="1004" y="249"/>
                    </a:cubicBezTo>
                    <a:cubicBezTo>
                      <a:pt x="973" y="152"/>
                      <a:pt x="892" y="87"/>
                      <a:pt x="811" y="56"/>
                    </a:cubicBezTo>
                    <a:cubicBezTo>
                      <a:pt x="732" y="18"/>
                      <a:pt x="654" y="1"/>
                      <a:pt x="580"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4"/>
              <p:cNvSpPr/>
              <p:nvPr/>
            </p:nvSpPr>
            <p:spPr>
              <a:xfrm>
                <a:off x="8613117" y="3116286"/>
                <a:ext cx="52230" cy="41879"/>
              </a:xfrm>
              <a:custGeom>
                <a:avLst/>
                <a:gdLst/>
                <a:ahLst/>
                <a:cxnLst/>
                <a:rect l="l" t="t" r="r" b="b"/>
                <a:pathLst>
                  <a:path w="545" h="437" extrusionOk="0">
                    <a:moveTo>
                      <a:pt x="274" y="0"/>
                    </a:moveTo>
                    <a:cubicBezTo>
                      <a:pt x="116" y="0"/>
                      <a:pt x="1" y="161"/>
                      <a:pt x="80" y="334"/>
                    </a:cubicBezTo>
                    <a:cubicBezTo>
                      <a:pt x="95" y="365"/>
                      <a:pt x="130" y="396"/>
                      <a:pt x="161" y="411"/>
                    </a:cubicBezTo>
                    <a:cubicBezTo>
                      <a:pt x="199" y="429"/>
                      <a:pt x="236" y="437"/>
                      <a:pt x="272" y="437"/>
                    </a:cubicBezTo>
                    <a:cubicBezTo>
                      <a:pt x="430" y="437"/>
                      <a:pt x="544" y="277"/>
                      <a:pt x="465" y="107"/>
                    </a:cubicBezTo>
                    <a:cubicBezTo>
                      <a:pt x="450" y="76"/>
                      <a:pt x="419" y="45"/>
                      <a:pt x="384" y="26"/>
                    </a:cubicBezTo>
                    <a:cubicBezTo>
                      <a:pt x="347" y="8"/>
                      <a:pt x="309" y="0"/>
                      <a:pt x="27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4"/>
              <p:cNvSpPr/>
              <p:nvPr/>
            </p:nvSpPr>
            <p:spPr>
              <a:xfrm>
                <a:off x="8437354" y="3205794"/>
                <a:ext cx="66318" cy="171732"/>
              </a:xfrm>
              <a:custGeom>
                <a:avLst/>
                <a:gdLst/>
                <a:ahLst/>
                <a:cxnLst/>
                <a:rect l="l" t="t" r="r" b="b"/>
                <a:pathLst>
                  <a:path w="692" h="1792" extrusionOk="0">
                    <a:moveTo>
                      <a:pt x="101" y="0"/>
                    </a:moveTo>
                    <a:cubicBezTo>
                      <a:pt x="85" y="0"/>
                      <a:pt x="68" y="4"/>
                      <a:pt x="51" y="10"/>
                    </a:cubicBezTo>
                    <a:cubicBezTo>
                      <a:pt x="16" y="25"/>
                      <a:pt x="1" y="75"/>
                      <a:pt x="35" y="106"/>
                    </a:cubicBezTo>
                    <a:cubicBezTo>
                      <a:pt x="35" y="121"/>
                      <a:pt x="467" y="877"/>
                      <a:pt x="548" y="1730"/>
                    </a:cubicBezTo>
                    <a:cubicBezTo>
                      <a:pt x="548" y="1761"/>
                      <a:pt x="579" y="1792"/>
                      <a:pt x="614" y="1792"/>
                    </a:cubicBezTo>
                    <a:lnTo>
                      <a:pt x="629" y="1792"/>
                    </a:lnTo>
                    <a:cubicBezTo>
                      <a:pt x="660" y="1792"/>
                      <a:pt x="691" y="1745"/>
                      <a:pt x="691" y="1714"/>
                    </a:cubicBezTo>
                    <a:cubicBezTo>
                      <a:pt x="614" y="827"/>
                      <a:pt x="178" y="75"/>
                      <a:pt x="163" y="40"/>
                    </a:cubicBezTo>
                    <a:cubicBezTo>
                      <a:pt x="153" y="11"/>
                      <a:pt x="129" y="0"/>
                      <a:pt x="10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4"/>
              <p:cNvSpPr/>
              <p:nvPr/>
            </p:nvSpPr>
            <p:spPr>
              <a:xfrm>
                <a:off x="8303568" y="3053994"/>
                <a:ext cx="234029" cy="166174"/>
              </a:xfrm>
              <a:custGeom>
                <a:avLst/>
                <a:gdLst/>
                <a:ahLst/>
                <a:cxnLst/>
                <a:rect l="l" t="t" r="r" b="b"/>
                <a:pathLst>
                  <a:path w="2442" h="1734" extrusionOk="0">
                    <a:moveTo>
                      <a:pt x="1879" y="1"/>
                    </a:moveTo>
                    <a:lnTo>
                      <a:pt x="1447" y="645"/>
                    </a:lnTo>
                    <a:lnTo>
                      <a:pt x="772" y="97"/>
                    </a:lnTo>
                    <a:lnTo>
                      <a:pt x="772" y="903"/>
                    </a:lnTo>
                    <a:lnTo>
                      <a:pt x="0" y="934"/>
                    </a:lnTo>
                    <a:cubicBezTo>
                      <a:pt x="0" y="934"/>
                      <a:pt x="422" y="1734"/>
                      <a:pt x="1102" y="1734"/>
                    </a:cubicBezTo>
                    <a:cubicBezTo>
                      <a:pt x="1229" y="1734"/>
                      <a:pt x="1365" y="1706"/>
                      <a:pt x="1509" y="1640"/>
                    </a:cubicBezTo>
                    <a:cubicBezTo>
                      <a:pt x="2442" y="1223"/>
                      <a:pt x="1879" y="1"/>
                      <a:pt x="1879"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4"/>
              <p:cNvSpPr/>
              <p:nvPr/>
            </p:nvSpPr>
            <p:spPr>
              <a:xfrm>
                <a:off x="8401895" y="3342356"/>
                <a:ext cx="295843" cy="106182"/>
              </a:xfrm>
              <a:custGeom>
                <a:avLst/>
                <a:gdLst/>
                <a:ahLst/>
                <a:cxnLst/>
                <a:rect l="l" t="t" r="r" b="b"/>
                <a:pathLst>
                  <a:path w="3087" h="1108" extrusionOk="0">
                    <a:moveTo>
                      <a:pt x="0" y="0"/>
                    </a:moveTo>
                    <a:lnTo>
                      <a:pt x="0" y="833"/>
                    </a:lnTo>
                    <a:cubicBezTo>
                      <a:pt x="0" y="980"/>
                      <a:pt x="116" y="1107"/>
                      <a:pt x="259" y="1107"/>
                    </a:cubicBezTo>
                    <a:lnTo>
                      <a:pt x="2816" y="1107"/>
                    </a:lnTo>
                    <a:cubicBezTo>
                      <a:pt x="2974" y="1107"/>
                      <a:pt x="3086" y="980"/>
                      <a:pt x="3086" y="833"/>
                    </a:cubicBezTo>
                    <a:lnTo>
                      <a:pt x="3086"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4"/>
              <p:cNvSpPr/>
              <p:nvPr/>
            </p:nvSpPr>
            <p:spPr>
              <a:xfrm>
                <a:off x="8401895" y="3380785"/>
                <a:ext cx="295843" cy="67754"/>
              </a:xfrm>
              <a:custGeom>
                <a:avLst/>
                <a:gdLst/>
                <a:ahLst/>
                <a:cxnLst/>
                <a:rect l="l" t="t" r="r" b="b"/>
                <a:pathLst>
                  <a:path w="3087" h="707" extrusionOk="0">
                    <a:moveTo>
                      <a:pt x="0" y="0"/>
                    </a:moveTo>
                    <a:lnTo>
                      <a:pt x="0" y="706"/>
                    </a:lnTo>
                    <a:lnTo>
                      <a:pt x="3086" y="706"/>
                    </a:lnTo>
                    <a:lnTo>
                      <a:pt x="3086"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4"/>
              <p:cNvSpPr/>
              <p:nvPr/>
            </p:nvSpPr>
            <p:spPr>
              <a:xfrm>
                <a:off x="8422212" y="3354527"/>
                <a:ext cx="27792" cy="72545"/>
              </a:xfrm>
              <a:custGeom>
                <a:avLst/>
                <a:gdLst/>
                <a:ahLst/>
                <a:cxnLst/>
                <a:rect l="l" t="t" r="r" b="b"/>
                <a:pathLst>
                  <a:path w="290" h="757" extrusionOk="0">
                    <a:moveTo>
                      <a:pt x="143" y="0"/>
                    </a:moveTo>
                    <a:cubicBezTo>
                      <a:pt x="62" y="0"/>
                      <a:pt x="1" y="66"/>
                      <a:pt x="1" y="162"/>
                    </a:cubicBezTo>
                    <a:lnTo>
                      <a:pt x="1" y="594"/>
                    </a:lnTo>
                    <a:cubicBezTo>
                      <a:pt x="1" y="691"/>
                      <a:pt x="62" y="756"/>
                      <a:pt x="143" y="756"/>
                    </a:cubicBezTo>
                    <a:cubicBezTo>
                      <a:pt x="224" y="756"/>
                      <a:pt x="290" y="691"/>
                      <a:pt x="290" y="594"/>
                    </a:cubicBezTo>
                    <a:lnTo>
                      <a:pt x="290" y="162"/>
                    </a:lnTo>
                    <a:cubicBezTo>
                      <a:pt x="290" y="66"/>
                      <a:pt x="224" y="0"/>
                      <a:pt x="143"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4"/>
              <p:cNvSpPr/>
              <p:nvPr/>
            </p:nvSpPr>
            <p:spPr>
              <a:xfrm>
                <a:off x="8038486" y="3268373"/>
                <a:ext cx="166465" cy="209298"/>
              </a:xfrm>
              <a:custGeom>
                <a:avLst/>
                <a:gdLst/>
                <a:ahLst/>
                <a:cxnLst/>
                <a:rect l="l" t="t" r="r" b="b"/>
                <a:pathLst>
                  <a:path w="1737" h="2184" extrusionOk="0">
                    <a:moveTo>
                      <a:pt x="128" y="1"/>
                    </a:moveTo>
                    <a:cubicBezTo>
                      <a:pt x="67" y="1"/>
                      <a:pt x="1" y="47"/>
                      <a:pt x="1" y="128"/>
                    </a:cubicBezTo>
                    <a:lnTo>
                      <a:pt x="1" y="2057"/>
                    </a:lnTo>
                    <a:cubicBezTo>
                      <a:pt x="1" y="2122"/>
                      <a:pt x="67" y="2184"/>
                      <a:pt x="128" y="2184"/>
                    </a:cubicBezTo>
                    <a:lnTo>
                      <a:pt x="1609" y="2184"/>
                    </a:lnTo>
                    <a:cubicBezTo>
                      <a:pt x="1690" y="2184"/>
                      <a:pt x="1737" y="2122"/>
                      <a:pt x="1737" y="2057"/>
                    </a:cubicBezTo>
                    <a:lnTo>
                      <a:pt x="1737" y="128"/>
                    </a:lnTo>
                    <a:cubicBezTo>
                      <a:pt x="1737" y="47"/>
                      <a:pt x="1690" y="1"/>
                      <a:pt x="1609"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4"/>
              <p:cNvSpPr/>
              <p:nvPr/>
            </p:nvSpPr>
            <p:spPr>
              <a:xfrm>
                <a:off x="8112471" y="3197456"/>
                <a:ext cx="24821" cy="132441"/>
              </a:xfrm>
              <a:custGeom>
                <a:avLst/>
                <a:gdLst/>
                <a:ahLst/>
                <a:cxnLst/>
                <a:rect l="l" t="t" r="r" b="b"/>
                <a:pathLst>
                  <a:path w="259" h="1382" extrusionOk="0">
                    <a:moveTo>
                      <a:pt x="193" y="0"/>
                    </a:moveTo>
                    <a:cubicBezTo>
                      <a:pt x="162" y="0"/>
                      <a:pt x="112" y="16"/>
                      <a:pt x="112" y="66"/>
                    </a:cubicBezTo>
                    <a:cubicBezTo>
                      <a:pt x="97" y="81"/>
                      <a:pt x="0" y="610"/>
                      <a:pt x="16" y="1319"/>
                    </a:cubicBezTo>
                    <a:cubicBezTo>
                      <a:pt x="31" y="1350"/>
                      <a:pt x="66" y="1381"/>
                      <a:pt x="97" y="1381"/>
                    </a:cubicBezTo>
                    <a:cubicBezTo>
                      <a:pt x="147" y="1381"/>
                      <a:pt x="178" y="1350"/>
                      <a:pt x="178" y="1300"/>
                    </a:cubicBezTo>
                    <a:cubicBezTo>
                      <a:pt x="147" y="625"/>
                      <a:pt x="259" y="97"/>
                      <a:pt x="259" y="97"/>
                    </a:cubicBezTo>
                    <a:cubicBezTo>
                      <a:pt x="259" y="46"/>
                      <a:pt x="243" y="16"/>
                      <a:pt x="19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4"/>
              <p:cNvSpPr/>
              <p:nvPr/>
            </p:nvSpPr>
            <p:spPr>
              <a:xfrm>
                <a:off x="8043374" y="3141969"/>
                <a:ext cx="99860" cy="106182"/>
              </a:xfrm>
              <a:custGeom>
                <a:avLst/>
                <a:gdLst/>
                <a:ahLst/>
                <a:cxnLst/>
                <a:rect l="l" t="t" r="r" b="b"/>
                <a:pathLst>
                  <a:path w="1042" h="1108" extrusionOk="0">
                    <a:moveTo>
                      <a:pt x="255" y="1"/>
                    </a:moveTo>
                    <a:cubicBezTo>
                      <a:pt x="255" y="1"/>
                      <a:pt x="0" y="676"/>
                      <a:pt x="721" y="1108"/>
                    </a:cubicBezTo>
                    <a:cubicBezTo>
                      <a:pt x="1041" y="386"/>
                      <a:pt x="255" y="1"/>
                      <a:pt x="2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4"/>
              <p:cNvSpPr/>
              <p:nvPr/>
            </p:nvSpPr>
            <p:spPr>
              <a:xfrm>
                <a:off x="8126463" y="3190173"/>
                <a:ext cx="95547" cy="66604"/>
              </a:xfrm>
              <a:custGeom>
                <a:avLst/>
                <a:gdLst/>
                <a:ahLst/>
                <a:cxnLst/>
                <a:rect l="l" t="t" r="r" b="b"/>
                <a:pathLst>
                  <a:path w="997" h="695" extrusionOk="0">
                    <a:moveTo>
                      <a:pt x="871" y="1"/>
                    </a:moveTo>
                    <a:cubicBezTo>
                      <a:pt x="654" y="1"/>
                      <a:pt x="214" y="78"/>
                      <a:pt x="1" y="670"/>
                    </a:cubicBezTo>
                    <a:cubicBezTo>
                      <a:pt x="73" y="687"/>
                      <a:pt x="140" y="695"/>
                      <a:pt x="203" y="695"/>
                    </a:cubicBezTo>
                    <a:cubicBezTo>
                      <a:pt x="797" y="695"/>
                      <a:pt x="996" y="11"/>
                      <a:pt x="996" y="11"/>
                    </a:cubicBezTo>
                    <a:cubicBezTo>
                      <a:pt x="996" y="11"/>
                      <a:pt x="947" y="1"/>
                      <a:pt x="87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4"/>
              <p:cNvSpPr/>
              <p:nvPr/>
            </p:nvSpPr>
            <p:spPr>
              <a:xfrm>
                <a:off x="8058516" y="3288402"/>
                <a:ext cx="126502" cy="167899"/>
              </a:xfrm>
              <a:custGeom>
                <a:avLst/>
                <a:gdLst/>
                <a:ahLst/>
                <a:cxnLst/>
                <a:rect l="l" t="t" r="r" b="b"/>
                <a:pathLst>
                  <a:path w="1320" h="1752" extrusionOk="0">
                    <a:moveTo>
                      <a:pt x="147" y="0"/>
                    </a:moveTo>
                    <a:cubicBezTo>
                      <a:pt x="66" y="0"/>
                      <a:pt x="0" y="62"/>
                      <a:pt x="0" y="143"/>
                    </a:cubicBezTo>
                    <a:lnTo>
                      <a:pt x="0" y="1605"/>
                    </a:lnTo>
                    <a:cubicBezTo>
                      <a:pt x="0" y="1686"/>
                      <a:pt x="66" y="1751"/>
                      <a:pt x="147" y="1751"/>
                    </a:cubicBezTo>
                    <a:lnTo>
                      <a:pt x="1173" y="1751"/>
                    </a:lnTo>
                    <a:cubicBezTo>
                      <a:pt x="1254" y="1751"/>
                      <a:pt x="1319" y="1686"/>
                      <a:pt x="1319" y="1605"/>
                    </a:cubicBezTo>
                    <a:lnTo>
                      <a:pt x="1319" y="143"/>
                    </a:lnTo>
                    <a:cubicBezTo>
                      <a:pt x="1319" y="62"/>
                      <a:pt x="1254" y="0"/>
                      <a:pt x="1173"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4"/>
              <p:cNvSpPr/>
              <p:nvPr/>
            </p:nvSpPr>
            <p:spPr>
              <a:xfrm>
                <a:off x="8058516" y="3408481"/>
                <a:ext cx="126502" cy="47820"/>
              </a:xfrm>
              <a:custGeom>
                <a:avLst/>
                <a:gdLst/>
                <a:ahLst/>
                <a:cxnLst/>
                <a:rect l="l" t="t" r="r" b="b"/>
                <a:pathLst>
                  <a:path w="1320" h="499" extrusionOk="0">
                    <a:moveTo>
                      <a:pt x="0" y="1"/>
                    </a:moveTo>
                    <a:lnTo>
                      <a:pt x="0" y="352"/>
                    </a:lnTo>
                    <a:cubicBezTo>
                      <a:pt x="0" y="433"/>
                      <a:pt x="66" y="498"/>
                      <a:pt x="147" y="498"/>
                    </a:cubicBezTo>
                    <a:lnTo>
                      <a:pt x="1173" y="498"/>
                    </a:lnTo>
                    <a:cubicBezTo>
                      <a:pt x="1254" y="498"/>
                      <a:pt x="1319" y="433"/>
                      <a:pt x="1319" y="352"/>
                    </a:cubicBezTo>
                    <a:lnTo>
                      <a:pt x="1319" y="82"/>
                    </a:lnTo>
                    <a:cubicBezTo>
                      <a:pt x="1157" y="143"/>
                      <a:pt x="980" y="178"/>
                      <a:pt x="806" y="178"/>
                    </a:cubicBezTo>
                    <a:cubicBezTo>
                      <a:pt x="517" y="178"/>
                      <a:pt x="228" y="97"/>
                      <a:pt x="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4"/>
              <p:cNvSpPr/>
              <p:nvPr/>
            </p:nvSpPr>
            <p:spPr>
              <a:xfrm>
                <a:off x="8132405" y="3375993"/>
                <a:ext cx="32680" cy="26354"/>
              </a:xfrm>
              <a:custGeom>
                <a:avLst/>
                <a:gdLst/>
                <a:ahLst/>
                <a:cxnLst/>
                <a:rect l="l" t="t" r="r" b="b"/>
                <a:pathLst>
                  <a:path w="341" h="275" extrusionOk="0">
                    <a:moveTo>
                      <a:pt x="178" y="0"/>
                    </a:moveTo>
                    <a:cubicBezTo>
                      <a:pt x="82" y="0"/>
                      <a:pt x="1" y="112"/>
                      <a:pt x="51" y="208"/>
                    </a:cubicBezTo>
                    <a:cubicBezTo>
                      <a:pt x="66" y="228"/>
                      <a:pt x="82" y="259"/>
                      <a:pt x="112" y="274"/>
                    </a:cubicBezTo>
                    <a:lnTo>
                      <a:pt x="178" y="274"/>
                    </a:lnTo>
                    <a:cubicBezTo>
                      <a:pt x="259" y="274"/>
                      <a:pt x="340" y="178"/>
                      <a:pt x="290" y="81"/>
                    </a:cubicBezTo>
                    <a:cubicBezTo>
                      <a:pt x="274" y="50"/>
                      <a:pt x="259" y="35"/>
                      <a:pt x="228" y="16"/>
                    </a:cubicBezTo>
                    <a:cubicBezTo>
                      <a:pt x="209" y="16"/>
                      <a:pt x="193" y="0"/>
                      <a:pt x="178"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4"/>
              <p:cNvSpPr/>
              <p:nvPr/>
            </p:nvSpPr>
            <p:spPr>
              <a:xfrm>
                <a:off x="8077012" y="3353089"/>
                <a:ext cx="40347" cy="32200"/>
              </a:xfrm>
              <a:custGeom>
                <a:avLst/>
                <a:gdLst/>
                <a:ahLst/>
                <a:cxnLst/>
                <a:rect l="l" t="t" r="r" b="b"/>
                <a:pathLst>
                  <a:path w="421" h="336" extrusionOk="0">
                    <a:moveTo>
                      <a:pt x="208" y="0"/>
                    </a:moveTo>
                    <a:cubicBezTo>
                      <a:pt x="97" y="0"/>
                      <a:pt x="0" y="143"/>
                      <a:pt x="81" y="255"/>
                    </a:cubicBezTo>
                    <a:cubicBezTo>
                      <a:pt x="81" y="289"/>
                      <a:pt x="97" y="305"/>
                      <a:pt x="112" y="305"/>
                    </a:cubicBezTo>
                    <a:cubicBezTo>
                      <a:pt x="147" y="320"/>
                      <a:pt x="177" y="336"/>
                      <a:pt x="208" y="336"/>
                    </a:cubicBezTo>
                    <a:cubicBezTo>
                      <a:pt x="339" y="336"/>
                      <a:pt x="420" y="208"/>
                      <a:pt x="355" y="81"/>
                    </a:cubicBezTo>
                    <a:cubicBezTo>
                      <a:pt x="339" y="62"/>
                      <a:pt x="324" y="46"/>
                      <a:pt x="305" y="31"/>
                    </a:cubicBezTo>
                    <a:cubicBezTo>
                      <a:pt x="274" y="15"/>
                      <a:pt x="243" y="0"/>
                      <a:pt x="208"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4"/>
              <p:cNvSpPr/>
              <p:nvPr/>
            </p:nvSpPr>
            <p:spPr>
              <a:xfrm>
                <a:off x="8067716" y="3308335"/>
                <a:ext cx="27792" cy="95449"/>
              </a:xfrm>
              <a:custGeom>
                <a:avLst/>
                <a:gdLst/>
                <a:ahLst/>
                <a:cxnLst/>
                <a:rect l="l" t="t" r="r" b="b"/>
                <a:pathLst>
                  <a:path w="290" h="996" extrusionOk="0">
                    <a:moveTo>
                      <a:pt x="147" y="0"/>
                    </a:moveTo>
                    <a:cubicBezTo>
                      <a:pt x="66" y="0"/>
                      <a:pt x="1" y="66"/>
                      <a:pt x="1" y="162"/>
                    </a:cubicBezTo>
                    <a:lnTo>
                      <a:pt x="1" y="853"/>
                    </a:lnTo>
                    <a:cubicBezTo>
                      <a:pt x="1" y="934"/>
                      <a:pt x="66" y="995"/>
                      <a:pt x="147" y="995"/>
                    </a:cubicBezTo>
                    <a:cubicBezTo>
                      <a:pt x="228" y="995"/>
                      <a:pt x="290" y="934"/>
                      <a:pt x="290" y="853"/>
                    </a:cubicBezTo>
                    <a:lnTo>
                      <a:pt x="290" y="162"/>
                    </a:lnTo>
                    <a:cubicBezTo>
                      <a:pt x="290" y="66"/>
                      <a:pt x="228" y="0"/>
                      <a:pt x="147"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4"/>
              <p:cNvSpPr/>
              <p:nvPr/>
            </p:nvSpPr>
            <p:spPr>
              <a:xfrm>
                <a:off x="8132405" y="3334593"/>
                <a:ext cx="26355" cy="18592"/>
              </a:xfrm>
              <a:custGeom>
                <a:avLst/>
                <a:gdLst/>
                <a:ahLst/>
                <a:cxnLst/>
                <a:rect l="l" t="t" r="r" b="b"/>
                <a:pathLst>
                  <a:path w="275" h="194" extrusionOk="0">
                    <a:moveTo>
                      <a:pt x="147" y="0"/>
                    </a:moveTo>
                    <a:cubicBezTo>
                      <a:pt x="66" y="0"/>
                      <a:pt x="1" y="81"/>
                      <a:pt x="51" y="158"/>
                    </a:cubicBezTo>
                    <a:cubicBezTo>
                      <a:pt x="66" y="158"/>
                      <a:pt x="66" y="178"/>
                      <a:pt x="82" y="178"/>
                    </a:cubicBezTo>
                    <a:cubicBezTo>
                      <a:pt x="97" y="193"/>
                      <a:pt x="112" y="193"/>
                      <a:pt x="147" y="193"/>
                    </a:cubicBezTo>
                    <a:cubicBezTo>
                      <a:pt x="209" y="193"/>
                      <a:pt x="274" y="112"/>
                      <a:pt x="228" y="31"/>
                    </a:cubicBezTo>
                    <a:cubicBezTo>
                      <a:pt x="228" y="31"/>
                      <a:pt x="209" y="16"/>
                      <a:pt x="193" y="16"/>
                    </a:cubicBezTo>
                    <a:cubicBezTo>
                      <a:pt x="178" y="0"/>
                      <a:pt x="163" y="0"/>
                      <a:pt x="14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8" name="Google Shape;2668;p44"/>
            <p:cNvGrpSpPr/>
            <p:nvPr/>
          </p:nvGrpSpPr>
          <p:grpSpPr>
            <a:xfrm>
              <a:off x="719107" y="2473793"/>
              <a:ext cx="1087346" cy="588664"/>
              <a:chOff x="7791997" y="2089174"/>
              <a:chExt cx="819587" cy="443706"/>
            </a:xfrm>
          </p:grpSpPr>
          <p:sp>
            <p:nvSpPr>
              <p:cNvPr id="2669" name="Google Shape;2669;p44"/>
              <p:cNvSpPr/>
              <p:nvPr/>
            </p:nvSpPr>
            <p:spPr>
              <a:xfrm>
                <a:off x="7844419" y="2135462"/>
                <a:ext cx="109539" cy="198565"/>
              </a:xfrm>
              <a:custGeom>
                <a:avLst/>
                <a:gdLst/>
                <a:ahLst/>
                <a:cxnLst/>
                <a:rect l="l" t="t" r="r" b="b"/>
                <a:pathLst>
                  <a:path w="1143" h="2072" extrusionOk="0">
                    <a:moveTo>
                      <a:pt x="1" y="0"/>
                    </a:moveTo>
                    <a:lnTo>
                      <a:pt x="1" y="0"/>
                    </a:lnTo>
                    <a:cubicBezTo>
                      <a:pt x="67" y="1508"/>
                      <a:pt x="1143" y="2071"/>
                      <a:pt x="1143" y="2071"/>
                    </a:cubicBezTo>
                    <a:cubicBezTo>
                      <a:pt x="1143" y="2071"/>
                      <a:pt x="1143" y="802"/>
                      <a:pt x="1" y="0"/>
                    </a:cubicBez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4"/>
              <p:cNvSpPr/>
              <p:nvPr/>
            </p:nvSpPr>
            <p:spPr>
              <a:xfrm>
                <a:off x="7910641" y="2089174"/>
                <a:ext cx="123531" cy="226356"/>
              </a:xfrm>
              <a:custGeom>
                <a:avLst/>
                <a:gdLst/>
                <a:ahLst/>
                <a:cxnLst/>
                <a:rect l="l" t="t" r="r" b="b"/>
                <a:pathLst>
                  <a:path w="1289" h="2362" extrusionOk="0">
                    <a:moveTo>
                      <a:pt x="660" y="1"/>
                    </a:moveTo>
                    <a:lnTo>
                      <a:pt x="660" y="1"/>
                    </a:lnTo>
                    <a:cubicBezTo>
                      <a:pt x="0" y="1351"/>
                      <a:pt x="675" y="2361"/>
                      <a:pt x="675" y="2361"/>
                    </a:cubicBezTo>
                    <a:cubicBezTo>
                      <a:pt x="675" y="2361"/>
                      <a:pt x="1289" y="1235"/>
                      <a:pt x="66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4"/>
              <p:cNvSpPr/>
              <p:nvPr/>
            </p:nvSpPr>
            <p:spPr>
              <a:xfrm>
                <a:off x="8017115" y="2135462"/>
                <a:ext cx="109444" cy="198565"/>
              </a:xfrm>
              <a:custGeom>
                <a:avLst/>
                <a:gdLst/>
                <a:ahLst/>
                <a:cxnLst/>
                <a:rect l="l" t="t" r="r" b="b"/>
                <a:pathLst>
                  <a:path w="1142" h="2072" extrusionOk="0">
                    <a:moveTo>
                      <a:pt x="0" y="0"/>
                    </a:moveTo>
                    <a:lnTo>
                      <a:pt x="0" y="0"/>
                    </a:lnTo>
                    <a:cubicBezTo>
                      <a:pt x="62" y="1508"/>
                      <a:pt x="1142" y="2071"/>
                      <a:pt x="1142" y="2071"/>
                    </a:cubicBezTo>
                    <a:cubicBezTo>
                      <a:pt x="1142" y="2071"/>
                      <a:pt x="1142" y="802"/>
                      <a:pt x="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4"/>
              <p:cNvSpPr/>
              <p:nvPr/>
            </p:nvSpPr>
            <p:spPr>
              <a:xfrm>
                <a:off x="8083242" y="2089174"/>
                <a:ext cx="123244" cy="226356"/>
              </a:xfrm>
              <a:custGeom>
                <a:avLst/>
                <a:gdLst/>
                <a:ahLst/>
                <a:cxnLst/>
                <a:rect l="l" t="t" r="r" b="b"/>
                <a:pathLst>
                  <a:path w="1286" h="2362" extrusionOk="0">
                    <a:moveTo>
                      <a:pt x="645" y="1"/>
                    </a:moveTo>
                    <a:lnTo>
                      <a:pt x="645" y="1"/>
                    </a:lnTo>
                    <a:cubicBezTo>
                      <a:pt x="1" y="1351"/>
                      <a:pt x="676" y="2361"/>
                      <a:pt x="676" y="2361"/>
                    </a:cubicBezTo>
                    <a:cubicBezTo>
                      <a:pt x="676" y="2361"/>
                      <a:pt x="1285" y="1235"/>
                      <a:pt x="64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4"/>
              <p:cNvSpPr/>
              <p:nvPr/>
            </p:nvSpPr>
            <p:spPr>
              <a:xfrm>
                <a:off x="7986064" y="2110641"/>
                <a:ext cx="122094" cy="220415"/>
              </a:xfrm>
              <a:custGeom>
                <a:avLst/>
                <a:gdLst/>
                <a:ahLst/>
                <a:cxnLst/>
                <a:rect l="l" t="t" r="r" b="b"/>
                <a:pathLst>
                  <a:path w="1274" h="2300" extrusionOk="0">
                    <a:moveTo>
                      <a:pt x="965" y="1"/>
                    </a:moveTo>
                    <a:lnTo>
                      <a:pt x="965" y="1"/>
                    </a:lnTo>
                    <a:cubicBezTo>
                      <a:pt x="0" y="1158"/>
                      <a:pt x="405" y="2299"/>
                      <a:pt x="405" y="2299"/>
                    </a:cubicBezTo>
                    <a:cubicBezTo>
                      <a:pt x="405" y="2299"/>
                      <a:pt x="1273" y="1366"/>
                      <a:pt x="965" y="1"/>
                    </a:cubicBez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4"/>
              <p:cNvSpPr/>
              <p:nvPr/>
            </p:nvSpPr>
            <p:spPr>
              <a:xfrm>
                <a:off x="8133939" y="2135462"/>
                <a:ext cx="110977" cy="198565"/>
              </a:xfrm>
              <a:custGeom>
                <a:avLst/>
                <a:gdLst/>
                <a:ahLst/>
                <a:cxnLst/>
                <a:rect l="l" t="t" r="r" b="b"/>
                <a:pathLst>
                  <a:path w="1158" h="2072" extrusionOk="0">
                    <a:moveTo>
                      <a:pt x="0" y="0"/>
                    </a:moveTo>
                    <a:cubicBezTo>
                      <a:pt x="81" y="1508"/>
                      <a:pt x="1157" y="2071"/>
                      <a:pt x="1157" y="2071"/>
                    </a:cubicBezTo>
                    <a:cubicBezTo>
                      <a:pt x="1157" y="2071"/>
                      <a:pt x="1142" y="802"/>
                      <a:pt x="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4"/>
              <p:cNvSpPr/>
              <p:nvPr/>
            </p:nvSpPr>
            <p:spPr>
              <a:xfrm>
                <a:off x="8201886" y="2089174"/>
                <a:ext cx="121710" cy="226356"/>
              </a:xfrm>
              <a:custGeom>
                <a:avLst/>
                <a:gdLst/>
                <a:ahLst/>
                <a:cxnLst/>
                <a:rect l="l" t="t" r="r" b="b"/>
                <a:pathLst>
                  <a:path w="1270" h="2362" extrusionOk="0">
                    <a:moveTo>
                      <a:pt x="641" y="1"/>
                    </a:moveTo>
                    <a:lnTo>
                      <a:pt x="641" y="1"/>
                    </a:lnTo>
                    <a:cubicBezTo>
                      <a:pt x="1" y="1351"/>
                      <a:pt x="676" y="2361"/>
                      <a:pt x="676" y="2361"/>
                    </a:cubicBezTo>
                    <a:cubicBezTo>
                      <a:pt x="676" y="2361"/>
                      <a:pt x="1270" y="1235"/>
                      <a:pt x="641" y="1"/>
                    </a:cubicBez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4"/>
              <p:cNvSpPr/>
              <p:nvPr/>
            </p:nvSpPr>
            <p:spPr>
              <a:xfrm>
                <a:off x="8306539" y="2135462"/>
                <a:ext cx="109444" cy="198565"/>
              </a:xfrm>
              <a:custGeom>
                <a:avLst/>
                <a:gdLst/>
                <a:ahLst/>
                <a:cxnLst/>
                <a:rect l="l" t="t" r="r" b="b"/>
                <a:pathLst>
                  <a:path w="1142" h="2072" extrusionOk="0">
                    <a:moveTo>
                      <a:pt x="0" y="0"/>
                    </a:moveTo>
                    <a:cubicBezTo>
                      <a:pt x="81" y="1508"/>
                      <a:pt x="1142" y="2071"/>
                      <a:pt x="1142" y="2071"/>
                    </a:cubicBezTo>
                    <a:cubicBezTo>
                      <a:pt x="1142" y="2071"/>
                      <a:pt x="1142" y="802"/>
                      <a:pt x="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4"/>
              <p:cNvSpPr/>
              <p:nvPr/>
            </p:nvSpPr>
            <p:spPr>
              <a:xfrm>
                <a:off x="8372665" y="2135462"/>
                <a:ext cx="123531" cy="227698"/>
              </a:xfrm>
              <a:custGeom>
                <a:avLst/>
                <a:gdLst/>
                <a:ahLst/>
                <a:cxnLst/>
                <a:rect l="l" t="t" r="r" b="b"/>
                <a:pathLst>
                  <a:path w="1289" h="2376" extrusionOk="0">
                    <a:moveTo>
                      <a:pt x="660" y="0"/>
                    </a:moveTo>
                    <a:lnTo>
                      <a:pt x="660" y="0"/>
                    </a:lnTo>
                    <a:cubicBezTo>
                      <a:pt x="1" y="1365"/>
                      <a:pt x="676" y="2376"/>
                      <a:pt x="676" y="2376"/>
                    </a:cubicBezTo>
                    <a:cubicBezTo>
                      <a:pt x="676" y="2376"/>
                      <a:pt x="1289" y="1234"/>
                      <a:pt x="66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4"/>
              <p:cNvSpPr/>
              <p:nvPr/>
            </p:nvSpPr>
            <p:spPr>
              <a:xfrm>
                <a:off x="8275871" y="2110641"/>
                <a:ext cx="121710" cy="220415"/>
              </a:xfrm>
              <a:custGeom>
                <a:avLst/>
                <a:gdLst/>
                <a:ahLst/>
                <a:cxnLst/>
                <a:rect l="l" t="t" r="r" b="b"/>
                <a:pathLst>
                  <a:path w="1270" h="2300" extrusionOk="0">
                    <a:moveTo>
                      <a:pt x="980" y="1"/>
                    </a:moveTo>
                    <a:cubicBezTo>
                      <a:pt x="0" y="1158"/>
                      <a:pt x="401" y="2299"/>
                      <a:pt x="401" y="2299"/>
                    </a:cubicBezTo>
                    <a:cubicBezTo>
                      <a:pt x="401" y="2299"/>
                      <a:pt x="1269" y="1366"/>
                      <a:pt x="980" y="1"/>
                    </a:cubicBez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4"/>
              <p:cNvSpPr/>
              <p:nvPr/>
            </p:nvSpPr>
            <p:spPr>
              <a:xfrm>
                <a:off x="7791997" y="2287741"/>
                <a:ext cx="798114" cy="245140"/>
              </a:xfrm>
              <a:custGeom>
                <a:avLst/>
                <a:gdLst/>
                <a:ahLst/>
                <a:cxnLst/>
                <a:rect l="l" t="t" r="r" b="b"/>
                <a:pathLst>
                  <a:path w="8328" h="2558" extrusionOk="0">
                    <a:moveTo>
                      <a:pt x="0" y="0"/>
                    </a:moveTo>
                    <a:lnTo>
                      <a:pt x="0" y="1898"/>
                    </a:lnTo>
                    <a:cubicBezTo>
                      <a:pt x="0" y="2268"/>
                      <a:pt x="309" y="2557"/>
                      <a:pt x="660" y="2557"/>
                    </a:cubicBezTo>
                    <a:lnTo>
                      <a:pt x="1015" y="2557"/>
                    </a:lnTo>
                    <a:cubicBezTo>
                      <a:pt x="1127" y="2557"/>
                      <a:pt x="1208" y="2476"/>
                      <a:pt x="1208" y="2365"/>
                    </a:cubicBezTo>
                    <a:lnTo>
                      <a:pt x="1208" y="2203"/>
                    </a:lnTo>
                    <a:cubicBezTo>
                      <a:pt x="1208" y="2091"/>
                      <a:pt x="1304" y="1994"/>
                      <a:pt x="1431" y="1994"/>
                    </a:cubicBezTo>
                    <a:cubicBezTo>
                      <a:pt x="1543" y="1994"/>
                      <a:pt x="1640" y="2091"/>
                      <a:pt x="1640" y="2203"/>
                    </a:cubicBezTo>
                    <a:lnTo>
                      <a:pt x="1640" y="2380"/>
                    </a:lnTo>
                    <a:cubicBezTo>
                      <a:pt x="1640" y="2476"/>
                      <a:pt x="1721" y="2557"/>
                      <a:pt x="1832" y="2557"/>
                    </a:cubicBezTo>
                    <a:cubicBezTo>
                      <a:pt x="1929" y="2557"/>
                      <a:pt x="2010" y="2476"/>
                      <a:pt x="2010" y="2380"/>
                    </a:cubicBezTo>
                    <a:lnTo>
                      <a:pt x="2010" y="2218"/>
                    </a:lnTo>
                    <a:cubicBezTo>
                      <a:pt x="2010" y="2091"/>
                      <a:pt x="2106" y="1994"/>
                      <a:pt x="2218" y="1994"/>
                    </a:cubicBezTo>
                    <a:cubicBezTo>
                      <a:pt x="2227" y="1993"/>
                      <a:pt x="2236" y="1993"/>
                      <a:pt x="2245" y="1993"/>
                    </a:cubicBezTo>
                    <a:cubicBezTo>
                      <a:pt x="2362" y="1993"/>
                      <a:pt x="2446" y="2084"/>
                      <a:pt x="2446" y="2203"/>
                    </a:cubicBezTo>
                    <a:lnTo>
                      <a:pt x="2446" y="2380"/>
                    </a:lnTo>
                    <a:cubicBezTo>
                      <a:pt x="2446" y="2476"/>
                      <a:pt x="2527" y="2557"/>
                      <a:pt x="2623" y="2557"/>
                    </a:cubicBezTo>
                    <a:cubicBezTo>
                      <a:pt x="2735" y="2557"/>
                      <a:pt x="2816" y="2476"/>
                      <a:pt x="2816" y="2380"/>
                    </a:cubicBezTo>
                    <a:lnTo>
                      <a:pt x="2816" y="2218"/>
                    </a:lnTo>
                    <a:cubicBezTo>
                      <a:pt x="2816" y="2091"/>
                      <a:pt x="2893" y="1994"/>
                      <a:pt x="3024" y="1994"/>
                    </a:cubicBezTo>
                    <a:cubicBezTo>
                      <a:pt x="3032" y="1993"/>
                      <a:pt x="3040" y="1993"/>
                      <a:pt x="3048" y="1993"/>
                    </a:cubicBezTo>
                    <a:cubicBezTo>
                      <a:pt x="3151" y="1993"/>
                      <a:pt x="3248" y="2084"/>
                      <a:pt x="3248" y="2203"/>
                    </a:cubicBezTo>
                    <a:lnTo>
                      <a:pt x="3248" y="2365"/>
                    </a:lnTo>
                    <a:cubicBezTo>
                      <a:pt x="3248" y="2476"/>
                      <a:pt x="3329" y="2557"/>
                      <a:pt x="3441" y="2557"/>
                    </a:cubicBezTo>
                    <a:lnTo>
                      <a:pt x="6943" y="2557"/>
                    </a:lnTo>
                    <a:cubicBezTo>
                      <a:pt x="7313" y="2557"/>
                      <a:pt x="7603" y="2268"/>
                      <a:pt x="7603" y="1898"/>
                    </a:cubicBezTo>
                    <a:lnTo>
                      <a:pt x="7603" y="1366"/>
                    </a:lnTo>
                    <a:lnTo>
                      <a:pt x="8328" y="1366"/>
                    </a:lnTo>
                    <a:lnTo>
                      <a:pt x="8328" y="370"/>
                    </a:lnTo>
                    <a:lnTo>
                      <a:pt x="7603" y="370"/>
                    </a:lnTo>
                    <a:lnTo>
                      <a:pt x="7603"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4"/>
              <p:cNvSpPr/>
              <p:nvPr/>
            </p:nvSpPr>
            <p:spPr>
              <a:xfrm>
                <a:off x="7826018" y="2287741"/>
                <a:ext cx="662412" cy="166365"/>
              </a:xfrm>
              <a:custGeom>
                <a:avLst/>
                <a:gdLst/>
                <a:ahLst/>
                <a:cxnLst/>
                <a:rect l="l" t="t" r="r" b="b"/>
                <a:pathLst>
                  <a:path w="6912" h="1736" extrusionOk="0">
                    <a:moveTo>
                      <a:pt x="0" y="0"/>
                    </a:moveTo>
                    <a:lnTo>
                      <a:pt x="0" y="1076"/>
                    </a:lnTo>
                    <a:cubicBezTo>
                      <a:pt x="0" y="1447"/>
                      <a:pt x="289" y="1736"/>
                      <a:pt x="660" y="1736"/>
                    </a:cubicBezTo>
                    <a:lnTo>
                      <a:pt x="6252" y="1736"/>
                    </a:lnTo>
                    <a:cubicBezTo>
                      <a:pt x="6607" y="1736"/>
                      <a:pt x="6912" y="1447"/>
                      <a:pt x="6912" y="1076"/>
                    </a:cubicBezTo>
                    <a:lnTo>
                      <a:pt x="6912"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44"/>
              <p:cNvSpPr/>
              <p:nvPr/>
            </p:nvSpPr>
            <p:spPr>
              <a:xfrm>
                <a:off x="8566733" y="2313999"/>
                <a:ext cx="44851" cy="115382"/>
              </a:xfrm>
              <a:custGeom>
                <a:avLst/>
                <a:gdLst/>
                <a:ahLst/>
                <a:cxnLst/>
                <a:rect l="l" t="t" r="r" b="b"/>
                <a:pathLst>
                  <a:path w="468" h="1204" extrusionOk="0">
                    <a:moveTo>
                      <a:pt x="132" y="0"/>
                    </a:moveTo>
                    <a:cubicBezTo>
                      <a:pt x="66" y="0"/>
                      <a:pt x="1" y="46"/>
                      <a:pt x="1" y="112"/>
                    </a:cubicBezTo>
                    <a:lnTo>
                      <a:pt x="1" y="1076"/>
                    </a:lnTo>
                    <a:cubicBezTo>
                      <a:pt x="1" y="1142"/>
                      <a:pt x="66" y="1203"/>
                      <a:pt x="132" y="1203"/>
                    </a:cubicBezTo>
                    <a:lnTo>
                      <a:pt x="356" y="1203"/>
                    </a:lnTo>
                    <a:cubicBezTo>
                      <a:pt x="421" y="1203"/>
                      <a:pt x="467" y="1142"/>
                      <a:pt x="467" y="1076"/>
                    </a:cubicBezTo>
                    <a:lnTo>
                      <a:pt x="467" y="112"/>
                    </a:lnTo>
                    <a:cubicBezTo>
                      <a:pt x="467" y="46"/>
                      <a:pt x="421" y="0"/>
                      <a:pt x="35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44"/>
              <p:cNvSpPr/>
              <p:nvPr/>
            </p:nvSpPr>
            <p:spPr>
              <a:xfrm>
                <a:off x="7826018" y="2366419"/>
                <a:ext cx="662412" cy="87687"/>
              </a:xfrm>
              <a:custGeom>
                <a:avLst/>
                <a:gdLst/>
                <a:ahLst/>
                <a:cxnLst/>
                <a:rect l="l" t="t" r="r" b="b"/>
                <a:pathLst>
                  <a:path w="6912" h="915" extrusionOk="0">
                    <a:moveTo>
                      <a:pt x="5720" y="448"/>
                    </a:moveTo>
                    <a:cubicBezTo>
                      <a:pt x="5755" y="448"/>
                      <a:pt x="5770" y="448"/>
                      <a:pt x="5786" y="464"/>
                    </a:cubicBezTo>
                    <a:cubicBezTo>
                      <a:pt x="5801" y="464"/>
                      <a:pt x="5817" y="483"/>
                      <a:pt x="5817" y="498"/>
                    </a:cubicBezTo>
                    <a:cubicBezTo>
                      <a:pt x="5867" y="579"/>
                      <a:pt x="5817" y="656"/>
                      <a:pt x="5720" y="656"/>
                    </a:cubicBezTo>
                    <a:cubicBezTo>
                      <a:pt x="5705" y="656"/>
                      <a:pt x="5689" y="656"/>
                      <a:pt x="5674" y="641"/>
                    </a:cubicBezTo>
                    <a:cubicBezTo>
                      <a:pt x="5658" y="641"/>
                      <a:pt x="5643" y="626"/>
                      <a:pt x="5643" y="610"/>
                    </a:cubicBezTo>
                    <a:cubicBezTo>
                      <a:pt x="5593" y="529"/>
                      <a:pt x="5643" y="448"/>
                      <a:pt x="5720" y="448"/>
                    </a:cubicBezTo>
                    <a:close/>
                    <a:moveTo>
                      <a:pt x="6156" y="386"/>
                    </a:moveTo>
                    <a:cubicBezTo>
                      <a:pt x="6187" y="386"/>
                      <a:pt x="6222" y="402"/>
                      <a:pt x="6252" y="417"/>
                    </a:cubicBezTo>
                    <a:cubicBezTo>
                      <a:pt x="6268" y="433"/>
                      <a:pt x="6283" y="433"/>
                      <a:pt x="6299" y="464"/>
                    </a:cubicBezTo>
                    <a:cubicBezTo>
                      <a:pt x="6380" y="595"/>
                      <a:pt x="6283" y="722"/>
                      <a:pt x="6156" y="722"/>
                    </a:cubicBezTo>
                    <a:cubicBezTo>
                      <a:pt x="6141" y="722"/>
                      <a:pt x="6106" y="707"/>
                      <a:pt x="6075" y="691"/>
                    </a:cubicBezTo>
                    <a:cubicBezTo>
                      <a:pt x="6044" y="676"/>
                      <a:pt x="6044" y="656"/>
                      <a:pt x="6029" y="641"/>
                    </a:cubicBezTo>
                    <a:cubicBezTo>
                      <a:pt x="5948" y="514"/>
                      <a:pt x="6044" y="386"/>
                      <a:pt x="6156" y="386"/>
                    </a:cubicBezTo>
                    <a:close/>
                    <a:moveTo>
                      <a:pt x="0" y="1"/>
                    </a:moveTo>
                    <a:lnTo>
                      <a:pt x="0" y="255"/>
                    </a:lnTo>
                    <a:cubicBezTo>
                      <a:pt x="0" y="626"/>
                      <a:pt x="289" y="915"/>
                      <a:pt x="660" y="915"/>
                    </a:cubicBezTo>
                    <a:lnTo>
                      <a:pt x="6252" y="915"/>
                    </a:lnTo>
                    <a:cubicBezTo>
                      <a:pt x="6607" y="915"/>
                      <a:pt x="6912" y="626"/>
                      <a:pt x="6912" y="255"/>
                    </a:cubicBezTo>
                    <a:lnTo>
                      <a:pt x="6912" y="62"/>
                    </a:lnTo>
                    <a:cubicBezTo>
                      <a:pt x="5898" y="271"/>
                      <a:pt x="4852" y="336"/>
                      <a:pt x="3873" y="336"/>
                    </a:cubicBezTo>
                    <a:cubicBezTo>
                      <a:pt x="2268" y="336"/>
                      <a:pt x="837" y="143"/>
                      <a:pt x="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4"/>
              <p:cNvSpPr/>
              <p:nvPr/>
            </p:nvSpPr>
            <p:spPr>
              <a:xfrm>
                <a:off x="7930575" y="2343132"/>
                <a:ext cx="26355" cy="21562"/>
              </a:xfrm>
              <a:custGeom>
                <a:avLst/>
                <a:gdLst/>
                <a:ahLst/>
                <a:cxnLst/>
                <a:rect l="l" t="t" r="r" b="b"/>
                <a:pathLst>
                  <a:path w="275" h="225" extrusionOk="0">
                    <a:moveTo>
                      <a:pt x="132" y="1"/>
                    </a:moveTo>
                    <a:cubicBezTo>
                      <a:pt x="51" y="1"/>
                      <a:pt x="1" y="82"/>
                      <a:pt x="51" y="178"/>
                    </a:cubicBezTo>
                    <a:cubicBezTo>
                      <a:pt x="51" y="194"/>
                      <a:pt x="66" y="194"/>
                      <a:pt x="82" y="209"/>
                    </a:cubicBezTo>
                    <a:cubicBezTo>
                      <a:pt x="97" y="209"/>
                      <a:pt x="116" y="224"/>
                      <a:pt x="132" y="224"/>
                    </a:cubicBezTo>
                    <a:cubicBezTo>
                      <a:pt x="213" y="224"/>
                      <a:pt x="275" y="128"/>
                      <a:pt x="228" y="51"/>
                    </a:cubicBezTo>
                    <a:cubicBezTo>
                      <a:pt x="228" y="32"/>
                      <a:pt x="213" y="32"/>
                      <a:pt x="194" y="16"/>
                    </a:cubicBezTo>
                    <a:cubicBezTo>
                      <a:pt x="178" y="1"/>
                      <a:pt x="163" y="1"/>
                      <a:pt x="132"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4"/>
              <p:cNvSpPr/>
              <p:nvPr/>
            </p:nvSpPr>
            <p:spPr>
              <a:xfrm>
                <a:off x="8326473" y="2349457"/>
                <a:ext cx="27792" cy="21466"/>
              </a:xfrm>
              <a:custGeom>
                <a:avLst/>
                <a:gdLst/>
                <a:ahLst/>
                <a:cxnLst/>
                <a:rect l="l" t="t" r="r" b="b"/>
                <a:pathLst>
                  <a:path w="290" h="224" extrusionOk="0">
                    <a:moveTo>
                      <a:pt x="147" y="0"/>
                    </a:moveTo>
                    <a:cubicBezTo>
                      <a:pt x="66" y="0"/>
                      <a:pt x="1" y="97"/>
                      <a:pt x="51" y="178"/>
                    </a:cubicBezTo>
                    <a:cubicBezTo>
                      <a:pt x="66" y="193"/>
                      <a:pt x="82" y="193"/>
                      <a:pt x="82" y="209"/>
                    </a:cubicBezTo>
                    <a:cubicBezTo>
                      <a:pt x="112" y="224"/>
                      <a:pt x="132" y="224"/>
                      <a:pt x="147" y="224"/>
                    </a:cubicBezTo>
                    <a:cubicBezTo>
                      <a:pt x="228" y="224"/>
                      <a:pt x="290" y="143"/>
                      <a:pt x="244" y="47"/>
                    </a:cubicBezTo>
                    <a:cubicBezTo>
                      <a:pt x="244" y="31"/>
                      <a:pt x="228" y="31"/>
                      <a:pt x="209" y="16"/>
                    </a:cubicBezTo>
                    <a:cubicBezTo>
                      <a:pt x="193" y="16"/>
                      <a:pt x="163" y="0"/>
                      <a:pt x="14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4"/>
              <p:cNvSpPr/>
              <p:nvPr/>
            </p:nvSpPr>
            <p:spPr>
              <a:xfrm>
                <a:off x="8394516" y="2320228"/>
                <a:ext cx="27792" cy="21562"/>
              </a:xfrm>
              <a:custGeom>
                <a:avLst/>
                <a:gdLst/>
                <a:ahLst/>
                <a:cxnLst/>
                <a:rect l="l" t="t" r="r" b="b"/>
                <a:pathLst>
                  <a:path w="290" h="225" extrusionOk="0">
                    <a:moveTo>
                      <a:pt x="143" y="1"/>
                    </a:moveTo>
                    <a:cubicBezTo>
                      <a:pt x="62" y="1"/>
                      <a:pt x="0" y="97"/>
                      <a:pt x="47" y="174"/>
                    </a:cubicBezTo>
                    <a:cubicBezTo>
                      <a:pt x="62" y="193"/>
                      <a:pt x="77" y="209"/>
                      <a:pt x="77" y="209"/>
                    </a:cubicBezTo>
                    <a:cubicBezTo>
                      <a:pt x="112" y="224"/>
                      <a:pt x="128" y="224"/>
                      <a:pt x="143" y="224"/>
                    </a:cubicBezTo>
                    <a:cubicBezTo>
                      <a:pt x="224" y="224"/>
                      <a:pt x="290" y="143"/>
                      <a:pt x="239" y="62"/>
                    </a:cubicBezTo>
                    <a:cubicBezTo>
                      <a:pt x="239" y="47"/>
                      <a:pt x="224" y="31"/>
                      <a:pt x="209" y="31"/>
                    </a:cubicBezTo>
                    <a:cubicBezTo>
                      <a:pt x="193" y="16"/>
                      <a:pt x="158" y="1"/>
                      <a:pt x="143"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44"/>
              <p:cNvSpPr/>
              <p:nvPr/>
            </p:nvSpPr>
            <p:spPr>
              <a:xfrm>
                <a:off x="8361932" y="2409353"/>
                <a:ext cx="26355" cy="20029"/>
              </a:xfrm>
              <a:custGeom>
                <a:avLst/>
                <a:gdLst/>
                <a:ahLst/>
                <a:cxnLst/>
                <a:rect l="l" t="t" r="r" b="b"/>
                <a:pathLst>
                  <a:path w="275" h="209" extrusionOk="0">
                    <a:moveTo>
                      <a:pt x="128" y="0"/>
                    </a:moveTo>
                    <a:cubicBezTo>
                      <a:pt x="51" y="0"/>
                      <a:pt x="1" y="81"/>
                      <a:pt x="51" y="162"/>
                    </a:cubicBezTo>
                    <a:cubicBezTo>
                      <a:pt x="51" y="178"/>
                      <a:pt x="66" y="193"/>
                      <a:pt x="82" y="193"/>
                    </a:cubicBezTo>
                    <a:cubicBezTo>
                      <a:pt x="97" y="208"/>
                      <a:pt x="113" y="208"/>
                      <a:pt x="128" y="208"/>
                    </a:cubicBezTo>
                    <a:cubicBezTo>
                      <a:pt x="225" y="208"/>
                      <a:pt x="275" y="131"/>
                      <a:pt x="225" y="50"/>
                    </a:cubicBezTo>
                    <a:cubicBezTo>
                      <a:pt x="225" y="35"/>
                      <a:pt x="209" y="16"/>
                      <a:pt x="194" y="16"/>
                    </a:cubicBezTo>
                    <a:cubicBezTo>
                      <a:pt x="178" y="0"/>
                      <a:pt x="163" y="0"/>
                      <a:pt x="128" y="0"/>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44"/>
              <p:cNvSpPr/>
              <p:nvPr/>
            </p:nvSpPr>
            <p:spPr>
              <a:xfrm>
                <a:off x="7980122" y="2330961"/>
                <a:ext cx="41497" cy="32200"/>
              </a:xfrm>
              <a:custGeom>
                <a:avLst/>
                <a:gdLst/>
                <a:ahLst/>
                <a:cxnLst/>
                <a:rect l="l" t="t" r="r" b="b"/>
                <a:pathLst>
                  <a:path w="433" h="336" extrusionOk="0">
                    <a:moveTo>
                      <a:pt x="224" y="0"/>
                    </a:moveTo>
                    <a:cubicBezTo>
                      <a:pt x="97" y="0"/>
                      <a:pt x="1" y="128"/>
                      <a:pt x="82" y="255"/>
                    </a:cubicBezTo>
                    <a:cubicBezTo>
                      <a:pt x="97" y="274"/>
                      <a:pt x="112" y="290"/>
                      <a:pt x="128" y="305"/>
                    </a:cubicBezTo>
                    <a:cubicBezTo>
                      <a:pt x="159" y="321"/>
                      <a:pt x="193" y="336"/>
                      <a:pt x="224" y="336"/>
                    </a:cubicBezTo>
                    <a:cubicBezTo>
                      <a:pt x="336" y="336"/>
                      <a:pt x="433" y="209"/>
                      <a:pt x="352" y="81"/>
                    </a:cubicBezTo>
                    <a:cubicBezTo>
                      <a:pt x="336" y="62"/>
                      <a:pt x="336" y="47"/>
                      <a:pt x="305" y="31"/>
                    </a:cubicBezTo>
                    <a:cubicBezTo>
                      <a:pt x="274" y="16"/>
                      <a:pt x="240" y="0"/>
                      <a:pt x="224"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4"/>
              <p:cNvSpPr/>
              <p:nvPr/>
            </p:nvSpPr>
            <p:spPr>
              <a:xfrm>
                <a:off x="8395953" y="2403411"/>
                <a:ext cx="41497" cy="32200"/>
              </a:xfrm>
              <a:custGeom>
                <a:avLst/>
                <a:gdLst/>
                <a:ahLst/>
                <a:cxnLst/>
                <a:rect l="l" t="t" r="r" b="b"/>
                <a:pathLst>
                  <a:path w="433" h="336" extrusionOk="0">
                    <a:moveTo>
                      <a:pt x="209" y="0"/>
                    </a:moveTo>
                    <a:cubicBezTo>
                      <a:pt x="97" y="0"/>
                      <a:pt x="1" y="128"/>
                      <a:pt x="82" y="255"/>
                    </a:cubicBezTo>
                    <a:cubicBezTo>
                      <a:pt x="97" y="270"/>
                      <a:pt x="97" y="290"/>
                      <a:pt x="128" y="305"/>
                    </a:cubicBezTo>
                    <a:cubicBezTo>
                      <a:pt x="159" y="321"/>
                      <a:pt x="194" y="336"/>
                      <a:pt x="209" y="336"/>
                    </a:cubicBezTo>
                    <a:cubicBezTo>
                      <a:pt x="336" y="336"/>
                      <a:pt x="433" y="209"/>
                      <a:pt x="352" y="78"/>
                    </a:cubicBezTo>
                    <a:cubicBezTo>
                      <a:pt x="336" y="47"/>
                      <a:pt x="321" y="47"/>
                      <a:pt x="305" y="31"/>
                    </a:cubicBezTo>
                    <a:cubicBezTo>
                      <a:pt x="275" y="16"/>
                      <a:pt x="240" y="0"/>
                      <a:pt x="209" y="0"/>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4"/>
              <p:cNvSpPr/>
              <p:nvPr/>
            </p:nvSpPr>
            <p:spPr>
              <a:xfrm>
                <a:off x="7862915" y="2315436"/>
                <a:ext cx="41880" cy="32583"/>
              </a:xfrm>
              <a:custGeom>
                <a:avLst/>
                <a:gdLst/>
                <a:ahLst/>
                <a:cxnLst/>
                <a:rect l="l" t="t" r="r" b="b"/>
                <a:pathLst>
                  <a:path w="437" h="340" extrusionOk="0">
                    <a:moveTo>
                      <a:pt x="209" y="0"/>
                    </a:moveTo>
                    <a:cubicBezTo>
                      <a:pt x="97" y="0"/>
                      <a:pt x="1" y="128"/>
                      <a:pt x="82" y="259"/>
                    </a:cubicBezTo>
                    <a:cubicBezTo>
                      <a:pt x="97" y="274"/>
                      <a:pt x="97" y="290"/>
                      <a:pt x="128" y="305"/>
                    </a:cubicBezTo>
                    <a:cubicBezTo>
                      <a:pt x="163" y="321"/>
                      <a:pt x="194" y="340"/>
                      <a:pt x="209" y="340"/>
                    </a:cubicBezTo>
                    <a:cubicBezTo>
                      <a:pt x="340" y="340"/>
                      <a:pt x="437" y="193"/>
                      <a:pt x="356" y="81"/>
                    </a:cubicBezTo>
                    <a:cubicBezTo>
                      <a:pt x="340" y="51"/>
                      <a:pt x="321" y="31"/>
                      <a:pt x="306" y="31"/>
                    </a:cubicBezTo>
                    <a:cubicBezTo>
                      <a:pt x="275" y="16"/>
                      <a:pt x="244" y="0"/>
                      <a:pt x="209"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4"/>
              <p:cNvSpPr/>
              <p:nvPr/>
            </p:nvSpPr>
            <p:spPr>
              <a:xfrm>
                <a:off x="7840010" y="2357220"/>
                <a:ext cx="29326" cy="116916"/>
              </a:xfrm>
              <a:custGeom>
                <a:avLst/>
                <a:gdLst/>
                <a:ahLst/>
                <a:cxnLst/>
                <a:rect l="l" t="t" r="r" b="b"/>
                <a:pathLst>
                  <a:path w="306" h="1220" extrusionOk="0">
                    <a:moveTo>
                      <a:pt x="159" y="0"/>
                    </a:moveTo>
                    <a:cubicBezTo>
                      <a:pt x="62" y="0"/>
                      <a:pt x="1" y="62"/>
                      <a:pt x="1" y="143"/>
                    </a:cubicBezTo>
                    <a:lnTo>
                      <a:pt x="1" y="1076"/>
                    </a:lnTo>
                    <a:cubicBezTo>
                      <a:pt x="1" y="1157"/>
                      <a:pt x="62" y="1219"/>
                      <a:pt x="159" y="1219"/>
                    </a:cubicBezTo>
                    <a:cubicBezTo>
                      <a:pt x="240" y="1219"/>
                      <a:pt x="305" y="1157"/>
                      <a:pt x="305" y="1076"/>
                    </a:cubicBezTo>
                    <a:lnTo>
                      <a:pt x="305" y="143"/>
                    </a:lnTo>
                    <a:cubicBezTo>
                      <a:pt x="305" y="62"/>
                      <a:pt x="240" y="0"/>
                      <a:pt x="159"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1" name="Google Shape;2691;p44"/>
            <p:cNvGrpSpPr/>
            <p:nvPr/>
          </p:nvGrpSpPr>
          <p:grpSpPr>
            <a:xfrm>
              <a:off x="443204" y="3024345"/>
              <a:ext cx="1538901" cy="277044"/>
              <a:chOff x="5997971" y="2910579"/>
              <a:chExt cx="886259" cy="159542"/>
            </a:xfrm>
          </p:grpSpPr>
          <p:sp>
            <p:nvSpPr>
              <p:cNvPr id="2692" name="Google Shape;2692;p44"/>
              <p:cNvSpPr/>
              <p:nvPr/>
            </p:nvSpPr>
            <p:spPr>
              <a:xfrm>
                <a:off x="6024726" y="2966795"/>
                <a:ext cx="826886" cy="40259"/>
              </a:xfrm>
              <a:custGeom>
                <a:avLst/>
                <a:gdLst/>
                <a:ahLst/>
                <a:cxnLst/>
                <a:rect l="l" t="t" r="r" b="b"/>
                <a:pathLst>
                  <a:path w="29330" h="1428" extrusionOk="0">
                    <a:moveTo>
                      <a:pt x="0" y="0"/>
                    </a:moveTo>
                    <a:lnTo>
                      <a:pt x="0" y="579"/>
                    </a:lnTo>
                    <a:cubicBezTo>
                      <a:pt x="0" y="1042"/>
                      <a:pt x="386" y="1427"/>
                      <a:pt x="868" y="1427"/>
                    </a:cubicBezTo>
                    <a:lnTo>
                      <a:pt x="3198" y="1427"/>
                    </a:lnTo>
                    <a:lnTo>
                      <a:pt x="3198" y="0"/>
                    </a:lnTo>
                    <a:close/>
                    <a:moveTo>
                      <a:pt x="5674" y="0"/>
                    </a:moveTo>
                    <a:lnTo>
                      <a:pt x="5674" y="899"/>
                    </a:lnTo>
                    <a:lnTo>
                      <a:pt x="5674" y="1427"/>
                    </a:lnTo>
                    <a:lnTo>
                      <a:pt x="23864" y="1427"/>
                    </a:lnTo>
                    <a:lnTo>
                      <a:pt x="23864" y="0"/>
                    </a:lnTo>
                    <a:close/>
                    <a:moveTo>
                      <a:pt x="26325" y="0"/>
                    </a:moveTo>
                    <a:lnTo>
                      <a:pt x="26325" y="899"/>
                    </a:lnTo>
                    <a:lnTo>
                      <a:pt x="26325" y="1427"/>
                    </a:lnTo>
                    <a:lnTo>
                      <a:pt x="28477" y="1427"/>
                    </a:lnTo>
                    <a:cubicBezTo>
                      <a:pt x="28959" y="1427"/>
                      <a:pt x="29329" y="1042"/>
                      <a:pt x="29329" y="579"/>
                    </a:cubicBezTo>
                    <a:lnTo>
                      <a:pt x="29329" y="0"/>
                    </a:lnTo>
                    <a:close/>
                  </a:path>
                </a:pathLst>
              </a:cu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4"/>
              <p:cNvSpPr/>
              <p:nvPr/>
            </p:nvSpPr>
            <p:spPr>
              <a:xfrm>
                <a:off x="6114858" y="2965386"/>
                <a:ext cx="69861" cy="104735"/>
              </a:xfrm>
              <a:custGeom>
                <a:avLst/>
                <a:gdLst/>
                <a:ahLst/>
                <a:cxnLst/>
                <a:rect l="l" t="t" r="r" b="b"/>
                <a:pathLst>
                  <a:path w="2478" h="3715" extrusionOk="0">
                    <a:moveTo>
                      <a:pt x="1" y="0"/>
                    </a:moveTo>
                    <a:lnTo>
                      <a:pt x="1" y="3086"/>
                    </a:lnTo>
                    <a:cubicBezTo>
                      <a:pt x="1" y="3441"/>
                      <a:pt x="275" y="3715"/>
                      <a:pt x="630" y="3715"/>
                    </a:cubicBezTo>
                    <a:lnTo>
                      <a:pt x="1833" y="3715"/>
                    </a:lnTo>
                    <a:cubicBezTo>
                      <a:pt x="2188" y="3715"/>
                      <a:pt x="2477" y="3441"/>
                      <a:pt x="2477" y="3086"/>
                    </a:cubicBezTo>
                    <a:lnTo>
                      <a:pt x="2477"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4"/>
              <p:cNvSpPr/>
              <p:nvPr/>
            </p:nvSpPr>
            <p:spPr>
              <a:xfrm>
                <a:off x="6114858" y="2966795"/>
                <a:ext cx="69861" cy="25373"/>
              </a:xfrm>
              <a:custGeom>
                <a:avLst/>
                <a:gdLst/>
                <a:ahLst/>
                <a:cxnLst/>
                <a:rect l="l" t="t" r="r" b="b"/>
                <a:pathLst>
                  <a:path w="2478" h="900" extrusionOk="0">
                    <a:moveTo>
                      <a:pt x="1" y="0"/>
                    </a:moveTo>
                    <a:lnTo>
                      <a:pt x="1" y="899"/>
                    </a:lnTo>
                    <a:lnTo>
                      <a:pt x="2477" y="899"/>
                    </a:lnTo>
                    <a:lnTo>
                      <a:pt x="2477"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4"/>
              <p:cNvSpPr/>
              <p:nvPr/>
            </p:nvSpPr>
            <p:spPr>
              <a:xfrm>
                <a:off x="6697489" y="2965386"/>
                <a:ext cx="69410" cy="104735"/>
              </a:xfrm>
              <a:custGeom>
                <a:avLst/>
                <a:gdLst/>
                <a:ahLst/>
                <a:cxnLst/>
                <a:rect l="l" t="t" r="r" b="b"/>
                <a:pathLst>
                  <a:path w="2462" h="3715" extrusionOk="0">
                    <a:moveTo>
                      <a:pt x="1" y="0"/>
                    </a:moveTo>
                    <a:lnTo>
                      <a:pt x="1" y="3086"/>
                    </a:lnTo>
                    <a:cubicBezTo>
                      <a:pt x="1" y="3441"/>
                      <a:pt x="275" y="3715"/>
                      <a:pt x="630" y="3715"/>
                    </a:cubicBezTo>
                    <a:lnTo>
                      <a:pt x="1833" y="3715"/>
                    </a:lnTo>
                    <a:cubicBezTo>
                      <a:pt x="2188" y="3715"/>
                      <a:pt x="2462" y="3441"/>
                      <a:pt x="2462" y="3086"/>
                    </a:cubicBezTo>
                    <a:lnTo>
                      <a:pt x="2462"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4"/>
              <p:cNvSpPr/>
              <p:nvPr/>
            </p:nvSpPr>
            <p:spPr>
              <a:xfrm>
                <a:off x="6697489" y="2966795"/>
                <a:ext cx="69410" cy="25373"/>
              </a:xfrm>
              <a:custGeom>
                <a:avLst/>
                <a:gdLst/>
                <a:ahLst/>
                <a:cxnLst/>
                <a:rect l="l" t="t" r="r" b="b"/>
                <a:pathLst>
                  <a:path w="2462" h="900" extrusionOk="0">
                    <a:moveTo>
                      <a:pt x="1" y="0"/>
                    </a:moveTo>
                    <a:lnTo>
                      <a:pt x="1" y="899"/>
                    </a:lnTo>
                    <a:lnTo>
                      <a:pt x="2462" y="899"/>
                    </a:lnTo>
                    <a:lnTo>
                      <a:pt x="2462"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4"/>
              <p:cNvSpPr/>
              <p:nvPr/>
            </p:nvSpPr>
            <p:spPr>
              <a:xfrm>
                <a:off x="5997971" y="2910579"/>
                <a:ext cx="886259" cy="56244"/>
              </a:xfrm>
              <a:custGeom>
                <a:avLst/>
                <a:gdLst/>
                <a:ahLst/>
                <a:cxnLst/>
                <a:rect l="l" t="t" r="r" b="b"/>
                <a:pathLst>
                  <a:path w="31436" h="1995" extrusionOk="0">
                    <a:moveTo>
                      <a:pt x="980" y="0"/>
                    </a:moveTo>
                    <a:cubicBezTo>
                      <a:pt x="706" y="0"/>
                      <a:pt x="467" y="112"/>
                      <a:pt x="290" y="290"/>
                    </a:cubicBezTo>
                    <a:cubicBezTo>
                      <a:pt x="112" y="467"/>
                      <a:pt x="1" y="722"/>
                      <a:pt x="1" y="995"/>
                    </a:cubicBezTo>
                    <a:lnTo>
                      <a:pt x="1" y="1142"/>
                    </a:lnTo>
                    <a:cubicBezTo>
                      <a:pt x="82" y="1624"/>
                      <a:pt x="483" y="1994"/>
                      <a:pt x="980" y="1994"/>
                    </a:cubicBezTo>
                    <a:lnTo>
                      <a:pt x="30440" y="1994"/>
                    </a:lnTo>
                    <a:cubicBezTo>
                      <a:pt x="30714" y="1994"/>
                      <a:pt x="30953" y="1879"/>
                      <a:pt x="31131" y="1705"/>
                    </a:cubicBezTo>
                    <a:cubicBezTo>
                      <a:pt x="31293" y="1558"/>
                      <a:pt x="31389" y="1366"/>
                      <a:pt x="31420" y="1142"/>
                    </a:cubicBezTo>
                    <a:cubicBezTo>
                      <a:pt x="31420" y="1092"/>
                      <a:pt x="31435" y="1046"/>
                      <a:pt x="31435" y="995"/>
                    </a:cubicBezTo>
                    <a:cubicBezTo>
                      <a:pt x="31435" y="452"/>
                      <a:pt x="30984" y="0"/>
                      <a:pt x="3044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4"/>
              <p:cNvSpPr/>
              <p:nvPr/>
            </p:nvSpPr>
            <p:spPr>
              <a:xfrm>
                <a:off x="5997971" y="2942747"/>
                <a:ext cx="885837" cy="24076"/>
              </a:xfrm>
              <a:custGeom>
                <a:avLst/>
                <a:gdLst/>
                <a:ahLst/>
                <a:cxnLst/>
                <a:rect l="l" t="t" r="r" b="b"/>
                <a:pathLst>
                  <a:path w="31421" h="854" extrusionOk="0">
                    <a:moveTo>
                      <a:pt x="1" y="1"/>
                    </a:moveTo>
                    <a:cubicBezTo>
                      <a:pt x="82" y="483"/>
                      <a:pt x="483" y="853"/>
                      <a:pt x="980" y="853"/>
                    </a:cubicBezTo>
                    <a:lnTo>
                      <a:pt x="30440" y="853"/>
                    </a:lnTo>
                    <a:cubicBezTo>
                      <a:pt x="30714" y="853"/>
                      <a:pt x="30953" y="738"/>
                      <a:pt x="31131" y="564"/>
                    </a:cubicBezTo>
                    <a:cubicBezTo>
                      <a:pt x="31293" y="417"/>
                      <a:pt x="31389" y="225"/>
                      <a:pt x="31420" y="1"/>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9" name="Google Shape;2699;p44"/>
            <p:cNvGrpSpPr/>
            <p:nvPr/>
          </p:nvGrpSpPr>
          <p:grpSpPr>
            <a:xfrm>
              <a:off x="443204" y="3985266"/>
              <a:ext cx="1538901" cy="277044"/>
              <a:chOff x="5997971" y="2910579"/>
              <a:chExt cx="886259" cy="159542"/>
            </a:xfrm>
          </p:grpSpPr>
          <p:sp>
            <p:nvSpPr>
              <p:cNvPr id="2700" name="Google Shape;2700;p44"/>
              <p:cNvSpPr/>
              <p:nvPr/>
            </p:nvSpPr>
            <p:spPr>
              <a:xfrm>
                <a:off x="6024726" y="2966795"/>
                <a:ext cx="826886" cy="40259"/>
              </a:xfrm>
              <a:custGeom>
                <a:avLst/>
                <a:gdLst/>
                <a:ahLst/>
                <a:cxnLst/>
                <a:rect l="l" t="t" r="r" b="b"/>
                <a:pathLst>
                  <a:path w="29330" h="1428" extrusionOk="0">
                    <a:moveTo>
                      <a:pt x="0" y="0"/>
                    </a:moveTo>
                    <a:lnTo>
                      <a:pt x="0" y="579"/>
                    </a:lnTo>
                    <a:cubicBezTo>
                      <a:pt x="0" y="1042"/>
                      <a:pt x="386" y="1427"/>
                      <a:pt x="868" y="1427"/>
                    </a:cubicBezTo>
                    <a:lnTo>
                      <a:pt x="3198" y="1427"/>
                    </a:lnTo>
                    <a:lnTo>
                      <a:pt x="3198" y="0"/>
                    </a:lnTo>
                    <a:close/>
                    <a:moveTo>
                      <a:pt x="5674" y="0"/>
                    </a:moveTo>
                    <a:lnTo>
                      <a:pt x="5674" y="899"/>
                    </a:lnTo>
                    <a:lnTo>
                      <a:pt x="5674" y="1427"/>
                    </a:lnTo>
                    <a:lnTo>
                      <a:pt x="23864" y="1427"/>
                    </a:lnTo>
                    <a:lnTo>
                      <a:pt x="23864" y="0"/>
                    </a:lnTo>
                    <a:close/>
                    <a:moveTo>
                      <a:pt x="26325" y="0"/>
                    </a:moveTo>
                    <a:lnTo>
                      <a:pt x="26325" y="899"/>
                    </a:lnTo>
                    <a:lnTo>
                      <a:pt x="26325" y="1427"/>
                    </a:lnTo>
                    <a:lnTo>
                      <a:pt x="28477" y="1427"/>
                    </a:lnTo>
                    <a:cubicBezTo>
                      <a:pt x="28959" y="1427"/>
                      <a:pt x="29329" y="1042"/>
                      <a:pt x="29329" y="579"/>
                    </a:cubicBezTo>
                    <a:lnTo>
                      <a:pt x="29329" y="0"/>
                    </a:lnTo>
                    <a:close/>
                  </a:path>
                </a:pathLst>
              </a:cu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4"/>
              <p:cNvSpPr/>
              <p:nvPr/>
            </p:nvSpPr>
            <p:spPr>
              <a:xfrm>
                <a:off x="6114858" y="2965386"/>
                <a:ext cx="69861" cy="104735"/>
              </a:xfrm>
              <a:custGeom>
                <a:avLst/>
                <a:gdLst/>
                <a:ahLst/>
                <a:cxnLst/>
                <a:rect l="l" t="t" r="r" b="b"/>
                <a:pathLst>
                  <a:path w="2478" h="3715" extrusionOk="0">
                    <a:moveTo>
                      <a:pt x="1" y="0"/>
                    </a:moveTo>
                    <a:lnTo>
                      <a:pt x="1" y="3086"/>
                    </a:lnTo>
                    <a:cubicBezTo>
                      <a:pt x="1" y="3441"/>
                      <a:pt x="275" y="3715"/>
                      <a:pt x="630" y="3715"/>
                    </a:cubicBezTo>
                    <a:lnTo>
                      <a:pt x="1833" y="3715"/>
                    </a:lnTo>
                    <a:cubicBezTo>
                      <a:pt x="2188" y="3715"/>
                      <a:pt x="2477" y="3441"/>
                      <a:pt x="2477" y="3086"/>
                    </a:cubicBezTo>
                    <a:lnTo>
                      <a:pt x="2477"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4"/>
              <p:cNvSpPr/>
              <p:nvPr/>
            </p:nvSpPr>
            <p:spPr>
              <a:xfrm>
                <a:off x="6114858" y="2966795"/>
                <a:ext cx="69861" cy="25373"/>
              </a:xfrm>
              <a:custGeom>
                <a:avLst/>
                <a:gdLst/>
                <a:ahLst/>
                <a:cxnLst/>
                <a:rect l="l" t="t" r="r" b="b"/>
                <a:pathLst>
                  <a:path w="2478" h="900" extrusionOk="0">
                    <a:moveTo>
                      <a:pt x="1" y="0"/>
                    </a:moveTo>
                    <a:lnTo>
                      <a:pt x="1" y="899"/>
                    </a:lnTo>
                    <a:lnTo>
                      <a:pt x="2477" y="899"/>
                    </a:lnTo>
                    <a:lnTo>
                      <a:pt x="2477"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4"/>
              <p:cNvSpPr/>
              <p:nvPr/>
            </p:nvSpPr>
            <p:spPr>
              <a:xfrm>
                <a:off x="6697489" y="2965386"/>
                <a:ext cx="69410" cy="104735"/>
              </a:xfrm>
              <a:custGeom>
                <a:avLst/>
                <a:gdLst/>
                <a:ahLst/>
                <a:cxnLst/>
                <a:rect l="l" t="t" r="r" b="b"/>
                <a:pathLst>
                  <a:path w="2462" h="3715" extrusionOk="0">
                    <a:moveTo>
                      <a:pt x="1" y="0"/>
                    </a:moveTo>
                    <a:lnTo>
                      <a:pt x="1" y="3086"/>
                    </a:lnTo>
                    <a:cubicBezTo>
                      <a:pt x="1" y="3441"/>
                      <a:pt x="275" y="3715"/>
                      <a:pt x="630" y="3715"/>
                    </a:cubicBezTo>
                    <a:lnTo>
                      <a:pt x="1833" y="3715"/>
                    </a:lnTo>
                    <a:cubicBezTo>
                      <a:pt x="2188" y="3715"/>
                      <a:pt x="2462" y="3441"/>
                      <a:pt x="2462" y="3086"/>
                    </a:cubicBezTo>
                    <a:lnTo>
                      <a:pt x="2462"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4"/>
              <p:cNvSpPr/>
              <p:nvPr/>
            </p:nvSpPr>
            <p:spPr>
              <a:xfrm>
                <a:off x="6697489" y="2966795"/>
                <a:ext cx="69410" cy="25373"/>
              </a:xfrm>
              <a:custGeom>
                <a:avLst/>
                <a:gdLst/>
                <a:ahLst/>
                <a:cxnLst/>
                <a:rect l="l" t="t" r="r" b="b"/>
                <a:pathLst>
                  <a:path w="2462" h="900" extrusionOk="0">
                    <a:moveTo>
                      <a:pt x="1" y="0"/>
                    </a:moveTo>
                    <a:lnTo>
                      <a:pt x="1" y="899"/>
                    </a:lnTo>
                    <a:lnTo>
                      <a:pt x="2462" y="899"/>
                    </a:lnTo>
                    <a:lnTo>
                      <a:pt x="2462"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4"/>
              <p:cNvSpPr/>
              <p:nvPr/>
            </p:nvSpPr>
            <p:spPr>
              <a:xfrm>
                <a:off x="5997971" y="2910579"/>
                <a:ext cx="886259" cy="56244"/>
              </a:xfrm>
              <a:custGeom>
                <a:avLst/>
                <a:gdLst/>
                <a:ahLst/>
                <a:cxnLst/>
                <a:rect l="l" t="t" r="r" b="b"/>
                <a:pathLst>
                  <a:path w="31436" h="1995" extrusionOk="0">
                    <a:moveTo>
                      <a:pt x="980" y="0"/>
                    </a:moveTo>
                    <a:cubicBezTo>
                      <a:pt x="706" y="0"/>
                      <a:pt x="467" y="112"/>
                      <a:pt x="290" y="290"/>
                    </a:cubicBezTo>
                    <a:cubicBezTo>
                      <a:pt x="112" y="467"/>
                      <a:pt x="1" y="722"/>
                      <a:pt x="1" y="995"/>
                    </a:cubicBezTo>
                    <a:lnTo>
                      <a:pt x="1" y="1142"/>
                    </a:lnTo>
                    <a:cubicBezTo>
                      <a:pt x="82" y="1624"/>
                      <a:pt x="483" y="1994"/>
                      <a:pt x="980" y="1994"/>
                    </a:cubicBezTo>
                    <a:lnTo>
                      <a:pt x="30440" y="1994"/>
                    </a:lnTo>
                    <a:cubicBezTo>
                      <a:pt x="30714" y="1994"/>
                      <a:pt x="30953" y="1879"/>
                      <a:pt x="31131" y="1705"/>
                    </a:cubicBezTo>
                    <a:cubicBezTo>
                      <a:pt x="31293" y="1558"/>
                      <a:pt x="31389" y="1366"/>
                      <a:pt x="31420" y="1142"/>
                    </a:cubicBezTo>
                    <a:cubicBezTo>
                      <a:pt x="31420" y="1092"/>
                      <a:pt x="31435" y="1046"/>
                      <a:pt x="31435" y="995"/>
                    </a:cubicBezTo>
                    <a:cubicBezTo>
                      <a:pt x="31435" y="452"/>
                      <a:pt x="30984" y="0"/>
                      <a:pt x="3044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4"/>
              <p:cNvSpPr/>
              <p:nvPr/>
            </p:nvSpPr>
            <p:spPr>
              <a:xfrm>
                <a:off x="5997971" y="2942747"/>
                <a:ext cx="885837" cy="24076"/>
              </a:xfrm>
              <a:custGeom>
                <a:avLst/>
                <a:gdLst/>
                <a:ahLst/>
                <a:cxnLst/>
                <a:rect l="l" t="t" r="r" b="b"/>
                <a:pathLst>
                  <a:path w="31421" h="854" extrusionOk="0">
                    <a:moveTo>
                      <a:pt x="1" y="1"/>
                    </a:moveTo>
                    <a:cubicBezTo>
                      <a:pt x="82" y="483"/>
                      <a:pt x="483" y="853"/>
                      <a:pt x="980" y="853"/>
                    </a:cubicBezTo>
                    <a:lnTo>
                      <a:pt x="30440" y="853"/>
                    </a:lnTo>
                    <a:cubicBezTo>
                      <a:pt x="30714" y="853"/>
                      <a:pt x="30953" y="738"/>
                      <a:pt x="31131" y="564"/>
                    </a:cubicBezTo>
                    <a:cubicBezTo>
                      <a:pt x="31293" y="417"/>
                      <a:pt x="31389" y="225"/>
                      <a:pt x="31420" y="1"/>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07" name="Google Shape;2707;p44"/>
          <p:cNvSpPr/>
          <p:nvPr/>
        </p:nvSpPr>
        <p:spPr>
          <a:xfrm>
            <a:off x="1273883" y="1082058"/>
            <a:ext cx="208785" cy="208785"/>
          </a:xfrm>
          <a:custGeom>
            <a:avLst/>
            <a:gdLst/>
            <a:ahLst/>
            <a:cxnLst/>
            <a:rect l="l" t="t" r="r" b="b"/>
            <a:pathLst>
              <a:path w="1706" h="1706" extrusionOk="0">
                <a:moveTo>
                  <a:pt x="853" y="1"/>
                </a:moveTo>
                <a:cubicBezTo>
                  <a:pt x="853" y="467"/>
                  <a:pt x="467" y="853"/>
                  <a:pt x="1" y="853"/>
                </a:cubicBezTo>
                <a:cubicBezTo>
                  <a:pt x="467" y="853"/>
                  <a:pt x="853" y="1239"/>
                  <a:pt x="853" y="1706"/>
                </a:cubicBezTo>
                <a:cubicBezTo>
                  <a:pt x="853" y="1239"/>
                  <a:pt x="1223" y="853"/>
                  <a:pt x="1705" y="853"/>
                </a:cubicBezTo>
                <a:cubicBezTo>
                  <a:pt x="1223" y="853"/>
                  <a:pt x="853" y="467"/>
                  <a:pt x="85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4"/>
          <p:cNvSpPr/>
          <p:nvPr/>
        </p:nvSpPr>
        <p:spPr>
          <a:xfrm>
            <a:off x="8232948" y="1257011"/>
            <a:ext cx="210743" cy="208295"/>
          </a:xfrm>
          <a:custGeom>
            <a:avLst/>
            <a:gdLst/>
            <a:ahLst/>
            <a:cxnLst/>
            <a:rect l="l" t="t" r="r" b="b"/>
            <a:pathLst>
              <a:path w="1722" h="1702" extrusionOk="0">
                <a:moveTo>
                  <a:pt x="869" y="0"/>
                </a:moveTo>
                <a:cubicBezTo>
                  <a:pt x="869" y="463"/>
                  <a:pt x="483" y="849"/>
                  <a:pt x="1" y="849"/>
                </a:cubicBezTo>
                <a:cubicBezTo>
                  <a:pt x="483" y="849"/>
                  <a:pt x="869" y="1234"/>
                  <a:pt x="869" y="1701"/>
                </a:cubicBezTo>
                <a:cubicBezTo>
                  <a:pt x="869" y="1234"/>
                  <a:pt x="1239" y="849"/>
                  <a:pt x="1721" y="849"/>
                </a:cubicBezTo>
                <a:cubicBezTo>
                  <a:pt x="1239" y="849"/>
                  <a:pt x="869" y="463"/>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4"/>
          <p:cNvSpPr/>
          <p:nvPr/>
        </p:nvSpPr>
        <p:spPr>
          <a:xfrm>
            <a:off x="977087" y="1933059"/>
            <a:ext cx="149184" cy="151632"/>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4"/>
          <p:cNvSpPr/>
          <p:nvPr/>
        </p:nvSpPr>
        <p:spPr>
          <a:xfrm>
            <a:off x="713228" y="1187625"/>
            <a:ext cx="86892" cy="86524"/>
          </a:xfrm>
          <a:custGeom>
            <a:avLst/>
            <a:gdLst/>
            <a:ahLst/>
            <a:cxnLst/>
            <a:rect l="l" t="t" r="r" b="b"/>
            <a:pathLst>
              <a:path w="710" h="707" extrusionOk="0">
                <a:moveTo>
                  <a:pt x="355" y="1"/>
                </a:moveTo>
                <a:cubicBezTo>
                  <a:pt x="355" y="194"/>
                  <a:pt x="193" y="352"/>
                  <a:pt x="0" y="352"/>
                </a:cubicBezTo>
                <a:cubicBezTo>
                  <a:pt x="193" y="352"/>
                  <a:pt x="355" y="514"/>
                  <a:pt x="355" y="707"/>
                </a:cubicBezTo>
                <a:cubicBezTo>
                  <a:pt x="355" y="514"/>
                  <a:pt x="517" y="352"/>
                  <a:pt x="710" y="352"/>
                </a:cubicBezTo>
                <a:cubicBezTo>
                  <a:pt x="517" y="352"/>
                  <a:pt x="355" y="194"/>
                  <a:pt x="3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4"/>
          <p:cNvSpPr/>
          <p:nvPr/>
        </p:nvSpPr>
        <p:spPr>
          <a:xfrm>
            <a:off x="713228" y="2172807"/>
            <a:ext cx="86892" cy="88850"/>
          </a:xfrm>
          <a:custGeom>
            <a:avLst/>
            <a:gdLst/>
            <a:ahLst/>
            <a:cxnLst/>
            <a:rect l="l" t="t" r="r" b="b"/>
            <a:pathLst>
              <a:path w="710" h="726" extrusionOk="0">
                <a:moveTo>
                  <a:pt x="355" y="0"/>
                </a:moveTo>
                <a:cubicBezTo>
                  <a:pt x="355" y="209"/>
                  <a:pt x="193" y="371"/>
                  <a:pt x="0" y="371"/>
                </a:cubicBezTo>
                <a:cubicBezTo>
                  <a:pt x="193" y="371"/>
                  <a:pt x="355" y="533"/>
                  <a:pt x="355" y="726"/>
                </a:cubicBezTo>
                <a:cubicBezTo>
                  <a:pt x="355" y="533"/>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4"/>
          <p:cNvSpPr/>
          <p:nvPr/>
        </p:nvSpPr>
        <p:spPr>
          <a:xfrm>
            <a:off x="8075314" y="1909300"/>
            <a:ext cx="74349" cy="74100"/>
          </a:xfrm>
          <a:custGeom>
            <a:avLst/>
            <a:gdLst/>
            <a:ahLst/>
            <a:cxnLst/>
            <a:rect l="l" t="t" r="r" b="b"/>
            <a:pathLst>
              <a:path w="1239" h="1235" extrusionOk="0">
                <a:moveTo>
                  <a:pt x="625" y="1"/>
                </a:moveTo>
                <a:cubicBezTo>
                  <a:pt x="625" y="336"/>
                  <a:pt x="336" y="610"/>
                  <a:pt x="1" y="610"/>
                </a:cubicBezTo>
                <a:cubicBezTo>
                  <a:pt x="336" y="610"/>
                  <a:pt x="625" y="884"/>
                  <a:pt x="625" y="1235"/>
                </a:cubicBezTo>
                <a:cubicBezTo>
                  <a:pt x="625" y="884"/>
                  <a:pt x="899" y="610"/>
                  <a:pt x="1239" y="610"/>
                </a:cubicBezTo>
                <a:cubicBezTo>
                  <a:pt x="899" y="610"/>
                  <a:pt x="625" y="336"/>
                  <a:pt x="62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3" name="Google Shape;2713;p44"/>
          <p:cNvGrpSpPr/>
          <p:nvPr/>
        </p:nvGrpSpPr>
        <p:grpSpPr>
          <a:xfrm rot="10800000">
            <a:off x="7035025" y="3299277"/>
            <a:ext cx="1270753" cy="649610"/>
            <a:chOff x="4381862" y="4069552"/>
            <a:chExt cx="1270753" cy="649610"/>
          </a:xfrm>
        </p:grpSpPr>
        <p:sp>
          <p:nvSpPr>
            <p:cNvPr id="2714" name="Google Shape;2714;p44"/>
            <p:cNvSpPr/>
            <p:nvPr/>
          </p:nvSpPr>
          <p:spPr>
            <a:xfrm>
              <a:off x="4668520" y="4497990"/>
              <a:ext cx="221164" cy="221172"/>
            </a:xfrm>
            <a:custGeom>
              <a:avLst/>
              <a:gdLst/>
              <a:ahLst/>
              <a:cxnLst/>
              <a:rect l="l" t="t" r="r" b="b"/>
              <a:pathLst>
                <a:path w="1752" h="1752" extrusionOk="0">
                  <a:moveTo>
                    <a:pt x="884" y="1"/>
                  </a:moveTo>
                  <a:cubicBezTo>
                    <a:pt x="884" y="483"/>
                    <a:pt x="483" y="884"/>
                    <a:pt x="0" y="884"/>
                  </a:cubicBezTo>
                  <a:cubicBezTo>
                    <a:pt x="483" y="884"/>
                    <a:pt x="884" y="1270"/>
                    <a:pt x="884" y="1752"/>
                  </a:cubicBezTo>
                  <a:cubicBezTo>
                    <a:pt x="884" y="1270"/>
                    <a:pt x="1269" y="884"/>
                    <a:pt x="1752" y="884"/>
                  </a:cubicBezTo>
                  <a:cubicBezTo>
                    <a:pt x="1269" y="884"/>
                    <a:pt x="884" y="483"/>
                    <a:pt x="88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4"/>
            <p:cNvSpPr/>
            <p:nvPr/>
          </p:nvSpPr>
          <p:spPr>
            <a:xfrm>
              <a:off x="5496210" y="4069552"/>
              <a:ext cx="156405" cy="156411"/>
            </a:xfrm>
            <a:custGeom>
              <a:avLst/>
              <a:gdLst/>
              <a:ahLst/>
              <a:cxnLst/>
              <a:rect l="l" t="t" r="r" b="b"/>
              <a:pathLst>
                <a:path w="1239" h="1239" extrusionOk="0">
                  <a:moveTo>
                    <a:pt x="626" y="0"/>
                  </a:moveTo>
                  <a:cubicBezTo>
                    <a:pt x="626" y="336"/>
                    <a:pt x="356" y="625"/>
                    <a:pt x="1" y="625"/>
                  </a:cubicBezTo>
                  <a:cubicBezTo>
                    <a:pt x="356" y="625"/>
                    <a:pt x="626" y="899"/>
                    <a:pt x="626" y="1238"/>
                  </a:cubicBezTo>
                  <a:cubicBezTo>
                    <a:pt x="626" y="899"/>
                    <a:pt x="899" y="625"/>
                    <a:pt x="1239" y="625"/>
                  </a:cubicBezTo>
                  <a:cubicBezTo>
                    <a:pt x="899" y="625"/>
                    <a:pt x="626" y="336"/>
                    <a:pt x="62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4"/>
            <p:cNvSpPr/>
            <p:nvPr/>
          </p:nvSpPr>
          <p:spPr>
            <a:xfrm>
              <a:off x="4381862" y="4147970"/>
              <a:ext cx="87355" cy="87232"/>
            </a:xfrm>
            <a:custGeom>
              <a:avLst/>
              <a:gdLst/>
              <a:ahLst/>
              <a:cxnLst/>
              <a:rect l="l" t="t" r="r" b="b"/>
              <a:pathLst>
                <a:path w="692" h="691" extrusionOk="0">
                  <a:moveTo>
                    <a:pt x="356" y="1"/>
                  </a:moveTo>
                  <a:cubicBezTo>
                    <a:pt x="356" y="193"/>
                    <a:pt x="194" y="340"/>
                    <a:pt x="1" y="340"/>
                  </a:cubicBezTo>
                  <a:cubicBezTo>
                    <a:pt x="194" y="340"/>
                    <a:pt x="356" y="498"/>
                    <a:pt x="356" y="691"/>
                  </a:cubicBezTo>
                  <a:cubicBezTo>
                    <a:pt x="356" y="498"/>
                    <a:pt x="498" y="340"/>
                    <a:pt x="691" y="340"/>
                  </a:cubicBezTo>
                  <a:cubicBezTo>
                    <a:pt x="498" y="340"/>
                    <a:pt x="356" y="193"/>
                    <a:pt x="35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83E80D97-625B-3647-80D6-505DADAD4D65}"/>
              </a:ext>
            </a:extLst>
          </p:cNvPr>
          <p:cNvSpPr txBox="1"/>
          <p:nvPr/>
        </p:nvSpPr>
        <p:spPr>
          <a:xfrm>
            <a:off x="2667000" y="147492"/>
            <a:ext cx="3246120" cy="496996"/>
          </a:xfrm>
          <a:prstGeom prst="rect">
            <a:avLst/>
          </a:prstGeom>
          <a:noFill/>
        </p:spPr>
        <p:txBody>
          <a:bodyPr wrap="square" rtlCol="0">
            <a:spAutoFit/>
          </a:bodyPr>
          <a:lstStyle/>
          <a:p>
            <a:pPr algn="ctr">
              <a:lnSpc>
                <a:spcPct val="150000"/>
              </a:lnSpc>
            </a:pPr>
            <a:r>
              <a:rPr lang="en-US" sz="2000" b="1"/>
              <a:t>KẾT LUẬN</a:t>
            </a:r>
          </a:p>
        </p:txBody>
      </p:sp>
      <p:sp>
        <p:nvSpPr>
          <p:cNvPr id="5" name="Rectangle: Rounded Corners 4">
            <a:extLst>
              <a:ext uri="{FF2B5EF4-FFF2-40B4-BE49-F238E27FC236}">
                <a16:creationId xmlns:a16="http://schemas.microsoft.com/office/drawing/2014/main" id="{489AF93E-28DC-3DDA-F710-3AE9B5873175}"/>
              </a:ext>
            </a:extLst>
          </p:cNvPr>
          <p:cNvSpPr/>
          <p:nvPr/>
        </p:nvSpPr>
        <p:spPr>
          <a:xfrm>
            <a:off x="874966" y="761634"/>
            <a:ext cx="7450411" cy="26210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just">
              <a:lnSpc>
                <a:spcPct val="150000"/>
              </a:lnSpc>
              <a:spcBef>
                <a:spcPts val="0"/>
              </a:spcBef>
              <a:spcAft>
                <a:spcPts val="1000"/>
              </a:spcAft>
              <a:buSzPts val="1100"/>
              <a:buFont typeface="Arial" panose="020B0604020202020204" pitchFamily="34" charset="0"/>
              <a:buChar char="●"/>
            </a:pPr>
            <a:r>
              <a:rPr lang="en-US" sz="1800">
                <a:solidFill>
                  <a:schemeClr val="bg1">
                    <a:lumMod val="50000"/>
                  </a:schemeClr>
                </a:solidFill>
                <a:effectLst/>
                <a:latin typeface="+mj-lt"/>
                <a:ea typeface="Times New Roman" panose="02020603050405020304" pitchFamily="18" charset="0"/>
                <a:cs typeface="Noto Sans Symbols"/>
              </a:rPr>
              <a:t>Hô hấp tế bào là quá trình tế bào phân giải chất hữu cơ tạo thành carbon dioxide, nước, đồng thời giải phóng năng lượng cung cấp cho các hoạt động sống của tế bào và cơ thể. </a:t>
            </a:r>
            <a:endParaRPr lang="en-US" sz="1800">
              <a:solidFill>
                <a:schemeClr val="bg1">
                  <a:lumMod val="50000"/>
                </a:schemeClr>
              </a:solidFill>
              <a:effectLst/>
              <a:latin typeface="+mj-lt"/>
              <a:ea typeface="Noto Sans Symbols"/>
              <a:cs typeface="Noto Sans Symbols"/>
            </a:endParaRPr>
          </a:p>
          <a:p>
            <a:pPr marL="342900" marR="0" lvl="0" indent="-342900" algn="just">
              <a:lnSpc>
                <a:spcPct val="150000"/>
              </a:lnSpc>
              <a:spcBef>
                <a:spcPts val="0"/>
              </a:spcBef>
              <a:spcAft>
                <a:spcPts val="1000"/>
              </a:spcAft>
              <a:buSzPts val="1100"/>
              <a:buFont typeface="Arial" panose="020B0604020202020204" pitchFamily="34" charset="0"/>
              <a:buChar char="●"/>
            </a:pPr>
            <a:r>
              <a:rPr lang="en-US" sz="1800">
                <a:solidFill>
                  <a:schemeClr val="bg1">
                    <a:lumMod val="50000"/>
                  </a:schemeClr>
                </a:solidFill>
                <a:effectLst/>
                <a:latin typeface="+mj-lt"/>
                <a:ea typeface="Times New Roman" panose="02020603050405020304" pitchFamily="18" charset="0"/>
                <a:cs typeface="Noto Sans Symbols"/>
              </a:rPr>
              <a:t>Phương trình của hô hấp tế bào: </a:t>
            </a:r>
            <a:endParaRPr lang="en-US" sz="1800">
              <a:solidFill>
                <a:schemeClr val="bg1">
                  <a:lumMod val="50000"/>
                </a:schemeClr>
              </a:solidFill>
              <a:effectLst/>
              <a:latin typeface="+mj-lt"/>
              <a:ea typeface="Noto Sans Symbols"/>
              <a:cs typeface="Noto Sans Symbols"/>
            </a:endParaRPr>
          </a:p>
          <a:p>
            <a:pPr algn="just">
              <a:lnSpc>
                <a:spcPct val="150000"/>
              </a:lnSpc>
            </a:pPr>
            <a:r>
              <a:rPr lang="en-US" sz="1800">
                <a:solidFill>
                  <a:schemeClr val="bg1">
                    <a:lumMod val="50000"/>
                  </a:schemeClr>
                </a:solidFill>
                <a:effectLst/>
                <a:latin typeface="+mj-lt"/>
                <a:ea typeface="Times New Roman" panose="02020603050405020304" pitchFamily="18" charset="0"/>
              </a:rPr>
              <a:t>Glucose + Oxygen  → Carbon dioxide + Nước + Năng lượng (ATP)</a:t>
            </a:r>
            <a:endParaRPr lang="en-US">
              <a:solidFill>
                <a:schemeClr val="bg1">
                  <a:lumMod val="50000"/>
                </a:schemeClr>
              </a:solidFill>
              <a:latin typeface="+mj-lt"/>
            </a:endParaRPr>
          </a:p>
        </p:txBody>
      </p:sp>
    </p:spTree>
  </p:cSld>
  <p:clrMapOvr>
    <a:masterClrMapping/>
  </p:clrMapOvr>
  <mc:AlternateContent xmlns:mc="http://schemas.openxmlformats.org/markup-compatibility/2006" xmlns:p15="http://schemas.microsoft.com/office/powerpoint/2012/main">
    <mc:Choice Requires="p15">
      <p:transition spd="med">
        <p15:prstTrans prst="fallOve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20"/>
        <p:cNvGrpSpPr/>
        <p:nvPr/>
      </p:nvGrpSpPr>
      <p:grpSpPr>
        <a:xfrm>
          <a:off x="0" y="0"/>
          <a:ext cx="0" cy="0"/>
          <a:chOff x="0" y="0"/>
          <a:chExt cx="0" cy="0"/>
        </a:xfrm>
      </p:grpSpPr>
      <p:sp>
        <p:nvSpPr>
          <p:cNvPr id="2730" name="Google Shape;2730;p45"/>
          <p:cNvSpPr/>
          <p:nvPr/>
        </p:nvSpPr>
        <p:spPr>
          <a:xfrm rot="10800000">
            <a:off x="8150424" y="1058008"/>
            <a:ext cx="86892" cy="88360"/>
          </a:xfrm>
          <a:custGeom>
            <a:avLst/>
            <a:gdLst/>
            <a:ahLst/>
            <a:cxnLst/>
            <a:rect l="l" t="t" r="r" b="b"/>
            <a:pathLst>
              <a:path w="710" h="722" extrusionOk="0">
                <a:moveTo>
                  <a:pt x="355" y="0"/>
                </a:moveTo>
                <a:cubicBezTo>
                  <a:pt x="355" y="209"/>
                  <a:pt x="193" y="371"/>
                  <a:pt x="0" y="371"/>
                </a:cubicBezTo>
                <a:cubicBezTo>
                  <a:pt x="193" y="371"/>
                  <a:pt x="355" y="529"/>
                  <a:pt x="355" y="722"/>
                </a:cubicBezTo>
                <a:cubicBezTo>
                  <a:pt x="355" y="529"/>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1" name="Google Shape;2801;p45"/>
          <p:cNvGrpSpPr/>
          <p:nvPr/>
        </p:nvGrpSpPr>
        <p:grpSpPr>
          <a:xfrm>
            <a:off x="5546571" y="1851931"/>
            <a:ext cx="2893532" cy="1148943"/>
            <a:chOff x="-208604" y="899931"/>
            <a:chExt cx="2893532" cy="1148943"/>
          </a:xfrm>
        </p:grpSpPr>
        <p:sp>
          <p:nvSpPr>
            <p:cNvPr id="2802" name="Google Shape;2802;p45"/>
            <p:cNvSpPr/>
            <p:nvPr/>
          </p:nvSpPr>
          <p:spPr>
            <a:xfrm>
              <a:off x="-208604" y="1908816"/>
              <a:ext cx="140063" cy="140058"/>
            </a:xfrm>
            <a:custGeom>
              <a:avLst/>
              <a:gdLst/>
              <a:ahLst/>
              <a:cxnLst/>
              <a:rect l="l" t="t" r="r" b="b"/>
              <a:pathLst>
                <a:path w="1706" h="1706" extrusionOk="0">
                  <a:moveTo>
                    <a:pt x="853" y="0"/>
                  </a:moveTo>
                  <a:cubicBezTo>
                    <a:pt x="853" y="467"/>
                    <a:pt x="467" y="853"/>
                    <a:pt x="0" y="853"/>
                  </a:cubicBezTo>
                  <a:cubicBezTo>
                    <a:pt x="467" y="853"/>
                    <a:pt x="853" y="1238"/>
                    <a:pt x="853" y="1705"/>
                  </a:cubicBezTo>
                  <a:cubicBezTo>
                    <a:pt x="853" y="1238"/>
                    <a:pt x="1238" y="853"/>
                    <a:pt x="1705" y="853"/>
                  </a:cubicBezTo>
                  <a:cubicBezTo>
                    <a:pt x="1238" y="853"/>
                    <a:pt x="853" y="467"/>
                    <a:pt x="85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45"/>
            <p:cNvSpPr/>
            <p:nvPr/>
          </p:nvSpPr>
          <p:spPr>
            <a:xfrm>
              <a:off x="2544866" y="1218237"/>
              <a:ext cx="140063" cy="140058"/>
            </a:xfrm>
            <a:custGeom>
              <a:avLst/>
              <a:gdLst/>
              <a:ahLst/>
              <a:cxnLst/>
              <a:rect l="l" t="t" r="r" b="b"/>
              <a:pathLst>
                <a:path w="1706" h="1706" extrusionOk="0">
                  <a:moveTo>
                    <a:pt x="853" y="1"/>
                  </a:moveTo>
                  <a:cubicBezTo>
                    <a:pt x="853" y="467"/>
                    <a:pt x="467" y="853"/>
                    <a:pt x="1" y="853"/>
                  </a:cubicBezTo>
                  <a:cubicBezTo>
                    <a:pt x="467" y="853"/>
                    <a:pt x="853" y="1239"/>
                    <a:pt x="853" y="1706"/>
                  </a:cubicBezTo>
                  <a:cubicBezTo>
                    <a:pt x="853" y="1239"/>
                    <a:pt x="1223" y="853"/>
                    <a:pt x="1705" y="853"/>
                  </a:cubicBezTo>
                  <a:cubicBezTo>
                    <a:pt x="1223" y="853"/>
                    <a:pt x="853" y="467"/>
                    <a:pt x="85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45"/>
            <p:cNvSpPr/>
            <p:nvPr/>
          </p:nvSpPr>
          <p:spPr>
            <a:xfrm>
              <a:off x="2443161" y="899931"/>
              <a:ext cx="101722" cy="101719"/>
            </a:xfrm>
            <a:custGeom>
              <a:avLst/>
              <a:gdLst/>
              <a:ahLst/>
              <a:cxnLst/>
              <a:rect l="l" t="t" r="r" b="b"/>
              <a:pathLst>
                <a:path w="1239" h="1239" extrusionOk="0">
                  <a:moveTo>
                    <a:pt x="610" y="0"/>
                  </a:moveTo>
                  <a:cubicBezTo>
                    <a:pt x="610" y="351"/>
                    <a:pt x="336" y="625"/>
                    <a:pt x="0" y="625"/>
                  </a:cubicBezTo>
                  <a:cubicBezTo>
                    <a:pt x="336" y="625"/>
                    <a:pt x="610" y="899"/>
                    <a:pt x="610" y="1238"/>
                  </a:cubicBezTo>
                  <a:cubicBezTo>
                    <a:pt x="610" y="899"/>
                    <a:pt x="884" y="625"/>
                    <a:pt x="1239" y="625"/>
                  </a:cubicBezTo>
                  <a:cubicBezTo>
                    <a:pt x="884" y="625"/>
                    <a:pt x="610" y="351"/>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TextBox 19">
            <a:extLst>
              <a:ext uri="{FF2B5EF4-FFF2-40B4-BE49-F238E27FC236}">
                <a16:creationId xmlns:a16="http://schemas.microsoft.com/office/drawing/2014/main" id="{AF1D2688-3768-90FA-90E8-C618FD656E3F}"/>
              </a:ext>
            </a:extLst>
          </p:cNvPr>
          <p:cNvSpPr txBox="1"/>
          <p:nvPr/>
        </p:nvSpPr>
        <p:spPr>
          <a:xfrm>
            <a:off x="149521" y="-85662"/>
            <a:ext cx="8878966" cy="1307089"/>
          </a:xfrm>
          <a:prstGeom prst="rect">
            <a:avLst/>
          </a:prstGeom>
          <a:noFill/>
        </p:spPr>
        <p:txBody>
          <a:bodyPr wrap="square" rtlCol="0">
            <a:spAutoFit/>
          </a:bodyPr>
          <a:lstStyle/>
          <a:p>
            <a:pPr algn="ctr">
              <a:lnSpc>
                <a:spcPct val="150000"/>
              </a:lnSpc>
            </a:pPr>
            <a:r>
              <a:rPr lang="en-US" sz="2800" b="1">
                <a:effectLst/>
                <a:latin typeface="Times New Roman" panose="02020603050405020304" pitchFamily="18" charset="0"/>
                <a:ea typeface="Times New Roman" panose="02020603050405020304" pitchFamily="18" charset="0"/>
              </a:rPr>
              <a:t>II. Mối quan hệ hai chiều giữa tổng hợp và phân giải chất hữu cơ ở tế bào</a:t>
            </a:r>
            <a:endParaRPr lang="en-US" sz="2800"/>
          </a:p>
        </p:txBody>
      </p:sp>
      <p:sp>
        <p:nvSpPr>
          <p:cNvPr id="22" name="Line Callout 1 (Border and Accent Bar) 3">
            <a:extLst>
              <a:ext uri="{FF2B5EF4-FFF2-40B4-BE49-F238E27FC236}">
                <a16:creationId xmlns:a16="http://schemas.microsoft.com/office/drawing/2014/main" id="{2B62B176-3B65-E8CA-AB84-E171B849E47A}"/>
              </a:ext>
            </a:extLst>
          </p:cNvPr>
          <p:cNvSpPr/>
          <p:nvPr/>
        </p:nvSpPr>
        <p:spPr>
          <a:xfrm>
            <a:off x="426192" y="1388572"/>
            <a:ext cx="2537988" cy="565078"/>
          </a:xfrm>
          <a:prstGeom prst="accentBorderCallout1">
            <a:avLst>
              <a:gd name="adj1" fmla="val 18750"/>
              <a:gd name="adj2" fmla="val -3127"/>
              <a:gd name="adj3" fmla="val 17954"/>
              <a:gd name="adj4" fmla="val -17509"/>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50000"/>
                  </a:schemeClr>
                </a:solidFill>
              </a:rPr>
              <a:t>Thảo luận và trả lời</a:t>
            </a:r>
            <a:endParaRPr lang="en-US" sz="2000" b="1" dirty="0">
              <a:solidFill>
                <a:schemeClr val="bg1">
                  <a:lumMod val="50000"/>
                </a:schemeClr>
              </a:solidFill>
            </a:endParaRPr>
          </a:p>
        </p:txBody>
      </p:sp>
      <p:pic>
        <p:nvPicPr>
          <p:cNvPr id="29" name="Picture 28">
            <a:extLst>
              <a:ext uri="{FF2B5EF4-FFF2-40B4-BE49-F238E27FC236}">
                <a16:creationId xmlns:a16="http://schemas.microsoft.com/office/drawing/2014/main" id="{EBA7A3C3-9015-242F-7C23-0048A4ED4BBA}"/>
              </a:ext>
            </a:extLst>
          </p:cNvPr>
          <p:cNvPicPr>
            <a:picLocks noChangeAspect="1"/>
          </p:cNvPicPr>
          <p:nvPr/>
        </p:nvPicPr>
        <p:blipFill>
          <a:blip r:embed="rId3"/>
          <a:stretch>
            <a:fillRect/>
          </a:stretch>
        </p:blipFill>
        <p:spPr>
          <a:xfrm>
            <a:off x="149521" y="2493175"/>
            <a:ext cx="3157559" cy="1794384"/>
          </a:xfrm>
          <a:prstGeom prst="rect">
            <a:avLst/>
          </a:prstGeom>
        </p:spPr>
      </p:pic>
      <p:sp>
        <p:nvSpPr>
          <p:cNvPr id="30" name="TextBox 29">
            <a:extLst>
              <a:ext uri="{FF2B5EF4-FFF2-40B4-BE49-F238E27FC236}">
                <a16:creationId xmlns:a16="http://schemas.microsoft.com/office/drawing/2014/main" id="{B3BF7325-AE5E-9BFF-0D67-DB8C2CD94D77}"/>
              </a:ext>
            </a:extLst>
          </p:cNvPr>
          <p:cNvSpPr txBox="1"/>
          <p:nvPr/>
        </p:nvSpPr>
        <p:spPr>
          <a:xfrm>
            <a:off x="3307080" y="1423225"/>
            <a:ext cx="5651668" cy="2662267"/>
          </a:xfrm>
          <a:prstGeom prst="rect">
            <a:avLst/>
          </a:prstGeom>
          <a:noFill/>
        </p:spPr>
        <p:txBody>
          <a:bodyPr wrap="square" rtlCol="0">
            <a:spAutoFit/>
          </a:bodyPr>
          <a:lstStyle/>
          <a:p>
            <a:pPr marL="342900" marR="0" lvl="0" indent="-342900" algn="just">
              <a:lnSpc>
                <a:spcPct val="150000"/>
              </a:lnSpc>
              <a:spcBef>
                <a:spcPts val="300"/>
              </a:spcBef>
              <a:spcAft>
                <a:spcPts val="1000"/>
              </a:spcAft>
              <a:buFont typeface="Arial" panose="020B0604020202020204" pitchFamily="34" charset="0"/>
              <a:buChar char="●"/>
            </a:pPr>
            <a:r>
              <a:rPr lang="en-US" sz="1800" b="1">
                <a:solidFill>
                  <a:srgbClr val="000000"/>
                </a:solidFill>
                <a:effectLst/>
                <a:latin typeface="+mj-lt"/>
                <a:ea typeface="Times New Roman" panose="02020603050405020304" pitchFamily="18" charset="0"/>
                <a:cs typeface="Noto Sans Symbols"/>
              </a:rPr>
              <a:t>C4: </a:t>
            </a:r>
            <a:r>
              <a:rPr lang="en-US" sz="1800">
                <a:solidFill>
                  <a:srgbClr val="000000"/>
                </a:solidFill>
                <a:effectLst/>
                <a:latin typeface="+mj-lt"/>
                <a:ea typeface="Times New Roman" panose="02020603050405020304" pitchFamily="18" charset="0"/>
                <a:cs typeface="Noto Sans Symbols"/>
              </a:rPr>
              <a:t>Quan sát Hình 25.2, hãy cho biết quá trình tổng hợp và phân giải chất hữu cơ trong tế bào có mối quan hệ với nhau như thế nào.</a:t>
            </a:r>
            <a:endParaRPr lang="en-US" sz="1800">
              <a:effectLst/>
              <a:latin typeface="+mj-lt"/>
              <a:ea typeface="Noto Sans Symbols"/>
              <a:cs typeface="Noto Sans Symbols"/>
            </a:endParaRPr>
          </a:p>
          <a:p>
            <a:pPr marL="342900" marR="0" lvl="0" indent="-342900" algn="just">
              <a:lnSpc>
                <a:spcPct val="150000"/>
              </a:lnSpc>
              <a:spcBef>
                <a:spcPts val="0"/>
              </a:spcBef>
              <a:spcAft>
                <a:spcPts val="1000"/>
              </a:spcAft>
              <a:buFont typeface="Arial" panose="020B0604020202020204" pitchFamily="34" charset="0"/>
              <a:buChar char="●"/>
            </a:pPr>
            <a:r>
              <a:rPr lang="en-US" sz="1800" b="1">
                <a:solidFill>
                  <a:srgbClr val="000000"/>
                </a:solidFill>
                <a:effectLst/>
                <a:latin typeface="+mj-lt"/>
                <a:ea typeface="Times New Roman" panose="02020603050405020304" pitchFamily="18" charset="0"/>
                <a:cs typeface="Noto Sans Symbols"/>
              </a:rPr>
              <a:t>C5: </a:t>
            </a:r>
            <a:r>
              <a:rPr lang="en-US" sz="1800">
                <a:solidFill>
                  <a:srgbClr val="000000"/>
                </a:solidFill>
                <a:effectLst/>
                <a:latin typeface="+mj-lt"/>
                <a:ea typeface="Times New Roman" panose="02020603050405020304" pitchFamily="18" charset="0"/>
                <a:cs typeface="Noto Sans Symbols"/>
              </a:rPr>
              <a:t>Dựa vào kiến thức đã học, hãy phân tích mối quan hệ giữa quá trình quang hợp và quá trình hô hấp tế bào.</a:t>
            </a:r>
            <a:endParaRPr lang="en-US" sz="1800">
              <a:effectLst/>
              <a:latin typeface="+mj-lt"/>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ppt_w/2"/>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heel(1)">
                                      <p:cBhvr>
                                        <p:cTn id="21" dur="500"/>
                                        <p:tgtEl>
                                          <p:spTgt spid="3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0">
                                            <p:txEl>
                                              <p:pRg st="1" end="1"/>
                                            </p:txEl>
                                          </p:spTgt>
                                        </p:tgtEl>
                                        <p:attrNameLst>
                                          <p:attrName>style.visibility</p:attrName>
                                        </p:attrNameLst>
                                      </p:cBhvr>
                                      <p:to>
                                        <p:strVal val="visible"/>
                                      </p:to>
                                    </p:set>
                                    <p:animEffect transition="in" filter="wheel(1)">
                                      <p:cBhvr>
                                        <p:cTn id="26"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08"/>
        <p:cNvGrpSpPr/>
        <p:nvPr/>
      </p:nvGrpSpPr>
      <p:grpSpPr>
        <a:xfrm>
          <a:off x="0" y="0"/>
          <a:ext cx="0" cy="0"/>
          <a:chOff x="0" y="0"/>
          <a:chExt cx="0" cy="0"/>
        </a:xfrm>
      </p:grpSpPr>
      <p:sp>
        <p:nvSpPr>
          <p:cNvPr id="2809" name="Google Shape;2809;p46"/>
          <p:cNvSpPr/>
          <p:nvPr/>
        </p:nvSpPr>
        <p:spPr>
          <a:xfrm>
            <a:off x="117169" y="4902267"/>
            <a:ext cx="1700100" cy="237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5" name="Google Shape;2955;p46"/>
          <p:cNvGrpSpPr/>
          <p:nvPr/>
        </p:nvGrpSpPr>
        <p:grpSpPr>
          <a:xfrm rot="10800000">
            <a:off x="7035025" y="3299277"/>
            <a:ext cx="1270753" cy="649610"/>
            <a:chOff x="4381862" y="4069552"/>
            <a:chExt cx="1270753" cy="649610"/>
          </a:xfrm>
        </p:grpSpPr>
        <p:sp>
          <p:nvSpPr>
            <p:cNvPr id="2956" name="Google Shape;2956;p46"/>
            <p:cNvSpPr/>
            <p:nvPr/>
          </p:nvSpPr>
          <p:spPr>
            <a:xfrm>
              <a:off x="4668520" y="4497990"/>
              <a:ext cx="221164" cy="221172"/>
            </a:xfrm>
            <a:custGeom>
              <a:avLst/>
              <a:gdLst/>
              <a:ahLst/>
              <a:cxnLst/>
              <a:rect l="l" t="t" r="r" b="b"/>
              <a:pathLst>
                <a:path w="1752" h="1752" extrusionOk="0">
                  <a:moveTo>
                    <a:pt x="884" y="1"/>
                  </a:moveTo>
                  <a:cubicBezTo>
                    <a:pt x="884" y="483"/>
                    <a:pt x="483" y="884"/>
                    <a:pt x="0" y="884"/>
                  </a:cubicBezTo>
                  <a:cubicBezTo>
                    <a:pt x="483" y="884"/>
                    <a:pt x="884" y="1270"/>
                    <a:pt x="884" y="1752"/>
                  </a:cubicBezTo>
                  <a:cubicBezTo>
                    <a:pt x="884" y="1270"/>
                    <a:pt x="1269" y="884"/>
                    <a:pt x="1752" y="884"/>
                  </a:cubicBezTo>
                  <a:cubicBezTo>
                    <a:pt x="1269" y="884"/>
                    <a:pt x="884" y="483"/>
                    <a:pt x="88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6"/>
            <p:cNvSpPr/>
            <p:nvPr/>
          </p:nvSpPr>
          <p:spPr>
            <a:xfrm>
              <a:off x="5496210" y="4069552"/>
              <a:ext cx="156405" cy="156411"/>
            </a:xfrm>
            <a:custGeom>
              <a:avLst/>
              <a:gdLst/>
              <a:ahLst/>
              <a:cxnLst/>
              <a:rect l="l" t="t" r="r" b="b"/>
              <a:pathLst>
                <a:path w="1239" h="1239" extrusionOk="0">
                  <a:moveTo>
                    <a:pt x="626" y="0"/>
                  </a:moveTo>
                  <a:cubicBezTo>
                    <a:pt x="626" y="336"/>
                    <a:pt x="356" y="625"/>
                    <a:pt x="1" y="625"/>
                  </a:cubicBezTo>
                  <a:cubicBezTo>
                    <a:pt x="356" y="625"/>
                    <a:pt x="626" y="899"/>
                    <a:pt x="626" y="1238"/>
                  </a:cubicBezTo>
                  <a:cubicBezTo>
                    <a:pt x="626" y="899"/>
                    <a:pt x="899" y="625"/>
                    <a:pt x="1239" y="625"/>
                  </a:cubicBezTo>
                  <a:cubicBezTo>
                    <a:pt x="899" y="625"/>
                    <a:pt x="626" y="336"/>
                    <a:pt x="62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6"/>
            <p:cNvSpPr/>
            <p:nvPr/>
          </p:nvSpPr>
          <p:spPr>
            <a:xfrm>
              <a:off x="4381862" y="4147970"/>
              <a:ext cx="87355" cy="87232"/>
            </a:xfrm>
            <a:custGeom>
              <a:avLst/>
              <a:gdLst/>
              <a:ahLst/>
              <a:cxnLst/>
              <a:rect l="l" t="t" r="r" b="b"/>
              <a:pathLst>
                <a:path w="692" h="691" extrusionOk="0">
                  <a:moveTo>
                    <a:pt x="356" y="1"/>
                  </a:moveTo>
                  <a:cubicBezTo>
                    <a:pt x="356" y="193"/>
                    <a:pt x="194" y="340"/>
                    <a:pt x="1" y="340"/>
                  </a:cubicBezTo>
                  <a:cubicBezTo>
                    <a:pt x="194" y="340"/>
                    <a:pt x="356" y="498"/>
                    <a:pt x="356" y="691"/>
                  </a:cubicBezTo>
                  <a:cubicBezTo>
                    <a:pt x="356" y="498"/>
                    <a:pt x="498" y="340"/>
                    <a:pt x="691" y="340"/>
                  </a:cubicBezTo>
                  <a:cubicBezTo>
                    <a:pt x="498" y="340"/>
                    <a:pt x="356" y="193"/>
                    <a:pt x="35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Rectangle: Rounded Corners 15">
            <a:extLst>
              <a:ext uri="{FF2B5EF4-FFF2-40B4-BE49-F238E27FC236}">
                <a16:creationId xmlns:a16="http://schemas.microsoft.com/office/drawing/2014/main" id="{9FC881F1-045D-4F11-1C27-E14F25F80608}"/>
              </a:ext>
            </a:extLst>
          </p:cNvPr>
          <p:cNvSpPr/>
          <p:nvPr/>
        </p:nvSpPr>
        <p:spPr>
          <a:xfrm>
            <a:off x="573939" y="922834"/>
            <a:ext cx="8296961" cy="308230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21842F0-A3A1-B12D-81D5-4BB595F83B93}"/>
              </a:ext>
            </a:extLst>
          </p:cNvPr>
          <p:cNvSpPr txBox="1"/>
          <p:nvPr/>
        </p:nvSpPr>
        <p:spPr>
          <a:xfrm>
            <a:off x="797105" y="1023338"/>
            <a:ext cx="7885763" cy="2662267"/>
          </a:xfrm>
          <a:prstGeom prst="rect">
            <a:avLst/>
          </a:prstGeom>
          <a:noFill/>
        </p:spPr>
        <p:txBody>
          <a:bodyPr wrap="square" rtlCol="0">
            <a:spAutoFit/>
          </a:bodyPr>
          <a:lstStyle/>
          <a:p>
            <a:pPr marL="0" marR="0" algn="just">
              <a:lnSpc>
                <a:spcPct val="150000"/>
              </a:lnSpc>
              <a:spcBef>
                <a:spcPts val="0"/>
              </a:spcBef>
              <a:spcAft>
                <a:spcPts val="1000"/>
              </a:spcAft>
            </a:pPr>
            <a:r>
              <a:rPr lang="en-US" sz="1800" b="1">
                <a:effectLst/>
                <a:latin typeface="+mj-lt"/>
                <a:ea typeface="Times New Roman" panose="02020603050405020304" pitchFamily="18" charset="0"/>
              </a:rPr>
              <a:t>C4. </a:t>
            </a:r>
            <a:r>
              <a:rPr lang="en-US" sz="1800">
                <a:effectLst/>
                <a:latin typeface="+mj-lt"/>
                <a:ea typeface="Times New Roman" panose="02020603050405020304" pitchFamily="18" charset="0"/>
              </a:rPr>
              <a:t>Quá trình tổng hợp cung cấp nguyên liệu cho quá trình phân giải, ngược lại, quá trình phân giải cung cấp năng lượng và nguyên liệu cho quá trình tổng hợp. </a:t>
            </a:r>
            <a:endParaRPr lang="en-US" sz="1800">
              <a:effectLst/>
              <a:latin typeface="+mj-lt"/>
              <a:ea typeface="Calibri" panose="020F0502020204030204" pitchFamily="34" charset="0"/>
            </a:endParaRPr>
          </a:p>
          <a:p>
            <a:pPr marL="0" marR="0" algn="just">
              <a:lnSpc>
                <a:spcPct val="150000"/>
              </a:lnSpc>
              <a:spcBef>
                <a:spcPts val="0"/>
              </a:spcBef>
              <a:spcAft>
                <a:spcPts val="1000"/>
              </a:spcAft>
            </a:pPr>
            <a:r>
              <a:rPr lang="en-US" sz="1800" b="1">
                <a:effectLst/>
                <a:latin typeface="+mj-lt"/>
                <a:ea typeface="Times New Roman" panose="02020603050405020304" pitchFamily="18" charset="0"/>
              </a:rPr>
              <a:t>C5. </a:t>
            </a:r>
            <a:r>
              <a:rPr lang="en-US" sz="1800">
                <a:effectLst/>
                <a:latin typeface="+mj-lt"/>
                <a:ea typeface="Times New Roman" panose="02020603050405020304" pitchFamily="18" charset="0"/>
              </a:rPr>
              <a:t>Quang hợp và hô hấp tế bào có mối quan hệ mật thiết với nhau, trong đó, sản phẩm của quá trình này là nguồn nguyên liệu cho quá trình kia và ngược lại. </a:t>
            </a:r>
            <a:endParaRPr lang="en-US" sz="1800">
              <a:effectLst/>
              <a:latin typeface="+mj-lt"/>
              <a:ea typeface="Calibri" panose="020F0502020204030204" pitchFamily="34" charset="0"/>
            </a:endParaRPr>
          </a:p>
        </p:txBody>
      </p:sp>
      <p:grpSp>
        <p:nvGrpSpPr>
          <p:cNvPr id="19" name="Google Shape;2818;p46">
            <a:extLst>
              <a:ext uri="{FF2B5EF4-FFF2-40B4-BE49-F238E27FC236}">
                <a16:creationId xmlns:a16="http://schemas.microsoft.com/office/drawing/2014/main" id="{56BA3886-B4BE-25B7-D5C0-FF8197956D94}"/>
              </a:ext>
            </a:extLst>
          </p:cNvPr>
          <p:cNvGrpSpPr/>
          <p:nvPr/>
        </p:nvGrpSpPr>
        <p:grpSpPr>
          <a:xfrm>
            <a:off x="1078153" y="3603906"/>
            <a:ext cx="483705" cy="1468890"/>
            <a:chOff x="1126407" y="2156057"/>
            <a:chExt cx="288607" cy="876426"/>
          </a:xfrm>
        </p:grpSpPr>
        <p:sp>
          <p:nvSpPr>
            <p:cNvPr id="20" name="Google Shape;2819;p46">
              <a:extLst>
                <a:ext uri="{FF2B5EF4-FFF2-40B4-BE49-F238E27FC236}">
                  <a16:creationId xmlns:a16="http://schemas.microsoft.com/office/drawing/2014/main" id="{C8A62AF8-195B-A418-07B3-0C54D4E60A6C}"/>
                </a:ext>
              </a:extLst>
            </p:cNvPr>
            <p:cNvSpPr/>
            <p:nvPr/>
          </p:nvSpPr>
          <p:spPr>
            <a:xfrm>
              <a:off x="1126407" y="2473761"/>
              <a:ext cx="288607" cy="558719"/>
            </a:xfrm>
            <a:custGeom>
              <a:avLst/>
              <a:gdLst/>
              <a:ahLst/>
              <a:cxnLst/>
              <a:rect l="l" t="t" r="r" b="b"/>
              <a:pathLst>
                <a:path w="10237" h="19818" extrusionOk="0">
                  <a:moveTo>
                    <a:pt x="772" y="0"/>
                  </a:moveTo>
                  <a:cubicBezTo>
                    <a:pt x="355" y="0"/>
                    <a:pt x="0" y="340"/>
                    <a:pt x="0" y="756"/>
                  </a:cubicBezTo>
                  <a:lnTo>
                    <a:pt x="16" y="2076"/>
                  </a:lnTo>
                  <a:cubicBezTo>
                    <a:pt x="16" y="2203"/>
                    <a:pt x="112" y="2299"/>
                    <a:pt x="243" y="2299"/>
                  </a:cubicBezTo>
                  <a:lnTo>
                    <a:pt x="259" y="2299"/>
                  </a:lnTo>
                  <a:cubicBezTo>
                    <a:pt x="579" y="2299"/>
                    <a:pt x="837" y="2558"/>
                    <a:pt x="837" y="2878"/>
                  </a:cubicBezTo>
                  <a:cubicBezTo>
                    <a:pt x="837" y="3040"/>
                    <a:pt x="772" y="3183"/>
                    <a:pt x="660" y="3294"/>
                  </a:cubicBezTo>
                  <a:cubicBezTo>
                    <a:pt x="563" y="3391"/>
                    <a:pt x="417" y="3456"/>
                    <a:pt x="259" y="3456"/>
                  </a:cubicBezTo>
                  <a:lnTo>
                    <a:pt x="243" y="3456"/>
                  </a:lnTo>
                  <a:cubicBezTo>
                    <a:pt x="112" y="3456"/>
                    <a:pt x="16" y="3553"/>
                    <a:pt x="16" y="3680"/>
                  </a:cubicBezTo>
                  <a:lnTo>
                    <a:pt x="16" y="3908"/>
                  </a:lnTo>
                  <a:cubicBezTo>
                    <a:pt x="16" y="4035"/>
                    <a:pt x="112" y="4131"/>
                    <a:pt x="243" y="4131"/>
                  </a:cubicBezTo>
                  <a:lnTo>
                    <a:pt x="259" y="4131"/>
                  </a:lnTo>
                  <a:cubicBezTo>
                    <a:pt x="579" y="4131"/>
                    <a:pt x="837" y="4390"/>
                    <a:pt x="837" y="4710"/>
                  </a:cubicBezTo>
                  <a:cubicBezTo>
                    <a:pt x="837" y="4872"/>
                    <a:pt x="772" y="5015"/>
                    <a:pt x="660" y="5126"/>
                  </a:cubicBezTo>
                  <a:cubicBezTo>
                    <a:pt x="563" y="5223"/>
                    <a:pt x="417" y="5288"/>
                    <a:pt x="259" y="5288"/>
                  </a:cubicBezTo>
                  <a:lnTo>
                    <a:pt x="243" y="5288"/>
                  </a:lnTo>
                  <a:cubicBezTo>
                    <a:pt x="127" y="5288"/>
                    <a:pt x="16" y="5385"/>
                    <a:pt x="31" y="5512"/>
                  </a:cubicBezTo>
                  <a:lnTo>
                    <a:pt x="31" y="5755"/>
                  </a:lnTo>
                  <a:cubicBezTo>
                    <a:pt x="31" y="5867"/>
                    <a:pt x="127" y="5963"/>
                    <a:pt x="243" y="5963"/>
                  </a:cubicBezTo>
                  <a:lnTo>
                    <a:pt x="259" y="5963"/>
                  </a:lnTo>
                  <a:cubicBezTo>
                    <a:pt x="579" y="5963"/>
                    <a:pt x="837" y="6222"/>
                    <a:pt x="837" y="6542"/>
                  </a:cubicBezTo>
                  <a:cubicBezTo>
                    <a:pt x="837" y="6704"/>
                    <a:pt x="772" y="6847"/>
                    <a:pt x="660" y="6959"/>
                  </a:cubicBezTo>
                  <a:cubicBezTo>
                    <a:pt x="563" y="7055"/>
                    <a:pt x="417" y="7121"/>
                    <a:pt x="259" y="7121"/>
                  </a:cubicBezTo>
                  <a:cubicBezTo>
                    <a:pt x="127" y="7121"/>
                    <a:pt x="31" y="7217"/>
                    <a:pt x="31" y="7344"/>
                  </a:cubicBezTo>
                  <a:lnTo>
                    <a:pt x="66" y="13921"/>
                  </a:lnTo>
                  <a:lnTo>
                    <a:pt x="81" y="19047"/>
                  </a:lnTo>
                  <a:cubicBezTo>
                    <a:pt x="81" y="19463"/>
                    <a:pt x="417" y="19818"/>
                    <a:pt x="853" y="19818"/>
                  </a:cubicBezTo>
                  <a:lnTo>
                    <a:pt x="9481" y="19818"/>
                  </a:lnTo>
                  <a:cubicBezTo>
                    <a:pt x="9901" y="19818"/>
                    <a:pt x="10237" y="19463"/>
                    <a:pt x="10237" y="19047"/>
                  </a:cubicBezTo>
                  <a:lnTo>
                    <a:pt x="10221" y="13921"/>
                  </a:lnTo>
                  <a:lnTo>
                    <a:pt x="10190" y="7298"/>
                  </a:lnTo>
                  <a:cubicBezTo>
                    <a:pt x="10190" y="7202"/>
                    <a:pt x="10109" y="7121"/>
                    <a:pt x="10013" y="7121"/>
                  </a:cubicBezTo>
                  <a:lnTo>
                    <a:pt x="9998" y="7121"/>
                  </a:lnTo>
                  <a:cubicBezTo>
                    <a:pt x="9674" y="7121"/>
                    <a:pt x="9419" y="6862"/>
                    <a:pt x="9419" y="6542"/>
                  </a:cubicBezTo>
                  <a:cubicBezTo>
                    <a:pt x="9419" y="6380"/>
                    <a:pt x="9481" y="6237"/>
                    <a:pt x="9577" y="6141"/>
                  </a:cubicBezTo>
                  <a:cubicBezTo>
                    <a:pt x="9693" y="6029"/>
                    <a:pt x="9836" y="5963"/>
                    <a:pt x="9998" y="5963"/>
                  </a:cubicBezTo>
                  <a:lnTo>
                    <a:pt x="10013" y="5963"/>
                  </a:lnTo>
                  <a:cubicBezTo>
                    <a:pt x="10109" y="5963"/>
                    <a:pt x="10190" y="5882"/>
                    <a:pt x="10190" y="5786"/>
                  </a:cubicBezTo>
                  <a:lnTo>
                    <a:pt x="10190" y="5466"/>
                  </a:lnTo>
                  <a:cubicBezTo>
                    <a:pt x="10190" y="5369"/>
                    <a:pt x="10109" y="5288"/>
                    <a:pt x="9998" y="5288"/>
                  </a:cubicBezTo>
                  <a:cubicBezTo>
                    <a:pt x="9674" y="5288"/>
                    <a:pt x="9419" y="5030"/>
                    <a:pt x="9419" y="4710"/>
                  </a:cubicBezTo>
                  <a:cubicBezTo>
                    <a:pt x="9419" y="4548"/>
                    <a:pt x="9481" y="4405"/>
                    <a:pt x="9577" y="4309"/>
                  </a:cubicBezTo>
                  <a:cubicBezTo>
                    <a:pt x="9693" y="4197"/>
                    <a:pt x="9836" y="4131"/>
                    <a:pt x="9998" y="4131"/>
                  </a:cubicBezTo>
                  <a:cubicBezTo>
                    <a:pt x="10094" y="4131"/>
                    <a:pt x="10175" y="4050"/>
                    <a:pt x="10175" y="3954"/>
                  </a:cubicBezTo>
                  <a:lnTo>
                    <a:pt x="10175" y="3634"/>
                  </a:lnTo>
                  <a:cubicBezTo>
                    <a:pt x="10175" y="3537"/>
                    <a:pt x="10094" y="3456"/>
                    <a:pt x="9998" y="3456"/>
                  </a:cubicBezTo>
                  <a:cubicBezTo>
                    <a:pt x="9674" y="3456"/>
                    <a:pt x="9419" y="3198"/>
                    <a:pt x="9419" y="2878"/>
                  </a:cubicBezTo>
                  <a:cubicBezTo>
                    <a:pt x="9419" y="2716"/>
                    <a:pt x="9481" y="2573"/>
                    <a:pt x="9577" y="2477"/>
                  </a:cubicBezTo>
                  <a:cubicBezTo>
                    <a:pt x="9693" y="2365"/>
                    <a:pt x="9836" y="2299"/>
                    <a:pt x="9998" y="2299"/>
                  </a:cubicBezTo>
                  <a:cubicBezTo>
                    <a:pt x="10044" y="2299"/>
                    <a:pt x="10094" y="2284"/>
                    <a:pt x="10125" y="2253"/>
                  </a:cubicBezTo>
                  <a:cubicBezTo>
                    <a:pt x="10156" y="2218"/>
                    <a:pt x="10175" y="2172"/>
                    <a:pt x="10175" y="2122"/>
                  </a:cubicBezTo>
                  <a:lnTo>
                    <a:pt x="10175" y="756"/>
                  </a:lnTo>
                  <a:cubicBezTo>
                    <a:pt x="10156" y="340"/>
                    <a:pt x="9820" y="0"/>
                    <a:pt x="9404"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820;p46">
              <a:extLst>
                <a:ext uri="{FF2B5EF4-FFF2-40B4-BE49-F238E27FC236}">
                  <a16:creationId xmlns:a16="http://schemas.microsoft.com/office/drawing/2014/main" id="{BDF9A6E8-1354-B9BC-CC61-5F73F0BC5859}"/>
                </a:ext>
              </a:extLst>
            </p:cNvPr>
            <p:cNvSpPr/>
            <p:nvPr/>
          </p:nvSpPr>
          <p:spPr>
            <a:xfrm>
              <a:off x="1277323" y="2333361"/>
              <a:ext cx="121397" cy="201633"/>
            </a:xfrm>
            <a:custGeom>
              <a:avLst/>
              <a:gdLst/>
              <a:ahLst/>
              <a:cxnLst/>
              <a:rect l="l" t="t" r="r" b="b"/>
              <a:pathLst>
                <a:path w="4306" h="7152" extrusionOk="0">
                  <a:moveTo>
                    <a:pt x="4243" y="1"/>
                  </a:moveTo>
                  <a:cubicBezTo>
                    <a:pt x="402" y="2747"/>
                    <a:pt x="1" y="7152"/>
                    <a:pt x="1" y="7152"/>
                  </a:cubicBezTo>
                  <a:cubicBezTo>
                    <a:pt x="1" y="7152"/>
                    <a:pt x="4305" y="4629"/>
                    <a:pt x="4243"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821;p46">
              <a:extLst>
                <a:ext uri="{FF2B5EF4-FFF2-40B4-BE49-F238E27FC236}">
                  <a16:creationId xmlns:a16="http://schemas.microsoft.com/office/drawing/2014/main" id="{14BE4382-16F8-5B59-0401-21ADB38DF2B5}"/>
                </a:ext>
              </a:extLst>
            </p:cNvPr>
            <p:cNvSpPr/>
            <p:nvPr/>
          </p:nvSpPr>
          <p:spPr>
            <a:xfrm>
              <a:off x="1158152" y="2329668"/>
              <a:ext cx="124639" cy="200336"/>
            </a:xfrm>
            <a:custGeom>
              <a:avLst/>
              <a:gdLst/>
              <a:ahLst/>
              <a:cxnLst/>
              <a:rect l="l" t="t" r="r" b="b"/>
              <a:pathLst>
                <a:path w="4421" h="7106" extrusionOk="0">
                  <a:moveTo>
                    <a:pt x="675" y="1"/>
                  </a:moveTo>
                  <a:cubicBezTo>
                    <a:pt x="0" y="4583"/>
                    <a:pt x="4421" y="7106"/>
                    <a:pt x="4421" y="7106"/>
                  </a:cubicBezTo>
                  <a:cubicBezTo>
                    <a:pt x="4421" y="7106"/>
                    <a:pt x="3584" y="2477"/>
                    <a:pt x="675"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822;p46">
              <a:extLst>
                <a:ext uri="{FF2B5EF4-FFF2-40B4-BE49-F238E27FC236}">
                  <a16:creationId xmlns:a16="http://schemas.microsoft.com/office/drawing/2014/main" id="{2C9B2B19-38F1-BA2C-9493-30371C635124}"/>
                </a:ext>
              </a:extLst>
            </p:cNvPr>
            <p:cNvSpPr/>
            <p:nvPr/>
          </p:nvSpPr>
          <p:spPr>
            <a:xfrm>
              <a:off x="1222967" y="2250333"/>
              <a:ext cx="78319" cy="348065"/>
            </a:xfrm>
            <a:custGeom>
              <a:avLst/>
              <a:gdLst/>
              <a:ahLst/>
              <a:cxnLst/>
              <a:rect l="l" t="t" r="r" b="b"/>
              <a:pathLst>
                <a:path w="2778" h="12346" extrusionOk="0">
                  <a:moveTo>
                    <a:pt x="208" y="0"/>
                  </a:moveTo>
                  <a:cubicBezTo>
                    <a:pt x="181" y="0"/>
                    <a:pt x="154" y="6"/>
                    <a:pt x="128" y="18"/>
                  </a:cubicBezTo>
                  <a:cubicBezTo>
                    <a:pt x="47" y="53"/>
                    <a:pt x="0" y="165"/>
                    <a:pt x="47" y="261"/>
                  </a:cubicBezTo>
                  <a:cubicBezTo>
                    <a:pt x="2392" y="5469"/>
                    <a:pt x="1798" y="12072"/>
                    <a:pt x="1782" y="12137"/>
                  </a:cubicBezTo>
                  <a:cubicBezTo>
                    <a:pt x="1782" y="12234"/>
                    <a:pt x="1848" y="12330"/>
                    <a:pt x="1960" y="12346"/>
                  </a:cubicBezTo>
                  <a:lnTo>
                    <a:pt x="1975" y="12346"/>
                  </a:lnTo>
                  <a:cubicBezTo>
                    <a:pt x="2071" y="12346"/>
                    <a:pt x="2152" y="12265"/>
                    <a:pt x="2152" y="12168"/>
                  </a:cubicBezTo>
                  <a:cubicBezTo>
                    <a:pt x="2168" y="12106"/>
                    <a:pt x="2777" y="5403"/>
                    <a:pt x="386" y="99"/>
                  </a:cubicBezTo>
                  <a:cubicBezTo>
                    <a:pt x="349" y="41"/>
                    <a:pt x="280" y="0"/>
                    <a:pt x="208"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23;p46">
              <a:extLst>
                <a:ext uri="{FF2B5EF4-FFF2-40B4-BE49-F238E27FC236}">
                  <a16:creationId xmlns:a16="http://schemas.microsoft.com/office/drawing/2014/main" id="{E5E54A8A-EDC8-D397-EF8B-BF766C273B8B}"/>
                </a:ext>
              </a:extLst>
            </p:cNvPr>
            <p:cNvSpPr/>
            <p:nvPr/>
          </p:nvSpPr>
          <p:spPr>
            <a:xfrm>
              <a:off x="1202951" y="2260849"/>
              <a:ext cx="45362" cy="44826"/>
            </a:xfrm>
            <a:custGeom>
              <a:avLst/>
              <a:gdLst/>
              <a:ahLst/>
              <a:cxnLst/>
              <a:rect l="l" t="t" r="r" b="b"/>
              <a:pathLst>
                <a:path w="1609" h="1590" extrusionOk="0">
                  <a:moveTo>
                    <a:pt x="1030" y="0"/>
                  </a:moveTo>
                  <a:cubicBezTo>
                    <a:pt x="1030" y="0"/>
                    <a:pt x="1" y="837"/>
                    <a:pt x="645" y="1589"/>
                  </a:cubicBezTo>
                  <a:cubicBezTo>
                    <a:pt x="1609" y="1188"/>
                    <a:pt x="1030" y="0"/>
                    <a:pt x="103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24;p46">
              <a:extLst>
                <a:ext uri="{FF2B5EF4-FFF2-40B4-BE49-F238E27FC236}">
                  <a16:creationId xmlns:a16="http://schemas.microsoft.com/office/drawing/2014/main" id="{94862259-9660-1EF7-B465-7801E36A7408}"/>
                </a:ext>
              </a:extLst>
            </p:cNvPr>
            <p:cNvSpPr/>
            <p:nvPr/>
          </p:nvSpPr>
          <p:spPr>
            <a:xfrm>
              <a:off x="1230579" y="2264514"/>
              <a:ext cx="44065" cy="22441"/>
            </a:xfrm>
            <a:custGeom>
              <a:avLst/>
              <a:gdLst/>
              <a:ahLst/>
              <a:cxnLst/>
              <a:rect l="l" t="t" r="r" b="b"/>
              <a:pathLst>
                <a:path w="1563" h="796" extrusionOk="0">
                  <a:moveTo>
                    <a:pt x="664" y="1"/>
                  </a:moveTo>
                  <a:cubicBezTo>
                    <a:pt x="312" y="1"/>
                    <a:pt x="0" y="129"/>
                    <a:pt x="0" y="129"/>
                  </a:cubicBezTo>
                  <a:cubicBezTo>
                    <a:pt x="0" y="129"/>
                    <a:pt x="472" y="796"/>
                    <a:pt x="1055" y="796"/>
                  </a:cubicBezTo>
                  <a:cubicBezTo>
                    <a:pt x="1218" y="796"/>
                    <a:pt x="1390" y="744"/>
                    <a:pt x="1562" y="611"/>
                  </a:cubicBezTo>
                  <a:cubicBezTo>
                    <a:pt x="1394" y="124"/>
                    <a:pt x="1010" y="1"/>
                    <a:pt x="66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825;p46">
              <a:extLst>
                <a:ext uri="{FF2B5EF4-FFF2-40B4-BE49-F238E27FC236}">
                  <a16:creationId xmlns:a16="http://schemas.microsoft.com/office/drawing/2014/main" id="{D2BD3BAD-A1DE-658C-CB0D-70BF12A2ADA3}"/>
                </a:ext>
              </a:extLst>
            </p:cNvPr>
            <p:cNvSpPr/>
            <p:nvPr/>
          </p:nvSpPr>
          <p:spPr>
            <a:xfrm>
              <a:off x="1183920" y="2190959"/>
              <a:ext cx="82012" cy="56921"/>
            </a:xfrm>
            <a:custGeom>
              <a:avLst/>
              <a:gdLst/>
              <a:ahLst/>
              <a:cxnLst/>
              <a:rect l="l" t="t" r="r" b="b"/>
              <a:pathLst>
                <a:path w="2909" h="2019" extrusionOk="0">
                  <a:moveTo>
                    <a:pt x="1650" y="1"/>
                  </a:moveTo>
                  <a:cubicBezTo>
                    <a:pt x="1511" y="1"/>
                    <a:pt x="1367" y="18"/>
                    <a:pt x="1223" y="53"/>
                  </a:cubicBezTo>
                  <a:cubicBezTo>
                    <a:pt x="483" y="231"/>
                    <a:pt x="1" y="809"/>
                    <a:pt x="132" y="1338"/>
                  </a:cubicBezTo>
                  <a:cubicBezTo>
                    <a:pt x="233" y="1761"/>
                    <a:pt x="701" y="2019"/>
                    <a:pt x="1253" y="2019"/>
                  </a:cubicBezTo>
                  <a:cubicBezTo>
                    <a:pt x="1395" y="2019"/>
                    <a:pt x="1542" y="2002"/>
                    <a:pt x="1690" y="1966"/>
                  </a:cubicBezTo>
                  <a:cubicBezTo>
                    <a:pt x="2427" y="1789"/>
                    <a:pt x="2909" y="1210"/>
                    <a:pt x="2781" y="694"/>
                  </a:cubicBezTo>
                  <a:cubicBezTo>
                    <a:pt x="2680" y="271"/>
                    <a:pt x="2205" y="1"/>
                    <a:pt x="165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826;p46">
              <a:extLst>
                <a:ext uri="{FF2B5EF4-FFF2-40B4-BE49-F238E27FC236}">
                  <a16:creationId xmlns:a16="http://schemas.microsoft.com/office/drawing/2014/main" id="{BE67EC76-D222-4E73-2E5F-E3047C34D54A}"/>
                </a:ext>
              </a:extLst>
            </p:cNvPr>
            <p:cNvSpPr/>
            <p:nvPr/>
          </p:nvSpPr>
          <p:spPr>
            <a:xfrm>
              <a:off x="1171290" y="2200179"/>
              <a:ext cx="115082" cy="75471"/>
            </a:xfrm>
            <a:custGeom>
              <a:avLst/>
              <a:gdLst/>
              <a:ahLst/>
              <a:cxnLst/>
              <a:rect l="l" t="t" r="r" b="b"/>
              <a:pathLst>
                <a:path w="4082" h="2677" extrusionOk="0">
                  <a:moveTo>
                    <a:pt x="3534" y="0"/>
                  </a:moveTo>
                  <a:cubicBezTo>
                    <a:pt x="2956" y="208"/>
                    <a:pt x="2813" y="675"/>
                    <a:pt x="2813" y="675"/>
                  </a:cubicBezTo>
                  <a:cubicBezTo>
                    <a:pt x="2813" y="675"/>
                    <a:pt x="2443" y="115"/>
                    <a:pt x="1931" y="115"/>
                  </a:cubicBezTo>
                  <a:cubicBezTo>
                    <a:pt x="1888" y="115"/>
                    <a:pt x="1844" y="119"/>
                    <a:pt x="1799" y="127"/>
                  </a:cubicBezTo>
                  <a:cubicBezTo>
                    <a:pt x="1205" y="255"/>
                    <a:pt x="1139" y="1061"/>
                    <a:pt x="1139" y="1061"/>
                  </a:cubicBezTo>
                  <a:cubicBezTo>
                    <a:pt x="1139" y="1061"/>
                    <a:pt x="631" y="797"/>
                    <a:pt x="237" y="797"/>
                  </a:cubicBezTo>
                  <a:cubicBezTo>
                    <a:pt x="205" y="797"/>
                    <a:pt x="174" y="799"/>
                    <a:pt x="144" y="802"/>
                  </a:cubicBezTo>
                  <a:cubicBezTo>
                    <a:pt x="0" y="1545"/>
                    <a:pt x="795" y="2677"/>
                    <a:pt x="1954" y="2677"/>
                  </a:cubicBezTo>
                  <a:cubicBezTo>
                    <a:pt x="2101" y="2677"/>
                    <a:pt x="2254" y="2659"/>
                    <a:pt x="2412" y="2619"/>
                  </a:cubicBezTo>
                  <a:cubicBezTo>
                    <a:pt x="3600" y="2330"/>
                    <a:pt x="4082" y="833"/>
                    <a:pt x="353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27;p46">
              <a:extLst>
                <a:ext uri="{FF2B5EF4-FFF2-40B4-BE49-F238E27FC236}">
                  <a16:creationId xmlns:a16="http://schemas.microsoft.com/office/drawing/2014/main" id="{015FA0A8-3AFA-6CC3-86AE-73B7A6B85A49}"/>
                </a:ext>
              </a:extLst>
            </p:cNvPr>
            <p:cNvSpPr/>
            <p:nvPr/>
          </p:nvSpPr>
          <p:spPr>
            <a:xfrm>
              <a:off x="1184174" y="2177371"/>
              <a:ext cx="23456" cy="17930"/>
            </a:xfrm>
            <a:custGeom>
              <a:avLst/>
              <a:gdLst/>
              <a:ahLst/>
              <a:cxnLst/>
              <a:rect l="l" t="t" r="r" b="b"/>
              <a:pathLst>
                <a:path w="832" h="636" extrusionOk="0">
                  <a:moveTo>
                    <a:pt x="433" y="1"/>
                  </a:moveTo>
                  <a:cubicBezTo>
                    <a:pt x="154" y="1"/>
                    <a:pt x="0" y="303"/>
                    <a:pt x="184" y="535"/>
                  </a:cubicBezTo>
                  <a:cubicBezTo>
                    <a:pt x="235" y="582"/>
                    <a:pt x="296" y="616"/>
                    <a:pt x="362" y="632"/>
                  </a:cubicBezTo>
                  <a:cubicBezTo>
                    <a:pt x="381" y="635"/>
                    <a:pt x="400" y="636"/>
                    <a:pt x="418" y="636"/>
                  </a:cubicBezTo>
                  <a:cubicBezTo>
                    <a:pt x="687" y="636"/>
                    <a:pt x="832" y="327"/>
                    <a:pt x="651" y="99"/>
                  </a:cubicBezTo>
                  <a:cubicBezTo>
                    <a:pt x="605" y="53"/>
                    <a:pt x="539" y="18"/>
                    <a:pt x="474" y="3"/>
                  </a:cubicBezTo>
                  <a:cubicBezTo>
                    <a:pt x="460" y="2"/>
                    <a:pt x="446" y="1"/>
                    <a:pt x="43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28;p46">
              <a:extLst>
                <a:ext uri="{FF2B5EF4-FFF2-40B4-BE49-F238E27FC236}">
                  <a16:creationId xmlns:a16="http://schemas.microsoft.com/office/drawing/2014/main" id="{6E30B54A-5AFF-8DAD-10E2-651568936ECD}"/>
                </a:ext>
              </a:extLst>
            </p:cNvPr>
            <p:cNvSpPr/>
            <p:nvPr/>
          </p:nvSpPr>
          <p:spPr>
            <a:xfrm>
              <a:off x="1202753" y="2156057"/>
              <a:ext cx="23484" cy="17930"/>
            </a:xfrm>
            <a:custGeom>
              <a:avLst/>
              <a:gdLst/>
              <a:ahLst/>
              <a:cxnLst/>
              <a:rect l="l" t="t" r="r" b="b"/>
              <a:pathLst>
                <a:path w="833" h="636" extrusionOk="0">
                  <a:moveTo>
                    <a:pt x="434" y="1"/>
                  </a:moveTo>
                  <a:cubicBezTo>
                    <a:pt x="154" y="1"/>
                    <a:pt x="1" y="303"/>
                    <a:pt x="185" y="535"/>
                  </a:cubicBezTo>
                  <a:cubicBezTo>
                    <a:pt x="235" y="582"/>
                    <a:pt x="297" y="632"/>
                    <a:pt x="362" y="632"/>
                  </a:cubicBezTo>
                  <a:cubicBezTo>
                    <a:pt x="382" y="635"/>
                    <a:pt x="400" y="636"/>
                    <a:pt x="418" y="636"/>
                  </a:cubicBezTo>
                  <a:cubicBezTo>
                    <a:pt x="688" y="636"/>
                    <a:pt x="832" y="327"/>
                    <a:pt x="652" y="99"/>
                  </a:cubicBezTo>
                  <a:cubicBezTo>
                    <a:pt x="602" y="53"/>
                    <a:pt x="540" y="22"/>
                    <a:pt x="474" y="3"/>
                  </a:cubicBezTo>
                  <a:cubicBezTo>
                    <a:pt x="460" y="2"/>
                    <a:pt x="447" y="1"/>
                    <a:pt x="43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29;p46">
              <a:extLst>
                <a:ext uri="{FF2B5EF4-FFF2-40B4-BE49-F238E27FC236}">
                  <a16:creationId xmlns:a16="http://schemas.microsoft.com/office/drawing/2014/main" id="{CC6BCA9B-E2B7-F9DB-D616-62E22BC03B75}"/>
                </a:ext>
              </a:extLst>
            </p:cNvPr>
            <p:cNvSpPr/>
            <p:nvPr/>
          </p:nvSpPr>
          <p:spPr>
            <a:xfrm>
              <a:off x="1227788" y="2167390"/>
              <a:ext cx="23456" cy="17846"/>
            </a:xfrm>
            <a:custGeom>
              <a:avLst/>
              <a:gdLst/>
              <a:ahLst/>
              <a:cxnLst/>
              <a:rect l="l" t="t" r="r" b="b"/>
              <a:pathLst>
                <a:path w="832" h="633" extrusionOk="0">
                  <a:moveTo>
                    <a:pt x="410" y="1"/>
                  </a:moveTo>
                  <a:cubicBezTo>
                    <a:pt x="143" y="1"/>
                    <a:pt x="0" y="310"/>
                    <a:pt x="180" y="519"/>
                  </a:cubicBezTo>
                  <a:cubicBezTo>
                    <a:pt x="230" y="585"/>
                    <a:pt x="277" y="615"/>
                    <a:pt x="358" y="631"/>
                  </a:cubicBezTo>
                  <a:cubicBezTo>
                    <a:pt x="371" y="632"/>
                    <a:pt x="384" y="633"/>
                    <a:pt x="397" y="633"/>
                  </a:cubicBezTo>
                  <a:cubicBezTo>
                    <a:pt x="677" y="633"/>
                    <a:pt x="831" y="316"/>
                    <a:pt x="647" y="102"/>
                  </a:cubicBezTo>
                  <a:cubicBezTo>
                    <a:pt x="601" y="52"/>
                    <a:pt x="535" y="6"/>
                    <a:pt x="469" y="6"/>
                  </a:cubicBezTo>
                  <a:cubicBezTo>
                    <a:pt x="449" y="3"/>
                    <a:pt x="429" y="1"/>
                    <a:pt x="410"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30;p46">
              <a:extLst>
                <a:ext uri="{FF2B5EF4-FFF2-40B4-BE49-F238E27FC236}">
                  <a16:creationId xmlns:a16="http://schemas.microsoft.com/office/drawing/2014/main" id="{69F89046-8375-AF65-A6D0-209AF2CA364D}"/>
                </a:ext>
              </a:extLst>
            </p:cNvPr>
            <p:cNvSpPr/>
            <p:nvPr/>
          </p:nvSpPr>
          <p:spPr>
            <a:xfrm>
              <a:off x="1268640" y="2293045"/>
              <a:ext cx="72990" cy="93317"/>
            </a:xfrm>
            <a:custGeom>
              <a:avLst/>
              <a:gdLst/>
              <a:ahLst/>
              <a:cxnLst/>
              <a:rect l="l" t="t" r="r" b="b"/>
              <a:pathLst>
                <a:path w="2589" h="3310" extrusionOk="0">
                  <a:moveTo>
                    <a:pt x="2588" y="0"/>
                  </a:moveTo>
                  <a:cubicBezTo>
                    <a:pt x="2588" y="0"/>
                    <a:pt x="0" y="899"/>
                    <a:pt x="97" y="3309"/>
                  </a:cubicBezTo>
                  <a:cubicBezTo>
                    <a:pt x="2411" y="2908"/>
                    <a:pt x="2588" y="0"/>
                    <a:pt x="2588"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31;p46">
              <a:extLst>
                <a:ext uri="{FF2B5EF4-FFF2-40B4-BE49-F238E27FC236}">
                  <a16:creationId xmlns:a16="http://schemas.microsoft.com/office/drawing/2014/main" id="{000878D7-B076-D5B7-7AA3-1FFD3E89A205}"/>
                </a:ext>
              </a:extLst>
            </p:cNvPr>
            <p:cNvSpPr/>
            <p:nvPr/>
          </p:nvSpPr>
          <p:spPr>
            <a:xfrm>
              <a:off x="1267315" y="2336124"/>
              <a:ext cx="43106" cy="55680"/>
            </a:xfrm>
            <a:custGeom>
              <a:avLst/>
              <a:gdLst/>
              <a:ahLst/>
              <a:cxnLst/>
              <a:rect l="l" t="t" r="r" b="b"/>
              <a:pathLst>
                <a:path w="1529" h="1975" extrusionOk="0">
                  <a:moveTo>
                    <a:pt x="1393" y="1"/>
                  </a:moveTo>
                  <a:cubicBezTo>
                    <a:pt x="1357" y="1"/>
                    <a:pt x="1321" y="19"/>
                    <a:pt x="1301" y="46"/>
                  </a:cubicBezTo>
                  <a:lnTo>
                    <a:pt x="32" y="1797"/>
                  </a:lnTo>
                  <a:cubicBezTo>
                    <a:pt x="1" y="1847"/>
                    <a:pt x="1" y="1909"/>
                    <a:pt x="66" y="1943"/>
                  </a:cubicBezTo>
                  <a:cubicBezTo>
                    <a:pt x="82" y="1959"/>
                    <a:pt x="97" y="1974"/>
                    <a:pt x="128" y="1974"/>
                  </a:cubicBezTo>
                  <a:cubicBezTo>
                    <a:pt x="163" y="1974"/>
                    <a:pt x="194" y="1959"/>
                    <a:pt x="209" y="1928"/>
                  </a:cubicBezTo>
                  <a:lnTo>
                    <a:pt x="1478" y="173"/>
                  </a:lnTo>
                  <a:cubicBezTo>
                    <a:pt x="1528" y="127"/>
                    <a:pt x="1513" y="61"/>
                    <a:pt x="1463" y="30"/>
                  </a:cubicBezTo>
                  <a:cubicBezTo>
                    <a:pt x="1444" y="10"/>
                    <a:pt x="1419" y="1"/>
                    <a:pt x="139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32;p46">
              <a:extLst>
                <a:ext uri="{FF2B5EF4-FFF2-40B4-BE49-F238E27FC236}">
                  <a16:creationId xmlns:a16="http://schemas.microsoft.com/office/drawing/2014/main" id="{63057F80-951F-86E4-6C34-171ED9FE0010}"/>
                </a:ext>
              </a:extLst>
            </p:cNvPr>
            <p:cNvSpPr/>
            <p:nvPr/>
          </p:nvSpPr>
          <p:spPr>
            <a:xfrm>
              <a:off x="1172164" y="2578469"/>
              <a:ext cx="198052" cy="429992"/>
            </a:xfrm>
            <a:custGeom>
              <a:avLst/>
              <a:gdLst/>
              <a:ahLst/>
              <a:cxnLst/>
              <a:rect l="l" t="t" r="r" b="b"/>
              <a:pathLst>
                <a:path w="7025" h="15252" extrusionOk="0">
                  <a:moveTo>
                    <a:pt x="1" y="1"/>
                  </a:moveTo>
                  <a:lnTo>
                    <a:pt x="1" y="15252"/>
                  </a:lnTo>
                  <a:lnTo>
                    <a:pt x="7025" y="15252"/>
                  </a:lnTo>
                  <a:lnTo>
                    <a:pt x="7025"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33;p46">
              <a:extLst>
                <a:ext uri="{FF2B5EF4-FFF2-40B4-BE49-F238E27FC236}">
                  <a16:creationId xmlns:a16="http://schemas.microsoft.com/office/drawing/2014/main" id="{E00D390A-8EEF-F0B6-AE2C-C3CA3C16EBB9}"/>
                </a:ext>
              </a:extLst>
            </p:cNvPr>
            <p:cNvSpPr/>
            <p:nvPr/>
          </p:nvSpPr>
          <p:spPr>
            <a:xfrm>
              <a:off x="1172164" y="2599247"/>
              <a:ext cx="198052" cy="47645"/>
            </a:xfrm>
            <a:custGeom>
              <a:avLst/>
              <a:gdLst/>
              <a:ahLst/>
              <a:cxnLst/>
              <a:rect l="l" t="t" r="r" b="b"/>
              <a:pathLst>
                <a:path w="7025" h="1690" extrusionOk="0">
                  <a:moveTo>
                    <a:pt x="1" y="0"/>
                  </a:moveTo>
                  <a:lnTo>
                    <a:pt x="1" y="1690"/>
                  </a:lnTo>
                  <a:lnTo>
                    <a:pt x="7025" y="1350"/>
                  </a:lnTo>
                  <a:lnTo>
                    <a:pt x="7025" y="243"/>
                  </a:lnTo>
                  <a:lnTo>
                    <a:pt x="1"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34;p46">
              <a:extLst>
                <a:ext uri="{FF2B5EF4-FFF2-40B4-BE49-F238E27FC236}">
                  <a16:creationId xmlns:a16="http://schemas.microsoft.com/office/drawing/2014/main" id="{AE4CB482-CF93-3344-EC85-11A30A2168CF}"/>
                </a:ext>
              </a:extLst>
            </p:cNvPr>
            <p:cNvSpPr/>
            <p:nvPr/>
          </p:nvSpPr>
          <p:spPr>
            <a:xfrm>
              <a:off x="1171318" y="2687208"/>
              <a:ext cx="874" cy="179022"/>
            </a:xfrm>
            <a:custGeom>
              <a:avLst/>
              <a:gdLst/>
              <a:ahLst/>
              <a:cxnLst/>
              <a:rect l="l" t="t" r="r" b="b"/>
              <a:pathLst>
                <a:path w="31" h="6350" extrusionOk="0">
                  <a:moveTo>
                    <a:pt x="0" y="1"/>
                  </a:moveTo>
                  <a:lnTo>
                    <a:pt x="16" y="6350"/>
                  </a:lnTo>
                  <a:lnTo>
                    <a:pt x="31" y="6350"/>
                  </a:lnTo>
                  <a:lnTo>
                    <a:pt x="31"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35;p46">
              <a:extLst>
                <a:ext uri="{FF2B5EF4-FFF2-40B4-BE49-F238E27FC236}">
                  <a16:creationId xmlns:a16="http://schemas.microsoft.com/office/drawing/2014/main" id="{C9A366A0-8168-23C4-3B9B-0CA1E10EAC79}"/>
                </a:ext>
              </a:extLst>
            </p:cNvPr>
            <p:cNvSpPr/>
            <p:nvPr/>
          </p:nvSpPr>
          <p:spPr>
            <a:xfrm>
              <a:off x="1172164" y="2682641"/>
              <a:ext cx="198052" cy="183590"/>
            </a:xfrm>
            <a:custGeom>
              <a:avLst/>
              <a:gdLst/>
              <a:ahLst/>
              <a:cxnLst/>
              <a:rect l="l" t="t" r="r" b="b"/>
              <a:pathLst>
                <a:path w="7025" h="6512" extrusionOk="0">
                  <a:moveTo>
                    <a:pt x="7009" y="1"/>
                  </a:moveTo>
                  <a:lnTo>
                    <a:pt x="1" y="163"/>
                  </a:lnTo>
                  <a:lnTo>
                    <a:pt x="1" y="6512"/>
                  </a:lnTo>
                  <a:lnTo>
                    <a:pt x="7025" y="6512"/>
                  </a:lnTo>
                  <a:lnTo>
                    <a:pt x="7009"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836;p46">
              <a:extLst>
                <a:ext uri="{FF2B5EF4-FFF2-40B4-BE49-F238E27FC236}">
                  <a16:creationId xmlns:a16="http://schemas.microsoft.com/office/drawing/2014/main" id="{4AABF9C2-5154-4D35-FAFB-3132D1285249}"/>
                </a:ext>
              </a:extLst>
            </p:cNvPr>
            <p:cNvSpPr/>
            <p:nvPr/>
          </p:nvSpPr>
          <p:spPr>
            <a:xfrm>
              <a:off x="1128240" y="2866204"/>
              <a:ext cx="286774" cy="166279"/>
            </a:xfrm>
            <a:custGeom>
              <a:avLst/>
              <a:gdLst/>
              <a:ahLst/>
              <a:cxnLst/>
              <a:rect l="l" t="t" r="r" b="b"/>
              <a:pathLst>
                <a:path w="10172" h="5898" extrusionOk="0">
                  <a:moveTo>
                    <a:pt x="1" y="1"/>
                  </a:moveTo>
                  <a:lnTo>
                    <a:pt x="16" y="5127"/>
                  </a:lnTo>
                  <a:cubicBezTo>
                    <a:pt x="16" y="5543"/>
                    <a:pt x="352" y="5898"/>
                    <a:pt x="788" y="5898"/>
                  </a:cubicBezTo>
                  <a:lnTo>
                    <a:pt x="9416" y="5898"/>
                  </a:lnTo>
                  <a:cubicBezTo>
                    <a:pt x="9836" y="5898"/>
                    <a:pt x="10172" y="5543"/>
                    <a:pt x="10172" y="5127"/>
                  </a:cubicBezTo>
                  <a:lnTo>
                    <a:pt x="10156" y="1"/>
                  </a:lnTo>
                  <a:lnTo>
                    <a:pt x="8583" y="1"/>
                  </a:lnTo>
                  <a:lnTo>
                    <a:pt x="8583" y="5046"/>
                  </a:lnTo>
                  <a:lnTo>
                    <a:pt x="1559" y="5046"/>
                  </a:lnTo>
                  <a:lnTo>
                    <a:pt x="1544"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837;p46">
              <a:extLst>
                <a:ext uri="{FF2B5EF4-FFF2-40B4-BE49-F238E27FC236}">
                  <a16:creationId xmlns:a16="http://schemas.microsoft.com/office/drawing/2014/main" id="{C2C471C4-CB7D-14A6-E84E-F69E51878C21}"/>
                </a:ext>
              </a:extLst>
            </p:cNvPr>
            <p:cNvSpPr/>
            <p:nvPr/>
          </p:nvSpPr>
          <p:spPr>
            <a:xfrm>
              <a:off x="1370190" y="2866204"/>
              <a:ext cx="28" cy="142259"/>
            </a:xfrm>
            <a:custGeom>
              <a:avLst/>
              <a:gdLst/>
              <a:ahLst/>
              <a:cxnLst/>
              <a:rect l="l" t="t" r="r" b="b"/>
              <a:pathLst>
                <a:path w="1" h="5046" extrusionOk="0">
                  <a:moveTo>
                    <a:pt x="1" y="1"/>
                  </a:moveTo>
                  <a:lnTo>
                    <a:pt x="1" y="1"/>
                  </a:lnTo>
                  <a:lnTo>
                    <a:pt x="1" y="5046"/>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838;p46">
              <a:extLst>
                <a:ext uri="{FF2B5EF4-FFF2-40B4-BE49-F238E27FC236}">
                  <a16:creationId xmlns:a16="http://schemas.microsoft.com/office/drawing/2014/main" id="{A97EF533-0528-B62F-7F93-85151BE59090}"/>
                </a:ext>
              </a:extLst>
            </p:cNvPr>
            <p:cNvSpPr/>
            <p:nvPr/>
          </p:nvSpPr>
          <p:spPr>
            <a:xfrm>
              <a:off x="1171741" y="2866204"/>
              <a:ext cx="451" cy="142259"/>
            </a:xfrm>
            <a:custGeom>
              <a:avLst/>
              <a:gdLst/>
              <a:ahLst/>
              <a:cxnLst/>
              <a:rect l="l" t="t" r="r" b="b"/>
              <a:pathLst>
                <a:path w="16" h="5046" extrusionOk="0">
                  <a:moveTo>
                    <a:pt x="1" y="1"/>
                  </a:moveTo>
                  <a:lnTo>
                    <a:pt x="16" y="5046"/>
                  </a:lnTo>
                  <a:lnTo>
                    <a:pt x="16" y="1"/>
                  </a:lnTo>
                  <a:close/>
                </a:path>
              </a:pathLst>
            </a:custGeom>
            <a:solidFill>
              <a:srgbClr val="91A5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839;p46">
              <a:extLst>
                <a:ext uri="{FF2B5EF4-FFF2-40B4-BE49-F238E27FC236}">
                  <a16:creationId xmlns:a16="http://schemas.microsoft.com/office/drawing/2014/main" id="{829ECA25-9B37-39BB-E9B9-BC52A5ED03BE}"/>
                </a:ext>
              </a:extLst>
            </p:cNvPr>
            <p:cNvSpPr/>
            <p:nvPr/>
          </p:nvSpPr>
          <p:spPr>
            <a:xfrm>
              <a:off x="1172164" y="2866204"/>
              <a:ext cx="198052" cy="142259"/>
            </a:xfrm>
            <a:custGeom>
              <a:avLst/>
              <a:gdLst/>
              <a:ahLst/>
              <a:cxnLst/>
              <a:rect l="l" t="t" r="r" b="b"/>
              <a:pathLst>
                <a:path w="7025" h="5046" extrusionOk="0">
                  <a:moveTo>
                    <a:pt x="1" y="1"/>
                  </a:moveTo>
                  <a:lnTo>
                    <a:pt x="1" y="5046"/>
                  </a:lnTo>
                  <a:lnTo>
                    <a:pt x="7025" y="5046"/>
                  </a:lnTo>
                  <a:lnTo>
                    <a:pt x="7025" y="1"/>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840;p46">
              <a:extLst>
                <a:ext uri="{FF2B5EF4-FFF2-40B4-BE49-F238E27FC236}">
                  <a16:creationId xmlns:a16="http://schemas.microsoft.com/office/drawing/2014/main" id="{97AF45F0-32AC-43C5-5E15-C2BEC9F10959}"/>
                </a:ext>
              </a:extLst>
            </p:cNvPr>
            <p:cNvSpPr/>
            <p:nvPr/>
          </p:nvSpPr>
          <p:spPr>
            <a:xfrm>
              <a:off x="1216991" y="2391776"/>
              <a:ext cx="151817" cy="138228"/>
            </a:xfrm>
            <a:custGeom>
              <a:avLst/>
              <a:gdLst/>
              <a:ahLst/>
              <a:cxnLst/>
              <a:rect l="l" t="t" r="r" b="b"/>
              <a:pathLst>
                <a:path w="5385" h="4903" extrusionOk="0">
                  <a:moveTo>
                    <a:pt x="5254" y="0"/>
                  </a:moveTo>
                  <a:cubicBezTo>
                    <a:pt x="5218" y="0"/>
                    <a:pt x="5182" y="22"/>
                    <a:pt x="5161" y="66"/>
                  </a:cubicBezTo>
                  <a:lnTo>
                    <a:pt x="2334" y="4501"/>
                  </a:lnTo>
                  <a:lnTo>
                    <a:pt x="228" y="1431"/>
                  </a:lnTo>
                  <a:cubicBezTo>
                    <a:pt x="199" y="1402"/>
                    <a:pt x="166" y="1385"/>
                    <a:pt x="134" y="1385"/>
                  </a:cubicBezTo>
                  <a:cubicBezTo>
                    <a:pt x="110" y="1385"/>
                    <a:pt x="87" y="1394"/>
                    <a:pt x="66" y="1416"/>
                  </a:cubicBezTo>
                  <a:cubicBezTo>
                    <a:pt x="19" y="1447"/>
                    <a:pt x="0" y="1512"/>
                    <a:pt x="35" y="1558"/>
                  </a:cubicBezTo>
                  <a:lnTo>
                    <a:pt x="2334" y="4903"/>
                  </a:lnTo>
                  <a:lnTo>
                    <a:pt x="5338" y="178"/>
                  </a:lnTo>
                  <a:cubicBezTo>
                    <a:pt x="5385" y="128"/>
                    <a:pt x="5369" y="66"/>
                    <a:pt x="5304" y="16"/>
                  </a:cubicBezTo>
                  <a:cubicBezTo>
                    <a:pt x="5288" y="6"/>
                    <a:pt x="5271" y="0"/>
                    <a:pt x="5254"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841;p46">
              <a:extLst>
                <a:ext uri="{FF2B5EF4-FFF2-40B4-BE49-F238E27FC236}">
                  <a16:creationId xmlns:a16="http://schemas.microsoft.com/office/drawing/2014/main" id="{9F67090B-A1C4-B8B1-A0F4-5DF96900A21A}"/>
                </a:ext>
              </a:extLst>
            </p:cNvPr>
            <p:cNvSpPr/>
            <p:nvPr/>
          </p:nvSpPr>
          <p:spPr>
            <a:xfrm>
              <a:off x="1185781" y="2506803"/>
              <a:ext cx="10008" cy="161402"/>
            </a:xfrm>
            <a:custGeom>
              <a:avLst/>
              <a:gdLst/>
              <a:ahLst/>
              <a:cxnLst/>
              <a:rect l="l" t="t" r="r" b="b"/>
              <a:pathLst>
                <a:path w="355" h="5725" extrusionOk="0">
                  <a:moveTo>
                    <a:pt x="178" y="1"/>
                  </a:moveTo>
                  <a:cubicBezTo>
                    <a:pt x="81" y="1"/>
                    <a:pt x="0" y="82"/>
                    <a:pt x="0" y="178"/>
                  </a:cubicBezTo>
                  <a:lnTo>
                    <a:pt x="0" y="5532"/>
                  </a:lnTo>
                  <a:cubicBezTo>
                    <a:pt x="0" y="5644"/>
                    <a:pt x="81" y="5725"/>
                    <a:pt x="178" y="5725"/>
                  </a:cubicBezTo>
                  <a:cubicBezTo>
                    <a:pt x="274" y="5725"/>
                    <a:pt x="355" y="5644"/>
                    <a:pt x="355" y="5532"/>
                  </a:cubicBezTo>
                  <a:lnTo>
                    <a:pt x="355" y="178"/>
                  </a:lnTo>
                  <a:cubicBezTo>
                    <a:pt x="355" y="82"/>
                    <a:pt x="274" y="1"/>
                    <a:pt x="178"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2890;p46">
            <a:extLst>
              <a:ext uri="{FF2B5EF4-FFF2-40B4-BE49-F238E27FC236}">
                <a16:creationId xmlns:a16="http://schemas.microsoft.com/office/drawing/2014/main" id="{D8F5F3B1-315B-A9B4-D013-32951D54BD12}"/>
              </a:ext>
            </a:extLst>
          </p:cNvPr>
          <p:cNvGrpSpPr/>
          <p:nvPr/>
        </p:nvGrpSpPr>
        <p:grpSpPr>
          <a:xfrm>
            <a:off x="101006" y="3626421"/>
            <a:ext cx="744865" cy="1462324"/>
            <a:chOff x="415133" y="2174439"/>
            <a:chExt cx="444430" cy="872509"/>
          </a:xfrm>
        </p:grpSpPr>
        <p:sp>
          <p:nvSpPr>
            <p:cNvPr id="44" name="Google Shape;2891;p46">
              <a:extLst>
                <a:ext uri="{FF2B5EF4-FFF2-40B4-BE49-F238E27FC236}">
                  <a16:creationId xmlns:a16="http://schemas.microsoft.com/office/drawing/2014/main" id="{628C25F3-F9DC-A903-2D12-9CF3AF133AB7}"/>
                </a:ext>
              </a:extLst>
            </p:cNvPr>
            <p:cNvSpPr/>
            <p:nvPr/>
          </p:nvSpPr>
          <p:spPr>
            <a:xfrm>
              <a:off x="623026" y="2441508"/>
              <a:ext cx="104651" cy="181362"/>
            </a:xfrm>
            <a:custGeom>
              <a:avLst/>
              <a:gdLst/>
              <a:ahLst/>
              <a:cxnLst/>
              <a:rect l="l" t="t" r="r" b="b"/>
              <a:pathLst>
                <a:path w="3712" h="6433" extrusionOk="0">
                  <a:moveTo>
                    <a:pt x="3530" y="1"/>
                  </a:moveTo>
                  <a:cubicBezTo>
                    <a:pt x="3521" y="1"/>
                    <a:pt x="3512" y="1"/>
                    <a:pt x="3503" y="3"/>
                  </a:cubicBezTo>
                  <a:cubicBezTo>
                    <a:pt x="1945" y="99"/>
                    <a:pt x="869" y="1210"/>
                    <a:pt x="371" y="3250"/>
                  </a:cubicBezTo>
                  <a:cubicBezTo>
                    <a:pt x="1" y="4747"/>
                    <a:pt x="82" y="6193"/>
                    <a:pt x="97" y="6255"/>
                  </a:cubicBezTo>
                  <a:cubicBezTo>
                    <a:pt x="97" y="6351"/>
                    <a:pt x="178" y="6432"/>
                    <a:pt x="275" y="6432"/>
                  </a:cubicBezTo>
                  <a:lnTo>
                    <a:pt x="290" y="6432"/>
                  </a:lnTo>
                  <a:cubicBezTo>
                    <a:pt x="387" y="6417"/>
                    <a:pt x="468" y="6336"/>
                    <a:pt x="468" y="6240"/>
                  </a:cubicBezTo>
                  <a:cubicBezTo>
                    <a:pt x="468" y="6174"/>
                    <a:pt x="178" y="566"/>
                    <a:pt x="3538" y="373"/>
                  </a:cubicBezTo>
                  <a:cubicBezTo>
                    <a:pt x="3634" y="373"/>
                    <a:pt x="3711" y="277"/>
                    <a:pt x="3711" y="180"/>
                  </a:cubicBezTo>
                  <a:cubicBezTo>
                    <a:pt x="3697" y="78"/>
                    <a:pt x="3628" y="1"/>
                    <a:pt x="353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92;p46">
              <a:extLst>
                <a:ext uri="{FF2B5EF4-FFF2-40B4-BE49-F238E27FC236}">
                  <a16:creationId xmlns:a16="http://schemas.microsoft.com/office/drawing/2014/main" id="{167054D0-9C21-CFDF-5423-B87E1AE90052}"/>
                </a:ext>
              </a:extLst>
            </p:cNvPr>
            <p:cNvSpPr/>
            <p:nvPr/>
          </p:nvSpPr>
          <p:spPr>
            <a:xfrm>
              <a:off x="484825" y="2501841"/>
              <a:ext cx="92020" cy="110599"/>
            </a:xfrm>
            <a:custGeom>
              <a:avLst/>
              <a:gdLst/>
              <a:ahLst/>
              <a:cxnLst/>
              <a:rect l="l" t="t" r="r" b="b"/>
              <a:pathLst>
                <a:path w="3264" h="3923" extrusionOk="0">
                  <a:moveTo>
                    <a:pt x="192" y="1"/>
                  </a:moveTo>
                  <a:cubicBezTo>
                    <a:pt x="97" y="1"/>
                    <a:pt x="30" y="75"/>
                    <a:pt x="16" y="162"/>
                  </a:cubicBezTo>
                  <a:cubicBezTo>
                    <a:pt x="1" y="258"/>
                    <a:pt x="82" y="354"/>
                    <a:pt x="193" y="370"/>
                  </a:cubicBezTo>
                  <a:cubicBezTo>
                    <a:pt x="1304" y="466"/>
                    <a:pt x="2091" y="1045"/>
                    <a:pt x="2492" y="2106"/>
                  </a:cubicBezTo>
                  <a:cubicBezTo>
                    <a:pt x="2797" y="2912"/>
                    <a:pt x="2766" y="3714"/>
                    <a:pt x="2766" y="3714"/>
                  </a:cubicBezTo>
                  <a:cubicBezTo>
                    <a:pt x="2766" y="3826"/>
                    <a:pt x="2847" y="3907"/>
                    <a:pt x="2944" y="3922"/>
                  </a:cubicBezTo>
                  <a:lnTo>
                    <a:pt x="2959" y="3922"/>
                  </a:lnTo>
                  <a:cubicBezTo>
                    <a:pt x="3055" y="3922"/>
                    <a:pt x="3136" y="3841"/>
                    <a:pt x="3136" y="3745"/>
                  </a:cubicBezTo>
                  <a:cubicBezTo>
                    <a:pt x="3136" y="3698"/>
                    <a:pt x="3264" y="258"/>
                    <a:pt x="224" y="3"/>
                  </a:cubicBezTo>
                  <a:cubicBezTo>
                    <a:pt x="213" y="1"/>
                    <a:pt x="202" y="1"/>
                    <a:pt x="192"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893;p46">
              <a:extLst>
                <a:ext uri="{FF2B5EF4-FFF2-40B4-BE49-F238E27FC236}">
                  <a16:creationId xmlns:a16="http://schemas.microsoft.com/office/drawing/2014/main" id="{C6647FE8-D2E0-E39B-F9BA-9DFC19876981}"/>
                </a:ext>
              </a:extLst>
            </p:cNvPr>
            <p:cNvSpPr/>
            <p:nvPr/>
          </p:nvSpPr>
          <p:spPr>
            <a:xfrm>
              <a:off x="504306" y="2354618"/>
              <a:ext cx="106032" cy="283250"/>
            </a:xfrm>
            <a:custGeom>
              <a:avLst/>
              <a:gdLst/>
              <a:ahLst/>
              <a:cxnLst/>
              <a:rect l="l" t="t" r="r" b="b"/>
              <a:pathLst>
                <a:path w="3761" h="10047" extrusionOk="0">
                  <a:moveTo>
                    <a:pt x="210" y="0"/>
                  </a:moveTo>
                  <a:cubicBezTo>
                    <a:pt x="162" y="0"/>
                    <a:pt x="114" y="16"/>
                    <a:pt x="81" y="49"/>
                  </a:cubicBezTo>
                  <a:cubicBezTo>
                    <a:pt x="0" y="130"/>
                    <a:pt x="0" y="242"/>
                    <a:pt x="81" y="323"/>
                  </a:cubicBezTo>
                  <a:cubicBezTo>
                    <a:pt x="2137" y="2313"/>
                    <a:pt x="2862" y="4790"/>
                    <a:pt x="3101" y="6525"/>
                  </a:cubicBezTo>
                  <a:cubicBezTo>
                    <a:pt x="3375" y="8388"/>
                    <a:pt x="3167" y="9819"/>
                    <a:pt x="3167" y="9819"/>
                  </a:cubicBezTo>
                  <a:cubicBezTo>
                    <a:pt x="3136" y="9931"/>
                    <a:pt x="3217" y="10027"/>
                    <a:pt x="3313" y="10047"/>
                  </a:cubicBezTo>
                  <a:lnTo>
                    <a:pt x="3344" y="10047"/>
                  </a:lnTo>
                  <a:cubicBezTo>
                    <a:pt x="3441" y="10047"/>
                    <a:pt x="3522" y="9981"/>
                    <a:pt x="3522" y="9885"/>
                  </a:cubicBezTo>
                  <a:cubicBezTo>
                    <a:pt x="3537" y="9819"/>
                    <a:pt x="3761" y="8407"/>
                    <a:pt x="3487" y="6479"/>
                  </a:cubicBezTo>
                  <a:cubicBezTo>
                    <a:pt x="3232" y="4693"/>
                    <a:pt x="2476" y="2140"/>
                    <a:pt x="339" y="49"/>
                  </a:cubicBezTo>
                  <a:cubicBezTo>
                    <a:pt x="307" y="16"/>
                    <a:pt x="258" y="0"/>
                    <a:pt x="2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894;p46">
              <a:extLst>
                <a:ext uri="{FF2B5EF4-FFF2-40B4-BE49-F238E27FC236}">
                  <a16:creationId xmlns:a16="http://schemas.microsoft.com/office/drawing/2014/main" id="{B3A717C2-015F-24CC-7DED-01D1B553D386}"/>
                </a:ext>
              </a:extLst>
            </p:cNvPr>
            <p:cNvSpPr/>
            <p:nvPr/>
          </p:nvSpPr>
          <p:spPr>
            <a:xfrm>
              <a:off x="485276" y="2592931"/>
              <a:ext cx="231517" cy="56695"/>
            </a:xfrm>
            <a:custGeom>
              <a:avLst/>
              <a:gdLst/>
              <a:ahLst/>
              <a:cxnLst/>
              <a:rect l="l" t="t" r="r" b="b"/>
              <a:pathLst>
                <a:path w="8212" h="2011" extrusionOk="0">
                  <a:moveTo>
                    <a:pt x="3954" y="1"/>
                  </a:moveTo>
                  <a:cubicBezTo>
                    <a:pt x="2669" y="1"/>
                    <a:pt x="1593" y="595"/>
                    <a:pt x="883" y="1112"/>
                  </a:cubicBezTo>
                  <a:cubicBezTo>
                    <a:pt x="324" y="1528"/>
                    <a:pt x="0" y="1914"/>
                    <a:pt x="0" y="1914"/>
                  </a:cubicBezTo>
                  <a:lnTo>
                    <a:pt x="8212" y="2010"/>
                  </a:lnTo>
                  <a:cubicBezTo>
                    <a:pt x="8212" y="2010"/>
                    <a:pt x="7633" y="1416"/>
                    <a:pt x="6734" y="869"/>
                  </a:cubicBezTo>
                  <a:cubicBezTo>
                    <a:pt x="5978" y="417"/>
                    <a:pt x="4999" y="1"/>
                    <a:pt x="3954"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95;p46">
              <a:extLst>
                <a:ext uri="{FF2B5EF4-FFF2-40B4-BE49-F238E27FC236}">
                  <a16:creationId xmlns:a16="http://schemas.microsoft.com/office/drawing/2014/main" id="{7D4C9677-F4DA-37CF-3235-1CC07240BC01}"/>
                </a:ext>
              </a:extLst>
            </p:cNvPr>
            <p:cNvSpPr/>
            <p:nvPr/>
          </p:nvSpPr>
          <p:spPr>
            <a:xfrm>
              <a:off x="491140" y="2617403"/>
              <a:ext cx="215757" cy="23202"/>
            </a:xfrm>
            <a:custGeom>
              <a:avLst/>
              <a:gdLst/>
              <a:ahLst/>
              <a:cxnLst/>
              <a:rect l="l" t="t" r="r" b="b"/>
              <a:pathLst>
                <a:path w="7653" h="823" extrusionOk="0">
                  <a:moveTo>
                    <a:pt x="6526" y="1"/>
                  </a:moveTo>
                  <a:cubicBezTo>
                    <a:pt x="5547" y="417"/>
                    <a:pt x="4455" y="548"/>
                    <a:pt x="3456" y="548"/>
                  </a:cubicBezTo>
                  <a:cubicBezTo>
                    <a:pt x="2268" y="548"/>
                    <a:pt x="1238" y="355"/>
                    <a:pt x="675" y="244"/>
                  </a:cubicBezTo>
                  <a:cubicBezTo>
                    <a:pt x="386" y="467"/>
                    <a:pt x="162" y="660"/>
                    <a:pt x="0" y="822"/>
                  </a:cubicBezTo>
                  <a:lnTo>
                    <a:pt x="7653" y="822"/>
                  </a:lnTo>
                  <a:cubicBezTo>
                    <a:pt x="7394" y="595"/>
                    <a:pt x="7009" y="290"/>
                    <a:pt x="6526"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96;p46">
              <a:extLst>
                <a:ext uri="{FF2B5EF4-FFF2-40B4-BE49-F238E27FC236}">
                  <a16:creationId xmlns:a16="http://schemas.microsoft.com/office/drawing/2014/main" id="{8BC2AEB3-F223-BECC-B832-1647244828DE}"/>
                </a:ext>
              </a:extLst>
            </p:cNvPr>
            <p:cNvSpPr/>
            <p:nvPr/>
          </p:nvSpPr>
          <p:spPr>
            <a:xfrm>
              <a:off x="475381" y="2640577"/>
              <a:ext cx="384179" cy="387337"/>
            </a:xfrm>
            <a:custGeom>
              <a:avLst/>
              <a:gdLst/>
              <a:ahLst/>
              <a:cxnLst/>
              <a:rect l="l" t="t" r="r" b="b"/>
              <a:pathLst>
                <a:path w="13627" h="13739" extrusionOk="0">
                  <a:moveTo>
                    <a:pt x="0" y="0"/>
                  </a:moveTo>
                  <a:lnTo>
                    <a:pt x="513" y="7938"/>
                  </a:lnTo>
                  <a:lnTo>
                    <a:pt x="594" y="9095"/>
                  </a:lnTo>
                  <a:lnTo>
                    <a:pt x="706" y="10734"/>
                  </a:lnTo>
                  <a:lnTo>
                    <a:pt x="752" y="11521"/>
                  </a:lnTo>
                  <a:lnTo>
                    <a:pt x="752" y="13739"/>
                  </a:lnTo>
                  <a:lnTo>
                    <a:pt x="13627" y="13739"/>
                  </a:lnTo>
                  <a:cubicBezTo>
                    <a:pt x="13627" y="13739"/>
                    <a:pt x="13627" y="13481"/>
                    <a:pt x="13577" y="13095"/>
                  </a:cubicBezTo>
                  <a:cubicBezTo>
                    <a:pt x="13500" y="12470"/>
                    <a:pt x="13288" y="11537"/>
                    <a:pt x="12775" y="11054"/>
                  </a:cubicBezTo>
                  <a:cubicBezTo>
                    <a:pt x="12277" y="10572"/>
                    <a:pt x="10268" y="9720"/>
                    <a:pt x="8983" y="9111"/>
                  </a:cubicBezTo>
                  <a:cubicBezTo>
                    <a:pt x="8613" y="8949"/>
                    <a:pt x="8389" y="8582"/>
                    <a:pt x="8420" y="8177"/>
                  </a:cubicBezTo>
                  <a:lnTo>
                    <a:pt x="8532" y="6345"/>
                  </a:lnTo>
                  <a:lnTo>
                    <a:pt x="8597" y="5446"/>
                  </a:lnTo>
                  <a:lnTo>
                    <a:pt x="8678" y="4320"/>
                  </a:lnTo>
                  <a:lnTo>
                    <a:pt x="8725" y="3406"/>
                  </a:lnTo>
                  <a:lnTo>
                    <a:pt x="8948" y="0"/>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97;p46">
              <a:extLst>
                <a:ext uri="{FF2B5EF4-FFF2-40B4-BE49-F238E27FC236}">
                  <a16:creationId xmlns:a16="http://schemas.microsoft.com/office/drawing/2014/main" id="{BE757044-B508-D291-EBBC-EF5C067AFD63}"/>
                </a:ext>
              </a:extLst>
            </p:cNvPr>
            <p:cNvSpPr/>
            <p:nvPr/>
          </p:nvSpPr>
          <p:spPr>
            <a:xfrm>
              <a:off x="604870" y="2736573"/>
              <a:ext cx="116491" cy="25824"/>
            </a:xfrm>
            <a:custGeom>
              <a:avLst/>
              <a:gdLst/>
              <a:ahLst/>
              <a:cxnLst/>
              <a:rect l="l" t="t" r="r" b="b"/>
              <a:pathLst>
                <a:path w="4132" h="916" extrusionOk="0">
                  <a:moveTo>
                    <a:pt x="452" y="1"/>
                  </a:moveTo>
                  <a:cubicBezTo>
                    <a:pt x="325" y="1"/>
                    <a:pt x="209" y="67"/>
                    <a:pt x="132" y="144"/>
                  </a:cubicBezTo>
                  <a:cubicBezTo>
                    <a:pt x="51" y="225"/>
                    <a:pt x="1" y="337"/>
                    <a:pt x="1" y="468"/>
                  </a:cubicBezTo>
                  <a:cubicBezTo>
                    <a:pt x="1" y="707"/>
                    <a:pt x="209" y="915"/>
                    <a:pt x="452" y="915"/>
                  </a:cubicBezTo>
                  <a:lnTo>
                    <a:pt x="4085" y="915"/>
                  </a:lnTo>
                  <a:lnTo>
                    <a:pt x="4132" y="1"/>
                  </a:ln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98;p46">
              <a:extLst>
                <a:ext uri="{FF2B5EF4-FFF2-40B4-BE49-F238E27FC236}">
                  <a16:creationId xmlns:a16="http://schemas.microsoft.com/office/drawing/2014/main" id="{DBAD950E-9B82-017E-1E64-FA2FAD5CB228}"/>
                </a:ext>
              </a:extLst>
            </p:cNvPr>
            <p:cNvSpPr/>
            <p:nvPr/>
          </p:nvSpPr>
          <p:spPr>
            <a:xfrm>
              <a:off x="604870" y="2794115"/>
              <a:ext cx="112911" cy="25373"/>
            </a:xfrm>
            <a:custGeom>
              <a:avLst/>
              <a:gdLst/>
              <a:ahLst/>
              <a:cxnLst/>
              <a:rect l="l" t="t" r="r" b="b"/>
              <a:pathLst>
                <a:path w="4005" h="900" extrusionOk="0">
                  <a:moveTo>
                    <a:pt x="452" y="0"/>
                  </a:moveTo>
                  <a:cubicBezTo>
                    <a:pt x="325" y="0"/>
                    <a:pt x="209" y="50"/>
                    <a:pt x="132" y="128"/>
                  </a:cubicBezTo>
                  <a:cubicBezTo>
                    <a:pt x="51" y="209"/>
                    <a:pt x="1" y="320"/>
                    <a:pt x="1" y="452"/>
                  </a:cubicBezTo>
                  <a:cubicBezTo>
                    <a:pt x="1" y="706"/>
                    <a:pt x="209" y="899"/>
                    <a:pt x="452" y="899"/>
                  </a:cubicBezTo>
                  <a:lnTo>
                    <a:pt x="3939" y="899"/>
                  </a:lnTo>
                  <a:lnTo>
                    <a:pt x="4004" y="0"/>
                  </a:ln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99;p46">
              <a:extLst>
                <a:ext uri="{FF2B5EF4-FFF2-40B4-BE49-F238E27FC236}">
                  <a16:creationId xmlns:a16="http://schemas.microsoft.com/office/drawing/2014/main" id="{9217F330-DE4A-7A2A-E20E-1AD9D40DBAC7}"/>
                </a:ext>
              </a:extLst>
            </p:cNvPr>
            <p:cNvSpPr/>
            <p:nvPr/>
          </p:nvSpPr>
          <p:spPr>
            <a:xfrm>
              <a:off x="496582" y="3027917"/>
              <a:ext cx="112009" cy="19030"/>
            </a:xfrm>
            <a:custGeom>
              <a:avLst/>
              <a:gdLst/>
              <a:ahLst/>
              <a:cxnLst/>
              <a:rect l="l" t="t" r="r" b="b"/>
              <a:pathLst>
                <a:path w="3973" h="675" extrusionOk="0">
                  <a:moveTo>
                    <a:pt x="0" y="0"/>
                  </a:moveTo>
                  <a:cubicBezTo>
                    <a:pt x="0" y="370"/>
                    <a:pt x="309" y="675"/>
                    <a:pt x="675" y="675"/>
                  </a:cubicBezTo>
                  <a:lnTo>
                    <a:pt x="3298" y="675"/>
                  </a:lnTo>
                  <a:cubicBezTo>
                    <a:pt x="3664" y="675"/>
                    <a:pt x="3973" y="370"/>
                    <a:pt x="3973"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00;p46">
              <a:extLst>
                <a:ext uri="{FF2B5EF4-FFF2-40B4-BE49-F238E27FC236}">
                  <a16:creationId xmlns:a16="http://schemas.microsoft.com/office/drawing/2014/main" id="{3A773F0A-93CB-E024-BE3E-E72462127282}"/>
                </a:ext>
              </a:extLst>
            </p:cNvPr>
            <p:cNvSpPr/>
            <p:nvPr/>
          </p:nvSpPr>
          <p:spPr>
            <a:xfrm>
              <a:off x="629792" y="3027917"/>
              <a:ext cx="229769" cy="19030"/>
            </a:xfrm>
            <a:custGeom>
              <a:avLst/>
              <a:gdLst/>
              <a:ahLst/>
              <a:cxnLst/>
              <a:rect l="l" t="t" r="r" b="b"/>
              <a:pathLst>
                <a:path w="8150" h="675" extrusionOk="0">
                  <a:moveTo>
                    <a:pt x="0" y="0"/>
                  </a:moveTo>
                  <a:cubicBezTo>
                    <a:pt x="0" y="370"/>
                    <a:pt x="309" y="675"/>
                    <a:pt x="675" y="675"/>
                  </a:cubicBezTo>
                  <a:lnTo>
                    <a:pt x="7475" y="675"/>
                  </a:lnTo>
                  <a:cubicBezTo>
                    <a:pt x="7845" y="675"/>
                    <a:pt x="8150" y="370"/>
                    <a:pt x="8150"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01;p46">
              <a:extLst>
                <a:ext uri="{FF2B5EF4-FFF2-40B4-BE49-F238E27FC236}">
                  <a16:creationId xmlns:a16="http://schemas.microsoft.com/office/drawing/2014/main" id="{FE46A894-9DD2-BEAF-0E10-CB1E5FB4A819}"/>
                </a:ext>
              </a:extLst>
            </p:cNvPr>
            <p:cNvSpPr/>
            <p:nvPr/>
          </p:nvSpPr>
          <p:spPr>
            <a:xfrm>
              <a:off x="438617" y="2640577"/>
              <a:ext cx="315812" cy="75415"/>
            </a:xfrm>
            <a:custGeom>
              <a:avLst/>
              <a:gdLst/>
              <a:ahLst/>
              <a:cxnLst/>
              <a:rect l="l" t="t" r="r" b="b"/>
              <a:pathLst>
                <a:path w="11202" h="2675" extrusionOk="0">
                  <a:moveTo>
                    <a:pt x="1304" y="0"/>
                  </a:moveTo>
                  <a:cubicBezTo>
                    <a:pt x="1304" y="0"/>
                    <a:pt x="0" y="2264"/>
                    <a:pt x="355" y="2507"/>
                  </a:cubicBezTo>
                  <a:cubicBezTo>
                    <a:pt x="519" y="2606"/>
                    <a:pt x="948" y="2675"/>
                    <a:pt x="1456" y="2675"/>
                  </a:cubicBezTo>
                  <a:cubicBezTo>
                    <a:pt x="2094" y="2675"/>
                    <a:pt x="2856" y="2567"/>
                    <a:pt x="3375" y="2280"/>
                  </a:cubicBezTo>
                  <a:cubicBezTo>
                    <a:pt x="4309" y="1767"/>
                    <a:pt x="4629" y="594"/>
                    <a:pt x="4629" y="594"/>
                  </a:cubicBezTo>
                  <a:cubicBezTo>
                    <a:pt x="4629" y="594"/>
                    <a:pt x="5030" y="1412"/>
                    <a:pt x="5624" y="1605"/>
                  </a:cubicBezTo>
                  <a:cubicBezTo>
                    <a:pt x="5950" y="1710"/>
                    <a:pt x="7351" y="1768"/>
                    <a:pt x="8619" y="1768"/>
                  </a:cubicBezTo>
                  <a:cubicBezTo>
                    <a:pt x="9679" y="1768"/>
                    <a:pt x="10647" y="1727"/>
                    <a:pt x="10816" y="1639"/>
                  </a:cubicBezTo>
                  <a:cubicBezTo>
                    <a:pt x="11201" y="1447"/>
                    <a:pt x="10252" y="0"/>
                    <a:pt x="1025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02;p46">
              <a:extLst>
                <a:ext uri="{FF2B5EF4-FFF2-40B4-BE49-F238E27FC236}">
                  <a16:creationId xmlns:a16="http://schemas.microsoft.com/office/drawing/2014/main" id="{37006B7C-73EA-5756-A27D-A5592ADB9BEC}"/>
                </a:ext>
              </a:extLst>
            </p:cNvPr>
            <p:cNvSpPr/>
            <p:nvPr/>
          </p:nvSpPr>
          <p:spPr>
            <a:xfrm>
              <a:off x="858125" y="3009733"/>
              <a:ext cx="1438" cy="18184"/>
            </a:xfrm>
            <a:custGeom>
              <a:avLst/>
              <a:gdLst/>
              <a:ahLst/>
              <a:cxnLst/>
              <a:rect l="l" t="t" r="r" b="b"/>
              <a:pathLst>
                <a:path w="51" h="645" extrusionOk="0">
                  <a:moveTo>
                    <a:pt x="1" y="1"/>
                  </a:moveTo>
                  <a:cubicBezTo>
                    <a:pt x="51" y="387"/>
                    <a:pt x="51" y="645"/>
                    <a:pt x="51" y="645"/>
                  </a:cubicBezTo>
                  <a:cubicBezTo>
                    <a:pt x="51" y="645"/>
                    <a:pt x="51" y="371"/>
                    <a:pt x="1" y="1"/>
                  </a:cubicBez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03;p46">
              <a:extLst>
                <a:ext uri="{FF2B5EF4-FFF2-40B4-BE49-F238E27FC236}">
                  <a16:creationId xmlns:a16="http://schemas.microsoft.com/office/drawing/2014/main" id="{5F84EA20-3351-9C23-39DF-924E8AB41F4E}"/>
                </a:ext>
              </a:extLst>
            </p:cNvPr>
            <p:cNvSpPr/>
            <p:nvPr/>
          </p:nvSpPr>
          <p:spPr>
            <a:xfrm>
              <a:off x="495257" y="2943198"/>
              <a:ext cx="364303" cy="84718"/>
            </a:xfrm>
            <a:custGeom>
              <a:avLst/>
              <a:gdLst/>
              <a:ahLst/>
              <a:cxnLst/>
              <a:rect l="l" t="t" r="r" b="b"/>
              <a:pathLst>
                <a:path w="12922" h="3005" extrusionOk="0">
                  <a:moveTo>
                    <a:pt x="1" y="0"/>
                  </a:moveTo>
                  <a:lnTo>
                    <a:pt x="47" y="787"/>
                  </a:lnTo>
                  <a:lnTo>
                    <a:pt x="47" y="3005"/>
                  </a:lnTo>
                  <a:lnTo>
                    <a:pt x="12922" y="3005"/>
                  </a:lnTo>
                  <a:cubicBezTo>
                    <a:pt x="12922" y="3005"/>
                    <a:pt x="12922" y="2731"/>
                    <a:pt x="12872" y="2361"/>
                  </a:cubicBezTo>
                  <a:cubicBezTo>
                    <a:pt x="11830" y="2457"/>
                    <a:pt x="10847" y="2507"/>
                    <a:pt x="9933" y="2507"/>
                  </a:cubicBezTo>
                  <a:cubicBezTo>
                    <a:pt x="4599" y="2507"/>
                    <a:pt x="1285" y="965"/>
                    <a:pt x="1" y="0"/>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04;p46">
              <a:extLst>
                <a:ext uri="{FF2B5EF4-FFF2-40B4-BE49-F238E27FC236}">
                  <a16:creationId xmlns:a16="http://schemas.microsoft.com/office/drawing/2014/main" id="{A1ABA5CA-8BA6-773A-0493-BB1C06F2B4A5}"/>
                </a:ext>
              </a:extLst>
            </p:cNvPr>
            <p:cNvSpPr/>
            <p:nvPr/>
          </p:nvSpPr>
          <p:spPr>
            <a:xfrm>
              <a:off x="496582" y="3027917"/>
              <a:ext cx="112009" cy="0"/>
            </a:xfrm>
            <a:custGeom>
              <a:avLst/>
              <a:gdLst/>
              <a:ahLst/>
              <a:cxnLst/>
              <a:rect l="l" t="t" r="r" b="b"/>
              <a:pathLst>
                <a:path w="3973" extrusionOk="0">
                  <a:moveTo>
                    <a:pt x="1096" y="0"/>
                  </a:moveTo>
                  <a:lnTo>
                    <a:pt x="0" y="0"/>
                  </a:lnTo>
                  <a:lnTo>
                    <a:pt x="0" y="0"/>
                  </a:lnTo>
                  <a:lnTo>
                    <a:pt x="1096" y="0"/>
                  </a:lnTo>
                  <a:lnTo>
                    <a:pt x="1096" y="0"/>
                  </a:lnTo>
                  <a:close/>
                  <a:moveTo>
                    <a:pt x="3973" y="0"/>
                  </a:moveTo>
                  <a:lnTo>
                    <a:pt x="2928" y="0"/>
                  </a:lnTo>
                  <a:lnTo>
                    <a:pt x="2928" y="0"/>
                  </a:lnTo>
                  <a:lnTo>
                    <a:pt x="3973"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905;p46">
              <a:extLst>
                <a:ext uri="{FF2B5EF4-FFF2-40B4-BE49-F238E27FC236}">
                  <a16:creationId xmlns:a16="http://schemas.microsoft.com/office/drawing/2014/main" id="{53EA31DF-379C-B877-D221-CD7527FE3DD2}"/>
                </a:ext>
              </a:extLst>
            </p:cNvPr>
            <p:cNvSpPr/>
            <p:nvPr/>
          </p:nvSpPr>
          <p:spPr>
            <a:xfrm>
              <a:off x="629792" y="3027917"/>
              <a:ext cx="229769" cy="0"/>
            </a:xfrm>
            <a:custGeom>
              <a:avLst/>
              <a:gdLst/>
              <a:ahLst/>
              <a:cxnLst/>
              <a:rect l="l" t="t" r="r" b="b"/>
              <a:pathLst>
                <a:path w="8150" extrusionOk="0">
                  <a:moveTo>
                    <a:pt x="1335" y="0"/>
                  </a:moveTo>
                  <a:lnTo>
                    <a:pt x="0" y="0"/>
                  </a:lnTo>
                  <a:lnTo>
                    <a:pt x="0" y="0"/>
                  </a:lnTo>
                  <a:lnTo>
                    <a:pt x="1335" y="0"/>
                  </a:lnTo>
                  <a:lnTo>
                    <a:pt x="1335" y="0"/>
                  </a:lnTo>
                  <a:close/>
                  <a:moveTo>
                    <a:pt x="5034" y="0"/>
                  </a:moveTo>
                  <a:lnTo>
                    <a:pt x="3182" y="0"/>
                  </a:lnTo>
                  <a:lnTo>
                    <a:pt x="3182" y="0"/>
                  </a:lnTo>
                  <a:lnTo>
                    <a:pt x="5034" y="0"/>
                  </a:lnTo>
                  <a:lnTo>
                    <a:pt x="5034" y="0"/>
                  </a:lnTo>
                  <a:close/>
                  <a:moveTo>
                    <a:pt x="8150" y="0"/>
                  </a:moveTo>
                  <a:lnTo>
                    <a:pt x="6881" y="0"/>
                  </a:lnTo>
                  <a:lnTo>
                    <a:pt x="6881" y="0"/>
                  </a:lnTo>
                  <a:lnTo>
                    <a:pt x="8150"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06;p46">
              <a:extLst>
                <a:ext uri="{FF2B5EF4-FFF2-40B4-BE49-F238E27FC236}">
                  <a16:creationId xmlns:a16="http://schemas.microsoft.com/office/drawing/2014/main" id="{BE4F43B7-9AD1-5E45-98D2-2559976FE696}"/>
                </a:ext>
              </a:extLst>
            </p:cNvPr>
            <p:cNvSpPr/>
            <p:nvPr/>
          </p:nvSpPr>
          <p:spPr>
            <a:xfrm>
              <a:off x="592691" y="2724845"/>
              <a:ext cx="145868" cy="25796"/>
            </a:xfrm>
            <a:custGeom>
              <a:avLst/>
              <a:gdLst/>
              <a:ahLst/>
              <a:cxnLst/>
              <a:rect l="l" t="t" r="r" b="b"/>
              <a:pathLst>
                <a:path w="5174" h="915" extrusionOk="0">
                  <a:moveTo>
                    <a:pt x="468" y="0"/>
                  </a:moveTo>
                  <a:cubicBezTo>
                    <a:pt x="209" y="0"/>
                    <a:pt x="1" y="209"/>
                    <a:pt x="1" y="463"/>
                  </a:cubicBezTo>
                  <a:cubicBezTo>
                    <a:pt x="1" y="706"/>
                    <a:pt x="209" y="915"/>
                    <a:pt x="468" y="915"/>
                  </a:cubicBezTo>
                  <a:lnTo>
                    <a:pt x="4726" y="915"/>
                  </a:lnTo>
                  <a:cubicBezTo>
                    <a:pt x="4980" y="915"/>
                    <a:pt x="5173" y="706"/>
                    <a:pt x="5173" y="463"/>
                  </a:cubicBezTo>
                  <a:cubicBezTo>
                    <a:pt x="5173" y="209"/>
                    <a:pt x="4980" y="0"/>
                    <a:pt x="472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907;p46">
              <a:extLst>
                <a:ext uri="{FF2B5EF4-FFF2-40B4-BE49-F238E27FC236}">
                  <a16:creationId xmlns:a16="http://schemas.microsoft.com/office/drawing/2014/main" id="{70A84DDD-E795-45E5-C086-5E6AA4F639BE}"/>
                </a:ext>
              </a:extLst>
            </p:cNvPr>
            <p:cNvSpPr/>
            <p:nvPr/>
          </p:nvSpPr>
          <p:spPr>
            <a:xfrm>
              <a:off x="592691" y="2782358"/>
              <a:ext cx="145868" cy="25796"/>
            </a:xfrm>
            <a:custGeom>
              <a:avLst/>
              <a:gdLst/>
              <a:ahLst/>
              <a:cxnLst/>
              <a:rect l="l" t="t" r="r" b="b"/>
              <a:pathLst>
                <a:path w="5174" h="915" extrusionOk="0">
                  <a:moveTo>
                    <a:pt x="468" y="1"/>
                  </a:moveTo>
                  <a:cubicBezTo>
                    <a:pt x="209" y="1"/>
                    <a:pt x="1" y="209"/>
                    <a:pt x="1" y="448"/>
                  </a:cubicBezTo>
                  <a:cubicBezTo>
                    <a:pt x="1" y="707"/>
                    <a:pt x="209" y="915"/>
                    <a:pt x="468" y="915"/>
                  </a:cubicBezTo>
                  <a:lnTo>
                    <a:pt x="4726" y="915"/>
                  </a:lnTo>
                  <a:cubicBezTo>
                    <a:pt x="4980" y="915"/>
                    <a:pt x="5173" y="707"/>
                    <a:pt x="5173" y="448"/>
                  </a:cubicBezTo>
                  <a:cubicBezTo>
                    <a:pt x="5173" y="209"/>
                    <a:pt x="4980" y="1"/>
                    <a:pt x="472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08;p46">
              <a:extLst>
                <a:ext uri="{FF2B5EF4-FFF2-40B4-BE49-F238E27FC236}">
                  <a16:creationId xmlns:a16="http://schemas.microsoft.com/office/drawing/2014/main" id="{AF81C853-C8EC-BB90-F26E-1C03ECBBF34E}"/>
                </a:ext>
              </a:extLst>
            </p:cNvPr>
            <p:cNvSpPr/>
            <p:nvPr/>
          </p:nvSpPr>
          <p:spPr>
            <a:xfrm>
              <a:off x="489844" y="2864343"/>
              <a:ext cx="48068" cy="32675"/>
            </a:xfrm>
            <a:custGeom>
              <a:avLst/>
              <a:gdLst/>
              <a:ahLst/>
              <a:cxnLst/>
              <a:rect l="l" t="t" r="r" b="b"/>
              <a:pathLst>
                <a:path w="1705" h="1159" extrusionOk="0">
                  <a:moveTo>
                    <a:pt x="0" y="1"/>
                  </a:moveTo>
                  <a:lnTo>
                    <a:pt x="81" y="1158"/>
                  </a:lnTo>
                  <a:lnTo>
                    <a:pt x="1126" y="1158"/>
                  </a:lnTo>
                  <a:cubicBezTo>
                    <a:pt x="1284" y="1158"/>
                    <a:pt x="1431" y="1093"/>
                    <a:pt x="1543" y="996"/>
                  </a:cubicBezTo>
                  <a:cubicBezTo>
                    <a:pt x="1639" y="884"/>
                    <a:pt x="1705" y="742"/>
                    <a:pt x="1705" y="580"/>
                  </a:cubicBezTo>
                  <a:cubicBezTo>
                    <a:pt x="1705" y="259"/>
                    <a:pt x="1446" y="1"/>
                    <a:pt x="1126"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909;p46">
              <a:extLst>
                <a:ext uri="{FF2B5EF4-FFF2-40B4-BE49-F238E27FC236}">
                  <a16:creationId xmlns:a16="http://schemas.microsoft.com/office/drawing/2014/main" id="{A4828065-E3A1-55AD-7F01-FF8929695A1B}"/>
                </a:ext>
              </a:extLst>
            </p:cNvPr>
            <p:cNvSpPr/>
            <p:nvPr/>
          </p:nvSpPr>
          <p:spPr>
            <a:xfrm>
              <a:off x="498132" y="2737814"/>
              <a:ext cx="64420" cy="51846"/>
            </a:xfrm>
            <a:custGeom>
              <a:avLst/>
              <a:gdLst/>
              <a:ahLst/>
              <a:cxnLst/>
              <a:rect l="l" t="t" r="r" b="b"/>
              <a:pathLst>
                <a:path w="2285" h="1839" extrusionOk="0">
                  <a:moveTo>
                    <a:pt x="1138" y="0"/>
                  </a:moveTo>
                  <a:cubicBezTo>
                    <a:pt x="997" y="0"/>
                    <a:pt x="849" y="31"/>
                    <a:pt x="701" y="100"/>
                  </a:cubicBezTo>
                  <a:cubicBezTo>
                    <a:pt x="543" y="181"/>
                    <a:pt x="412" y="312"/>
                    <a:pt x="331" y="470"/>
                  </a:cubicBezTo>
                  <a:cubicBezTo>
                    <a:pt x="1" y="1171"/>
                    <a:pt x="498" y="1838"/>
                    <a:pt x="1149" y="1838"/>
                  </a:cubicBezTo>
                  <a:cubicBezTo>
                    <a:pt x="1289" y="1838"/>
                    <a:pt x="1437" y="1807"/>
                    <a:pt x="1584" y="1739"/>
                  </a:cubicBezTo>
                  <a:cubicBezTo>
                    <a:pt x="1746" y="1662"/>
                    <a:pt x="1874" y="1531"/>
                    <a:pt x="1955" y="1353"/>
                  </a:cubicBezTo>
                  <a:cubicBezTo>
                    <a:pt x="2285" y="668"/>
                    <a:pt x="1790" y="0"/>
                    <a:pt x="1138"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910;p46">
              <a:extLst>
                <a:ext uri="{FF2B5EF4-FFF2-40B4-BE49-F238E27FC236}">
                  <a16:creationId xmlns:a16="http://schemas.microsoft.com/office/drawing/2014/main" id="{F41FC6D8-CC41-5F05-7209-624F3282E30D}"/>
                </a:ext>
              </a:extLst>
            </p:cNvPr>
            <p:cNvSpPr/>
            <p:nvPr/>
          </p:nvSpPr>
          <p:spPr>
            <a:xfrm>
              <a:off x="512454" y="2749317"/>
              <a:ext cx="35804" cy="28954"/>
            </a:xfrm>
            <a:custGeom>
              <a:avLst/>
              <a:gdLst/>
              <a:ahLst/>
              <a:cxnLst/>
              <a:rect l="l" t="t" r="r" b="b"/>
              <a:pathLst>
                <a:path w="1270" h="1027" extrusionOk="0">
                  <a:moveTo>
                    <a:pt x="644" y="0"/>
                  </a:moveTo>
                  <a:cubicBezTo>
                    <a:pt x="563" y="0"/>
                    <a:pt x="467" y="16"/>
                    <a:pt x="386" y="62"/>
                  </a:cubicBezTo>
                  <a:cubicBezTo>
                    <a:pt x="305" y="97"/>
                    <a:pt x="228" y="174"/>
                    <a:pt x="178" y="255"/>
                  </a:cubicBezTo>
                  <a:cubicBezTo>
                    <a:pt x="0" y="640"/>
                    <a:pt x="274" y="1026"/>
                    <a:pt x="644" y="1026"/>
                  </a:cubicBezTo>
                  <a:cubicBezTo>
                    <a:pt x="725" y="1026"/>
                    <a:pt x="806" y="1011"/>
                    <a:pt x="884" y="964"/>
                  </a:cubicBezTo>
                  <a:cubicBezTo>
                    <a:pt x="980" y="930"/>
                    <a:pt x="1046" y="849"/>
                    <a:pt x="1096" y="752"/>
                  </a:cubicBezTo>
                  <a:cubicBezTo>
                    <a:pt x="1269" y="386"/>
                    <a:pt x="999" y="0"/>
                    <a:pt x="644"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911;p46">
              <a:extLst>
                <a:ext uri="{FF2B5EF4-FFF2-40B4-BE49-F238E27FC236}">
                  <a16:creationId xmlns:a16="http://schemas.microsoft.com/office/drawing/2014/main" id="{3D3D48B7-0658-31D5-329F-78F82B23232B}"/>
                </a:ext>
              </a:extLst>
            </p:cNvPr>
            <p:cNvSpPr/>
            <p:nvPr/>
          </p:nvSpPr>
          <p:spPr>
            <a:xfrm>
              <a:off x="527453" y="3027917"/>
              <a:ext cx="51677" cy="19030"/>
            </a:xfrm>
            <a:custGeom>
              <a:avLst/>
              <a:gdLst/>
              <a:ahLst/>
              <a:cxnLst/>
              <a:rect l="l" t="t" r="r" b="b"/>
              <a:pathLst>
                <a:path w="1833" h="675" extrusionOk="0">
                  <a:moveTo>
                    <a:pt x="1" y="0"/>
                  </a:moveTo>
                  <a:lnTo>
                    <a:pt x="1" y="675"/>
                  </a:lnTo>
                  <a:lnTo>
                    <a:pt x="1833" y="675"/>
                  </a:lnTo>
                  <a:lnTo>
                    <a:pt x="1833"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912;p46">
              <a:extLst>
                <a:ext uri="{FF2B5EF4-FFF2-40B4-BE49-F238E27FC236}">
                  <a16:creationId xmlns:a16="http://schemas.microsoft.com/office/drawing/2014/main" id="{B2739424-8038-9659-C362-06670CA97AF6}"/>
                </a:ext>
              </a:extLst>
            </p:cNvPr>
            <p:cNvSpPr/>
            <p:nvPr/>
          </p:nvSpPr>
          <p:spPr>
            <a:xfrm>
              <a:off x="527453" y="3027917"/>
              <a:ext cx="51677" cy="0"/>
            </a:xfrm>
            <a:custGeom>
              <a:avLst/>
              <a:gdLst/>
              <a:ahLst/>
              <a:cxnLst/>
              <a:rect l="l" t="t" r="r" b="b"/>
              <a:pathLst>
                <a:path w="1833" extrusionOk="0">
                  <a:moveTo>
                    <a:pt x="1833" y="0"/>
                  </a:moveTo>
                  <a:lnTo>
                    <a:pt x="1" y="0"/>
                  </a:lnTo>
                  <a:lnTo>
                    <a:pt x="1" y="0"/>
                  </a:lnTo>
                  <a:close/>
                </a:path>
              </a:pathLst>
            </a:custGeom>
            <a:solidFill>
              <a:srgbClr val="497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913;p46">
              <a:extLst>
                <a:ext uri="{FF2B5EF4-FFF2-40B4-BE49-F238E27FC236}">
                  <a16:creationId xmlns:a16="http://schemas.microsoft.com/office/drawing/2014/main" id="{A98C2DD9-83C5-C533-AF67-37D10C4B8AFD}"/>
                </a:ext>
              </a:extLst>
            </p:cNvPr>
            <p:cNvSpPr/>
            <p:nvPr/>
          </p:nvSpPr>
          <p:spPr>
            <a:xfrm>
              <a:off x="527453" y="3027917"/>
              <a:ext cx="51677" cy="0"/>
            </a:xfrm>
            <a:custGeom>
              <a:avLst/>
              <a:gdLst/>
              <a:ahLst/>
              <a:cxnLst/>
              <a:rect l="l" t="t" r="r" b="b"/>
              <a:pathLst>
                <a:path w="1833" extrusionOk="0">
                  <a:moveTo>
                    <a:pt x="1833" y="0"/>
                  </a:moveTo>
                  <a:lnTo>
                    <a:pt x="1" y="0"/>
                  </a:lnTo>
                  <a:lnTo>
                    <a:pt x="1" y="0"/>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914;p46">
              <a:extLst>
                <a:ext uri="{FF2B5EF4-FFF2-40B4-BE49-F238E27FC236}">
                  <a16:creationId xmlns:a16="http://schemas.microsoft.com/office/drawing/2014/main" id="{49F37AF2-61CC-5A47-4530-5F9055B63BA6}"/>
                </a:ext>
              </a:extLst>
            </p:cNvPr>
            <p:cNvSpPr/>
            <p:nvPr/>
          </p:nvSpPr>
          <p:spPr>
            <a:xfrm>
              <a:off x="667401" y="3027917"/>
              <a:ext cx="52128" cy="19030"/>
            </a:xfrm>
            <a:custGeom>
              <a:avLst/>
              <a:gdLst/>
              <a:ahLst/>
              <a:cxnLst/>
              <a:rect l="l" t="t" r="r" b="b"/>
              <a:pathLst>
                <a:path w="1849" h="675" extrusionOk="0">
                  <a:moveTo>
                    <a:pt x="1" y="0"/>
                  </a:moveTo>
                  <a:lnTo>
                    <a:pt x="1" y="675"/>
                  </a:lnTo>
                  <a:lnTo>
                    <a:pt x="1848" y="675"/>
                  </a:lnTo>
                  <a:lnTo>
                    <a:pt x="1848"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915;p46">
              <a:extLst>
                <a:ext uri="{FF2B5EF4-FFF2-40B4-BE49-F238E27FC236}">
                  <a16:creationId xmlns:a16="http://schemas.microsoft.com/office/drawing/2014/main" id="{4C3200B8-9CC3-DD5F-A9DD-B4FBDEE61BB4}"/>
                </a:ext>
              </a:extLst>
            </p:cNvPr>
            <p:cNvSpPr/>
            <p:nvPr/>
          </p:nvSpPr>
          <p:spPr>
            <a:xfrm>
              <a:off x="667401" y="3027917"/>
              <a:ext cx="52128" cy="0"/>
            </a:xfrm>
            <a:custGeom>
              <a:avLst/>
              <a:gdLst/>
              <a:ahLst/>
              <a:cxnLst/>
              <a:rect l="l" t="t" r="r" b="b"/>
              <a:pathLst>
                <a:path w="1849" extrusionOk="0">
                  <a:moveTo>
                    <a:pt x="1848" y="0"/>
                  </a:moveTo>
                  <a:lnTo>
                    <a:pt x="1" y="0"/>
                  </a:lnTo>
                  <a:lnTo>
                    <a:pt x="1" y="0"/>
                  </a:lnTo>
                  <a:close/>
                </a:path>
              </a:pathLst>
            </a:custGeom>
            <a:solidFill>
              <a:srgbClr val="497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916;p46">
              <a:extLst>
                <a:ext uri="{FF2B5EF4-FFF2-40B4-BE49-F238E27FC236}">
                  <a16:creationId xmlns:a16="http://schemas.microsoft.com/office/drawing/2014/main" id="{57AE14F9-4C67-0932-FD22-59DF0B83DA7A}"/>
                </a:ext>
              </a:extLst>
            </p:cNvPr>
            <p:cNvSpPr/>
            <p:nvPr/>
          </p:nvSpPr>
          <p:spPr>
            <a:xfrm>
              <a:off x="667401" y="3027917"/>
              <a:ext cx="52128" cy="0"/>
            </a:xfrm>
            <a:custGeom>
              <a:avLst/>
              <a:gdLst/>
              <a:ahLst/>
              <a:cxnLst/>
              <a:rect l="l" t="t" r="r" b="b"/>
              <a:pathLst>
                <a:path w="1849" extrusionOk="0">
                  <a:moveTo>
                    <a:pt x="1848" y="0"/>
                  </a:moveTo>
                  <a:lnTo>
                    <a:pt x="1" y="0"/>
                  </a:lnTo>
                  <a:lnTo>
                    <a:pt x="1" y="0"/>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917;p46">
              <a:extLst>
                <a:ext uri="{FF2B5EF4-FFF2-40B4-BE49-F238E27FC236}">
                  <a16:creationId xmlns:a16="http://schemas.microsoft.com/office/drawing/2014/main" id="{20FC1345-2275-438B-71EF-E2EBC8D49C07}"/>
                </a:ext>
              </a:extLst>
            </p:cNvPr>
            <p:cNvSpPr/>
            <p:nvPr/>
          </p:nvSpPr>
          <p:spPr>
            <a:xfrm>
              <a:off x="771686" y="3027917"/>
              <a:ext cx="52128" cy="19030"/>
            </a:xfrm>
            <a:custGeom>
              <a:avLst/>
              <a:gdLst/>
              <a:ahLst/>
              <a:cxnLst/>
              <a:rect l="l" t="t" r="r" b="b"/>
              <a:pathLst>
                <a:path w="1849" h="675" extrusionOk="0">
                  <a:moveTo>
                    <a:pt x="1" y="0"/>
                  </a:moveTo>
                  <a:lnTo>
                    <a:pt x="1" y="675"/>
                  </a:lnTo>
                  <a:lnTo>
                    <a:pt x="1848" y="675"/>
                  </a:lnTo>
                  <a:lnTo>
                    <a:pt x="1848"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918;p46">
              <a:extLst>
                <a:ext uri="{FF2B5EF4-FFF2-40B4-BE49-F238E27FC236}">
                  <a16:creationId xmlns:a16="http://schemas.microsoft.com/office/drawing/2014/main" id="{469A82B7-A26E-F0CD-F9DF-28F30F962F6B}"/>
                </a:ext>
              </a:extLst>
            </p:cNvPr>
            <p:cNvSpPr/>
            <p:nvPr/>
          </p:nvSpPr>
          <p:spPr>
            <a:xfrm>
              <a:off x="771686" y="3027917"/>
              <a:ext cx="52128" cy="0"/>
            </a:xfrm>
            <a:custGeom>
              <a:avLst/>
              <a:gdLst/>
              <a:ahLst/>
              <a:cxnLst/>
              <a:rect l="l" t="t" r="r" b="b"/>
              <a:pathLst>
                <a:path w="1849" extrusionOk="0">
                  <a:moveTo>
                    <a:pt x="1848" y="0"/>
                  </a:moveTo>
                  <a:lnTo>
                    <a:pt x="1" y="0"/>
                  </a:lnTo>
                  <a:lnTo>
                    <a:pt x="1" y="0"/>
                  </a:lnTo>
                  <a:close/>
                </a:path>
              </a:pathLst>
            </a:custGeom>
            <a:solidFill>
              <a:srgbClr val="497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919;p46">
              <a:extLst>
                <a:ext uri="{FF2B5EF4-FFF2-40B4-BE49-F238E27FC236}">
                  <a16:creationId xmlns:a16="http://schemas.microsoft.com/office/drawing/2014/main" id="{FC1DA422-AD82-D506-3003-28ED0A76C4F3}"/>
                </a:ext>
              </a:extLst>
            </p:cNvPr>
            <p:cNvSpPr/>
            <p:nvPr/>
          </p:nvSpPr>
          <p:spPr>
            <a:xfrm>
              <a:off x="771686" y="3027917"/>
              <a:ext cx="52128" cy="0"/>
            </a:xfrm>
            <a:custGeom>
              <a:avLst/>
              <a:gdLst/>
              <a:ahLst/>
              <a:cxnLst/>
              <a:rect l="l" t="t" r="r" b="b"/>
              <a:pathLst>
                <a:path w="1849" extrusionOk="0">
                  <a:moveTo>
                    <a:pt x="1848" y="0"/>
                  </a:moveTo>
                  <a:lnTo>
                    <a:pt x="1" y="0"/>
                  </a:lnTo>
                  <a:lnTo>
                    <a:pt x="1" y="0"/>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920;p46">
              <a:extLst>
                <a:ext uri="{FF2B5EF4-FFF2-40B4-BE49-F238E27FC236}">
                  <a16:creationId xmlns:a16="http://schemas.microsoft.com/office/drawing/2014/main" id="{72C5DED5-374F-B1E7-2BDB-CEF8B04DE41C}"/>
                </a:ext>
              </a:extLst>
            </p:cNvPr>
            <p:cNvSpPr/>
            <p:nvPr/>
          </p:nvSpPr>
          <p:spPr>
            <a:xfrm>
              <a:off x="574986" y="2256451"/>
              <a:ext cx="100168" cy="239072"/>
            </a:xfrm>
            <a:custGeom>
              <a:avLst/>
              <a:gdLst/>
              <a:ahLst/>
              <a:cxnLst/>
              <a:rect l="l" t="t" r="r" b="b"/>
              <a:pathLst>
                <a:path w="3553" h="8480" extrusionOk="0">
                  <a:moveTo>
                    <a:pt x="3350" y="0"/>
                  </a:moveTo>
                  <a:cubicBezTo>
                    <a:pt x="3314" y="0"/>
                    <a:pt x="3279" y="10"/>
                    <a:pt x="3248" y="29"/>
                  </a:cubicBezTo>
                  <a:cubicBezTo>
                    <a:pt x="1736" y="1040"/>
                    <a:pt x="741" y="2791"/>
                    <a:pt x="355" y="5105"/>
                  </a:cubicBezTo>
                  <a:cubicBezTo>
                    <a:pt x="81" y="6841"/>
                    <a:pt x="243" y="8256"/>
                    <a:pt x="243" y="8322"/>
                  </a:cubicBezTo>
                  <a:cubicBezTo>
                    <a:pt x="259" y="8418"/>
                    <a:pt x="340" y="8480"/>
                    <a:pt x="436" y="8480"/>
                  </a:cubicBezTo>
                  <a:lnTo>
                    <a:pt x="451" y="8480"/>
                  </a:lnTo>
                  <a:cubicBezTo>
                    <a:pt x="548" y="8480"/>
                    <a:pt x="629" y="8383"/>
                    <a:pt x="613" y="8272"/>
                  </a:cubicBezTo>
                  <a:cubicBezTo>
                    <a:pt x="613" y="8225"/>
                    <a:pt x="0" y="2648"/>
                    <a:pt x="3456" y="334"/>
                  </a:cubicBezTo>
                  <a:cubicBezTo>
                    <a:pt x="3537" y="284"/>
                    <a:pt x="3552" y="172"/>
                    <a:pt x="3506" y="75"/>
                  </a:cubicBezTo>
                  <a:cubicBezTo>
                    <a:pt x="3466" y="25"/>
                    <a:pt x="3408" y="0"/>
                    <a:pt x="335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921;p46">
              <a:extLst>
                <a:ext uri="{FF2B5EF4-FFF2-40B4-BE49-F238E27FC236}">
                  <a16:creationId xmlns:a16="http://schemas.microsoft.com/office/drawing/2014/main" id="{5B93DB51-2E2B-86D8-75A6-45F534A582E1}"/>
                </a:ext>
              </a:extLst>
            </p:cNvPr>
            <p:cNvSpPr/>
            <p:nvPr/>
          </p:nvSpPr>
          <p:spPr>
            <a:xfrm>
              <a:off x="584120" y="2264345"/>
              <a:ext cx="67014" cy="28390"/>
            </a:xfrm>
            <a:custGeom>
              <a:avLst/>
              <a:gdLst/>
              <a:ahLst/>
              <a:cxnLst/>
              <a:rect l="l" t="t" r="r" b="b"/>
              <a:pathLst>
                <a:path w="2377" h="1007" extrusionOk="0">
                  <a:moveTo>
                    <a:pt x="1189" y="1"/>
                  </a:moveTo>
                  <a:cubicBezTo>
                    <a:pt x="485" y="1"/>
                    <a:pt x="0" y="486"/>
                    <a:pt x="0" y="486"/>
                  </a:cubicBezTo>
                  <a:cubicBezTo>
                    <a:pt x="0" y="486"/>
                    <a:pt x="478" y="1007"/>
                    <a:pt x="1182" y="1007"/>
                  </a:cubicBezTo>
                  <a:cubicBezTo>
                    <a:pt x="1534" y="1007"/>
                    <a:pt x="1943" y="877"/>
                    <a:pt x="2376" y="486"/>
                  </a:cubicBezTo>
                  <a:cubicBezTo>
                    <a:pt x="1948" y="122"/>
                    <a:pt x="1541" y="1"/>
                    <a:pt x="118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922;p46">
              <a:extLst>
                <a:ext uri="{FF2B5EF4-FFF2-40B4-BE49-F238E27FC236}">
                  <a16:creationId xmlns:a16="http://schemas.microsoft.com/office/drawing/2014/main" id="{001D19BC-49F6-7606-57C6-350B8BD291E5}"/>
                </a:ext>
              </a:extLst>
            </p:cNvPr>
            <p:cNvSpPr/>
            <p:nvPr/>
          </p:nvSpPr>
          <p:spPr>
            <a:xfrm>
              <a:off x="623900" y="2273029"/>
              <a:ext cx="63546" cy="66252"/>
            </a:xfrm>
            <a:custGeom>
              <a:avLst/>
              <a:gdLst/>
              <a:ahLst/>
              <a:cxnLst/>
              <a:rect l="l" t="t" r="r" b="b"/>
              <a:pathLst>
                <a:path w="2254" h="2350" extrusionOk="0">
                  <a:moveTo>
                    <a:pt x="869" y="0"/>
                  </a:moveTo>
                  <a:lnTo>
                    <a:pt x="869" y="0"/>
                  </a:lnTo>
                  <a:cubicBezTo>
                    <a:pt x="1" y="1447"/>
                    <a:pt x="1289" y="2349"/>
                    <a:pt x="1289" y="2349"/>
                  </a:cubicBezTo>
                  <a:cubicBezTo>
                    <a:pt x="1289" y="2349"/>
                    <a:pt x="2253" y="1080"/>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923;p46">
              <a:extLst>
                <a:ext uri="{FF2B5EF4-FFF2-40B4-BE49-F238E27FC236}">
                  <a16:creationId xmlns:a16="http://schemas.microsoft.com/office/drawing/2014/main" id="{DBA683F9-D09F-BDAA-71C9-B7FDDB4D1A35}"/>
                </a:ext>
              </a:extLst>
            </p:cNvPr>
            <p:cNvSpPr/>
            <p:nvPr/>
          </p:nvSpPr>
          <p:spPr>
            <a:xfrm>
              <a:off x="483951" y="2426228"/>
              <a:ext cx="88778" cy="92894"/>
            </a:xfrm>
            <a:custGeom>
              <a:avLst/>
              <a:gdLst/>
              <a:ahLst/>
              <a:cxnLst/>
              <a:rect l="l" t="t" r="r" b="b"/>
              <a:pathLst>
                <a:path w="3149" h="3295" extrusionOk="0">
                  <a:moveTo>
                    <a:pt x="1544" y="1"/>
                  </a:moveTo>
                  <a:cubicBezTo>
                    <a:pt x="1544" y="1"/>
                    <a:pt x="1" y="1590"/>
                    <a:pt x="1736" y="3295"/>
                  </a:cubicBezTo>
                  <a:cubicBezTo>
                    <a:pt x="3148" y="1432"/>
                    <a:pt x="1544" y="1"/>
                    <a:pt x="154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924;p46">
              <a:extLst>
                <a:ext uri="{FF2B5EF4-FFF2-40B4-BE49-F238E27FC236}">
                  <a16:creationId xmlns:a16="http://schemas.microsoft.com/office/drawing/2014/main" id="{78C8132A-8FA9-618A-B973-08947AFDB9A1}"/>
                </a:ext>
              </a:extLst>
            </p:cNvPr>
            <p:cNvSpPr/>
            <p:nvPr/>
          </p:nvSpPr>
          <p:spPr>
            <a:xfrm>
              <a:off x="525169" y="2457804"/>
              <a:ext cx="11784" cy="66337"/>
            </a:xfrm>
            <a:custGeom>
              <a:avLst/>
              <a:gdLst/>
              <a:ahLst/>
              <a:cxnLst/>
              <a:rect l="l" t="t" r="r" b="b"/>
              <a:pathLst>
                <a:path w="418" h="2353" extrusionOk="0">
                  <a:moveTo>
                    <a:pt x="136" y="0"/>
                  </a:moveTo>
                  <a:cubicBezTo>
                    <a:pt x="128" y="0"/>
                    <a:pt x="121" y="1"/>
                    <a:pt x="112" y="3"/>
                  </a:cubicBezTo>
                  <a:cubicBezTo>
                    <a:pt x="47" y="3"/>
                    <a:pt x="1" y="53"/>
                    <a:pt x="16" y="119"/>
                  </a:cubicBezTo>
                  <a:lnTo>
                    <a:pt x="193" y="2256"/>
                  </a:lnTo>
                  <a:cubicBezTo>
                    <a:pt x="193" y="2302"/>
                    <a:pt x="240" y="2352"/>
                    <a:pt x="305" y="2352"/>
                  </a:cubicBezTo>
                  <a:cubicBezTo>
                    <a:pt x="371" y="2352"/>
                    <a:pt x="417" y="2287"/>
                    <a:pt x="417" y="2240"/>
                  </a:cubicBezTo>
                  <a:lnTo>
                    <a:pt x="240" y="100"/>
                  </a:lnTo>
                  <a:cubicBezTo>
                    <a:pt x="226" y="46"/>
                    <a:pt x="189" y="0"/>
                    <a:pt x="13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925;p46">
              <a:extLst>
                <a:ext uri="{FF2B5EF4-FFF2-40B4-BE49-F238E27FC236}">
                  <a16:creationId xmlns:a16="http://schemas.microsoft.com/office/drawing/2014/main" id="{EFE7012F-FB71-1633-5E82-24CC15E7905B}"/>
                </a:ext>
              </a:extLst>
            </p:cNvPr>
            <p:cNvSpPr/>
            <p:nvPr/>
          </p:nvSpPr>
          <p:spPr>
            <a:xfrm>
              <a:off x="644791" y="2492283"/>
              <a:ext cx="91569" cy="40372"/>
            </a:xfrm>
            <a:custGeom>
              <a:avLst/>
              <a:gdLst/>
              <a:ahLst/>
              <a:cxnLst/>
              <a:rect l="l" t="t" r="r" b="b"/>
              <a:pathLst>
                <a:path w="3248" h="1432" extrusionOk="0">
                  <a:moveTo>
                    <a:pt x="1839" y="0"/>
                  </a:moveTo>
                  <a:cubicBezTo>
                    <a:pt x="1279" y="0"/>
                    <a:pt x="621" y="227"/>
                    <a:pt x="0" y="998"/>
                  </a:cubicBezTo>
                  <a:cubicBezTo>
                    <a:pt x="520" y="1315"/>
                    <a:pt x="989" y="1432"/>
                    <a:pt x="1397" y="1432"/>
                  </a:cubicBezTo>
                  <a:cubicBezTo>
                    <a:pt x="2568" y="1432"/>
                    <a:pt x="3248" y="470"/>
                    <a:pt x="3248" y="470"/>
                  </a:cubicBezTo>
                  <a:cubicBezTo>
                    <a:pt x="3248" y="470"/>
                    <a:pt x="2644" y="0"/>
                    <a:pt x="1839"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926;p46">
              <a:extLst>
                <a:ext uri="{FF2B5EF4-FFF2-40B4-BE49-F238E27FC236}">
                  <a16:creationId xmlns:a16="http://schemas.microsoft.com/office/drawing/2014/main" id="{0E710E7E-103B-76CF-1DA6-A33F14436CC3}"/>
                </a:ext>
              </a:extLst>
            </p:cNvPr>
            <p:cNvSpPr/>
            <p:nvPr/>
          </p:nvSpPr>
          <p:spPr>
            <a:xfrm>
              <a:off x="639350" y="2507367"/>
              <a:ext cx="66140" cy="17649"/>
            </a:xfrm>
            <a:custGeom>
              <a:avLst/>
              <a:gdLst/>
              <a:ahLst/>
              <a:cxnLst/>
              <a:rect l="l" t="t" r="r" b="b"/>
              <a:pathLst>
                <a:path w="2346" h="626" extrusionOk="0">
                  <a:moveTo>
                    <a:pt x="2203" y="0"/>
                  </a:moveTo>
                  <a:lnTo>
                    <a:pt x="112" y="401"/>
                  </a:lnTo>
                  <a:cubicBezTo>
                    <a:pt x="47" y="417"/>
                    <a:pt x="0" y="482"/>
                    <a:pt x="16" y="529"/>
                  </a:cubicBezTo>
                  <a:cubicBezTo>
                    <a:pt x="31" y="594"/>
                    <a:pt x="81" y="625"/>
                    <a:pt x="128" y="625"/>
                  </a:cubicBezTo>
                  <a:lnTo>
                    <a:pt x="143" y="625"/>
                  </a:lnTo>
                  <a:lnTo>
                    <a:pt x="2249" y="224"/>
                  </a:lnTo>
                  <a:cubicBezTo>
                    <a:pt x="2315" y="209"/>
                    <a:pt x="2346" y="158"/>
                    <a:pt x="2330" y="97"/>
                  </a:cubicBezTo>
                  <a:cubicBezTo>
                    <a:pt x="2330" y="31"/>
                    <a:pt x="2265" y="0"/>
                    <a:pt x="220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927;p46">
              <a:extLst>
                <a:ext uri="{FF2B5EF4-FFF2-40B4-BE49-F238E27FC236}">
                  <a16:creationId xmlns:a16="http://schemas.microsoft.com/office/drawing/2014/main" id="{D1410F34-C8AB-55E3-5D57-25411DF911A6}"/>
                </a:ext>
              </a:extLst>
            </p:cNvPr>
            <p:cNvSpPr/>
            <p:nvPr/>
          </p:nvSpPr>
          <p:spPr>
            <a:xfrm>
              <a:off x="434586" y="2464034"/>
              <a:ext cx="51677" cy="55060"/>
            </a:xfrm>
            <a:custGeom>
              <a:avLst/>
              <a:gdLst/>
              <a:ahLst/>
              <a:cxnLst/>
              <a:rect l="l" t="t" r="r" b="b"/>
              <a:pathLst>
                <a:path w="1833" h="1953" extrusionOk="0">
                  <a:moveTo>
                    <a:pt x="1130" y="0"/>
                  </a:moveTo>
                  <a:cubicBezTo>
                    <a:pt x="809" y="0"/>
                    <a:pt x="458" y="244"/>
                    <a:pt x="255" y="635"/>
                  </a:cubicBezTo>
                  <a:cubicBezTo>
                    <a:pt x="1" y="1152"/>
                    <a:pt x="78" y="1711"/>
                    <a:pt x="448" y="1888"/>
                  </a:cubicBezTo>
                  <a:cubicBezTo>
                    <a:pt x="532" y="1932"/>
                    <a:pt x="622" y="1953"/>
                    <a:pt x="715" y="1953"/>
                  </a:cubicBezTo>
                  <a:cubicBezTo>
                    <a:pt x="1031" y="1953"/>
                    <a:pt x="1374" y="1710"/>
                    <a:pt x="1574" y="1310"/>
                  </a:cubicBezTo>
                  <a:cubicBezTo>
                    <a:pt x="1833" y="812"/>
                    <a:pt x="1752" y="249"/>
                    <a:pt x="1382" y="56"/>
                  </a:cubicBezTo>
                  <a:cubicBezTo>
                    <a:pt x="1302" y="18"/>
                    <a:pt x="1217" y="0"/>
                    <a:pt x="1130"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928;p46">
              <a:extLst>
                <a:ext uri="{FF2B5EF4-FFF2-40B4-BE49-F238E27FC236}">
                  <a16:creationId xmlns:a16="http://schemas.microsoft.com/office/drawing/2014/main" id="{910E21BA-20EE-5C9C-FB89-BF68F6B98212}"/>
                </a:ext>
              </a:extLst>
            </p:cNvPr>
            <p:cNvSpPr/>
            <p:nvPr/>
          </p:nvSpPr>
          <p:spPr>
            <a:xfrm>
              <a:off x="437743" y="2455717"/>
              <a:ext cx="72455" cy="75753"/>
            </a:xfrm>
            <a:custGeom>
              <a:avLst/>
              <a:gdLst/>
              <a:ahLst/>
              <a:cxnLst/>
              <a:rect l="l" t="t" r="r" b="b"/>
              <a:pathLst>
                <a:path w="2570" h="2687" extrusionOk="0">
                  <a:moveTo>
                    <a:pt x="1204" y="0"/>
                  </a:moveTo>
                  <a:lnTo>
                    <a:pt x="1204" y="0"/>
                  </a:lnTo>
                  <a:cubicBezTo>
                    <a:pt x="1046" y="432"/>
                    <a:pt x="1239" y="737"/>
                    <a:pt x="1239" y="737"/>
                  </a:cubicBezTo>
                  <a:cubicBezTo>
                    <a:pt x="1239" y="737"/>
                    <a:pt x="1204" y="733"/>
                    <a:pt x="1147" y="733"/>
                  </a:cubicBezTo>
                  <a:cubicBezTo>
                    <a:pt x="972" y="733"/>
                    <a:pt x="590" y="769"/>
                    <a:pt x="433" y="1061"/>
                  </a:cubicBezTo>
                  <a:cubicBezTo>
                    <a:pt x="209" y="1447"/>
                    <a:pt x="641" y="1894"/>
                    <a:pt x="641" y="1894"/>
                  </a:cubicBezTo>
                  <a:cubicBezTo>
                    <a:pt x="641" y="1894"/>
                    <a:pt x="178" y="2087"/>
                    <a:pt x="1" y="2330"/>
                  </a:cubicBezTo>
                  <a:cubicBezTo>
                    <a:pt x="178" y="2550"/>
                    <a:pt x="527" y="2686"/>
                    <a:pt x="902" y="2686"/>
                  </a:cubicBezTo>
                  <a:cubicBezTo>
                    <a:pt x="1372" y="2686"/>
                    <a:pt x="1884" y="2472"/>
                    <a:pt x="2153" y="1944"/>
                  </a:cubicBezTo>
                  <a:cubicBezTo>
                    <a:pt x="2569" y="1107"/>
                    <a:pt x="1960" y="97"/>
                    <a:pt x="1204"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929;p46">
              <a:extLst>
                <a:ext uri="{FF2B5EF4-FFF2-40B4-BE49-F238E27FC236}">
                  <a16:creationId xmlns:a16="http://schemas.microsoft.com/office/drawing/2014/main" id="{654C72FE-789E-3F84-19BB-59AE31AC1B5E}"/>
                </a:ext>
              </a:extLst>
            </p:cNvPr>
            <p:cNvSpPr/>
            <p:nvPr/>
          </p:nvSpPr>
          <p:spPr>
            <a:xfrm>
              <a:off x="417727" y="2485038"/>
              <a:ext cx="18494" cy="13645"/>
            </a:xfrm>
            <a:custGeom>
              <a:avLst/>
              <a:gdLst/>
              <a:ahLst/>
              <a:cxnLst/>
              <a:rect l="l" t="t" r="r" b="b"/>
              <a:pathLst>
                <a:path w="656" h="484" extrusionOk="0">
                  <a:moveTo>
                    <a:pt x="328" y="1"/>
                  </a:moveTo>
                  <a:cubicBezTo>
                    <a:pt x="322" y="1"/>
                    <a:pt x="316" y="1"/>
                    <a:pt x="309" y="2"/>
                  </a:cubicBezTo>
                  <a:cubicBezTo>
                    <a:pt x="275" y="2"/>
                    <a:pt x="228" y="21"/>
                    <a:pt x="194" y="52"/>
                  </a:cubicBezTo>
                  <a:cubicBezTo>
                    <a:pt x="1" y="214"/>
                    <a:pt x="117" y="484"/>
                    <a:pt x="356" y="484"/>
                  </a:cubicBezTo>
                  <a:cubicBezTo>
                    <a:pt x="406" y="484"/>
                    <a:pt x="452" y="453"/>
                    <a:pt x="483" y="437"/>
                  </a:cubicBezTo>
                  <a:cubicBezTo>
                    <a:pt x="656" y="280"/>
                    <a:pt x="554" y="1"/>
                    <a:pt x="328"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930;p46">
              <a:extLst>
                <a:ext uri="{FF2B5EF4-FFF2-40B4-BE49-F238E27FC236}">
                  <a16:creationId xmlns:a16="http://schemas.microsoft.com/office/drawing/2014/main" id="{D690EF86-91D8-ECE0-5028-E14A733F029F}"/>
                </a:ext>
              </a:extLst>
            </p:cNvPr>
            <p:cNvSpPr/>
            <p:nvPr/>
          </p:nvSpPr>
          <p:spPr>
            <a:xfrm>
              <a:off x="415133" y="2464288"/>
              <a:ext cx="18353" cy="13222"/>
            </a:xfrm>
            <a:custGeom>
              <a:avLst/>
              <a:gdLst/>
              <a:ahLst/>
              <a:cxnLst/>
              <a:rect l="l" t="t" r="r" b="b"/>
              <a:pathLst>
                <a:path w="651" h="469" extrusionOk="0">
                  <a:moveTo>
                    <a:pt x="323" y="0"/>
                  </a:moveTo>
                  <a:cubicBezTo>
                    <a:pt x="317" y="0"/>
                    <a:pt x="311" y="0"/>
                    <a:pt x="305" y="1"/>
                  </a:cubicBezTo>
                  <a:cubicBezTo>
                    <a:pt x="255" y="1"/>
                    <a:pt x="209" y="16"/>
                    <a:pt x="174" y="32"/>
                  </a:cubicBezTo>
                  <a:cubicBezTo>
                    <a:pt x="1" y="190"/>
                    <a:pt x="88" y="468"/>
                    <a:pt x="332" y="468"/>
                  </a:cubicBezTo>
                  <a:cubicBezTo>
                    <a:pt x="338" y="468"/>
                    <a:pt x="345" y="468"/>
                    <a:pt x="351" y="468"/>
                  </a:cubicBezTo>
                  <a:cubicBezTo>
                    <a:pt x="382" y="468"/>
                    <a:pt x="432" y="448"/>
                    <a:pt x="463" y="417"/>
                  </a:cubicBezTo>
                  <a:cubicBezTo>
                    <a:pt x="651" y="278"/>
                    <a:pt x="550" y="0"/>
                    <a:pt x="32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931;p46">
              <a:extLst>
                <a:ext uri="{FF2B5EF4-FFF2-40B4-BE49-F238E27FC236}">
                  <a16:creationId xmlns:a16="http://schemas.microsoft.com/office/drawing/2014/main" id="{C5AD6FA4-B6B4-DDE3-D65A-140FBF899023}"/>
                </a:ext>
              </a:extLst>
            </p:cNvPr>
            <p:cNvSpPr/>
            <p:nvPr/>
          </p:nvSpPr>
          <p:spPr>
            <a:xfrm>
              <a:off x="433768" y="2455154"/>
              <a:ext cx="18325" cy="13645"/>
            </a:xfrm>
            <a:custGeom>
              <a:avLst/>
              <a:gdLst/>
              <a:ahLst/>
              <a:cxnLst/>
              <a:rect l="l" t="t" r="r" b="b"/>
              <a:pathLst>
                <a:path w="650" h="484" extrusionOk="0">
                  <a:moveTo>
                    <a:pt x="318" y="0"/>
                  </a:moveTo>
                  <a:cubicBezTo>
                    <a:pt x="312" y="0"/>
                    <a:pt x="306" y="0"/>
                    <a:pt x="300" y="1"/>
                  </a:cubicBezTo>
                  <a:cubicBezTo>
                    <a:pt x="253" y="1"/>
                    <a:pt x="203" y="20"/>
                    <a:pt x="172" y="51"/>
                  </a:cubicBezTo>
                  <a:cubicBezTo>
                    <a:pt x="1" y="208"/>
                    <a:pt x="86" y="484"/>
                    <a:pt x="326" y="484"/>
                  </a:cubicBezTo>
                  <a:cubicBezTo>
                    <a:pt x="333" y="484"/>
                    <a:pt x="342" y="484"/>
                    <a:pt x="350" y="483"/>
                  </a:cubicBezTo>
                  <a:cubicBezTo>
                    <a:pt x="381" y="483"/>
                    <a:pt x="431" y="468"/>
                    <a:pt x="462" y="437"/>
                  </a:cubicBezTo>
                  <a:cubicBezTo>
                    <a:pt x="650" y="279"/>
                    <a:pt x="548" y="0"/>
                    <a:pt x="318"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932;p46">
              <a:extLst>
                <a:ext uri="{FF2B5EF4-FFF2-40B4-BE49-F238E27FC236}">
                  <a16:creationId xmlns:a16="http://schemas.microsoft.com/office/drawing/2014/main" id="{27F5D75F-7EC0-BA24-5023-6FE2D00D9362}"/>
                </a:ext>
              </a:extLst>
            </p:cNvPr>
            <p:cNvSpPr/>
            <p:nvPr/>
          </p:nvSpPr>
          <p:spPr>
            <a:xfrm>
              <a:off x="449049" y="2299783"/>
              <a:ext cx="68874" cy="58528"/>
            </a:xfrm>
            <a:custGeom>
              <a:avLst/>
              <a:gdLst/>
              <a:ahLst/>
              <a:cxnLst/>
              <a:rect l="l" t="t" r="r" b="b"/>
              <a:pathLst>
                <a:path w="2443" h="2076" extrusionOk="0">
                  <a:moveTo>
                    <a:pt x="1560" y="0"/>
                  </a:moveTo>
                  <a:cubicBezTo>
                    <a:pt x="1264" y="0"/>
                    <a:pt x="928" y="131"/>
                    <a:pt x="645" y="386"/>
                  </a:cubicBezTo>
                  <a:cubicBezTo>
                    <a:pt x="143" y="837"/>
                    <a:pt x="1" y="1497"/>
                    <a:pt x="321" y="1848"/>
                  </a:cubicBezTo>
                  <a:cubicBezTo>
                    <a:pt x="460" y="2000"/>
                    <a:pt x="665" y="2075"/>
                    <a:pt x="892" y="2075"/>
                  </a:cubicBezTo>
                  <a:cubicBezTo>
                    <a:pt x="1193" y="2075"/>
                    <a:pt x="1534" y="1944"/>
                    <a:pt x="1817" y="1690"/>
                  </a:cubicBezTo>
                  <a:cubicBezTo>
                    <a:pt x="2315" y="1238"/>
                    <a:pt x="2442" y="579"/>
                    <a:pt x="2122" y="228"/>
                  </a:cubicBezTo>
                  <a:cubicBezTo>
                    <a:pt x="1984" y="75"/>
                    <a:pt x="1783" y="0"/>
                    <a:pt x="1560"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933;p46">
              <a:extLst>
                <a:ext uri="{FF2B5EF4-FFF2-40B4-BE49-F238E27FC236}">
                  <a16:creationId xmlns:a16="http://schemas.microsoft.com/office/drawing/2014/main" id="{916D671D-7726-E221-1262-25D8DA6A091F}"/>
                </a:ext>
              </a:extLst>
            </p:cNvPr>
            <p:cNvSpPr/>
            <p:nvPr/>
          </p:nvSpPr>
          <p:spPr>
            <a:xfrm>
              <a:off x="446342" y="2294342"/>
              <a:ext cx="94304" cy="83337"/>
            </a:xfrm>
            <a:custGeom>
              <a:avLst/>
              <a:gdLst/>
              <a:ahLst/>
              <a:cxnLst/>
              <a:rect l="l" t="t" r="r" b="b"/>
              <a:pathLst>
                <a:path w="3345" h="2956" extrusionOk="0">
                  <a:moveTo>
                    <a:pt x="2314" y="0"/>
                  </a:moveTo>
                  <a:cubicBezTo>
                    <a:pt x="1944" y="421"/>
                    <a:pt x="2025" y="837"/>
                    <a:pt x="2025" y="837"/>
                  </a:cubicBezTo>
                  <a:cubicBezTo>
                    <a:pt x="2025" y="837"/>
                    <a:pt x="1754" y="686"/>
                    <a:pt x="1449" y="686"/>
                  </a:cubicBezTo>
                  <a:cubicBezTo>
                    <a:pt x="1297" y="686"/>
                    <a:pt x="1136" y="724"/>
                    <a:pt x="995" y="837"/>
                  </a:cubicBezTo>
                  <a:cubicBezTo>
                    <a:pt x="594" y="1173"/>
                    <a:pt x="884" y="1848"/>
                    <a:pt x="884" y="1848"/>
                  </a:cubicBezTo>
                  <a:cubicBezTo>
                    <a:pt x="884" y="1848"/>
                    <a:pt x="290" y="1848"/>
                    <a:pt x="0" y="2060"/>
                  </a:cubicBezTo>
                  <a:cubicBezTo>
                    <a:pt x="146" y="2531"/>
                    <a:pt x="780" y="2955"/>
                    <a:pt x="1463" y="2955"/>
                  </a:cubicBezTo>
                  <a:cubicBezTo>
                    <a:pt x="1824" y="2955"/>
                    <a:pt x="2199" y="2836"/>
                    <a:pt x="2523" y="2542"/>
                  </a:cubicBezTo>
                  <a:cubicBezTo>
                    <a:pt x="3344" y="1802"/>
                    <a:pt x="3086" y="436"/>
                    <a:pt x="2314"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934;p46">
              <a:extLst>
                <a:ext uri="{FF2B5EF4-FFF2-40B4-BE49-F238E27FC236}">
                  <a16:creationId xmlns:a16="http://schemas.microsoft.com/office/drawing/2014/main" id="{7A9B51ED-F577-5810-4BAF-D8A1B02B7017}"/>
                </a:ext>
              </a:extLst>
            </p:cNvPr>
            <p:cNvSpPr/>
            <p:nvPr/>
          </p:nvSpPr>
          <p:spPr>
            <a:xfrm>
              <a:off x="437320" y="2307170"/>
              <a:ext cx="19481" cy="16126"/>
            </a:xfrm>
            <a:custGeom>
              <a:avLst/>
              <a:gdLst/>
              <a:ahLst/>
              <a:cxnLst/>
              <a:rect l="l" t="t" r="r" b="b"/>
              <a:pathLst>
                <a:path w="691" h="572" extrusionOk="0">
                  <a:moveTo>
                    <a:pt x="343" y="0"/>
                  </a:moveTo>
                  <a:cubicBezTo>
                    <a:pt x="319" y="0"/>
                    <a:pt x="295" y="4"/>
                    <a:pt x="270" y="12"/>
                  </a:cubicBezTo>
                  <a:cubicBezTo>
                    <a:pt x="0" y="108"/>
                    <a:pt x="0" y="463"/>
                    <a:pt x="270" y="560"/>
                  </a:cubicBezTo>
                  <a:cubicBezTo>
                    <a:pt x="295" y="567"/>
                    <a:pt x="319" y="571"/>
                    <a:pt x="343" y="571"/>
                  </a:cubicBezTo>
                  <a:cubicBezTo>
                    <a:pt x="367" y="571"/>
                    <a:pt x="392" y="567"/>
                    <a:pt x="417" y="560"/>
                  </a:cubicBezTo>
                  <a:cubicBezTo>
                    <a:pt x="691" y="479"/>
                    <a:pt x="691" y="108"/>
                    <a:pt x="417" y="12"/>
                  </a:cubicBezTo>
                  <a:cubicBezTo>
                    <a:pt x="392" y="4"/>
                    <a:pt x="367" y="0"/>
                    <a:pt x="343"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935;p46">
              <a:extLst>
                <a:ext uri="{FF2B5EF4-FFF2-40B4-BE49-F238E27FC236}">
                  <a16:creationId xmlns:a16="http://schemas.microsoft.com/office/drawing/2014/main" id="{E31011B2-6C55-1B53-98A9-72D46765D023}"/>
                </a:ext>
              </a:extLst>
            </p:cNvPr>
            <p:cNvSpPr/>
            <p:nvPr/>
          </p:nvSpPr>
          <p:spPr>
            <a:xfrm>
              <a:off x="442733" y="2282699"/>
              <a:ext cx="19509" cy="16126"/>
            </a:xfrm>
            <a:custGeom>
              <a:avLst/>
              <a:gdLst/>
              <a:ahLst/>
              <a:cxnLst/>
              <a:rect l="l" t="t" r="r" b="b"/>
              <a:pathLst>
                <a:path w="692" h="572" extrusionOk="0">
                  <a:moveTo>
                    <a:pt x="344" y="1"/>
                  </a:moveTo>
                  <a:cubicBezTo>
                    <a:pt x="320" y="1"/>
                    <a:pt x="296" y="4"/>
                    <a:pt x="271" y="12"/>
                  </a:cubicBezTo>
                  <a:cubicBezTo>
                    <a:pt x="1" y="109"/>
                    <a:pt x="1" y="463"/>
                    <a:pt x="271" y="560"/>
                  </a:cubicBezTo>
                  <a:cubicBezTo>
                    <a:pt x="296" y="568"/>
                    <a:pt x="320" y="571"/>
                    <a:pt x="344" y="571"/>
                  </a:cubicBezTo>
                  <a:cubicBezTo>
                    <a:pt x="368" y="571"/>
                    <a:pt x="392" y="568"/>
                    <a:pt x="418" y="560"/>
                  </a:cubicBezTo>
                  <a:cubicBezTo>
                    <a:pt x="691" y="479"/>
                    <a:pt x="691" y="109"/>
                    <a:pt x="418" y="12"/>
                  </a:cubicBezTo>
                  <a:cubicBezTo>
                    <a:pt x="392" y="4"/>
                    <a:pt x="368" y="1"/>
                    <a:pt x="344"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936;p46">
              <a:extLst>
                <a:ext uri="{FF2B5EF4-FFF2-40B4-BE49-F238E27FC236}">
                  <a16:creationId xmlns:a16="http://schemas.microsoft.com/office/drawing/2014/main" id="{116D0336-AB1A-9F4B-6291-7FC8130725C6}"/>
                </a:ext>
              </a:extLst>
            </p:cNvPr>
            <p:cNvSpPr/>
            <p:nvPr/>
          </p:nvSpPr>
          <p:spPr>
            <a:xfrm>
              <a:off x="466669" y="2280866"/>
              <a:ext cx="20045" cy="16098"/>
            </a:xfrm>
            <a:custGeom>
              <a:avLst/>
              <a:gdLst/>
              <a:ahLst/>
              <a:cxnLst/>
              <a:rect l="l" t="t" r="r" b="b"/>
              <a:pathLst>
                <a:path w="711" h="571" extrusionOk="0">
                  <a:moveTo>
                    <a:pt x="355" y="0"/>
                  </a:moveTo>
                  <a:cubicBezTo>
                    <a:pt x="331" y="0"/>
                    <a:pt x="307" y="4"/>
                    <a:pt x="290" y="12"/>
                  </a:cubicBezTo>
                  <a:cubicBezTo>
                    <a:pt x="1" y="108"/>
                    <a:pt x="1" y="463"/>
                    <a:pt x="290" y="559"/>
                  </a:cubicBezTo>
                  <a:cubicBezTo>
                    <a:pt x="307" y="567"/>
                    <a:pt x="331" y="571"/>
                    <a:pt x="355" y="571"/>
                  </a:cubicBezTo>
                  <a:cubicBezTo>
                    <a:pt x="379" y="571"/>
                    <a:pt x="404" y="567"/>
                    <a:pt x="421" y="559"/>
                  </a:cubicBezTo>
                  <a:cubicBezTo>
                    <a:pt x="710" y="478"/>
                    <a:pt x="710" y="108"/>
                    <a:pt x="421" y="12"/>
                  </a:cubicBezTo>
                  <a:cubicBezTo>
                    <a:pt x="404" y="4"/>
                    <a:pt x="379" y="0"/>
                    <a:pt x="355"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937;p46">
              <a:extLst>
                <a:ext uri="{FF2B5EF4-FFF2-40B4-BE49-F238E27FC236}">
                  <a16:creationId xmlns:a16="http://schemas.microsoft.com/office/drawing/2014/main" id="{2728BAE4-A862-D89B-21BD-9F410912F8C1}"/>
                </a:ext>
              </a:extLst>
            </p:cNvPr>
            <p:cNvSpPr/>
            <p:nvPr/>
          </p:nvSpPr>
          <p:spPr>
            <a:xfrm>
              <a:off x="714596" y="2403335"/>
              <a:ext cx="52128" cy="55060"/>
            </a:xfrm>
            <a:custGeom>
              <a:avLst/>
              <a:gdLst/>
              <a:ahLst/>
              <a:cxnLst/>
              <a:rect l="l" t="t" r="r" b="b"/>
              <a:pathLst>
                <a:path w="1849" h="1953" extrusionOk="0">
                  <a:moveTo>
                    <a:pt x="709" y="1"/>
                  </a:moveTo>
                  <a:cubicBezTo>
                    <a:pt x="622" y="1"/>
                    <a:pt x="539" y="19"/>
                    <a:pt x="463" y="57"/>
                  </a:cubicBezTo>
                  <a:cubicBezTo>
                    <a:pt x="97" y="250"/>
                    <a:pt x="1" y="813"/>
                    <a:pt x="255" y="1310"/>
                  </a:cubicBezTo>
                  <a:cubicBezTo>
                    <a:pt x="455" y="1708"/>
                    <a:pt x="809" y="1953"/>
                    <a:pt x="1130" y="1953"/>
                  </a:cubicBezTo>
                  <a:cubicBezTo>
                    <a:pt x="1223" y="1953"/>
                    <a:pt x="1314" y="1932"/>
                    <a:pt x="1397" y="1889"/>
                  </a:cubicBezTo>
                  <a:cubicBezTo>
                    <a:pt x="1752" y="1712"/>
                    <a:pt x="1848" y="1148"/>
                    <a:pt x="1590" y="635"/>
                  </a:cubicBezTo>
                  <a:cubicBezTo>
                    <a:pt x="1387" y="244"/>
                    <a:pt x="1026" y="1"/>
                    <a:pt x="709"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938;p46">
              <a:extLst>
                <a:ext uri="{FF2B5EF4-FFF2-40B4-BE49-F238E27FC236}">
                  <a16:creationId xmlns:a16="http://schemas.microsoft.com/office/drawing/2014/main" id="{4FC3ADF3-DF92-DB09-EB04-2E736852393F}"/>
                </a:ext>
              </a:extLst>
            </p:cNvPr>
            <p:cNvSpPr/>
            <p:nvPr/>
          </p:nvSpPr>
          <p:spPr>
            <a:xfrm>
              <a:off x="689166" y="2394934"/>
              <a:ext cx="73836" cy="75838"/>
            </a:xfrm>
            <a:custGeom>
              <a:avLst/>
              <a:gdLst/>
              <a:ahLst/>
              <a:cxnLst/>
              <a:rect l="l" t="t" r="r" b="b"/>
              <a:pathLst>
                <a:path w="2619" h="2690" extrusionOk="0">
                  <a:moveTo>
                    <a:pt x="1446" y="0"/>
                  </a:moveTo>
                  <a:lnTo>
                    <a:pt x="1446" y="0"/>
                  </a:lnTo>
                  <a:cubicBezTo>
                    <a:pt x="806" y="35"/>
                    <a:pt x="0" y="1014"/>
                    <a:pt x="482" y="1979"/>
                  </a:cubicBezTo>
                  <a:cubicBezTo>
                    <a:pt x="738" y="2458"/>
                    <a:pt x="1246" y="2690"/>
                    <a:pt x="1730" y="2690"/>
                  </a:cubicBezTo>
                  <a:cubicBezTo>
                    <a:pt x="2071" y="2690"/>
                    <a:pt x="2400" y="2574"/>
                    <a:pt x="2619" y="2349"/>
                  </a:cubicBezTo>
                  <a:cubicBezTo>
                    <a:pt x="2349" y="1963"/>
                    <a:pt x="1994" y="1944"/>
                    <a:pt x="1994" y="1944"/>
                  </a:cubicBezTo>
                  <a:cubicBezTo>
                    <a:pt x="1994" y="1944"/>
                    <a:pt x="2411" y="1512"/>
                    <a:pt x="2218" y="1095"/>
                  </a:cubicBezTo>
                  <a:cubicBezTo>
                    <a:pt x="2080" y="806"/>
                    <a:pt x="1730" y="765"/>
                    <a:pt x="1541" y="765"/>
                  </a:cubicBezTo>
                  <a:cubicBezTo>
                    <a:pt x="1465" y="765"/>
                    <a:pt x="1416" y="771"/>
                    <a:pt x="1416" y="771"/>
                  </a:cubicBezTo>
                  <a:cubicBezTo>
                    <a:pt x="1416" y="771"/>
                    <a:pt x="1543" y="289"/>
                    <a:pt x="144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939;p46">
              <a:extLst>
                <a:ext uri="{FF2B5EF4-FFF2-40B4-BE49-F238E27FC236}">
                  <a16:creationId xmlns:a16="http://schemas.microsoft.com/office/drawing/2014/main" id="{EF78FFF2-F3BA-DB69-902B-F1C075E600A0}"/>
                </a:ext>
              </a:extLst>
            </p:cNvPr>
            <p:cNvSpPr/>
            <p:nvPr/>
          </p:nvSpPr>
          <p:spPr>
            <a:xfrm>
              <a:off x="753079" y="2397133"/>
              <a:ext cx="13645" cy="13476"/>
            </a:xfrm>
            <a:custGeom>
              <a:avLst/>
              <a:gdLst/>
              <a:ahLst/>
              <a:cxnLst/>
              <a:rect l="l" t="t" r="r" b="b"/>
              <a:pathLst>
                <a:path w="484" h="478" extrusionOk="0">
                  <a:moveTo>
                    <a:pt x="241" y="1"/>
                  </a:moveTo>
                  <a:cubicBezTo>
                    <a:pt x="169" y="1"/>
                    <a:pt x="97" y="36"/>
                    <a:pt x="47" y="115"/>
                  </a:cubicBezTo>
                  <a:cubicBezTo>
                    <a:pt x="16" y="150"/>
                    <a:pt x="1" y="196"/>
                    <a:pt x="1" y="246"/>
                  </a:cubicBezTo>
                  <a:cubicBezTo>
                    <a:pt x="10" y="391"/>
                    <a:pt x="125" y="477"/>
                    <a:pt x="243" y="477"/>
                  </a:cubicBezTo>
                  <a:cubicBezTo>
                    <a:pt x="320" y="477"/>
                    <a:pt x="398" y="440"/>
                    <a:pt x="448" y="358"/>
                  </a:cubicBezTo>
                  <a:cubicBezTo>
                    <a:pt x="483" y="323"/>
                    <a:pt x="483" y="292"/>
                    <a:pt x="483" y="246"/>
                  </a:cubicBezTo>
                  <a:cubicBezTo>
                    <a:pt x="474" y="95"/>
                    <a:pt x="358" y="1"/>
                    <a:pt x="24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940;p46">
              <a:extLst>
                <a:ext uri="{FF2B5EF4-FFF2-40B4-BE49-F238E27FC236}">
                  <a16:creationId xmlns:a16="http://schemas.microsoft.com/office/drawing/2014/main" id="{AA064414-3F6D-867A-C007-22A6CC65E1FC}"/>
                </a:ext>
              </a:extLst>
            </p:cNvPr>
            <p:cNvSpPr/>
            <p:nvPr/>
          </p:nvSpPr>
          <p:spPr>
            <a:xfrm>
              <a:off x="772109" y="2407141"/>
              <a:ext cx="13645" cy="13448"/>
            </a:xfrm>
            <a:custGeom>
              <a:avLst/>
              <a:gdLst/>
              <a:ahLst/>
              <a:cxnLst/>
              <a:rect l="l" t="t" r="r" b="b"/>
              <a:pathLst>
                <a:path w="484" h="477" extrusionOk="0">
                  <a:moveTo>
                    <a:pt x="230" y="0"/>
                  </a:moveTo>
                  <a:cubicBezTo>
                    <a:pt x="155" y="0"/>
                    <a:pt x="80" y="36"/>
                    <a:pt x="32" y="115"/>
                  </a:cubicBezTo>
                  <a:cubicBezTo>
                    <a:pt x="1" y="146"/>
                    <a:pt x="1" y="196"/>
                    <a:pt x="1" y="242"/>
                  </a:cubicBezTo>
                  <a:cubicBezTo>
                    <a:pt x="10" y="389"/>
                    <a:pt x="119" y="476"/>
                    <a:pt x="235" y="476"/>
                  </a:cubicBezTo>
                  <a:cubicBezTo>
                    <a:pt x="312" y="476"/>
                    <a:pt x="392" y="438"/>
                    <a:pt x="448" y="354"/>
                  </a:cubicBezTo>
                  <a:cubicBezTo>
                    <a:pt x="468" y="323"/>
                    <a:pt x="483" y="292"/>
                    <a:pt x="483" y="242"/>
                  </a:cubicBezTo>
                  <a:cubicBezTo>
                    <a:pt x="474" y="94"/>
                    <a:pt x="351" y="0"/>
                    <a:pt x="23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941;p46">
              <a:extLst>
                <a:ext uri="{FF2B5EF4-FFF2-40B4-BE49-F238E27FC236}">
                  <a16:creationId xmlns:a16="http://schemas.microsoft.com/office/drawing/2014/main" id="{A6E01912-7CD3-413A-2F9B-D659516E091A}"/>
                </a:ext>
              </a:extLst>
            </p:cNvPr>
            <p:cNvSpPr/>
            <p:nvPr/>
          </p:nvSpPr>
          <p:spPr>
            <a:xfrm>
              <a:off x="767993" y="2427327"/>
              <a:ext cx="13617" cy="13279"/>
            </a:xfrm>
            <a:custGeom>
              <a:avLst/>
              <a:gdLst/>
              <a:ahLst/>
              <a:cxnLst/>
              <a:rect l="l" t="t" r="r" b="b"/>
              <a:pathLst>
                <a:path w="483" h="471" extrusionOk="0">
                  <a:moveTo>
                    <a:pt x="246" y="1"/>
                  </a:moveTo>
                  <a:cubicBezTo>
                    <a:pt x="170" y="1"/>
                    <a:pt x="91" y="38"/>
                    <a:pt x="35" y="120"/>
                  </a:cubicBezTo>
                  <a:cubicBezTo>
                    <a:pt x="16" y="155"/>
                    <a:pt x="0" y="186"/>
                    <a:pt x="0" y="236"/>
                  </a:cubicBezTo>
                  <a:cubicBezTo>
                    <a:pt x="10" y="383"/>
                    <a:pt x="124" y="471"/>
                    <a:pt x="244" y="471"/>
                  </a:cubicBezTo>
                  <a:cubicBezTo>
                    <a:pt x="318" y="471"/>
                    <a:pt x="395" y="437"/>
                    <a:pt x="452" y="363"/>
                  </a:cubicBezTo>
                  <a:cubicBezTo>
                    <a:pt x="467" y="332"/>
                    <a:pt x="483" y="282"/>
                    <a:pt x="483" y="236"/>
                  </a:cubicBezTo>
                  <a:cubicBezTo>
                    <a:pt x="473" y="89"/>
                    <a:pt x="363" y="1"/>
                    <a:pt x="24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942;p46">
              <a:extLst>
                <a:ext uri="{FF2B5EF4-FFF2-40B4-BE49-F238E27FC236}">
                  <a16:creationId xmlns:a16="http://schemas.microsoft.com/office/drawing/2014/main" id="{6DBBFE0B-2A35-A766-2B8C-0C60BA585FCD}"/>
                </a:ext>
              </a:extLst>
            </p:cNvPr>
            <p:cNvSpPr/>
            <p:nvPr/>
          </p:nvSpPr>
          <p:spPr>
            <a:xfrm>
              <a:off x="644340" y="2195978"/>
              <a:ext cx="90611" cy="80377"/>
            </a:xfrm>
            <a:custGeom>
              <a:avLst/>
              <a:gdLst/>
              <a:ahLst/>
              <a:cxnLst/>
              <a:rect l="l" t="t" r="r" b="b"/>
              <a:pathLst>
                <a:path w="3214" h="2851" extrusionOk="0">
                  <a:moveTo>
                    <a:pt x="1409" y="0"/>
                  </a:moveTo>
                  <a:cubicBezTo>
                    <a:pt x="1025" y="0"/>
                    <a:pt x="666" y="124"/>
                    <a:pt x="448" y="342"/>
                  </a:cubicBezTo>
                  <a:cubicBezTo>
                    <a:pt x="1" y="789"/>
                    <a:pt x="144" y="1657"/>
                    <a:pt x="772" y="2286"/>
                  </a:cubicBezTo>
                  <a:cubicBezTo>
                    <a:pt x="1147" y="2651"/>
                    <a:pt x="1609" y="2850"/>
                    <a:pt x="2017" y="2850"/>
                  </a:cubicBezTo>
                  <a:cubicBezTo>
                    <a:pt x="2288" y="2850"/>
                    <a:pt x="2536" y="2762"/>
                    <a:pt x="2716" y="2575"/>
                  </a:cubicBezTo>
                  <a:cubicBezTo>
                    <a:pt x="3148" y="2124"/>
                    <a:pt x="3214" y="1079"/>
                    <a:pt x="2589" y="469"/>
                  </a:cubicBezTo>
                  <a:cubicBezTo>
                    <a:pt x="2263" y="144"/>
                    <a:pt x="1822" y="0"/>
                    <a:pt x="1409"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943;p46">
              <a:extLst>
                <a:ext uri="{FF2B5EF4-FFF2-40B4-BE49-F238E27FC236}">
                  <a16:creationId xmlns:a16="http://schemas.microsoft.com/office/drawing/2014/main" id="{87820FA1-5201-A741-D7DB-2DB0A48F36C9}"/>
                </a:ext>
              </a:extLst>
            </p:cNvPr>
            <p:cNvSpPr/>
            <p:nvPr/>
          </p:nvSpPr>
          <p:spPr>
            <a:xfrm>
              <a:off x="609437" y="2189719"/>
              <a:ext cx="126923" cy="111304"/>
            </a:xfrm>
            <a:custGeom>
              <a:avLst/>
              <a:gdLst/>
              <a:ahLst/>
              <a:cxnLst/>
              <a:rect l="l" t="t" r="r" b="b"/>
              <a:pathLst>
                <a:path w="4502" h="3948" extrusionOk="0">
                  <a:moveTo>
                    <a:pt x="1625" y="1"/>
                  </a:moveTo>
                  <a:cubicBezTo>
                    <a:pt x="707" y="352"/>
                    <a:pt x="1" y="2184"/>
                    <a:pt x="1189" y="3376"/>
                  </a:cubicBezTo>
                  <a:cubicBezTo>
                    <a:pt x="1594" y="3773"/>
                    <a:pt x="2114" y="3947"/>
                    <a:pt x="2628" y="3947"/>
                  </a:cubicBezTo>
                  <a:cubicBezTo>
                    <a:pt x="3421" y="3947"/>
                    <a:pt x="4198" y="3531"/>
                    <a:pt x="4502" y="2878"/>
                  </a:cubicBezTo>
                  <a:cubicBezTo>
                    <a:pt x="4165" y="2618"/>
                    <a:pt x="3834" y="2565"/>
                    <a:pt x="3622" y="2565"/>
                  </a:cubicBezTo>
                  <a:cubicBezTo>
                    <a:pt x="3480" y="2565"/>
                    <a:pt x="3391" y="2589"/>
                    <a:pt x="3391" y="2589"/>
                  </a:cubicBezTo>
                  <a:cubicBezTo>
                    <a:pt x="3391" y="2589"/>
                    <a:pt x="3777" y="1736"/>
                    <a:pt x="3310" y="1239"/>
                  </a:cubicBezTo>
                  <a:cubicBezTo>
                    <a:pt x="3127" y="1042"/>
                    <a:pt x="2889" y="981"/>
                    <a:pt x="2666" y="981"/>
                  </a:cubicBezTo>
                  <a:cubicBezTo>
                    <a:pt x="2303" y="981"/>
                    <a:pt x="1976" y="1143"/>
                    <a:pt x="1976" y="1143"/>
                  </a:cubicBezTo>
                  <a:cubicBezTo>
                    <a:pt x="1976" y="1143"/>
                    <a:pt x="1914" y="371"/>
                    <a:pt x="1625"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944;p46">
              <a:extLst>
                <a:ext uri="{FF2B5EF4-FFF2-40B4-BE49-F238E27FC236}">
                  <a16:creationId xmlns:a16="http://schemas.microsoft.com/office/drawing/2014/main" id="{1D27B494-6011-5CD4-45F5-62F99734AD2B}"/>
                </a:ext>
              </a:extLst>
            </p:cNvPr>
            <p:cNvSpPr/>
            <p:nvPr/>
          </p:nvSpPr>
          <p:spPr>
            <a:xfrm>
              <a:off x="604447" y="2383178"/>
              <a:ext cx="78854" cy="82012"/>
            </a:xfrm>
            <a:custGeom>
              <a:avLst/>
              <a:gdLst/>
              <a:ahLst/>
              <a:cxnLst/>
              <a:rect l="l" t="t" r="r" b="b"/>
              <a:pathLst>
                <a:path w="2797" h="2909" extrusionOk="0">
                  <a:moveTo>
                    <a:pt x="741" y="1"/>
                  </a:moveTo>
                  <a:lnTo>
                    <a:pt x="741" y="1"/>
                  </a:lnTo>
                  <a:cubicBezTo>
                    <a:pt x="741" y="1"/>
                    <a:pt x="0" y="2072"/>
                    <a:pt x="2284" y="2909"/>
                  </a:cubicBezTo>
                  <a:cubicBezTo>
                    <a:pt x="2797" y="610"/>
                    <a:pt x="741" y="1"/>
                    <a:pt x="741"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945;p46">
              <a:extLst>
                <a:ext uri="{FF2B5EF4-FFF2-40B4-BE49-F238E27FC236}">
                  <a16:creationId xmlns:a16="http://schemas.microsoft.com/office/drawing/2014/main" id="{904F54DA-0D6D-B01B-BC62-DE71608C4227}"/>
                </a:ext>
              </a:extLst>
            </p:cNvPr>
            <p:cNvSpPr/>
            <p:nvPr/>
          </p:nvSpPr>
          <p:spPr>
            <a:xfrm>
              <a:off x="585840" y="2474748"/>
              <a:ext cx="45390" cy="47110"/>
            </a:xfrm>
            <a:custGeom>
              <a:avLst/>
              <a:gdLst/>
              <a:ahLst/>
              <a:cxnLst/>
              <a:rect l="l" t="t" r="r" b="b"/>
              <a:pathLst>
                <a:path w="1610" h="1671" extrusionOk="0">
                  <a:moveTo>
                    <a:pt x="1193" y="0"/>
                  </a:moveTo>
                  <a:cubicBezTo>
                    <a:pt x="1193" y="0"/>
                    <a:pt x="1" y="367"/>
                    <a:pt x="402" y="1670"/>
                  </a:cubicBezTo>
                  <a:cubicBezTo>
                    <a:pt x="1609" y="1123"/>
                    <a:pt x="1193" y="0"/>
                    <a:pt x="119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946;p46">
              <a:extLst>
                <a:ext uri="{FF2B5EF4-FFF2-40B4-BE49-F238E27FC236}">
                  <a16:creationId xmlns:a16="http://schemas.microsoft.com/office/drawing/2014/main" id="{28D90B34-4B5F-C24D-150D-B7ADC0C62D63}"/>
                </a:ext>
              </a:extLst>
            </p:cNvPr>
            <p:cNvSpPr/>
            <p:nvPr/>
          </p:nvSpPr>
          <p:spPr>
            <a:xfrm>
              <a:off x="527904" y="2353265"/>
              <a:ext cx="49393" cy="52128"/>
            </a:xfrm>
            <a:custGeom>
              <a:avLst/>
              <a:gdLst/>
              <a:ahLst/>
              <a:cxnLst/>
              <a:rect l="l" t="t" r="r" b="b"/>
              <a:pathLst>
                <a:path w="1752" h="1849" extrusionOk="0">
                  <a:moveTo>
                    <a:pt x="949" y="1"/>
                  </a:moveTo>
                  <a:lnTo>
                    <a:pt x="949" y="1"/>
                  </a:lnTo>
                  <a:cubicBezTo>
                    <a:pt x="949" y="1"/>
                    <a:pt x="0" y="788"/>
                    <a:pt x="852" y="1848"/>
                  </a:cubicBezTo>
                  <a:cubicBezTo>
                    <a:pt x="1751" y="884"/>
                    <a:pt x="949" y="1"/>
                    <a:pt x="94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947;p46">
              <a:extLst>
                <a:ext uri="{FF2B5EF4-FFF2-40B4-BE49-F238E27FC236}">
                  <a16:creationId xmlns:a16="http://schemas.microsoft.com/office/drawing/2014/main" id="{6A82850C-8A5F-0AD0-B0B8-F86120F1DD89}"/>
                </a:ext>
              </a:extLst>
            </p:cNvPr>
            <p:cNvSpPr/>
            <p:nvPr/>
          </p:nvSpPr>
          <p:spPr>
            <a:xfrm>
              <a:off x="497117" y="2393778"/>
              <a:ext cx="52128" cy="22103"/>
            </a:xfrm>
            <a:custGeom>
              <a:avLst/>
              <a:gdLst/>
              <a:ahLst/>
              <a:cxnLst/>
              <a:rect l="l" t="t" r="r" b="b"/>
              <a:pathLst>
                <a:path w="1849" h="784" extrusionOk="0">
                  <a:moveTo>
                    <a:pt x="864" y="0"/>
                  </a:moveTo>
                  <a:cubicBezTo>
                    <a:pt x="360" y="0"/>
                    <a:pt x="0" y="315"/>
                    <a:pt x="0" y="315"/>
                  </a:cubicBezTo>
                  <a:cubicBezTo>
                    <a:pt x="0" y="315"/>
                    <a:pt x="383" y="784"/>
                    <a:pt x="974" y="784"/>
                  </a:cubicBezTo>
                  <a:cubicBezTo>
                    <a:pt x="1231" y="784"/>
                    <a:pt x="1527" y="696"/>
                    <a:pt x="1848" y="442"/>
                  </a:cubicBezTo>
                  <a:cubicBezTo>
                    <a:pt x="1499" y="106"/>
                    <a:pt x="1157" y="0"/>
                    <a:pt x="864"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948;p46">
              <a:extLst>
                <a:ext uri="{FF2B5EF4-FFF2-40B4-BE49-F238E27FC236}">
                  <a16:creationId xmlns:a16="http://schemas.microsoft.com/office/drawing/2014/main" id="{8D890054-8F37-B0D3-D646-7614E6DD2B6A}"/>
                </a:ext>
              </a:extLst>
            </p:cNvPr>
            <p:cNvSpPr/>
            <p:nvPr/>
          </p:nvSpPr>
          <p:spPr>
            <a:xfrm>
              <a:off x="515612" y="2558480"/>
              <a:ext cx="52213" cy="22357"/>
            </a:xfrm>
            <a:custGeom>
              <a:avLst/>
              <a:gdLst/>
              <a:ahLst/>
              <a:cxnLst/>
              <a:rect l="l" t="t" r="r" b="b"/>
              <a:pathLst>
                <a:path w="1852" h="793" extrusionOk="0">
                  <a:moveTo>
                    <a:pt x="876" y="1"/>
                  </a:moveTo>
                  <a:cubicBezTo>
                    <a:pt x="368" y="1"/>
                    <a:pt x="0" y="324"/>
                    <a:pt x="0" y="324"/>
                  </a:cubicBezTo>
                  <a:cubicBezTo>
                    <a:pt x="0" y="324"/>
                    <a:pt x="385" y="793"/>
                    <a:pt x="977" y="793"/>
                  </a:cubicBezTo>
                  <a:cubicBezTo>
                    <a:pt x="1234" y="793"/>
                    <a:pt x="1531" y="705"/>
                    <a:pt x="1852" y="451"/>
                  </a:cubicBezTo>
                  <a:cubicBezTo>
                    <a:pt x="1509" y="109"/>
                    <a:pt x="1169" y="1"/>
                    <a:pt x="87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949;p46">
              <a:extLst>
                <a:ext uri="{FF2B5EF4-FFF2-40B4-BE49-F238E27FC236}">
                  <a16:creationId xmlns:a16="http://schemas.microsoft.com/office/drawing/2014/main" id="{3D6CBC47-43D9-B5FD-3D13-BA39843F55FC}"/>
                </a:ext>
              </a:extLst>
            </p:cNvPr>
            <p:cNvSpPr/>
            <p:nvPr/>
          </p:nvSpPr>
          <p:spPr>
            <a:xfrm>
              <a:off x="637489" y="2410778"/>
              <a:ext cx="36368" cy="58979"/>
            </a:xfrm>
            <a:custGeom>
              <a:avLst/>
              <a:gdLst/>
              <a:ahLst/>
              <a:cxnLst/>
              <a:rect l="l" t="t" r="r" b="b"/>
              <a:pathLst>
                <a:path w="1290" h="2092" extrusionOk="0">
                  <a:moveTo>
                    <a:pt x="124" y="1"/>
                  </a:moveTo>
                  <a:cubicBezTo>
                    <a:pt x="103" y="1"/>
                    <a:pt x="83" y="6"/>
                    <a:pt x="66" y="17"/>
                  </a:cubicBezTo>
                  <a:cubicBezTo>
                    <a:pt x="16" y="51"/>
                    <a:pt x="1" y="113"/>
                    <a:pt x="16" y="163"/>
                  </a:cubicBezTo>
                  <a:lnTo>
                    <a:pt x="1062" y="2026"/>
                  </a:lnTo>
                  <a:cubicBezTo>
                    <a:pt x="1096" y="2076"/>
                    <a:pt x="1127" y="2092"/>
                    <a:pt x="1173" y="2092"/>
                  </a:cubicBezTo>
                  <a:cubicBezTo>
                    <a:pt x="1193" y="2092"/>
                    <a:pt x="1208" y="2092"/>
                    <a:pt x="1224" y="2076"/>
                  </a:cubicBezTo>
                  <a:cubicBezTo>
                    <a:pt x="1270" y="2042"/>
                    <a:pt x="1289" y="1980"/>
                    <a:pt x="1270" y="1930"/>
                  </a:cubicBezTo>
                  <a:lnTo>
                    <a:pt x="228" y="51"/>
                  </a:lnTo>
                  <a:cubicBezTo>
                    <a:pt x="206" y="19"/>
                    <a:pt x="164" y="1"/>
                    <a:pt x="12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950;p46">
              <a:extLst>
                <a:ext uri="{FF2B5EF4-FFF2-40B4-BE49-F238E27FC236}">
                  <a16:creationId xmlns:a16="http://schemas.microsoft.com/office/drawing/2014/main" id="{99CA87A4-EE7E-9ABE-4586-13E0E0583F10}"/>
                </a:ext>
              </a:extLst>
            </p:cNvPr>
            <p:cNvSpPr/>
            <p:nvPr/>
          </p:nvSpPr>
          <p:spPr>
            <a:xfrm>
              <a:off x="538758" y="2274410"/>
              <a:ext cx="68423" cy="62587"/>
            </a:xfrm>
            <a:custGeom>
              <a:avLst/>
              <a:gdLst/>
              <a:ahLst/>
              <a:cxnLst/>
              <a:rect l="l" t="t" r="r" b="b"/>
              <a:pathLst>
                <a:path w="2427" h="2220" extrusionOk="0">
                  <a:moveTo>
                    <a:pt x="47" y="1"/>
                  </a:moveTo>
                  <a:cubicBezTo>
                    <a:pt x="17" y="1"/>
                    <a:pt x="1" y="1"/>
                    <a:pt x="1" y="1"/>
                  </a:cubicBezTo>
                  <a:cubicBezTo>
                    <a:pt x="1" y="1"/>
                    <a:pt x="1" y="2204"/>
                    <a:pt x="2427" y="2219"/>
                  </a:cubicBezTo>
                  <a:cubicBezTo>
                    <a:pt x="2163" y="94"/>
                    <a:pt x="361" y="1"/>
                    <a:pt x="47"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951;p46">
              <a:extLst>
                <a:ext uri="{FF2B5EF4-FFF2-40B4-BE49-F238E27FC236}">
                  <a16:creationId xmlns:a16="http://schemas.microsoft.com/office/drawing/2014/main" id="{74EFA65D-5FDB-CD04-3128-9B9B6A9E08BF}"/>
                </a:ext>
              </a:extLst>
            </p:cNvPr>
            <p:cNvSpPr/>
            <p:nvPr/>
          </p:nvSpPr>
          <p:spPr>
            <a:xfrm>
              <a:off x="560072" y="2295075"/>
              <a:ext cx="52551" cy="45926"/>
            </a:xfrm>
            <a:custGeom>
              <a:avLst/>
              <a:gdLst/>
              <a:ahLst/>
              <a:cxnLst/>
              <a:rect l="l" t="t" r="r" b="b"/>
              <a:pathLst>
                <a:path w="1864" h="1629" extrusionOk="0">
                  <a:moveTo>
                    <a:pt x="130" y="0"/>
                  </a:moveTo>
                  <a:cubicBezTo>
                    <a:pt x="98" y="0"/>
                    <a:pt x="66" y="13"/>
                    <a:pt x="47" y="40"/>
                  </a:cubicBezTo>
                  <a:cubicBezTo>
                    <a:pt x="1" y="86"/>
                    <a:pt x="16" y="152"/>
                    <a:pt x="62" y="202"/>
                  </a:cubicBezTo>
                  <a:lnTo>
                    <a:pt x="1671" y="1598"/>
                  </a:lnTo>
                  <a:cubicBezTo>
                    <a:pt x="1686" y="1614"/>
                    <a:pt x="1721" y="1629"/>
                    <a:pt x="1736" y="1629"/>
                  </a:cubicBezTo>
                  <a:cubicBezTo>
                    <a:pt x="1767" y="1629"/>
                    <a:pt x="1798" y="1614"/>
                    <a:pt x="1833" y="1583"/>
                  </a:cubicBezTo>
                  <a:cubicBezTo>
                    <a:pt x="1864" y="1533"/>
                    <a:pt x="1864" y="1471"/>
                    <a:pt x="1817" y="1436"/>
                  </a:cubicBezTo>
                  <a:lnTo>
                    <a:pt x="209" y="24"/>
                  </a:lnTo>
                  <a:cubicBezTo>
                    <a:pt x="186" y="9"/>
                    <a:pt x="158" y="0"/>
                    <a:pt x="13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952;p46">
              <a:extLst>
                <a:ext uri="{FF2B5EF4-FFF2-40B4-BE49-F238E27FC236}">
                  <a16:creationId xmlns:a16="http://schemas.microsoft.com/office/drawing/2014/main" id="{E3915C86-263C-8E8A-C45C-3BBF1AD86F91}"/>
                </a:ext>
              </a:extLst>
            </p:cNvPr>
            <p:cNvSpPr/>
            <p:nvPr/>
          </p:nvSpPr>
          <p:spPr>
            <a:xfrm>
              <a:off x="705208" y="2176130"/>
              <a:ext cx="16042" cy="12884"/>
            </a:xfrm>
            <a:custGeom>
              <a:avLst/>
              <a:gdLst/>
              <a:ahLst/>
              <a:cxnLst/>
              <a:rect l="l" t="t" r="r" b="b"/>
              <a:pathLst>
                <a:path w="569" h="457" extrusionOk="0">
                  <a:moveTo>
                    <a:pt x="277" y="0"/>
                  </a:moveTo>
                  <a:cubicBezTo>
                    <a:pt x="118" y="0"/>
                    <a:pt x="0" y="168"/>
                    <a:pt x="91" y="336"/>
                  </a:cubicBezTo>
                  <a:cubicBezTo>
                    <a:pt x="106" y="371"/>
                    <a:pt x="141" y="402"/>
                    <a:pt x="172" y="433"/>
                  </a:cubicBezTo>
                  <a:cubicBezTo>
                    <a:pt x="208" y="449"/>
                    <a:pt x="244" y="457"/>
                    <a:pt x="278" y="457"/>
                  </a:cubicBezTo>
                  <a:cubicBezTo>
                    <a:pt x="442" y="457"/>
                    <a:pt x="569" y="285"/>
                    <a:pt x="476" y="113"/>
                  </a:cubicBezTo>
                  <a:cubicBezTo>
                    <a:pt x="461" y="82"/>
                    <a:pt x="430" y="47"/>
                    <a:pt x="395" y="32"/>
                  </a:cubicBezTo>
                  <a:cubicBezTo>
                    <a:pt x="355" y="10"/>
                    <a:pt x="315" y="0"/>
                    <a:pt x="277"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953;p46">
              <a:extLst>
                <a:ext uri="{FF2B5EF4-FFF2-40B4-BE49-F238E27FC236}">
                  <a16:creationId xmlns:a16="http://schemas.microsoft.com/office/drawing/2014/main" id="{ADE10309-2C3B-A0F0-5157-6D5364E1AC68}"/>
                </a:ext>
              </a:extLst>
            </p:cNvPr>
            <p:cNvSpPr/>
            <p:nvPr/>
          </p:nvSpPr>
          <p:spPr>
            <a:xfrm>
              <a:off x="726803" y="2195780"/>
              <a:ext cx="15788" cy="12940"/>
            </a:xfrm>
            <a:custGeom>
              <a:avLst/>
              <a:gdLst/>
              <a:ahLst/>
              <a:cxnLst/>
              <a:rect l="l" t="t" r="r" b="b"/>
              <a:pathLst>
                <a:path w="560" h="459" extrusionOk="0">
                  <a:moveTo>
                    <a:pt x="294" y="1"/>
                  </a:moveTo>
                  <a:cubicBezTo>
                    <a:pt x="129" y="1"/>
                    <a:pt x="1" y="174"/>
                    <a:pt x="81" y="349"/>
                  </a:cubicBezTo>
                  <a:cubicBezTo>
                    <a:pt x="96" y="380"/>
                    <a:pt x="127" y="411"/>
                    <a:pt x="177" y="426"/>
                  </a:cubicBezTo>
                  <a:cubicBezTo>
                    <a:pt x="218" y="449"/>
                    <a:pt x="258" y="459"/>
                    <a:pt x="296" y="459"/>
                  </a:cubicBezTo>
                  <a:cubicBezTo>
                    <a:pt x="450" y="459"/>
                    <a:pt x="559" y="289"/>
                    <a:pt x="482" y="121"/>
                  </a:cubicBezTo>
                  <a:cubicBezTo>
                    <a:pt x="466" y="91"/>
                    <a:pt x="435" y="60"/>
                    <a:pt x="401" y="25"/>
                  </a:cubicBezTo>
                  <a:cubicBezTo>
                    <a:pt x="365" y="8"/>
                    <a:pt x="329" y="1"/>
                    <a:pt x="29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954;p46">
              <a:extLst>
                <a:ext uri="{FF2B5EF4-FFF2-40B4-BE49-F238E27FC236}">
                  <a16:creationId xmlns:a16="http://schemas.microsoft.com/office/drawing/2014/main" id="{126AC997-8759-57F3-5A2B-A5DA7CAAD349}"/>
                </a:ext>
              </a:extLst>
            </p:cNvPr>
            <p:cNvSpPr/>
            <p:nvPr/>
          </p:nvSpPr>
          <p:spPr>
            <a:xfrm>
              <a:off x="726832" y="2174439"/>
              <a:ext cx="15816" cy="12828"/>
            </a:xfrm>
            <a:custGeom>
              <a:avLst/>
              <a:gdLst/>
              <a:ahLst/>
              <a:cxnLst/>
              <a:rect l="l" t="t" r="r" b="b"/>
              <a:pathLst>
                <a:path w="561" h="455" extrusionOk="0">
                  <a:moveTo>
                    <a:pt x="288" y="0"/>
                  </a:moveTo>
                  <a:cubicBezTo>
                    <a:pt x="126" y="0"/>
                    <a:pt x="1" y="161"/>
                    <a:pt x="80" y="335"/>
                  </a:cubicBezTo>
                  <a:cubicBezTo>
                    <a:pt x="95" y="381"/>
                    <a:pt x="126" y="412"/>
                    <a:pt x="176" y="431"/>
                  </a:cubicBezTo>
                  <a:cubicBezTo>
                    <a:pt x="212" y="447"/>
                    <a:pt x="247" y="455"/>
                    <a:pt x="280" y="455"/>
                  </a:cubicBezTo>
                  <a:cubicBezTo>
                    <a:pt x="442" y="455"/>
                    <a:pt x="561" y="280"/>
                    <a:pt x="481" y="107"/>
                  </a:cubicBezTo>
                  <a:cubicBezTo>
                    <a:pt x="465" y="76"/>
                    <a:pt x="434" y="45"/>
                    <a:pt x="400" y="26"/>
                  </a:cubicBezTo>
                  <a:cubicBezTo>
                    <a:pt x="362" y="8"/>
                    <a:pt x="324" y="0"/>
                    <a:pt x="288"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97" name="Picture 15">
            <a:extLst>
              <a:ext uri="{FF2B5EF4-FFF2-40B4-BE49-F238E27FC236}">
                <a16:creationId xmlns:a16="http://schemas.microsoft.com/office/drawing/2014/main" id="{4567ADC8-4785-8294-CC3A-271B5DE876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0" y="3608024"/>
            <a:ext cx="4789336" cy="1562520"/>
          </a:xfrm>
          <a:prstGeom prst="rect">
            <a:avLst/>
          </a:prstGeom>
        </p:spPr>
      </p:pic>
      <p:sp>
        <p:nvSpPr>
          <p:cNvPr id="2" name="Line Callout 1 (Border and Accent Bar) 3">
            <a:extLst>
              <a:ext uri="{FF2B5EF4-FFF2-40B4-BE49-F238E27FC236}">
                <a16:creationId xmlns:a16="http://schemas.microsoft.com/office/drawing/2014/main" id="{993C92E5-E773-094C-2E6E-8671075FEF84}"/>
              </a:ext>
            </a:extLst>
          </p:cNvPr>
          <p:cNvSpPr/>
          <p:nvPr/>
        </p:nvSpPr>
        <p:spPr>
          <a:xfrm>
            <a:off x="292183" y="209624"/>
            <a:ext cx="1814838" cy="565078"/>
          </a:xfrm>
          <a:prstGeom prst="accentBorderCallout1">
            <a:avLst>
              <a:gd name="adj1" fmla="val 18750"/>
              <a:gd name="adj2" fmla="val -3127"/>
              <a:gd name="adj3" fmla="val 17954"/>
              <a:gd name="adj4" fmla="val -17509"/>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50000"/>
                  </a:schemeClr>
                </a:solidFill>
              </a:rPr>
              <a:t>Ghép cặp đôi</a:t>
            </a:r>
            <a:endParaRPr lang="en-US" sz="2000" b="1" dirty="0">
              <a:solidFill>
                <a:schemeClr val="bg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barn(outVertical)">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barn(outVertical)">
                                      <p:cBhvr>
                                        <p:cTn id="2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build="p"/>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62"/>
        <p:cNvGrpSpPr/>
        <p:nvPr/>
      </p:nvGrpSpPr>
      <p:grpSpPr>
        <a:xfrm>
          <a:off x="0" y="0"/>
          <a:ext cx="0" cy="0"/>
          <a:chOff x="0" y="0"/>
          <a:chExt cx="0" cy="0"/>
        </a:xfrm>
      </p:grpSpPr>
      <p:sp>
        <p:nvSpPr>
          <p:cNvPr id="2963" name="Google Shape;2963;p47"/>
          <p:cNvSpPr/>
          <p:nvPr/>
        </p:nvSpPr>
        <p:spPr>
          <a:xfrm>
            <a:off x="90159" y="4854678"/>
            <a:ext cx="1076400" cy="237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7"/>
          <p:cNvSpPr/>
          <p:nvPr/>
        </p:nvSpPr>
        <p:spPr>
          <a:xfrm>
            <a:off x="8031962" y="4863842"/>
            <a:ext cx="1076400" cy="237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8" name="Google Shape;2978;p47"/>
          <p:cNvGrpSpPr/>
          <p:nvPr/>
        </p:nvGrpSpPr>
        <p:grpSpPr>
          <a:xfrm rot="715816">
            <a:off x="8131548" y="4011862"/>
            <a:ext cx="738117" cy="1008567"/>
            <a:chOff x="6132344" y="2707115"/>
            <a:chExt cx="739260" cy="1901557"/>
          </a:xfrm>
        </p:grpSpPr>
        <p:sp>
          <p:nvSpPr>
            <p:cNvPr id="2979" name="Google Shape;2979;p47"/>
            <p:cNvSpPr/>
            <p:nvPr/>
          </p:nvSpPr>
          <p:spPr>
            <a:xfrm>
              <a:off x="6374178" y="3502996"/>
              <a:ext cx="497426" cy="1105677"/>
            </a:xfrm>
            <a:custGeom>
              <a:avLst/>
              <a:gdLst/>
              <a:ahLst/>
              <a:cxnLst/>
              <a:rect l="l" t="t" r="r" b="b"/>
              <a:pathLst>
                <a:path w="5817" h="12930" extrusionOk="0">
                  <a:moveTo>
                    <a:pt x="2249" y="1"/>
                  </a:moveTo>
                  <a:lnTo>
                    <a:pt x="498" y="336"/>
                  </a:lnTo>
                  <a:lnTo>
                    <a:pt x="853" y="2168"/>
                  </a:lnTo>
                  <a:cubicBezTo>
                    <a:pt x="949" y="2604"/>
                    <a:pt x="802" y="3036"/>
                    <a:pt x="467" y="3407"/>
                  </a:cubicBezTo>
                  <a:cubicBezTo>
                    <a:pt x="127" y="3777"/>
                    <a:pt x="0" y="4224"/>
                    <a:pt x="81" y="4645"/>
                  </a:cubicBezTo>
                  <a:lnTo>
                    <a:pt x="1558" y="12324"/>
                  </a:lnTo>
                  <a:cubicBezTo>
                    <a:pt x="1627" y="12679"/>
                    <a:pt x="2003" y="12929"/>
                    <a:pt x="2448" y="12929"/>
                  </a:cubicBezTo>
                  <a:cubicBezTo>
                    <a:pt x="2530" y="12929"/>
                    <a:pt x="2615" y="12921"/>
                    <a:pt x="2700" y="12903"/>
                  </a:cubicBezTo>
                  <a:lnTo>
                    <a:pt x="4872" y="12486"/>
                  </a:lnTo>
                  <a:cubicBezTo>
                    <a:pt x="5431" y="12374"/>
                    <a:pt x="5817" y="11938"/>
                    <a:pt x="5739" y="11522"/>
                  </a:cubicBezTo>
                  <a:lnTo>
                    <a:pt x="4258" y="3839"/>
                  </a:lnTo>
                  <a:cubicBezTo>
                    <a:pt x="4162" y="3422"/>
                    <a:pt x="3873" y="3052"/>
                    <a:pt x="3425" y="2843"/>
                  </a:cubicBezTo>
                  <a:cubicBezTo>
                    <a:pt x="2989" y="2620"/>
                    <a:pt x="2685" y="2265"/>
                    <a:pt x="2604" y="1833"/>
                  </a:cubicBezTo>
                  <a:lnTo>
                    <a:pt x="2249" y="1"/>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7"/>
            <p:cNvSpPr/>
            <p:nvPr/>
          </p:nvSpPr>
          <p:spPr>
            <a:xfrm>
              <a:off x="6349379" y="2914231"/>
              <a:ext cx="269621" cy="1128765"/>
            </a:xfrm>
            <a:custGeom>
              <a:avLst/>
              <a:gdLst/>
              <a:ahLst/>
              <a:cxnLst/>
              <a:rect l="l" t="t" r="r" b="b"/>
              <a:pathLst>
                <a:path w="3153" h="13200" extrusionOk="0">
                  <a:moveTo>
                    <a:pt x="124" y="1"/>
                  </a:moveTo>
                  <a:cubicBezTo>
                    <a:pt x="115" y="1"/>
                    <a:pt x="106" y="2"/>
                    <a:pt x="97" y="5"/>
                  </a:cubicBezTo>
                  <a:cubicBezTo>
                    <a:pt x="32" y="40"/>
                    <a:pt x="1" y="101"/>
                    <a:pt x="16" y="151"/>
                  </a:cubicBezTo>
                  <a:cubicBezTo>
                    <a:pt x="1208" y="3476"/>
                    <a:pt x="2894" y="13007"/>
                    <a:pt x="2909" y="13103"/>
                  </a:cubicBezTo>
                  <a:cubicBezTo>
                    <a:pt x="2924" y="13169"/>
                    <a:pt x="2975" y="13200"/>
                    <a:pt x="3021" y="13200"/>
                  </a:cubicBezTo>
                  <a:lnTo>
                    <a:pt x="3040" y="13200"/>
                  </a:lnTo>
                  <a:cubicBezTo>
                    <a:pt x="3102" y="13184"/>
                    <a:pt x="3152" y="13134"/>
                    <a:pt x="3137" y="13073"/>
                  </a:cubicBezTo>
                  <a:cubicBezTo>
                    <a:pt x="3117" y="12976"/>
                    <a:pt x="1416" y="3414"/>
                    <a:pt x="244" y="86"/>
                  </a:cubicBezTo>
                  <a:cubicBezTo>
                    <a:pt x="215" y="31"/>
                    <a:pt x="168" y="1"/>
                    <a:pt x="12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7"/>
            <p:cNvSpPr/>
            <p:nvPr/>
          </p:nvSpPr>
          <p:spPr>
            <a:xfrm>
              <a:off x="6266943" y="3089107"/>
              <a:ext cx="206256" cy="240803"/>
            </a:xfrm>
            <a:custGeom>
              <a:avLst/>
              <a:gdLst/>
              <a:ahLst/>
              <a:cxnLst/>
              <a:rect l="l" t="t" r="r" b="b"/>
              <a:pathLst>
                <a:path w="2412" h="2816" extrusionOk="0">
                  <a:moveTo>
                    <a:pt x="1" y="0"/>
                  </a:moveTo>
                  <a:lnTo>
                    <a:pt x="1" y="0"/>
                  </a:lnTo>
                  <a:cubicBezTo>
                    <a:pt x="355" y="1963"/>
                    <a:pt x="2411" y="2816"/>
                    <a:pt x="2411" y="2816"/>
                  </a:cubicBezTo>
                  <a:cubicBezTo>
                    <a:pt x="2411" y="2816"/>
                    <a:pt x="1513" y="1096"/>
                    <a:pt x="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7"/>
            <p:cNvSpPr/>
            <p:nvPr/>
          </p:nvSpPr>
          <p:spPr>
            <a:xfrm>
              <a:off x="6459265" y="3038312"/>
              <a:ext cx="156744" cy="279113"/>
            </a:xfrm>
            <a:custGeom>
              <a:avLst/>
              <a:gdLst/>
              <a:ahLst/>
              <a:cxnLst/>
              <a:rect l="l" t="t" r="r" b="b"/>
              <a:pathLst>
                <a:path w="1833" h="3264" extrusionOk="0">
                  <a:moveTo>
                    <a:pt x="1786" y="0"/>
                  </a:moveTo>
                  <a:lnTo>
                    <a:pt x="1786" y="0"/>
                  </a:lnTo>
                  <a:cubicBezTo>
                    <a:pt x="517" y="1385"/>
                    <a:pt x="0" y="3263"/>
                    <a:pt x="0" y="3263"/>
                  </a:cubicBezTo>
                  <a:cubicBezTo>
                    <a:pt x="0" y="3263"/>
                    <a:pt x="1832" y="1994"/>
                    <a:pt x="178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7"/>
            <p:cNvSpPr/>
            <p:nvPr/>
          </p:nvSpPr>
          <p:spPr>
            <a:xfrm>
              <a:off x="6480045" y="3184113"/>
              <a:ext cx="265260" cy="237810"/>
            </a:xfrm>
            <a:custGeom>
              <a:avLst/>
              <a:gdLst/>
              <a:ahLst/>
              <a:cxnLst/>
              <a:rect l="l" t="t" r="r" b="b"/>
              <a:pathLst>
                <a:path w="3102" h="2781" extrusionOk="0">
                  <a:moveTo>
                    <a:pt x="3101" y="0"/>
                  </a:moveTo>
                  <a:lnTo>
                    <a:pt x="3101" y="0"/>
                  </a:lnTo>
                  <a:cubicBezTo>
                    <a:pt x="1254" y="995"/>
                    <a:pt x="0" y="2781"/>
                    <a:pt x="0" y="2781"/>
                  </a:cubicBezTo>
                  <a:cubicBezTo>
                    <a:pt x="0" y="2781"/>
                    <a:pt x="2411" y="2137"/>
                    <a:pt x="310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7"/>
            <p:cNvSpPr/>
            <p:nvPr/>
          </p:nvSpPr>
          <p:spPr>
            <a:xfrm>
              <a:off x="6497832" y="3184113"/>
              <a:ext cx="247473" cy="232252"/>
            </a:xfrm>
            <a:custGeom>
              <a:avLst/>
              <a:gdLst/>
              <a:ahLst/>
              <a:cxnLst/>
              <a:rect l="l" t="t" r="r" b="b"/>
              <a:pathLst>
                <a:path w="2894" h="2716" extrusionOk="0">
                  <a:moveTo>
                    <a:pt x="2893" y="0"/>
                  </a:moveTo>
                  <a:lnTo>
                    <a:pt x="1" y="2715"/>
                  </a:lnTo>
                  <a:cubicBezTo>
                    <a:pt x="2523" y="1878"/>
                    <a:pt x="2893" y="0"/>
                    <a:pt x="2893"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7"/>
            <p:cNvSpPr/>
            <p:nvPr/>
          </p:nvSpPr>
          <p:spPr>
            <a:xfrm>
              <a:off x="6169286" y="3336414"/>
              <a:ext cx="334268" cy="124250"/>
            </a:xfrm>
            <a:custGeom>
              <a:avLst/>
              <a:gdLst/>
              <a:ahLst/>
              <a:cxnLst/>
              <a:rect l="l" t="t" r="r" b="b"/>
              <a:pathLst>
                <a:path w="3909" h="1453" extrusionOk="0">
                  <a:moveTo>
                    <a:pt x="1" y="1"/>
                  </a:moveTo>
                  <a:cubicBezTo>
                    <a:pt x="1049" y="1286"/>
                    <a:pt x="2686" y="1453"/>
                    <a:pt x="3466" y="1453"/>
                  </a:cubicBezTo>
                  <a:cubicBezTo>
                    <a:pt x="3740" y="1453"/>
                    <a:pt x="3908" y="1432"/>
                    <a:pt x="3908" y="1432"/>
                  </a:cubicBezTo>
                  <a:cubicBezTo>
                    <a:pt x="3908" y="1432"/>
                    <a:pt x="2076" y="244"/>
                    <a:pt x="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7"/>
            <p:cNvSpPr/>
            <p:nvPr/>
          </p:nvSpPr>
          <p:spPr>
            <a:xfrm>
              <a:off x="6169286" y="3336414"/>
              <a:ext cx="319047" cy="126730"/>
            </a:xfrm>
            <a:custGeom>
              <a:avLst/>
              <a:gdLst/>
              <a:ahLst/>
              <a:cxnLst/>
              <a:rect l="l" t="t" r="r" b="b"/>
              <a:pathLst>
                <a:path w="3731" h="1482" extrusionOk="0">
                  <a:moveTo>
                    <a:pt x="1" y="1"/>
                  </a:moveTo>
                  <a:cubicBezTo>
                    <a:pt x="995" y="1325"/>
                    <a:pt x="2642" y="1482"/>
                    <a:pt x="3368" y="1482"/>
                  </a:cubicBezTo>
                  <a:cubicBezTo>
                    <a:pt x="3594" y="1482"/>
                    <a:pt x="3731" y="1467"/>
                    <a:pt x="3731" y="1467"/>
                  </a:cubicBezTo>
                  <a:lnTo>
                    <a:pt x="1" y="1"/>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7"/>
            <p:cNvSpPr/>
            <p:nvPr/>
          </p:nvSpPr>
          <p:spPr>
            <a:xfrm>
              <a:off x="6132344" y="2707115"/>
              <a:ext cx="347779" cy="220109"/>
            </a:xfrm>
            <a:custGeom>
              <a:avLst/>
              <a:gdLst/>
              <a:ahLst/>
              <a:cxnLst/>
              <a:rect l="l" t="t" r="r" b="b"/>
              <a:pathLst>
                <a:path w="4067" h="2574" extrusionOk="0">
                  <a:moveTo>
                    <a:pt x="2747" y="1"/>
                  </a:moveTo>
                  <a:cubicBezTo>
                    <a:pt x="1991" y="1015"/>
                    <a:pt x="1929" y="1015"/>
                    <a:pt x="1929" y="1015"/>
                  </a:cubicBezTo>
                  <a:lnTo>
                    <a:pt x="738" y="660"/>
                  </a:lnTo>
                  <a:cubicBezTo>
                    <a:pt x="738" y="660"/>
                    <a:pt x="1" y="1736"/>
                    <a:pt x="722" y="2573"/>
                  </a:cubicBezTo>
                  <a:lnTo>
                    <a:pt x="4066" y="1031"/>
                  </a:lnTo>
                  <a:cubicBezTo>
                    <a:pt x="3970" y="1015"/>
                    <a:pt x="3727" y="163"/>
                    <a:pt x="2747"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7"/>
            <p:cNvSpPr/>
            <p:nvPr/>
          </p:nvSpPr>
          <p:spPr>
            <a:xfrm>
              <a:off x="6174930" y="2763982"/>
              <a:ext cx="329907" cy="224470"/>
            </a:xfrm>
            <a:custGeom>
              <a:avLst/>
              <a:gdLst/>
              <a:ahLst/>
              <a:cxnLst/>
              <a:rect l="l" t="t" r="r" b="b"/>
              <a:pathLst>
                <a:path w="3858" h="2625" extrusionOk="0">
                  <a:moveTo>
                    <a:pt x="2406" y="0"/>
                  </a:moveTo>
                  <a:cubicBezTo>
                    <a:pt x="2135" y="0"/>
                    <a:pt x="1844" y="56"/>
                    <a:pt x="1559" y="173"/>
                  </a:cubicBezTo>
                  <a:cubicBezTo>
                    <a:pt x="691" y="524"/>
                    <a:pt x="0" y="1361"/>
                    <a:pt x="259" y="1989"/>
                  </a:cubicBezTo>
                  <a:cubicBezTo>
                    <a:pt x="426" y="2400"/>
                    <a:pt x="971" y="2624"/>
                    <a:pt x="1571" y="2624"/>
                  </a:cubicBezTo>
                  <a:cubicBezTo>
                    <a:pt x="1883" y="2624"/>
                    <a:pt x="2210" y="2564"/>
                    <a:pt x="2508" y="2437"/>
                  </a:cubicBezTo>
                  <a:cubicBezTo>
                    <a:pt x="3375" y="2086"/>
                    <a:pt x="3858" y="1280"/>
                    <a:pt x="3599" y="655"/>
                  </a:cubicBezTo>
                  <a:cubicBezTo>
                    <a:pt x="3428" y="233"/>
                    <a:pt x="2958" y="0"/>
                    <a:pt x="2406" y="0"/>
                  </a:cubicBez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7"/>
            <p:cNvSpPr/>
            <p:nvPr/>
          </p:nvSpPr>
          <p:spPr>
            <a:xfrm>
              <a:off x="6136363" y="2727895"/>
              <a:ext cx="408408" cy="311950"/>
            </a:xfrm>
            <a:custGeom>
              <a:avLst/>
              <a:gdLst/>
              <a:ahLst/>
              <a:cxnLst/>
              <a:rect l="l" t="t" r="r" b="b"/>
              <a:pathLst>
                <a:path w="4776" h="3648" extrusionOk="0">
                  <a:moveTo>
                    <a:pt x="4004" y="1"/>
                  </a:moveTo>
                  <a:lnTo>
                    <a:pt x="4004" y="1"/>
                  </a:lnTo>
                  <a:cubicBezTo>
                    <a:pt x="3568" y="240"/>
                    <a:pt x="3198" y="980"/>
                    <a:pt x="3198" y="980"/>
                  </a:cubicBezTo>
                  <a:cubicBezTo>
                    <a:pt x="3198" y="980"/>
                    <a:pt x="2653" y="291"/>
                    <a:pt x="2072" y="291"/>
                  </a:cubicBezTo>
                  <a:cubicBezTo>
                    <a:pt x="1977" y="291"/>
                    <a:pt x="1881" y="309"/>
                    <a:pt x="1786" y="352"/>
                  </a:cubicBezTo>
                  <a:cubicBezTo>
                    <a:pt x="1111" y="676"/>
                    <a:pt x="1223" y="1833"/>
                    <a:pt x="1223" y="1833"/>
                  </a:cubicBezTo>
                  <a:cubicBezTo>
                    <a:pt x="1223" y="1833"/>
                    <a:pt x="935" y="1621"/>
                    <a:pt x="462" y="1621"/>
                  </a:cubicBezTo>
                  <a:cubicBezTo>
                    <a:pt x="323" y="1621"/>
                    <a:pt x="168" y="1639"/>
                    <a:pt x="0" y="1686"/>
                  </a:cubicBezTo>
                  <a:cubicBezTo>
                    <a:pt x="54" y="2694"/>
                    <a:pt x="1116" y="3648"/>
                    <a:pt x="2273" y="3648"/>
                  </a:cubicBezTo>
                  <a:cubicBezTo>
                    <a:pt x="2537" y="3648"/>
                    <a:pt x="2807" y="3598"/>
                    <a:pt x="3070" y="3487"/>
                  </a:cubicBezTo>
                  <a:cubicBezTo>
                    <a:pt x="4725" y="2812"/>
                    <a:pt x="4775" y="722"/>
                    <a:pt x="400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7"/>
            <p:cNvSpPr/>
            <p:nvPr/>
          </p:nvSpPr>
          <p:spPr>
            <a:xfrm>
              <a:off x="6422323" y="3531729"/>
              <a:ext cx="155376" cy="55156"/>
            </a:xfrm>
            <a:custGeom>
              <a:avLst/>
              <a:gdLst/>
              <a:ahLst/>
              <a:cxnLst/>
              <a:rect l="l" t="t" r="r" b="b"/>
              <a:pathLst>
                <a:path w="1817" h="645" extrusionOk="0">
                  <a:moveTo>
                    <a:pt x="0" y="340"/>
                  </a:moveTo>
                  <a:lnTo>
                    <a:pt x="0" y="340"/>
                  </a:lnTo>
                  <a:lnTo>
                    <a:pt x="66" y="644"/>
                  </a:lnTo>
                  <a:close/>
                  <a:moveTo>
                    <a:pt x="1751" y="0"/>
                  </a:moveTo>
                  <a:lnTo>
                    <a:pt x="1751" y="0"/>
                  </a:lnTo>
                  <a:lnTo>
                    <a:pt x="1817" y="305"/>
                  </a:lnTo>
                  <a:lnTo>
                    <a:pt x="1817" y="305"/>
                  </a:ln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7"/>
            <p:cNvSpPr/>
            <p:nvPr/>
          </p:nvSpPr>
          <p:spPr>
            <a:xfrm>
              <a:off x="6422323" y="3531729"/>
              <a:ext cx="155376" cy="55156"/>
            </a:xfrm>
            <a:custGeom>
              <a:avLst/>
              <a:gdLst/>
              <a:ahLst/>
              <a:cxnLst/>
              <a:rect l="l" t="t" r="r" b="b"/>
              <a:pathLst>
                <a:path w="1817" h="645" extrusionOk="0">
                  <a:moveTo>
                    <a:pt x="1751" y="0"/>
                  </a:moveTo>
                  <a:lnTo>
                    <a:pt x="1173" y="112"/>
                  </a:lnTo>
                  <a:cubicBezTo>
                    <a:pt x="1188" y="209"/>
                    <a:pt x="1223" y="305"/>
                    <a:pt x="1238" y="417"/>
                  </a:cubicBezTo>
                  <a:lnTo>
                    <a:pt x="1817" y="305"/>
                  </a:lnTo>
                  <a:lnTo>
                    <a:pt x="1751" y="0"/>
                  </a:lnTo>
                  <a:close/>
                  <a:moveTo>
                    <a:pt x="949" y="162"/>
                  </a:moveTo>
                  <a:lnTo>
                    <a:pt x="0" y="340"/>
                  </a:lnTo>
                  <a:lnTo>
                    <a:pt x="66" y="644"/>
                  </a:lnTo>
                  <a:lnTo>
                    <a:pt x="1011" y="452"/>
                  </a:lnTo>
                  <a:cubicBezTo>
                    <a:pt x="995" y="355"/>
                    <a:pt x="980" y="259"/>
                    <a:pt x="949" y="162"/>
                  </a:cubicBezTo>
                  <a:close/>
                </a:path>
              </a:pathLst>
            </a:custGeom>
            <a:solidFill>
              <a:srgbClr val="5F8343">
                <a:alpha val="31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7"/>
            <p:cNvSpPr/>
            <p:nvPr/>
          </p:nvSpPr>
          <p:spPr>
            <a:xfrm>
              <a:off x="6503476" y="3541306"/>
              <a:ext cx="24799" cy="29074"/>
            </a:xfrm>
            <a:custGeom>
              <a:avLst/>
              <a:gdLst/>
              <a:ahLst/>
              <a:cxnLst/>
              <a:rect l="l" t="t" r="r" b="b"/>
              <a:pathLst>
                <a:path w="290" h="340" extrusionOk="0">
                  <a:moveTo>
                    <a:pt x="224" y="0"/>
                  </a:moveTo>
                  <a:lnTo>
                    <a:pt x="0" y="50"/>
                  </a:lnTo>
                  <a:cubicBezTo>
                    <a:pt x="31" y="147"/>
                    <a:pt x="46" y="243"/>
                    <a:pt x="62" y="340"/>
                  </a:cubicBezTo>
                  <a:lnTo>
                    <a:pt x="289" y="305"/>
                  </a:lnTo>
                  <a:cubicBezTo>
                    <a:pt x="274" y="193"/>
                    <a:pt x="239" y="97"/>
                    <a:pt x="224" y="0"/>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7"/>
            <p:cNvSpPr/>
            <p:nvPr/>
          </p:nvSpPr>
          <p:spPr>
            <a:xfrm>
              <a:off x="6440110" y="3926206"/>
              <a:ext cx="384977" cy="635785"/>
            </a:xfrm>
            <a:custGeom>
              <a:avLst/>
              <a:gdLst/>
              <a:ahLst/>
              <a:cxnLst/>
              <a:rect l="l" t="t" r="r" b="b"/>
              <a:pathLst>
                <a:path w="4502" h="7435" extrusionOk="0">
                  <a:moveTo>
                    <a:pt x="3198" y="0"/>
                  </a:moveTo>
                  <a:lnTo>
                    <a:pt x="1" y="610"/>
                  </a:lnTo>
                  <a:lnTo>
                    <a:pt x="1269" y="7136"/>
                  </a:lnTo>
                  <a:cubicBezTo>
                    <a:pt x="1299" y="7315"/>
                    <a:pt x="1447" y="7435"/>
                    <a:pt x="1610" y="7435"/>
                  </a:cubicBezTo>
                  <a:cubicBezTo>
                    <a:pt x="1637" y="7435"/>
                    <a:pt x="1663" y="7432"/>
                    <a:pt x="1690" y="7425"/>
                  </a:cubicBezTo>
                  <a:lnTo>
                    <a:pt x="4162" y="6959"/>
                  </a:lnTo>
                  <a:cubicBezTo>
                    <a:pt x="4355" y="6912"/>
                    <a:pt x="4502" y="6719"/>
                    <a:pt x="4452" y="6527"/>
                  </a:cubicBezTo>
                  <a:lnTo>
                    <a:pt x="3198"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7"/>
            <p:cNvSpPr/>
            <p:nvPr/>
          </p:nvSpPr>
          <p:spPr>
            <a:xfrm>
              <a:off x="6452680" y="3879087"/>
              <a:ext cx="113817" cy="475963"/>
            </a:xfrm>
            <a:custGeom>
              <a:avLst/>
              <a:gdLst/>
              <a:ahLst/>
              <a:cxnLst/>
              <a:rect l="l" t="t" r="r" b="b"/>
              <a:pathLst>
                <a:path w="1331" h="5566" extrusionOk="0">
                  <a:moveTo>
                    <a:pt x="157" y="1"/>
                  </a:moveTo>
                  <a:cubicBezTo>
                    <a:pt x="147" y="1"/>
                    <a:pt x="137" y="2"/>
                    <a:pt x="127" y="4"/>
                  </a:cubicBezTo>
                  <a:cubicBezTo>
                    <a:pt x="46" y="19"/>
                    <a:pt x="0" y="100"/>
                    <a:pt x="16" y="181"/>
                  </a:cubicBezTo>
                  <a:lnTo>
                    <a:pt x="1026" y="5454"/>
                  </a:lnTo>
                  <a:cubicBezTo>
                    <a:pt x="1041" y="5515"/>
                    <a:pt x="1092" y="5566"/>
                    <a:pt x="1173" y="5566"/>
                  </a:cubicBezTo>
                  <a:lnTo>
                    <a:pt x="1203" y="5566"/>
                  </a:lnTo>
                  <a:cubicBezTo>
                    <a:pt x="1284" y="5550"/>
                    <a:pt x="1331" y="5469"/>
                    <a:pt x="1315" y="5388"/>
                  </a:cubicBezTo>
                  <a:lnTo>
                    <a:pt x="305" y="116"/>
                  </a:lnTo>
                  <a:cubicBezTo>
                    <a:pt x="291" y="48"/>
                    <a:pt x="227" y="1"/>
                    <a:pt x="157"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7"/>
            <p:cNvSpPr/>
            <p:nvPr/>
          </p:nvSpPr>
          <p:spPr>
            <a:xfrm>
              <a:off x="6532123" y="4453914"/>
              <a:ext cx="16589" cy="82520"/>
            </a:xfrm>
            <a:custGeom>
              <a:avLst/>
              <a:gdLst/>
              <a:ahLst/>
              <a:cxnLst/>
              <a:rect l="l" t="t" r="r" b="b"/>
              <a:pathLst>
                <a:path w="194" h="965" extrusionOk="0">
                  <a:moveTo>
                    <a:pt x="1" y="1"/>
                  </a:moveTo>
                  <a:lnTo>
                    <a:pt x="193" y="965"/>
                  </a:lnTo>
                  <a:lnTo>
                    <a:pt x="1"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7"/>
            <p:cNvSpPr/>
            <p:nvPr/>
          </p:nvSpPr>
          <p:spPr>
            <a:xfrm>
              <a:off x="6532123" y="4444336"/>
              <a:ext cx="289973" cy="118178"/>
            </a:xfrm>
            <a:custGeom>
              <a:avLst/>
              <a:gdLst/>
              <a:ahLst/>
              <a:cxnLst/>
              <a:rect l="l" t="t" r="r" b="b"/>
              <a:pathLst>
                <a:path w="3391" h="1382" extrusionOk="0">
                  <a:moveTo>
                    <a:pt x="3279" y="1"/>
                  </a:moveTo>
                  <a:cubicBezTo>
                    <a:pt x="2701" y="225"/>
                    <a:pt x="2107" y="306"/>
                    <a:pt x="1559" y="306"/>
                  </a:cubicBezTo>
                  <a:cubicBezTo>
                    <a:pt x="965" y="306"/>
                    <a:pt x="436" y="209"/>
                    <a:pt x="1" y="113"/>
                  </a:cubicBezTo>
                  <a:lnTo>
                    <a:pt x="1" y="113"/>
                  </a:lnTo>
                  <a:lnTo>
                    <a:pt x="193" y="1077"/>
                  </a:lnTo>
                  <a:cubicBezTo>
                    <a:pt x="228" y="1254"/>
                    <a:pt x="371" y="1382"/>
                    <a:pt x="548" y="1382"/>
                  </a:cubicBezTo>
                  <a:cubicBezTo>
                    <a:pt x="564" y="1382"/>
                    <a:pt x="595" y="1382"/>
                    <a:pt x="614" y="1366"/>
                  </a:cubicBezTo>
                  <a:lnTo>
                    <a:pt x="3086" y="900"/>
                  </a:lnTo>
                  <a:cubicBezTo>
                    <a:pt x="3264" y="869"/>
                    <a:pt x="3391" y="707"/>
                    <a:pt x="3391" y="529"/>
                  </a:cubicBezTo>
                  <a:cubicBezTo>
                    <a:pt x="3391" y="514"/>
                    <a:pt x="3376" y="498"/>
                    <a:pt x="3376" y="468"/>
                  </a:cubicBezTo>
                  <a:lnTo>
                    <a:pt x="3279"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7"/>
            <p:cNvSpPr/>
            <p:nvPr/>
          </p:nvSpPr>
          <p:spPr>
            <a:xfrm>
              <a:off x="6701356" y="4381056"/>
              <a:ext cx="42585" cy="33008"/>
            </a:xfrm>
            <a:custGeom>
              <a:avLst/>
              <a:gdLst/>
              <a:ahLst/>
              <a:cxnLst/>
              <a:rect l="l" t="t" r="r" b="b"/>
              <a:pathLst>
                <a:path w="498" h="386" extrusionOk="0">
                  <a:moveTo>
                    <a:pt x="255" y="0"/>
                  </a:moveTo>
                  <a:cubicBezTo>
                    <a:pt x="97" y="0"/>
                    <a:pt x="0" y="178"/>
                    <a:pt x="97" y="320"/>
                  </a:cubicBezTo>
                  <a:cubicBezTo>
                    <a:pt x="128" y="340"/>
                    <a:pt x="158" y="371"/>
                    <a:pt x="193" y="371"/>
                  </a:cubicBezTo>
                  <a:cubicBezTo>
                    <a:pt x="209" y="386"/>
                    <a:pt x="224" y="386"/>
                    <a:pt x="239" y="386"/>
                  </a:cubicBezTo>
                  <a:cubicBezTo>
                    <a:pt x="401" y="386"/>
                    <a:pt x="498" y="209"/>
                    <a:pt x="401" y="66"/>
                  </a:cubicBezTo>
                  <a:cubicBezTo>
                    <a:pt x="371" y="50"/>
                    <a:pt x="336" y="16"/>
                    <a:pt x="305" y="16"/>
                  </a:cubicBezTo>
                  <a:cubicBezTo>
                    <a:pt x="290" y="0"/>
                    <a:pt x="274" y="0"/>
                    <a:pt x="255"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7"/>
            <p:cNvSpPr/>
            <p:nvPr/>
          </p:nvSpPr>
          <p:spPr>
            <a:xfrm>
              <a:off x="6548627" y="4115876"/>
              <a:ext cx="42671" cy="33008"/>
            </a:xfrm>
            <a:custGeom>
              <a:avLst/>
              <a:gdLst/>
              <a:ahLst/>
              <a:cxnLst/>
              <a:rect l="l" t="t" r="r" b="b"/>
              <a:pathLst>
                <a:path w="499" h="386" extrusionOk="0">
                  <a:moveTo>
                    <a:pt x="259" y="0"/>
                  </a:moveTo>
                  <a:cubicBezTo>
                    <a:pt x="97" y="0"/>
                    <a:pt x="0" y="178"/>
                    <a:pt x="97" y="320"/>
                  </a:cubicBezTo>
                  <a:cubicBezTo>
                    <a:pt x="132" y="336"/>
                    <a:pt x="162" y="370"/>
                    <a:pt x="193" y="370"/>
                  </a:cubicBezTo>
                  <a:cubicBezTo>
                    <a:pt x="209" y="386"/>
                    <a:pt x="228" y="386"/>
                    <a:pt x="243" y="386"/>
                  </a:cubicBezTo>
                  <a:cubicBezTo>
                    <a:pt x="402" y="386"/>
                    <a:pt x="498" y="208"/>
                    <a:pt x="402" y="66"/>
                  </a:cubicBezTo>
                  <a:cubicBezTo>
                    <a:pt x="371" y="46"/>
                    <a:pt x="340" y="16"/>
                    <a:pt x="305" y="16"/>
                  </a:cubicBezTo>
                  <a:cubicBezTo>
                    <a:pt x="290" y="0"/>
                    <a:pt x="274" y="0"/>
                    <a:pt x="259"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7"/>
            <p:cNvSpPr/>
            <p:nvPr/>
          </p:nvSpPr>
          <p:spPr>
            <a:xfrm>
              <a:off x="6581636" y="4348047"/>
              <a:ext cx="108601" cy="82520"/>
            </a:xfrm>
            <a:custGeom>
              <a:avLst/>
              <a:gdLst/>
              <a:ahLst/>
              <a:cxnLst/>
              <a:rect l="l" t="t" r="r" b="b"/>
              <a:pathLst>
                <a:path w="1270" h="965" extrusionOk="0">
                  <a:moveTo>
                    <a:pt x="644" y="1"/>
                  </a:moveTo>
                  <a:cubicBezTo>
                    <a:pt x="243" y="1"/>
                    <a:pt x="0" y="436"/>
                    <a:pt x="259" y="787"/>
                  </a:cubicBezTo>
                  <a:cubicBezTo>
                    <a:pt x="324" y="868"/>
                    <a:pt x="401" y="919"/>
                    <a:pt x="482" y="934"/>
                  </a:cubicBezTo>
                  <a:cubicBezTo>
                    <a:pt x="532" y="949"/>
                    <a:pt x="579" y="965"/>
                    <a:pt x="629" y="965"/>
                  </a:cubicBezTo>
                  <a:cubicBezTo>
                    <a:pt x="1030" y="965"/>
                    <a:pt x="1269" y="514"/>
                    <a:pt x="1015" y="163"/>
                  </a:cubicBezTo>
                  <a:cubicBezTo>
                    <a:pt x="949" y="97"/>
                    <a:pt x="868" y="31"/>
                    <a:pt x="787" y="16"/>
                  </a:cubicBezTo>
                  <a:cubicBezTo>
                    <a:pt x="741" y="1"/>
                    <a:pt x="691" y="1"/>
                    <a:pt x="644"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7"/>
            <p:cNvSpPr/>
            <p:nvPr/>
          </p:nvSpPr>
          <p:spPr>
            <a:xfrm>
              <a:off x="6628412" y="4238247"/>
              <a:ext cx="123822" cy="94748"/>
            </a:xfrm>
            <a:custGeom>
              <a:avLst/>
              <a:gdLst/>
              <a:ahLst/>
              <a:cxnLst/>
              <a:rect l="l" t="t" r="r" b="b"/>
              <a:pathLst>
                <a:path w="1448" h="1108" extrusionOk="0">
                  <a:moveTo>
                    <a:pt x="722" y="0"/>
                  </a:moveTo>
                  <a:cubicBezTo>
                    <a:pt x="275" y="0"/>
                    <a:pt x="1" y="513"/>
                    <a:pt x="306" y="914"/>
                  </a:cubicBezTo>
                  <a:cubicBezTo>
                    <a:pt x="371" y="995"/>
                    <a:pt x="452" y="1045"/>
                    <a:pt x="549" y="1076"/>
                  </a:cubicBezTo>
                  <a:cubicBezTo>
                    <a:pt x="610" y="1092"/>
                    <a:pt x="660" y="1107"/>
                    <a:pt x="722" y="1107"/>
                  </a:cubicBezTo>
                  <a:cubicBezTo>
                    <a:pt x="1173" y="1107"/>
                    <a:pt x="1447" y="594"/>
                    <a:pt x="1143" y="193"/>
                  </a:cubicBezTo>
                  <a:cubicBezTo>
                    <a:pt x="1077" y="112"/>
                    <a:pt x="996" y="46"/>
                    <a:pt x="900" y="31"/>
                  </a:cubicBezTo>
                  <a:cubicBezTo>
                    <a:pt x="838" y="16"/>
                    <a:pt x="788" y="0"/>
                    <a:pt x="722"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7"/>
            <p:cNvSpPr/>
            <p:nvPr/>
          </p:nvSpPr>
          <p:spPr>
            <a:xfrm>
              <a:off x="6383670" y="3470501"/>
              <a:ext cx="217458" cy="93380"/>
            </a:xfrm>
            <a:custGeom>
              <a:avLst/>
              <a:gdLst/>
              <a:ahLst/>
              <a:cxnLst/>
              <a:rect l="l" t="t" r="r" b="b"/>
              <a:pathLst>
                <a:path w="2543" h="1092" extrusionOk="0">
                  <a:moveTo>
                    <a:pt x="2126" y="1"/>
                  </a:moveTo>
                  <a:cubicBezTo>
                    <a:pt x="2098" y="1"/>
                    <a:pt x="2070" y="4"/>
                    <a:pt x="2041" y="11"/>
                  </a:cubicBezTo>
                  <a:lnTo>
                    <a:pt x="340" y="331"/>
                  </a:lnTo>
                  <a:cubicBezTo>
                    <a:pt x="132" y="381"/>
                    <a:pt x="1" y="574"/>
                    <a:pt x="36" y="782"/>
                  </a:cubicBezTo>
                  <a:cubicBezTo>
                    <a:pt x="77" y="969"/>
                    <a:pt x="238" y="1091"/>
                    <a:pt x="421" y="1091"/>
                  </a:cubicBezTo>
                  <a:cubicBezTo>
                    <a:pt x="442" y="1091"/>
                    <a:pt x="462" y="1090"/>
                    <a:pt x="483" y="1087"/>
                  </a:cubicBezTo>
                  <a:lnTo>
                    <a:pt x="2188" y="747"/>
                  </a:lnTo>
                  <a:cubicBezTo>
                    <a:pt x="2396" y="716"/>
                    <a:pt x="2543" y="508"/>
                    <a:pt x="2493" y="315"/>
                  </a:cubicBezTo>
                  <a:cubicBezTo>
                    <a:pt x="2466" y="135"/>
                    <a:pt x="2306" y="1"/>
                    <a:pt x="2126"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7"/>
            <p:cNvSpPr/>
            <p:nvPr/>
          </p:nvSpPr>
          <p:spPr>
            <a:xfrm>
              <a:off x="6420955" y="3531729"/>
              <a:ext cx="153837" cy="34376"/>
            </a:xfrm>
            <a:custGeom>
              <a:avLst/>
              <a:gdLst/>
              <a:ahLst/>
              <a:cxnLst/>
              <a:rect l="l" t="t" r="r" b="b"/>
              <a:pathLst>
                <a:path w="1799" h="402" extrusionOk="0">
                  <a:moveTo>
                    <a:pt x="1752" y="0"/>
                  </a:moveTo>
                  <a:lnTo>
                    <a:pt x="47" y="320"/>
                  </a:lnTo>
                  <a:cubicBezTo>
                    <a:pt x="16" y="340"/>
                    <a:pt x="1" y="355"/>
                    <a:pt x="16" y="371"/>
                  </a:cubicBezTo>
                  <a:cubicBezTo>
                    <a:pt x="16" y="386"/>
                    <a:pt x="32" y="401"/>
                    <a:pt x="47" y="401"/>
                  </a:cubicBezTo>
                  <a:lnTo>
                    <a:pt x="1767" y="81"/>
                  </a:lnTo>
                  <a:cubicBezTo>
                    <a:pt x="1783" y="66"/>
                    <a:pt x="1798" y="50"/>
                    <a:pt x="1798" y="31"/>
                  </a:cubicBezTo>
                  <a:cubicBezTo>
                    <a:pt x="1783" y="16"/>
                    <a:pt x="1767" y="0"/>
                    <a:pt x="1752"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extBox 29">
            <a:extLst>
              <a:ext uri="{FF2B5EF4-FFF2-40B4-BE49-F238E27FC236}">
                <a16:creationId xmlns:a16="http://schemas.microsoft.com/office/drawing/2014/main" id="{DB088F18-E20F-920C-D32A-66F52B7C539D}"/>
              </a:ext>
            </a:extLst>
          </p:cNvPr>
          <p:cNvSpPr txBox="1"/>
          <p:nvPr/>
        </p:nvSpPr>
        <p:spPr>
          <a:xfrm>
            <a:off x="3702371" y="2499"/>
            <a:ext cx="1739258" cy="496996"/>
          </a:xfrm>
          <a:prstGeom prst="rect">
            <a:avLst/>
          </a:prstGeom>
          <a:noFill/>
        </p:spPr>
        <p:txBody>
          <a:bodyPr wrap="square" rtlCol="0">
            <a:spAutoFit/>
          </a:bodyPr>
          <a:lstStyle/>
          <a:p>
            <a:pPr algn="ctr">
              <a:lnSpc>
                <a:spcPct val="150000"/>
              </a:lnSpc>
            </a:pPr>
            <a:r>
              <a:rPr lang="en-US" sz="2000" b="1">
                <a:effectLst/>
                <a:latin typeface="+mj-lt"/>
                <a:ea typeface="Times New Roman" panose="02020603050405020304" pitchFamily="18" charset="0"/>
              </a:rPr>
              <a:t>Luyện tập </a:t>
            </a:r>
            <a:endParaRPr lang="en-US" sz="2000" b="1">
              <a:latin typeface="+mj-lt"/>
            </a:endParaRPr>
          </a:p>
        </p:txBody>
      </p:sp>
      <p:sp>
        <p:nvSpPr>
          <p:cNvPr id="32" name="Rectangle: Rounded Corners 31">
            <a:extLst>
              <a:ext uri="{FF2B5EF4-FFF2-40B4-BE49-F238E27FC236}">
                <a16:creationId xmlns:a16="http://schemas.microsoft.com/office/drawing/2014/main" id="{6F35A162-FA40-6F57-0EBF-BFC0840D25DD}"/>
              </a:ext>
            </a:extLst>
          </p:cNvPr>
          <p:cNvSpPr/>
          <p:nvPr/>
        </p:nvSpPr>
        <p:spPr>
          <a:xfrm>
            <a:off x="420908" y="613759"/>
            <a:ext cx="8503161" cy="4261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4381477-B825-01A7-23E2-B6681E323FC3}"/>
              </a:ext>
            </a:extLst>
          </p:cNvPr>
          <p:cNvSpPr txBox="1"/>
          <p:nvPr/>
        </p:nvSpPr>
        <p:spPr>
          <a:xfrm>
            <a:off x="628359" y="552062"/>
            <a:ext cx="8503161" cy="456535"/>
          </a:xfrm>
          <a:prstGeom prst="rect">
            <a:avLst/>
          </a:prstGeom>
          <a:noFill/>
        </p:spPr>
        <p:txBody>
          <a:bodyPr wrap="square" rtlCol="0">
            <a:spAutoFit/>
          </a:bodyPr>
          <a:lstStyle/>
          <a:p>
            <a:pPr algn="just">
              <a:lnSpc>
                <a:spcPct val="150000"/>
              </a:lnSpc>
            </a:pPr>
            <a:r>
              <a:rPr lang="en-US" sz="1800">
                <a:latin typeface="+mj-lt"/>
                <a:ea typeface="Times New Roman" panose="02020603050405020304" pitchFamily="18" charset="0"/>
              </a:rPr>
              <a:t>H</a:t>
            </a:r>
            <a:r>
              <a:rPr lang="en-US" sz="1800">
                <a:solidFill>
                  <a:srgbClr val="000000"/>
                </a:solidFill>
                <a:effectLst/>
                <a:latin typeface="+mj-lt"/>
                <a:ea typeface="Times New Roman" panose="02020603050405020304" pitchFamily="18" charset="0"/>
              </a:rPr>
              <a:t>ãy lập bảng phân biệt quá trình tổng hợp và phân giải chất hữu cơ ở tế bào</a:t>
            </a:r>
            <a:endParaRPr lang="en-US">
              <a:latin typeface="+mj-lt"/>
            </a:endParaRPr>
          </a:p>
        </p:txBody>
      </p:sp>
      <p:graphicFrame>
        <p:nvGraphicFramePr>
          <p:cNvPr id="38" name="Table 38">
            <a:extLst>
              <a:ext uri="{FF2B5EF4-FFF2-40B4-BE49-F238E27FC236}">
                <a16:creationId xmlns:a16="http://schemas.microsoft.com/office/drawing/2014/main" id="{B9D7ACE5-663B-B0E4-68B2-9117B8E8C009}"/>
              </a:ext>
            </a:extLst>
          </p:cNvPr>
          <p:cNvGraphicFramePr>
            <a:graphicFrameLocks noGrp="1"/>
          </p:cNvGraphicFramePr>
          <p:nvPr>
            <p:extLst>
              <p:ext uri="{D42A27DB-BD31-4B8C-83A1-F6EECF244321}">
                <p14:modId xmlns:p14="http://schemas.microsoft.com/office/powerpoint/2010/main" val="3706354226"/>
              </p:ext>
            </p:extLst>
          </p:nvPr>
        </p:nvGraphicFramePr>
        <p:xfrm>
          <a:off x="298806" y="1238473"/>
          <a:ext cx="8546388" cy="3083560"/>
        </p:xfrm>
        <a:graphic>
          <a:graphicData uri="http://schemas.openxmlformats.org/drawingml/2006/table">
            <a:tbl>
              <a:tblPr firstRow="1" bandRow="1">
                <a:tableStyleId>{16A689A0-844E-482E-BDC3-29BFCA522325}</a:tableStyleId>
              </a:tblPr>
              <a:tblGrid>
                <a:gridCol w="2848796">
                  <a:extLst>
                    <a:ext uri="{9D8B030D-6E8A-4147-A177-3AD203B41FA5}">
                      <a16:colId xmlns:a16="http://schemas.microsoft.com/office/drawing/2014/main" val="577535400"/>
                    </a:ext>
                  </a:extLst>
                </a:gridCol>
                <a:gridCol w="2848796">
                  <a:extLst>
                    <a:ext uri="{9D8B030D-6E8A-4147-A177-3AD203B41FA5}">
                      <a16:colId xmlns:a16="http://schemas.microsoft.com/office/drawing/2014/main" val="1947773353"/>
                    </a:ext>
                  </a:extLst>
                </a:gridCol>
                <a:gridCol w="2848796">
                  <a:extLst>
                    <a:ext uri="{9D8B030D-6E8A-4147-A177-3AD203B41FA5}">
                      <a16:colId xmlns:a16="http://schemas.microsoft.com/office/drawing/2014/main" val="2430087748"/>
                    </a:ext>
                  </a:extLst>
                </a:gridCol>
              </a:tblGrid>
              <a:tr h="370840">
                <a:tc>
                  <a:txBody>
                    <a:bodyPr/>
                    <a:lstStyle/>
                    <a:p>
                      <a:pPr algn="ctr">
                        <a:lnSpc>
                          <a:spcPct val="150000"/>
                        </a:lnSpc>
                      </a:pPr>
                      <a:r>
                        <a:rPr lang="en-US" sz="1800"/>
                        <a:t>Tiêu chí</a:t>
                      </a:r>
                    </a:p>
                  </a:txBody>
                  <a:tcPr anchor="ctr">
                    <a:solidFill>
                      <a:schemeClr val="accent3">
                        <a:lumMod val="60000"/>
                        <a:lumOff val="40000"/>
                      </a:schemeClr>
                    </a:solidFill>
                  </a:tcPr>
                </a:tc>
                <a:tc>
                  <a:txBody>
                    <a:bodyPr/>
                    <a:lstStyle/>
                    <a:p>
                      <a:pPr algn="ctr">
                        <a:lnSpc>
                          <a:spcPct val="150000"/>
                        </a:lnSpc>
                      </a:pPr>
                      <a:r>
                        <a:rPr lang="en-US" sz="1800"/>
                        <a:t>Quá trình tổng hợp </a:t>
                      </a:r>
                    </a:p>
                  </a:txBody>
                  <a:tcPr anchor="ctr">
                    <a:solidFill>
                      <a:schemeClr val="accent3">
                        <a:lumMod val="60000"/>
                        <a:lumOff val="40000"/>
                      </a:schemeClr>
                    </a:solidFill>
                  </a:tcPr>
                </a:tc>
                <a:tc>
                  <a:txBody>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lang="en-US" sz="1800">
                        <a:effectLst/>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1800">
                          <a:effectLst/>
                        </a:rPr>
                        <a:t>Quá trình phân giải </a:t>
                      </a:r>
                      <a:endParaRPr lang="en-US" sz="1800">
                        <a:effectLst/>
                        <a:latin typeface="Calibri" panose="020F0502020204030204" pitchFamily="34" charset="0"/>
                        <a:ea typeface="Calibri" panose="020F0502020204030204" pitchFamily="34" charset="0"/>
                      </a:endParaRPr>
                    </a:p>
                    <a:p>
                      <a:pPr algn="ctr">
                        <a:lnSpc>
                          <a:spcPct val="150000"/>
                        </a:lnSpc>
                      </a:pPr>
                      <a:endParaRPr lang="en-US" sz="1800"/>
                    </a:p>
                  </a:txBody>
                  <a:tcPr anchor="ctr">
                    <a:solidFill>
                      <a:schemeClr val="accent3">
                        <a:lumMod val="60000"/>
                        <a:lumOff val="40000"/>
                      </a:schemeClr>
                    </a:solidFill>
                  </a:tcPr>
                </a:tc>
                <a:extLst>
                  <a:ext uri="{0D108BD9-81ED-4DB2-BD59-A6C34878D82A}">
                    <a16:rowId xmlns:a16="http://schemas.microsoft.com/office/drawing/2014/main" val="2505687829"/>
                  </a:ext>
                </a:extLst>
              </a:tr>
              <a:tr h="370840">
                <a:tc>
                  <a:txBody>
                    <a:bodyPr/>
                    <a:lstStyle/>
                    <a:p>
                      <a:pPr algn="ctr">
                        <a:lnSpc>
                          <a:spcPct val="150000"/>
                        </a:lnSpc>
                      </a:pPr>
                      <a:r>
                        <a:rPr lang="en-US" sz="1800"/>
                        <a:t>Nguyên liệu</a:t>
                      </a:r>
                    </a:p>
                  </a:txBody>
                  <a:tcPr anchor="ctr">
                    <a:solidFill>
                      <a:schemeClr val="tx1">
                        <a:lumMod val="10000"/>
                        <a:lumOff val="90000"/>
                      </a:schemeClr>
                    </a:solidFill>
                  </a:tcPr>
                </a:tc>
                <a:tc>
                  <a:txBody>
                    <a:bodyPr/>
                    <a:lstStyle/>
                    <a:p>
                      <a:pPr algn="ctr">
                        <a:lnSpc>
                          <a:spcPct val="150000"/>
                        </a:lnSpc>
                      </a:pPr>
                      <a:r>
                        <a:rPr lang="en-US" sz="1800"/>
                        <a:t>Các chất đơn giản </a:t>
                      </a:r>
                    </a:p>
                  </a:txBody>
                  <a:tcPr anchor="ctr"/>
                </a:tc>
                <a:tc>
                  <a:txBody>
                    <a:bodyPr/>
                    <a:lstStyle/>
                    <a:p>
                      <a:pPr algn="ctr">
                        <a:lnSpc>
                          <a:spcPct val="150000"/>
                        </a:lnSpc>
                      </a:pPr>
                      <a:r>
                        <a:rPr lang="en-US" sz="1800"/>
                        <a:t>Các chất hữu cơ phức tạp </a:t>
                      </a:r>
                    </a:p>
                  </a:txBody>
                  <a:tcPr anchor="ctr"/>
                </a:tc>
                <a:extLst>
                  <a:ext uri="{0D108BD9-81ED-4DB2-BD59-A6C34878D82A}">
                    <a16:rowId xmlns:a16="http://schemas.microsoft.com/office/drawing/2014/main" val="1610456357"/>
                  </a:ext>
                </a:extLst>
              </a:tr>
              <a:tr h="370840">
                <a:tc>
                  <a:txBody>
                    <a:bodyPr/>
                    <a:lstStyle/>
                    <a:p>
                      <a:pPr algn="ctr">
                        <a:lnSpc>
                          <a:spcPct val="150000"/>
                        </a:lnSpc>
                      </a:pPr>
                      <a:r>
                        <a:rPr lang="en-US" sz="1800"/>
                        <a:t>Sản phẩm</a:t>
                      </a:r>
                    </a:p>
                  </a:txBody>
                  <a:tcPr anchor="ctr">
                    <a:solidFill>
                      <a:schemeClr val="tx1">
                        <a:lumMod val="10000"/>
                        <a:lumOff val="90000"/>
                      </a:schemeClr>
                    </a:solidFill>
                  </a:tcPr>
                </a:tc>
                <a:tc>
                  <a:txBody>
                    <a:bodyPr/>
                    <a:lstStyle/>
                    <a:p>
                      <a:pPr algn="ctr">
                        <a:lnSpc>
                          <a:spcPct val="150000"/>
                        </a:lnSpc>
                      </a:pPr>
                      <a:r>
                        <a:rPr lang="en-US" sz="1800"/>
                        <a:t>Các chất hữu cơ phức tạp</a:t>
                      </a:r>
                    </a:p>
                  </a:txBody>
                  <a:tcPr anchor="ctr"/>
                </a:tc>
                <a:tc>
                  <a:txBody>
                    <a:bodyPr/>
                    <a:lstStyle/>
                    <a:p>
                      <a:pPr algn="ctr">
                        <a:lnSpc>
                          <a:spcPct val="150000"/>
                        </a:lnSpc>
                      </a:pPr>
                      <a:r>
                        <a:rPr lang="en-US" sz="1800"/>
                        <a:t>Các chất đơn giản</a:t>
                      </a:r>
                    </a:p>
                  </a:txBody>
                  <a:tcPr anchor="ctr"/>
                </a:tc>
                <a:extLst>
                  <a:ext uri="{0D108BD9-81ED-4DB2-BD59-A6C34878D82A}">
                    <a16:rowId xmlns:a16="http://schemas.microsoft.com/office/drawing/2014/main" val="280167334"/>
                  </a:ext>
                </a:extLst>
              </a:tr>
              <a:tr h="370840">
                <a:tc>
                  <a:txBody>
                    <a:bodyPr/>
                    <a:lstStyle/>
                    <a:p>
                      <a:pPr algn="ctr">
                        <a:lnSpc>
                          <a:spcPct val="150000"/>
                        </a:lnSpc>
                      </a:pPr>
                      <a:r>
                        <a:rPr lang="en-US" sz="1800"/>
                        <a:t>Năng lượng</a:t>
                      </a:r>
                    </a:p>
                  </a:txBody>
                  <a:tcPr anchor="ctr">
                    <a:solidFill>
                      <a:schemeClr val="tx1">
                        <a:lumMod val="10000"/>
                        <a:lumOff val="90000"/>
                      </a:schemeClr>
                    </a:solidFill>
                  </a:tcPr>
                </a:tc>
                <a:tc>
                  <a:txBody>
                    <a:bodyPr/>
                    <a:lstStyle/>
                    <a:p>
                      <a:pPr algn="ctr">
                        <a:lnSpc>
                          <a:spcPct val="150000"/>
                        </a:lnSpc>
                      </a:pPr>
                      <a:r>
                        <a:rPr lang="en-US" sz="1800"/>
                        <a:t>Tích lũy năng lượng</a:t>
                      </a:r>
                    </a:p>
                  </a:txBody>
                  <a:tcPr anchor="ctr"/>
                </a:tc>
                <a:tc>
                  <a:txBody>
                    <a:bodyPr/>
                    <a:lstStyle/>
                    <a:p>
                      <a:pPr algn="ctr">
                        <a:lnSpc>
                          <a:spcPct val="150000"/>
                        </a:lnSpc>
                      </a:pPr>
                      <a:r>
                        <a:rPr lang="en-US" sz="1800"/>
                        <a:t>Giải phóng năng lượng</a:t>
                      </a:r>
                    </a:p>
                  </a:txBody>
                  <a:tcPr anchor="ctr"/>
                </a:tc>
                <a:extLst>
                  <a:ext uri="{0D108BD9-81ED-4DB2-BD59-A6C34878D82A}">
                    <a16:rowId xmlns:a16="http://schemas.microsoft.com/office/drawing/2014/main" val="129719589"/>
                  </a:ext>
                </a:extLst>
              </a:tr>
              <a:tr h="370840">
                <a:tc>
                  <a:txBody>
                    <a:bodyPr/>
                    <a:lstStyle/>
                    <a:p>
                      <a:pPr algn="ctr">
                        <a:lnSpc>
                          <a:spcPct val="150000"/>
                        </a:lnSpc>
                      </a:pPr>
                      <a:r>
                        <a:rPr lang="en-US" sz="1800"/>
                        <a:t>Ví dụ</a:t>
                      </a:r>
                    </a:p>
                  </a:txBody>
                  <a:tcPr anchor="ctr">
                    <a:solidFill>
                      <a:schemeClr val="tx1">
                        <a:lumMod val="10000"/>
                        <a:lumOff val="90000"/>
                      </a:schemeClr>
                    </a:solidFill>
                  </a:tcPr>
                </a:tc>
                <a:tc>
                  <a:txBody>
                    <a:bodyPr/>
                    <a:lstStyle/>
                    <a:p>
                      <a:pPr algn="ctr">
                        <a:lnSpc>
                          <a:spcPct val="150000"/>
                        </a:lnSpc>
                      </a:pPr>
                      <a:r>
                        <a:rPr lang="en-US" sz="1800"/>
                        <a:t>Quang hợp</a:t>
                      </a:r>
                    </a:p>
                  </a:txBody>
                  <a:tcPr anchor="ctr"/>
                </a:tc>
                <a:tc>
                  <a:txBody>
                    <a:bodyPr/>
                    <a:lstStyle/>
                    <a:p>
                      <a:pPr algn="ctr">
                        <a:lnSpc>
                          <a:spcPct val="150000"/>
                        </a:lnSpc>
                      </a:pPr>
                      <a:r>
                        <a:rPr lang="en-US" sz="1800"/>
                        <a:t>Hô hấp tế bào</a:t>
                      </a:r>
                    </a:p>
                  </a:txBody>
                  <a:tcPr anchor="ctr"/>
                </a:tc>
                <a:extLst>
                  <a:ext uri="{0D108BD9-81ED-4DB2-BD59-A6C34878D82A}">
                    <a16:rowId xmlns:a16="http://schemas.microsoft.com/office/drawing/2014/main" val="1784685170"/>
                  </a:ext>
                </a:extLst>
              </a:tr>
            </a:tbl>
          </a:graphicData>
        </a:graphic>
      </p:graphicFrame>
      <p:grpSp>
        <p:nvGrpSpPr>
          <p:cNvPr id="39" name="Google Shape;3003;p47">
            <a:extLst>
              <a:ext uri="{FF2B5EF4-FFF2-40B4-BE49-F238E27FC236}">
                <a16:creationId xmlns:a16="http://schemas.microsoft.com/office/drawing/2014/main" id="{C16B4BA4-6421-F138-662D-5B37561AC8DA}"/>
              </a:ext>
            </a:extLst>
          </p:cNvPr>
          <p:cNvGrpSpPr/>
          <p:nvPr/>
        </p:nvGrpSpPr>
        <p:grpSpPr>
          <a:xfrm>
            <a:off x="380320" y="4012928"/>
            <a:ext cx="570639" cy="963995"/>
            <a:chOff x="4742824" y="2752607"/>
            <a:chExt cx="633228" cy="1250551"/>
          </a:xfrm>
        </p:grpSpPr>
        <p:sp>
          <p:nvSpPr>
            <p:cNvPr id="40" name="Google Shape;3004;p47">
              <a:extLst>
                <a:ext uri="{FF2B5EF4-FFF2-40B4-BE49-F238E27FC236}">
                  <a16:creationId xmlns:a16="http://schemas.microsoft.com/office/drawing/2014/main" id="{8D3C01E2-8B31-6360-2361-4402BBD4305D}"/>
                </a:ext>
              </a:extLst>
            </p:cNvPr>
            <p:cNvSpPr/>
            <p:nvPr/>
          </p:nvSpPr>
          <p:spPr>
            <a:xfrm>
              <a:off x="5103866" y="2886007"/>
              <a:ext cx="169315" cy="585248"/>
            </a:xfrm>
            <a:custGeom>
              <a:avLst/>
              <a:gdLst/>
              <a:ahLst/>
              <a:cxnLst/>
              <a:rect l="l" t="t" r="r" b="b"/>
              <a:pathLst>
                <a:path w="1980" h="6844" extrusionOk="0">
                  <a:moveTo>
                    <a:pt x="421" y="1"/>
                  </a:moveTo>
                  <a:cubicBezTo>
                    <a:pt x="405" y="1"/>
                    <a:pt x="388" y="4"/>
                    <a:pt x="371" y="13"/>
                  </a:cubicBezTo>
                  <a:cubicBezTo>
                    <a:pt x="321" y="28"/>
                    <a:pt x="290" y="94"/>
                    <a:pt x="305" y="155"/>
                  </a:cubicBezTo>
                  <a:cubicBezTo>
                    <a:pt x="1721" y="3723"/>
                    <a:pt x="51" y="6651"/>
                    <a:pt x="31" y="6682"/>
                  </a:cubicBezTo>
                  <a:cubicBezTo>
                    <a:pt x="1" y="6732"/>
                    <a:pt x="16" y="6793"/>
                    <a:pt x="66" y="6828"/>
                  </a:cubicBezTo>
                  <a:cubicBezTo>
                    <a:pt x="82" y="6844"/>
                    <a:pt x="112" y="6844"/>
                    <a:pt x="128" y="6844"/>
                  </a:cubicBezTo>
                  <a:cubicBezTo>
                    <a:pt x="163" y="6844"/>
                    <a:pt x="193" y="6828"/>
                    <a:pt x="224" y="6793"/>
                  </a:cubicBezTo>
                  <a:cubicBezTo>
                    <a:pt x="244" y="6763"/>
                    <a:pt x="1979" y="3758"/>
                    <a:pt x="514" y="78"/>
                  </a:cubicBezTo>
                  <a:cubicBezTo>
                    <a:pt x="502" y="30"/>
                    <a:pt x="466" y="1"/>
                    <a:pt x="42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05;p47">
              <a:extLst>
                <a:ext uri="{FF2B5EF4-FFF2-40B4-BE49-F238E27FC236}">
                  <a16:creationId xmlns:a16="http://schemas.microsoft.com/office/drawing/2014/main" id="{1771A24F-40AA-13A1-DC3A-BB017C403179}"/>
                </a:ext>
              </a:extLst>
            </p:cNvPr>
            <p:cNvSpPr/>
            <p:nvPr/>
          </p:nvSpPr>
          <p:spPr>
            <a:xfrm>
              <a:off x="5014506" y="2752607"/>
              <a:ext cx="189752" cy="150074"/>
            </a:xfrm>
            <a:custGeom>
              <a:avLst/>
              <a:gdLst/>
              <a:ahLst/>
              <a:cxnLst/>
              <a:rect l="l" t="t" r="r" b="b"/>
              <a:pathLst>
                <a:path w="2219" h="1755" extrusionOk="0">
                  <a:moveTo>
                    <a:pt x="1098" y="1"/>
                  </a:moveTo>
                  <a:cubicBezTo>
                    <a:pt x="988" y="1"/>
                    <a:pt x="878" y="19"/>
                    <a:pt x="772" y="61"/>
                  </a:cubicBezTo>
                  <a:cubicBezTo>
                    <a:pt x="243" y="254"/>
                    <a:pt x="0" y="963"/>
                    <a:pt x="162" y="1349"/>
                  </a:cubicBezTo>
                  <a:cubicBezTo>
                    <a:pt x="262" y="1605"/>
                    <a:pt x="561" y="1754"/>
                    <a:pt x="913" y="1754"/>
                  </a:cubicBezTo>
                  <a:cubicBezTo>
                    <a:pt x="1064" y="1754"/>
                    <a:pt x="1225" y="1727"/>
                    <a:pt x="1385" y="1669"/>
                  </a:cubicBezTo>
                  <a:cubicBezTo>
                    <a:pt x="1913" y="1461"/>
                    <a:pt x="2218" y="979"/>
                    <a:pt x="2075" y="593"/>
                  </a:cubicBezTo>
                  <a:cubicBezTo>
                    <a:pt x="1958" y="297"/>
                    <a:pt x="1535" y="1"/>
                    <a:pt x="1098"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06;p47">
              <a:extLst>
                <a:ext uri="{FF2B5EF4-FFF2-40B4-BE49-F238E27FC236}">
                  <a16:creationId xmlns:a16="http://schemas.microsoft.com/office/drawing/2014/main" id="{1AD8770A-4CAB-B75A-6855-DAF001B79A13}"/>
                </a:ext>
              </a:extLst>
            </p:cNvPr>
            <p:cNvSpPr/>
            <p:nvPr/>
          </p:nvSpPr>
          <p:spPr>
            <a:xfrm>
              <a:off x="4995779" y="2777235"/>
              <a:ext cx="255255" cy="186417"/>
            </a:xfrm>
            <a:custGeom>
              <a:avLst/>
              <a:gdLst/>
              <a:ahLst/>
              <a:cxnLst/>
              <a:rect l="l" t="t" r="r" b="b"/>
              <a:pathLst>
                <a:path w="2985" h="2180" extrusionOk="0">
                  <a:moveTo>
                    <a:pt x="2487" y="0"/>
                  </a:moveTo>
                  <a:cubicBezTo>
                    <a:pt x="2067" y="224"/>
                    <a:pt x="2020" y="579"/>
                    <a:pt x="2020" y="579"/>
                  </a:cubicBezTo>
                  <a:cubicBezTo>
                    <a:pt x="2020" y="579"/>
                    <a:pt x="1721" y="242"/>
                    <a:pt x="1369" y="242"/>
                  </a:cubicBezTo>
                  <a:cubicBezTo>
                    <a:pt x="1313" y="242"/>
                    <a:pt x="1256" y="251"/>
                    <a:pt x="1199" y="270"/>
                  </a:cubicBezTo>
                  <a:cubicBezTo>
                    <a:pt x="767" y="417"/>
                    <a:pt x="798" y="1042"/>
                    <a:pt x="798" y="1042"/>
                  </a:cubicBezTo>
                  <a:cubicBezTo>
                    <a:pt x="798" y="1042"/>
                    <a:pt x="475" y="925"/>
                    <a:pt x="199" y="925"/>
                  </a:cubicBezTo>
                  <a:cubicBezTo>
                    <a:pt x="138" y="925"/>
                    <a:pt x="79" y="931"/>
                    <a:pt x="26" y="945"/>
                  </a:cubicBezTo>
                  <a:cubicBezTo>
                    <a:pt x="1" y="1469"/>
                    <a:pt x="620" y="2180"/>
                    <a:pt x="1414" y="2180"/>
                  </a:cubicBezTo>
                  <a:cubicBezTo>
                    <a:pt x="1573" y="2180"/>
                    <a:pt x="1739" y="2151"/>
                    <a:pt x="1909" y="2087"/>
                  </a:cubicBezTo>
                  <a:cubicBezTo>
                    <a:pt x="2761" y="1751"/>
                    <a:pt x="2985" y="579"/>
                    <a:pt x="2487"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07;p47">
              <a:extLst>
                <a:ext uri="{FF2B5EF4-FFF2-40B4-BE49-F238E27FC236}">
                  <a16:creationId xmlns:a16="http://schemas.microsoft.com/office/drawing/2014/main" id="{758F3C14-E96D-D170-CFEB-62A7B58F6B3B}"/>
                </a:ext>
              </a:extLst>
            </p:cNvPr>
            <p:cNvSpPr/>
            <p:nvPr/>
          </p:nvSpPr>
          <p:spPr>
            <a:xfrm>
              <a:off x="5164237" y="2948688"/>
              <a:ext cx="204888" cy="401481"/>
            </a:xfrm>
            <a:custGeom>
              <a:avLst/>
              <a:gdLst/>
              <a:ahLst/>
              <a:cxnLst/>
              <a:rect l="l" t="t" r="r" b="b"/>
              <a:pathLst>
                <a:path w="2396" h="4695" extrusionOk="0">
                  <a:moveTo>
                    <a:pt x="2091" y="1"/>
                  </a:moveTo>
                  <a:cubicBezTo>
                    <a:pt x="517" y="2045"/>
                    <a:pt x="0" y="4695"/>
                    <a:pt x="0" y="4695"/>
                  </a:cubicBezTo>
                  <a:cubicBezTo>
                    <a:pt x="0" y="4695"/>
                    <a:pt x="2396" y="2751"/>
                    <a:pt x="209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08;p47">
              <a:extLst>
                <a:ext uri="{FF2B5EF4-FFF2-40B4-BE49-F238E27FC236}">
                  <a16:creationId xmlns:a16="http://schemas.microsoft.com/office/drawing/2014/main" id="{F715A863-2B4E-8C8E-802B-DE655A5CDD5D}"/>
                </a:ext>
              </a:extLst>
            </p:cNvPr>
            <p:cNvSpPr/>
            <p:nvPr/>
          </p:nvSpPr>
          <p:spPr>
            <a:xfrm>
              <a:off x="5164237" y="2948688"/>
              <a:ext cx="211814" cy="401481"/>
            </a:xfrm>
            <a:custGeom>
              <a:avLst/>
              <a:gdLst/>
              <a:ahLst/>
              <a:cxnLst/>
              <a:rect l="l" t="t" r="r" b="b"/>
              <a:pathLst>
                <a:path w="2477" h="4695" extrusionOk="0">
                  <a:moveTo>
                    <a:pt x="2091" y="1"/>
                  </a:moveTo>
                  <a:lnTo>
                    <a:pt x="0" y="4695"/>
                  </a:lnTo>
                  <a:cubicBezTo>
                    <a:pt x="0" y="4695"/>
                    <a:pt x="2477" y="2751"/>
                    <a:pt x="2091"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09;p47">
              <a:extLst>
                <a:ext uri="{FF2B5EF4-FFF2-40B4-BE49-F238E27FC236}">
                  <a16:creationId xmlns:a16="http://schemas.microsoft.com/office/drawing/2014/main" id="{F160D2D0-6BF3-7A00-CF44-0CBD58154D9A}"/>
                </a:ext>
              </a:extLst>
            </p:cNvPr>
            <p:cNvSpPr/>
            <p:nvPr/>
          </p:nvSpPr>
          <p:spPr>
            <a:xfrm>
              <a:off x="5031010" y="3031208"/>
              <a:ext cx="144516" cy="294249"/>
            </a:xfrm>
            <a:custGeom>
              <a:avLst/>
              <a:gdLst/>
              <a:ahLst/>
              <a:cxnLst/>
              <a:rect l="l" t="t" r="r" b="b"/>
              <a:pathLst>
                <a:path w="1690" h="3441" extrusionOk="0">
                  <a:moveTo>
                    <a:pt x="305" y="0"/>
                  </a:moveTo>
                  <a:lnTo>
                    <a:pt x="305" y="0"/>
                  </a:lnTo>
                  <a:cubicBezTo>
                    <a:pt x="0" y="1979"/>
                    <a:pt x="1689" y="3441"/>
                    <a:pt x="1689" y="3441"/>
                  </a:cubicBezTo>
                  <a:cubicBezTo>
                    <a:pt x="1689" y="3441"/>
                    <a:pt x="1400" y="1528"/>
                    <a:pt x="30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10;p47">
              <a:extLst>
                <a:ext uri="{FF2B5EF4-FFF2-40B4-BE49-F238E27FC236}">
                  <a16:creationId xmlns:a16="http://schemas.microsoft.com/office/drawing/2014/main" id="{790EC2AF-AF39-AB6E-2937-0CD1A93555BD}"/>
                </a:ext>
              </a:extLst>
            </p:cNvPr>
            <p:cNvSpPr/>
            <p:nvPr/>
          </p:nvSpPr>
          <p:spPr>
            <a:xfrm>
              <a:off x="4813981" y="2899262"/>
              <a:ext cx="178807" cy="147424"/>
            </a:xfrm>
            <a:custGeom>
              <a:avLst/>
              <a:gdLst/>
              <a:ahLst/>
              <a:cxnLst/>
              <a:rect l="l" t="t" r="r" b="b"/>
              <a:pathLst>
                <a:path w="2091" h="1724" extrusionOk="0">
                  <a:moveTo>
                    <a:pt x="1053" y="0"/>
                  </a:moveTo>
                  <a:cubicBezTo>
                    <a:pt x="500" y="0"/>
                    <a:pt x="46" y="538"/>
                    <a:pt x="16" y="934"/>
                  </a:cubicBezTo>
                  <a:cubicBezTo>
                    <a:pt x="0" y="1350"/>
                    <a:pt x="451" y="1705"/>
                    <a:pt x="1011" y="1721"/>
                  </a:cubicBezTo>
                  <a:cubicBezTo>
                    <a:pt x="1040" y="1722"/>
                    <a:pt x="1068" y="1723"/>
                    <a:pt x="1097" y="1723"/>
                  </a:cubicBezTo>
                  <a:cubicBezTo>
                    <a:pt x="1622" y="1723"/>
                    <a:pt x="2057" y="1425"/>
                    <a:pt x="2071" y="1030"/>
                  </a:cubicBezTo>
                  <a:cubicBezTo>
                    <a:pt x="2091" y="629"/>
                    <a:pt x="1655" y="35"/>
                    <a:pt x="1076" y="0"/>
                  </a:cubicBezTo>
                  <a:cubicBezTo>
                    <a:pt x="1069" y="0"/>
                    <a:pt x="1061" y="0"/>
                    <a:pt x="1053"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11;p47">
              <a:extLst>
                <a:ext uri="{FF2B5EF4-FFF2-40B4-BE49-F238E27FC236}">
                  <a16:creationId xmlns:a16="http://schemas.microsoft.com/office/drawing/2014/main" id="{6E04F73E-AB61-F60C-70D0-E1DF330A436B}"/>
                </a:ext>
              </a:extLst>
            </p:cNvPr>
            <p:cNvSpPr/>
            <p:nvPr/>
          </p:nvSpPr>
          <p:spPr>
            <a:xfrm>
              <a:off x="4767121" y="2946123"/>
              <a:ext cx="269108" cy="166407"/>
            </a:xfrm>
            <a:custGeom>
              <a:avLst/>
              <a:gdLst/>
              <a:ahLst/>
              <a:cxnLst/>
              <a:rect l="l" t="t" r="r" b="b"/>
              <a:pathLst>
                <a:path w="3147" h="1946" extrusionOk="0">
                  <a:moveTo>
                    <a:pt x="1593" y="0"/>
                  </a:moveTo>
                  <a:cubicBezTo>
                    <a:pt x="1142" y="0"/>
                    <a:pt x="918" y="563"/>
                    <a:pt x="918" y="563"/>
                  </a:cubicBezTo>
                  <a:cubicBezTo>
                    <a:pt x="918" y="563"/>
                    <a:pt x="756" y="243"/>
                    <a:pt x="290" y="162"/>
                  </a:cubicBezTo>
                  <a:lnTo>
                    <a:pt x="290" y="162"/>
                  </a:lnTo>
                  <a:cubicBezTo>
                    <a:pt x="0" y="868"/>
                    <a:pt x="579" y="1898"/>
                    <a:pt x="1512" y="1944"/>
                  </a:cubicBezTo>
                  <a:cubicBezTo>
                    <a:pt x="1535" y="1945"/>
                    <a:pt x="1558" y="1946"/>
                    <a:pt x="1581" y="1946"/>
                  </a:cubicBezTo>
                  <a:cubicBezTo>
                    <a:pt x="2612" y="1946"/>
                    <a:pt x="3146" y="840"/>
                    <a:pt x="2909" y="274"/>
                  </a:cubicBezTo>
                  <a:lnTo>
                    <a:pt x="2909" y="274"/>
                  </a:lnTo>
                  <a:cubicBezTo>
                    <a:pt x="2604" y="289"/>
                    <a:pt x="2218" y="594"/>
                    <a:pt x="2218" y="594"/>
                  </a:cubicBezTo>
                  <a:cubicBezTo>
                    <a:pt x="2218" y="594"/>
                    <a:pt x="2041" y="16"/>
                    <a:pt x="1593"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12;p47">
              <a:extLst>
                <a:ext uri="{FF2B5EF4-FFF2-40B4-BE49-F238E27FC236}">
                  <a16:creationId xmlns:a16="http://schemas.microsoft.com/office/drawing/2014/main" id="{19EC1555-B7F6-1B4F-47AD-68513DDE6F10}"/>
                </a:ext>
              </a:extLst>
            </p:cNvPr>
            <p:cNvSpPr/>
            <p:nvPr/>
          </p:nvSpPr>
          <p:spPr>
            <a:xfrm>
              <a:off x="4945840" y="3135704"/>
              <a:ext cx="108601" cy="253117"/>
            </a:xfrm>
            <a:custGeom>
              <a:avLst/>
              <a:gdLst/>
              <a:ahLst/>
              <a:cxnLst/>
              <a:rect l="l" t="t" r="r" b="b"/>
              <a:pathLst>
                <a:path w="1270" h="2960" extrusionOk="0">
                  <a:moveTo>
                    <a:pt x="564" y="1"/>
                  </a:moveTo>
                  <a:cubicBezTo>
                    <a:pt x="1" y="1447"/>
                    <a:pt x="194" y="2959"/>
                    <a:pt x="194" y="2959"/>
                  </a:cubicBezTo>
                  <a:cubicBezTo>
                    <a:pt x="194" y="2959"/>
                    <a:pt x="1270" y="1366"/>
                    <a:pt x="56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13;p47">
              <a:extLst>
                <a:ext uri="{FF2B5EF4-FFF2-40B4-BE49-F238E27FC236}">
                  <a16:creationId xmlns:a16="http://schemas.microsoft.com/office/drawing/2014/main" id="{73F9E534-8339-56CB-B161-13783D093677}"/>
                </a:ext>
              </a:extLst>
            </p:cNvPr>
            <p:cNvSpPr/>
            <p:nvPr/>
          </p:nvSpPr>
          <p:spPr>
            <a:xfrm>
              <a:off x="4770114" y="3163154"/>
              <a:ext cx="177182" cy="183082"/>
            </a:xfrm>
            <a:custGeom>
              <a:avLst/>
              <a:gdLst/>
              <a:ahLst/>
              <a:cxnLst/>
              <a:rect l="l" t="t" r="r" b="b"/>
              <a:pathLst>
                <a:path w="2072" h="2141" extrusionOk="0">
                  <a:moveTo>
                    <a:pt x="0" y="0"/>
                  </a:moveTo>
                  <a:lnTo>
                    <a:pt x="0" y="0"/>
                  </a:lnTo>
                  <a:cubicBezTo>
                    <a:pt x="270" y="1512"/>
                    <a:pt x="2071" y="2141"/>
                    <a:pt x="2071" y="2141"/>
                  </a:cubicBezTo>
                  <a:cubicBezTo>
                    <a:pt x="2071" y="2141"/>
                    <a:pt x="1331" y="822"/>
                    <a:pt x="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14;p47">
              <a:extLst>
                <a:ext uri="{FF2B5EF4-FFF2-40B4-BE49-F238E27FC236}">
                  <a16:creationId xmlns:a16="http://schemas.microsoft.com/office/drawing/2014/main" id="{9ABA4D27-EB9A-AED3-2EF6-29F4C2EF8C8D}"/>
                </a:ext>
              </a:extLst>
            </p:cNvPr>
            <p:cNvSpPr/>
            <p:nvPr/>
          </p:nvSpPr>
          <p:spPr>
            <a:xfrm>
              <a:off x="4770114" y="3163154"/>
              <a:ext cx="160678" cy="176156"/>
            </a:xfrm>
            <a:custGeom>
              <a:avLst/>
              <a:gdLst/>
              <a:ahLst/>
              <a:cxnLst/>
              <a:rect l="l" t="t" r="r" b="b"/>
              <a:pathLst>
                <a:path w="1879" h="2060" extrusionOk="0">
                  <a:moveTo>
                    <a:pt x="0" y="0"/>
                  </a:moveTo>
                  <a:lnTo>
                    <a:pt x="0" y="0"/>
                  </a:lnTo>
                  <a:cubicBezTo>
                    <a:pt x="193" y="1608"/>
                    <a:pt x="1879" y="2060"/>
                    <a:pt x="1879" y="2060"/>
                  </a:cubicBezTo>
                  <a:lnTo>
                    <a:pt x="0" y="0"/>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15;p47">
              <a:extLst>
                <a:ext uri="{FF2B5EF4-FFF2-40B4-BE49-F238E27FC236}">
                  <a16:creationId xmlns:a16="http://schemas.microsoft.com/office/drawing/2014/main" id="{F3F0F5F7-AF58-68F0-9D05-4A0AD0EA39B4}"/>
                </a:ext>
              </a:extLst>
            </p:cNvPr>
            <p:cNvSpPr/>
            <p:nvPr/>
          </p:nvSpPr>
          <p:spPr>
            <a:xfrm>
              <a:off x="4824841" y="3821431"/>
              <a:ext cx="421919" cy="132031"/>
            </a:xfrm>
            <a:custGeom>
              <a:avLst/>
              <a:gdLst/>
              <a:ahLst/>
              <a:cxnLst/>
              <a:rect l="l" t="t" r="r" b="b"/>
              <a:pathLst>
                <a:path w="4934" h="1544" extrusionOk="0">
                  <a:moveTo>
                    <a:pt x="0" y="1"/>
                  </a:moveTo>
                  <a:lnTo>
                    <a:pt x="0" y="66"/>
                  </a:lnTo>
                  <a:cubicBezTo>
                    <a:pt x="0" y="884"/>
                    <a:pt x="660" y="1544"/>
                    <a:pt x="1462" y="1544"/>
                  </a:cubicBezTo>
                  <a:lnTo>
                    <a:pt x="3487" y="1544"/>
                  </a:lnTo>
                  <a:cubicBezTo>
                    <a:pt x="4228" y="1544"/>
                    <a:pt x="4856" y="980"/>
                    <a:pt x="4934" y="259"/>
                  </a:cubicBezTo>
                  <a:lnTo>
                    <a:pt x="4934" y="259"/>
                  </a:lnTo>
                  <a:cubicBezTo>
                    <a:pt x="4100" y="645"/>
                    <a:pt x="3329" y="788"/>
                    <a:pt x="2654" y="788"/>
                  </a:cubicBezTo>
                  <a:cubicBezTo>
                    <a:pt x="1482" y="788"/>
                    <a:pt x="564" y="356"/>
                    <a:pt x="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16;p47">
              <a:extLst>
                <a:ext uri="{FF2B5EF4-FFF2-40B4-BE49-F238E27FC236}">
                  <a16:creationId xmlns:a16="http://schemas.microsoft.com/office/drawing/2014/main" id="{ADF5E490-2666-5C47-C620-0EF4CE6F5BEF}"/>
                </a:ext>
              </a:extLst>
            </p:cNvPr>
            <p:cNvSpPr/>
            <p:nvPr/>
          </p:nvSpPr>
          <p:spPr>
            <a:xfrm>
              <a:off x="5065300" y="3733695"/>
              <a:ext cx="137590" cy="109969"/>
            </a:xfrm>
            <a:custGeom>
              <a:avLst/>
              <a:gdLst/>
              <a:ahLst/>
              <a:cxnLst/>
              <a:rect l="l" t="t" r="r" b="b"/>
              <a:pathLst>
                <a:path w="1609" h="1286" extrusionOk="0">
                  <a:moveTo>
                    <a:pt x="806" y="1"/>
                  </a:moveTo>
                  <a:cubicBezTo>
                    <a:pt x="340" y="1"/>
                    <a:pt x="0" y="483"/>
                    <a:pt x="243" y="965"/>
                  </a:cubicBezTo>
                  <a:cubicBezTo>
                    <a:pt x="290" y="1077"/>
                    <a:pt x="371" y="1158"/>
                    <a:pt x="482" y="1204"/>
                  </a:cubicBezTo>
                  <a:cubicBezTo>
                    <a:pt x="598" y="1270"/>
                    <a:pt x="695" y="1285"/>
                    <a:pt x="806" y="1285"/>
                  </a:cubicBezTo>
                  <a:cubicBezTo>
                    <a:pt x="1273" y="1285"/>
                    <a:pt x="1609" y="803"/>
                    <a:pt x="1369" y="321"/>
                  </a:cubicBezTo>
                  <a:cubicBezTo>
                    <a:pt x="1319" y="209"/>
                    <a:pt x="1238" y="128"/>
                    <a:pt x="1126" y="78"/>
                  </a:cubicBezTo>
                  <a:cubicBezTo>
                    <a:pt x="1015" y="16"/>
                    <a:pt x="903" y="1"/>
                    <a:pt x="806"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17;p47">
              <a:extLst>
                <a:ext uri="{FF2B5EF4-FFF2-40B4-BE49-F238E27FC236}">
                  <a16:creationId xmlns:a16="http://schemas.microsoft.com/office/drawing/2014/main" id="{2DA8780E-1C90-3CF7-13C9-E446BDA8C078}"/>
                </a:ext>
              </a:extLst>
            </p:cNvPr>
            <p:cNvSpPr/>
            <p:nvPr/>
          </p:nvSpPr>
          <p:spPr>
            <a:xfrm>
              <a:off x="4977565" y="3806295"/>
              <a:ext cx="64733" cy="52505"/>
            </a:xfrm>
            <a:custGeom>
              <a:avLst/>
              <a:gdLst/>
              <a:ahLst/>
              <a:cxnLst/>
              <a:rect l="l" t="t" r="r" b="b"/>
              <a:pathLst>
                <a:path w="757" h="614" extrusionOk="0">
                  <a:moveTo>
                    <a:pt x="386" y="0"/>
                  </a:moveTo>
                  <a:cubicBezTo>
                    <a:pt x="158" y="0"/>
                    <a:pt x="0" y="228"/>
                    <a:pt x="112" y="467"/>
                  </a:cubicBezTo>
                  <a:cubicBezTo>
                    <a:pt x="143" y="517"/>
                    <a:pt x="178" y="548"/>
                    <a:pt x="224" y="563"/>
                  </a:cubicBezTo>
                  <a:cubicBezTo>
                    <a:pt x="274" y="598"/>
                    <a:pt x="336" y="614"/>
                    <a:pt x="386" y="614"/>
                  </a:cubicBezTo>
                  <a:cubicBezTo>
                    <a:pt x="594" y="614"/>
                    <a:pt x="756" y="386"/>
                    <a:pt x="641" y="147"/>
                  </a:cubicBezTo>
                  <a:cubicBezTo>
                    <a:pt x="625" y="97"/>
                    <a:pt x="579" y="66"/>
                    <a:pt x="529" y="50"/>
                  </a:cubicBezTo>
                  <a:cubicBezTo>
                    <a:pt x="482" y="20"/>
                    <a:pt x="432" y="0"/>
                    <a:pt x="386"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18;p47">
              <a:extLst>
                <a:ext uri="{FF2B5EF4-FFF2-40B4-BE49-F238E27FC236}">
                  <a16:creationId xmlns:a16="http://schemas.microsoft.com/office/drawing/2014/main" id="{72D6553F-358A-A038-CC59-8E56989229B1}"/>
                </a:ext>
              </a:extLst>
            </p:cNvPr>
            <p:cNvSpPr/>
            <p:nvPr/>
          </p:nvSpPr>
          <p:spPr>
            <a:xfrm>
              <a:off x="4974572" y="3649636"/>
              <a:ext cx="122454" cy="97655"/>
            </a:xfrm>
            <a:custGeom>
              <a:avLst/>
              <a:gdLst/>
              <a:ahLst/>
              <a:cxnLst/>
              <a:rect l="l" t="t" r="r" b="b"/>
              <a:pathLst>
                <a:path w="1432" h="1142" extrusionOk="0">
                  <a:moveTo>
                    <a:pt x="726" y="0"/>
                  </a:moveTo>
                  <a:cubicBezTo>
                    <a:pt x="309" y="0"/>
                    <a:pt x="1" y="421"/>
                    <a:pt x="213" y="853"/>
                  </a:cubicBezTo>
                  <a:cubicBezTo>
                    <a:pt x="259" y="949"/>
                    <a:pt x="340" y="1030"/>
                    <a:pt x="436" y="1080"/>
                  </a:cubicBezTo>
                  <a:cubicBezTo>
                    <a:pt x="533" y="1126"/>
                    <a:pt x="629" y="1142"/>
                    <a:pt x="726" y="1142"/>
                  </a:cubicBezTo>
                  <a:cubicBezTo>
                    <a:pt x="1127" y="1142"/>
                    <a:pt x="1432" y="710"/>
                    <a:pt x="1223" y="289"/>
                  </a:cubicBezTo>
                  <a:cubicBezTo>
                    <a:pt x="1177" y="193"/>
                    <a:pt x="1096" y="116"/>
                    <a:pt x="1000" y="66"/>
                  </a:cubicBezTo>
                  <a:cubicBezTo>
                    <a:pt x="903" y="19"/>
                    <a:pt x="807" y="0"/>
                    <a:pt x="726"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19;p47">
              <a:extLst>
                <a:ext uri="{FF2B5EF4-FFF2-40B4-BE49-F238E27FC236}">
                  <a16:creationId xmlns:a16="http://schemas.microsoft.com/office/drawing/2014/main" id="{A8DC1B53-67A3-D632-968B-A04115FC49EF}"/>
                </a:ext>
              </a:extLst>
            </p:cNvPr>
            <p:cNvSpPr/>
            <p:nvPr/>
          </p:nvSpPr>
          <p:spPr>
            <a:xfrm>
              <a:off x="5248726" y="3524802"/>
              <a:ext cx="56182" cy="49512"/>
            </a:xfrm>
            <a:custGeom>
              <a:avLst/>
              <a:gdLst/>
              <a:ahLst/>
              <a:cxnLst/>
              <a:rect l="l" t="t" r="r" b="b"/>
              <a:pathLst>
                <a:path w="657" h="579" extrusionOk="0">
                  <a:moveTo>
                    <a:pt x="1" y="0"/>
                  </a:moveTo>
                  <a:lnTo>
                    <a:pt x="1" y="579"/>
                  </a:lnTo>
                  <a:lnTo>
                    <a:pt x="657" y="579"/>
                  </a:lnTo>
                  <a:lnTo>
                    <a:pt x="626"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20;p47">
              <a:extLst>
                <a:ext uri="{FF2B5EF4-FFF2-40B4-BE49-F238E27FC236}">
                  <a16:creationId xmlns:a16="http://schemas.microsoft.com/office/drawing/2014/main" id="{6FB3A799-C9F6-DFAB-2E59-CD37796973A1}"/>
                </a:ext>
              </a:extLst>
            </p:cNvPr>
            <p:cNvSpPr/>
            <p:nvPr/>
          </p:nvSpPr>
          <p:spPr>
            <a:xfrm>
              <a:off x="4867846" y="3040877"/>
              <a:ext cx="242171" cy="547280"/>
            </a:xfrm>
            <a:custGeom>
              <a:avLst/>
              <a:gdLst/>
              <a:ahLst/>
              <a:cxnLst/>
              <a:rect l="l" t="t" r="r" b="b"/>
              <a:pathLst>
                <a:path w="2832" h="6400" extrusionOk="0">
                  <a:moveTo>
                    <a:pt x="296" y="1"/>
                  </a:moveTo>
                  <a:cubicBezTo>
                    <a:pt x="246" y="1"/>
                    <a:pt x="212" y="45"/>
                    <a:pt x="212" y="101"/>
                  </a:cubicBezTo>
                  <a:cubicBezTo>
                    <a:pt x="0" y="4055"/>
                    <a:pt x="2604" y="6350"/>
                    <a:pt x="2638" y="6384"/>
                  </a:cubicBezTo>
                  <a:cubicBezTo>
                    <a:pt x="2654" y="6400"/>
                    <a:pt x="2685" y="6400"/>
                    <a:pt x="2719" y="6400"/>
                  </a:cubicBezTo>
                  <a:cubicBezTo>
                    <a:pt x="2750" y="6400"/>
                    <a:pt x="2766" y="6384"/>
                    <a:pt x="2796" y="6369"/>
                  </a:cubicBezTo>
                  <a:cubicBezTo>
                    <a:pt x="2831" y="6319"/>
                    <a:pt x="2831" y="6238"/>
                    <a:pt x="2781" y="6207"/>
                  </a:cubicBezTo>
                  <a:cubicBezTo>
                    <a:pt x="2766" y="6192"/>
                    <a:pt x="228" y="3958"/>
                    <a:pt x="436" y="117"/>
                  </a:cubicBezTo>
                  <a:cubicBezTo>
                    <a:pt x="436" y="51"/>
                    <a:pt x="386" y="5"/>
                    <a:pt x="324" y="5"/>
                  </a:cubicBezTo>
                  <a:cubicBezTo>
                    <a:pt x="314" y="2"/>
                    <a:pt x="305" y="1"/>
                    <a:pt x="29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21;p47">
              <a:extLst>
                <a:ext uri="{FF2B5EF4-FFF2-40B4-BE49-F238E27FC236}">
                  <a16:creationId xmlns:a16="http://schemas.microsoft.com/office/drawing/2014/main" id="{7C106FF0-1CFB-E658-8FFA-FDA0A41C0B18}"/>
                </a:ext>
              </a:extLst>
            </p:cNvPr>
            <p:cNvSpPr/>
            <p:nvPr/>
          </p:nvSpPr>
          <p:spPr>
            <a:xfrm>
              <a:off x="4768820" y="3493162"/>
              <a:ext cx="536078" cy="509997"/>
            </a:xfrm>
            <a:custGeom>
              <a:avLst/>
              <a:gdLst/>
              <a:ahLst/>
              <a:cxnLst/>
              <a:rect l="l" t="t" r="r" b="b"/>
              <a:pathLst>
                <a:path w="6269" h="5964" extrusionOk="0">
                  <a:moveTo>
                    <a:pt x="1" y="0"/>
                  </a:moveTo>
                  <a:lnTo>
                    <a:pt x="1" y="4146"/>
                  </a:lnTo>
                  <a:cubicBezTo>
                    <a:pt x="1" y="5145"/>
                    <a:pt x="807" y="5963"/>
                    <a:pt x="1818" y="5963"/>
                  </a:cubicBezTo>
                  <a:lnTo>
                    <a:pt x="4456" y="5963"/>
                  </a:lnTo>
                  <a:cubicBezTo>
                    <a:pt x="5451" y="5963"/>
                    <a:pt x="6269" y="5145"/>
                    <a:pt x="6269" y="4146"/>
                  </a:cubicBezTo>
                  <a:lnTo>
                    <a:pt x="6269"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22;p47">
              <a:extLst>
                <a:ext uri="{FF2B5EF4-FFF2-40B4-BE49-F238E27FC236}">
                  <a16:creationId xmlns:a16="http://schemas.microsoft.com/office/drawing/2014/main" id="{A37076B9-EFD2-35E3-5B50-4022DB44B50C}"/>
                </a:ext>
              </a:extLst>
            </p:cNvPr>
            <p:cNvSpPr/>
            <p:nvPr/>
          </p:nvSpPr>
          <p:spPr>
            <a:xfrm>
              <a:off x="4825260" y="3496069"/>
              <a:ext cx="423543" cy="457577"/>
            </a:xfrm>
            <a:custGeom>
              <a:avLst/>
              <a:gdLst/>
              <a:ahLst/>
              <a:cxnLst/>
              <a:rect l="l" t="t" r="r" b="b"/>
              <a:pathLst>
                <a:path w="4953" h="5351" extrusionOk="0">
                  <a:moveTo>
                    <a:pt x="0" y="1"/>
                  </a:moveTo>
                  <a:lnTo>
                    <a:pt x="0" y="3873"/>
                  </a:lnTo>
                  <a:cubicBezTo>
                    <a:pt x="0" y="4691"/>
                    <a:pt x="660" y="5351"/>
                    <a:pt x="1462" y="5351"/>
                  </a:cubicBezTo>
                  <a:lnTo>
                    <a:pt x="3487" y="5351"/>
                  </a:lnTo>
                  <a:cubicBezTo>
                    <a:pt x="4228" y="5351"/>
                    <a:pt x="4856" y="4787"/>
                    <a:pt x="4934" y="4066"/>
                  </a:cubicBezTo>
                  <a:cubicBezTo>
                    <a:pt x="4953" y="4001"/>
                    <a:pt x="4953" y="3939"/>
                    <a:pt x="4953" y="3873"/>
                  </a:cubicBezTo>
                  <a:lnTo>
                    <a:pt x="4953"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23;p47">
              <a:extLst>
                <a:ext uri="{FF2B5EF4-FFF2-40B4-BE49-F238E27FC236}">
                  <a16:creationId xmlns:a16="http://schemas.microsoft.com/office/drawing/2014/main" id="{276D8A92-46C0-3D2F-D27B-5A54C85DA0D4}"/>
                </a:ext>
              </a:extLst>
            </p:cNvPr>
            <p:cNvSpPr/>
            <p:nvPr/>
          </p:nvSpPr>
          <p:spPr>
            <a:xfrm>
              <a:off x="4825260" y="3392854"/>
              <a:ext cx="423543" cy="218741"/>
            </a:xfrm>
            <a:custGeom>
              <a:avLst/>
              <a:gdLst/>
              <a:ahLst/>
              <a:cxnLst/>
              <a:rect l="l" t="t" r="r" b="b"/>
              <a:pathLst>
                <a:path w="4953" h="2558" extrusionOk="0">
                  <a:moveTo>
                    <a:pt x="2477" y="1"/>
                  </a:moveTo>
                  <a:cubicBezTo>
                    <a:pt x="1111" y="1"/>
                    <a:pt x="0" y="1173"/>
                    <a:pt x="0" y="1173"/>
                  </a:cubicBezTo>
                  <a:cubicBezTo>
                    <a:pt x="0" y="1929"/>
                    <a:pt x="1111" y="2558"/>
                    <a:pt x="2477" y="2558"/>
                  </a:cubicBezTo>
                  <a:cubicBezTo>
                    <a:pt x="3842" y="2558"/>
                    <a:pt x="4953" y="1929"/>
                    <a:pt x="4953" y="1173"/>
                  </a:cubicBezTo>
                  <a:cubicBezTo>
                    <a:pt x="4953" y="1173"/>
                    <a:pt x="3842" y="1"/>
                    <a:pt x="247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24;p47">
              <a:extLst>
                <a:ext uri="{FF2B5EF4-FFF2-40B4-BE49-F238E27FC236}">
                  <a16:creationId xmlns:a16="http://schemas.microsoft.com/office/drawing/2014/main" id="{C0A327F4-AD23-BBC4-ADD1-5E70B0A764B2}"/>
                </a:ext>
              </a:extLst>
            </p:cNvPr>
            <p:cNvSpPr/>
            <p:nvPr/>
          </p:nvSpPr>
          <p:spPr>
            <a:xfrm>
              <a:off x="4867846" y="3590733"/>
              <a:ext cx="26423" cy="222760"/>
            </a:xfrm>
            <a:custGeom>
              <a:avLst/>
              <a:gdLst/>
              <a:ahLst/>
              <a:cxnLst/>
              <a:rect l="l" t="t" r="r" b="b"/>
              <a:pathLst>
                <a:path w="309" h="2605" extrusionOk="0">
                  <a:moveTo>
                    <a:pt x="147" y="1"/>
                  </a:moveTo>
                  <a:cubicBezTo>
                    <a:pt x="66" y="1"/>
                    <a:pt x="0" y="82"/>
                    <a:pt x="0" y="163"/>
                  </a:cubicBezTo>
                  <a:lnTo>
                    <a:pt x="0" y="2462"/>
                  </a:lnTo>
                  <a:cubicBezTo>
                    <a:pt x="0" y="2543"/>
                    <a:pt x="66" y="2604"/>
                    <a:pt x="147" y="2604"/>
                  </a:cubicBezTo>
                  <a:cubicBezTo>
                    <a:pt x="243" y="2604"/>
                    <a:pt x="309" y="2543"/>
                    <a:pt x="309" y="2462"/>
                  </a:cubicBezTo>
                  <a:lnTo>
                    <a:pt x="309" y="163"/>
                  </a:lnTo>
                  <a:cubicBezTo>
                    <a:pt x="309" y="82"/>
                    <a:pt x="243" y="1"/>
                    <a:pt x="147"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25;p47">
              <a:extLst>
                <a:ext uri="{FF2B5EF4-FFF2-40B4-BE49-F238E27FC236}">
                  <a16:creationId xmlns:a16="http://schemas.microsoft.com/office/drawing/2014/main" id="{9F92708E-FC3F-2ACC-2970-7F2B3A23B509}"/>
                </a:ext>
              </a:extLst>
            </p:cNvPr>
            <p:cNvSpPr/>
            <p:nvPr/>
          </p:nvSpPr>
          <p:spPr>
            <a:xfrm>
              <a:off x="4742824" y="3468363"/>
              <a:ext cx="588497" cy="56524"/>
            </a:xfrm>
            <a:custGeom>
              <a:avLst/>
              <a:gdLst/>
              <a:ahLst/>
              <a:cxnLst/>
              <a:rect l="l" t="t" r="r" b="b"/>
              <a:pathLst>
                <a:path w="6882" h="661" extrusionOk="0">
                  <a:moveTo>
                    <a:pt x="324" y="1"/>
                  </a:moveTo>
                  <a:cubicBezTo>
                    <a:pt x="147" y="1"/>
                    <a:pt x="0" y="147"/>
                    <a:pt x="0" y="325"/>
                  </a:cubicBezTo>
                  <a:cubicBezTo>
                    <a:pt x="0" y="518"/>
                    <a:pt x="147" y="660"/>
                    <a:pt x="324" y="660"/>
                  </a:cubicBezTo>
                  <a:lnTo>
                    <a:pt x="6542" y="660"/>
                  </a:lnTo>
                  <a:cubicBezTo>
                    <a:pt x="6719" y="660"/>
                    <a:pt x="6881" y="518"/>
                    <a:pt x="6881" y="325"/>
                  </a:cubicBezTo>
                  <a:cubicBezTo>
                    <a:pt x="6881" y="147"/>
                    <a:pt x="6719" y="1"/>
                    <a:pt x="6542"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26;p47">
              <a:extLst>
                <a:ext uri="{FF2B5EF4-FFF2-40B4-BE49-F238E27FC236}">
                  <a16:creationId xmlns:a16="http://schemas.microsoft.com/office/drawing/2014/main" id="{1B790F34-2B6D-1292-FE89-691A8CEB4419}"/>
                </a:ext>
              </a:extLst>
            </p:cNvPr>
            <p:cNvSpPr/>
            <p:nvPr/>
          </p:nvSpPr>
          <p:spPr>
            <a:xfrm>
              <a:off x="5189379" y="3524802"/>
              <a:ext cx="59431" cy="49512"/>
            </a:xfrm>
            <a:custGeom>
              <a:avLst/>
              <a:gdLst/>
              <a:ahLst/>
              <a:cxnLst/>
              <a:rect l="l" t="t" r="r" b="b"/>
              <a:pathLst>
                <a:path w="695" h="579" extrusionOk="0">
                  <a:moveTo>
                    <a:pt x="598" y="0"/>
                  </a:moveTo>
                  <a:cubicBezTo>
                    <a:pt x="483" y="228"/>
                    <a:pt x="274" y="421"/>
                    <a:pt x="1" y="579"/>
                  </a:cubicBezTo>
                  <a:lnTo>
                    <a:pt x="695" y="579"/>
                  </a:lnTo>
                  <a:lnTo>
                    <a:pt x="695"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27;p47">
              <a:extLst>
                <a:ext uri="{FF2B5EF4-FFF2-40B4-BE49-F238E27FC236}">
                  <a16:creationId xmlns:a16="http://schemas.microsoft.com/office/drawing/2014/main" id="{EA44DCAA-336C-5749-CB0E-D2EFCC80AFC5}"/>
                </a:ext>
              </a:extLst>
            </p:cNvPr>
            <p:cNvSpPr/>
            <p:nvPr/>
          </p:nvSpPr>
          <p:spPr>
            <a:xfrm>
              <a:off x="4768820" y="3524802"/>
              <a:ext cx="56524" cy="49512"/>
            </a:xfrm>
            <a:custGeom>
              <a:avLst/>
              <a:gdLst/>
              <a:ahLst/>
              <a:cxnLst/>
              <a:rect l="l" t="t" r="r" b="b"/>
              <a:pathLst>
                <a:path w="661" h="579" extrusionOk="0">
                  <a:moveTo>
                    <a:pt x="1" y="0"/>
                  </a:moveTo>
                  <a:lnTo>
                    <a:pt x="36" y="579"/>
                  </a:lnTo>
                  <a:lnTo>
                    <a:pt x="660" y="579"/>
                  </a:lnTo>
                  <a:lnTo>
                    <a:pt x="660"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3028;p47">
              <a:extLst>
                <a:ext uri="{FF2B5EF4-FFF2-40B4-BE49-F238E27FC236}">
                  <a16:creationId xmlns:a16="http://schemas.microsoft.com/office/drawing/2014/main" id="{FF370520-EBF1-94AC-CB8E-BE95855C50AB}"/>
                </a:ext>
              </a:extLst>
            </p:cNvPr>
            <p:cNvSpPr/>
            <p:nvPr/>
          </p:nvSpPr>
          <p:spPr>
            <a:xfrm>
              <a:off x="4825260" y="3524802"/>
              <a:ext cx="59089" cy="49512"/>
            </a:xfrm>
            <a:custGeom>
              <a:avLst/>
              <a:gdLst/>
              <a:ahLst/>
              <a:cxnLst/>
              <a:rect l="l" t="t" r="r" b="b"/>
              <a:pathLst>
                <a:path w="691" h="579" extrusionOk="0">
                  <a:moveTo>
                    <a:pt x="0" y="0"/>
                  </a:moveTo>
                  <a:lnTo>
                    <a:pt x="0" y="579"/>
                  </a:lnTo>
                  <a:lnTo>
                    <a:pt x="691" y="579"/>
                  </a:lnTo>
                  <a:cubicBezTo>
                    <a:pt x="421" y="421"/>
                    <a:pt x="209" y="228"/>
                    <a:pt x="9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3029;p47">
              <a:extLst>
                <a:ext uri="{FF2B5EF4-FFF2-40B4-BE49-F238E27FC236}">
                  <a16:creationId xmlns:a16="http://schemas.microsoft.com/office/drawing/2014/main" id="{9DC989B1-FF26-55DB-1D02-14775A7CE427}"/>
                </a:ext>
              </a:extLst>
            </p:cNvPr>
            <p:cNvSpPr/>
            <p:nvPr/>
          </p:nvSpPr>
          <p:spPr>
            <a:xfrm>
              <a:off x="4833469" y="3524802"/>
              <a:ext cx="407125" cy="49512"/>
            </a:xfrm>
            <a:custGeom>
              <a:avLst/>
              <a:gdLst/>
              <a:ahLst/>
              <a:cxnLst/>
              <a:rect l="l" t="t" r="r" b="b"/>
              <a:pathLst>
                <a:path w="4761" h="579" extrusionOk="0">
                  <a:moveTo>
                    <a:pt x="1" y="0"/>
                  </a:moveTo>
                  <a:cubicBezTo>
                    <a:pt x="113" y="228"/>
                    <a:pt x="325" y="421"/>
                    <a:pt x="595" y="579"/>
                  </a:cubicBezTo>
                  <a:lnTo>
                    <a:pt x="4163" y="579"/>
                  </a:lnTo>
                  <a:cubicBezTo>
                    <a:pt x="4436" y="421"/>
                    <a:pt x="4645" y="228"/>
                    <a:pt x="4760"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3030;p47">
              <a:extLst>
                <a:ext uri="{FF2B5EF4-FFF2-40B4-BE49-F238E27FC236}">
                  <a16:creationId xmlns:a16="http://schemas.microsoft.com/office/drawing/2014/main" id="{6891747D-6CCF-F646-51AA-5D6C5EDE6666}"/>
                </a:ext>
              </a:extLst>
            </p:cNvPr>
            <p:cNvSpPr/>
            <p:nvPr/>
          </p:nvSpPr>
          <p:spPr>
            <a:xfrm>
              <a:off x="4770530" y="3524802"/>
              <a:ext cx="531717" cy="86"/>
            </a:xfrm>
            <a:custGeom>
              <a:avLst/>
              <a:gdLst/>
              <a:ahLst/>
              <a:cxnLst/>
              <a:rect l="l" t="t" r="r" b="b"/>
              <a:pathLst>
                <a:path w="6218" h="1" extrusionOk="0">
                  <a:moveTo>
                    <a:pt x="6218" y="0"/>
                  </a:moveTo>
                  <a:lnTo>
                    <a:pt x="0" y="0"/>
                  </a:lnTo>
                  <a:lnTo>
                    <a:pt x="0" y="0"/>
                  </a:lnTo>
                  <a:lnTo>
                    <a:pt x="640" y="0"/>
                  </a:lnTo>
                  <a:lnTo>
                    <a:pt x="737" y="0"/>
                  </a:lnTo>
                  <a:lnTo>
                    <a:pt x="5496" y="0"/>
                  </a:lnTo>
                  <a:lnTo>
                    <a:pt x="5593"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3031;p47">
              <a:extLst>
                <a:ext uri="{FF2B5EF4-FFF2-40B4-BE49-F238E27FC236}">
                  <a16:creationId xmlns:a16="http://schemas.microsoft.com/office/drawing/2014/main" id="{B813B76E-0F5E-F45F-9DE6-6E8F6E5A6445}"/>
                </a:ext>
              </a:extLst>
            </p:cNvPr>
            <p:cNvSpPr/>
            <p:nvPr/>
          </p:nvSpPr>
          <p:spPr>
            <a:xfrm>
              <a:off x="4768820" y="3522151"/>
              <a:ext cx="533427" cy="5729"/>
            </a:xfrm>
            <a:custGeom>
              <a:avLst/>
              <a:gdLst/>
              <a:ahLst/>
              <a:cxnLst/>
              <a:rect l="l" t="t" r="r" b="b"/>
              <a:pathLst>
                <a:path w="6238" h="67" extrusionOk="0">
                  <a:moveTo>
                    <a:pt x="1" y="0"/>
                  </a:moveTo>
                  <a:lnTo>
                    <a:pt x="1" y="66"/>
                  </a:lnTo>
                  <a:lnTo>
                    <a:pt x="6238" y="66"/>
                  </a:lnTo>
                  <a:lnTo>
                    <a:pt x="6238"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3032;p47">
              <a:extLst>
                <a:ext uri="{FF2B5EF4-FFF2-40B4-BE49-F238E27FC236}">
                  <a16:creationId xmlns:a16="http://schemas.microsoft.com/office/drawing/2014/main" id="{B7565CDD-D16C-3B8C-FF92-7A4C33381259}"/>
                </a:ext>
              </a:extLst>
            </p:cNvPr>
            <p:cNvSpPr/>
            <p:nvPr/>
          </p:nvSpPr>
          <p:spPr>
            <a:xfrm>
              <a:off x="5247383" y="3524802"/>
              <a:ext cx="56524" cy="49512"/>
            </a:xfrm>
            <a:custGeom>
              <a:avLst/>
              <a:gdLst/>
              <a:ahLst/>
              <a:cxnLst/>
              <a:rect l="l" t="t" r="r" b="b"/>
              <a:pathLst>
                <a:path w="661" h="579" extrusionOk="0">
                  <a:moveTo>
                    <a:pt x="1" y="0"/>
                  </a:moveTo>
                  <a:lnTo>
                    <a:pt x="36" y="579"/>
                  </a:lnTo>
                  <a:lnTo>
                    <a:pt x="660" y="579"/>
                  </a:lnTo>
                  <a:lnTo>
                    <a:pt x="660"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Horizontal)">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37"/>
        <p:cNvGrpSpPr/>
        <p:nvPr/>
      </p:nvGrpSpPr>
      <p:grpSpPr>
        <a:xfrm>
          <a:off x="0" y="0"/>
          <a:ext cx="0" cy="0"/>
          <a:chOff x="0" y="0"/>
          <a:chExt cx="0" cy="0"/>
        </a:xfrm>
      </p:grpSpPr>
      <p:sp>
        <p:nvSpPr>
          <p:cNvPr id="3140" name="Google Shape;3140;p49"/>
          <p:cNvSpPr/>
          <p:nvPr/>
        </p:nvSpPr>
        <p:spPr>
          <a:xfrm>
            <a:off x="2409098" y="3416977"/>
            <a:ext cx="396900" cy="236100"/>
          </a:xfrm>
          <a:prstGeom prst="rightArrow">
            <a:avLst>
              <a:gd name="adj1" fmla="val 50000"/>
              <a:gd name="adj2"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49"/>
          <p:cNvSpPr/>
          <p:nvPr/>
        </p:nvSpPr>
        <p:spPr>
          <a:xfrm>
            <a:off x="3789012" y="3393798"/>
            <a:ext cx="396900" cy="236100"/>
          </a:xfrm>
          <a:prstGeom prst="rightArrow">
            <a:avLst>
              <a:gd name="adj1" fmla="val 50000"/>
              <a:gd name="adj2"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49"/>
          <p:cNvSpPr/>
          <p:nvPr/>
        </p:nvSpPr>
        <p:spPr>
          <a:xfrm>
            <a:off x="5671825" y="3416977"/>
            <a:ext cx="396900" cy="236100"/>
          </a:xfrm>
          <a:prstGeom prst="rightArrow">
            <a:avLst>
              <a:gd name="adj1" fmla="val 50000"/>
              <a:gd name="adj2"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3" name="Google Shape;3143;p49"/>
          <p:cNvGrpSpPr/>
          <p:nvPr/>
        </p:nvGrpSpPr>
        <p:grpSpPr>
          <a:xfrm>
            <a:off x="1709676" y="2841212"/>
            <a:ext cx="417351" cy="1411363"/>
            <a:chOff x="-1491368" y="3453543"/>
            <a:chExt cx="289545" cy="979161"/>
          </a:xfrm>
        </p:grpSpPr>
        <p:sp>
          <p:nvSpPr>
            <p:cNvPr id="3144" name="Google Shape;3144;p49"/>
            <p:cNvSpPr/>
            <p:nvPr/>
          </p:nvSpPr>
          <p:spPr>
            <a:xfrm>
              <a:off x="-1491368" y="3873986"/>
              <a:ext cx="288607" cy="558719"/>
            </a:xfrm>
            <a:custGeom>
              <a:avLst/>
              <a:gdLst/>
              <a:ahLst/>
              <a:cxnLst/>
              <a:rect l="l" t="t" r="r" b="b"/>
              <a:pathLst>
                <a:path w="10237" h="19818" extrusionOk="0">
                  <a:moveTo>
                    <a:pt x="772" y="0"/>
                  </a:moveTo>
                  <a:cubicBezTo>
                    <a:pt x="355" y="0"/>
                    <a:pt x="0" y="340"/>
                    <a:pt x="0" y="756"/>
                  </a:cubicBezTo>
                  <a:lnTo>
                    <a:pt x="16" y="2076"/>
                  </a:lnTo>
                  <a:cubicBezTo>
                    <a:pt x="16" y="2203"/>
                    <a:pt x="112" y="2299"/>
                    <a:pt x="243" y="2299"/>
                  </a:cubicBezTo>
                  <a:lnTo>
                    <a:pt x="259" y="2299"/>
                  </a:lnTo>
                  <a:cubicBezTo>
                    <a:pt x="579" y="2299"/>
                    <a:pt x="837" y="2558"/>
                    <a:pt x="837" y="2878"/>
                  </a:cubicBezTo>
                  <a:cubicBezTo>
                    <a:pt x="837" y="3040"/>
                    <a:pt x="772" y="3183"/>
                    <a:pt x="660" y="3294"/>
                  </a:cubicBezTo>
                  <a:cubicBezTo>
                    <a:pt x="563" y="3391"/>
                    <a:pt x="417" y="3456"/>
                    <a:pt x="259" y="3456"/>
                  </a:cubicBezTo>
                  <a:lnTo>
                    <a:pt x="243" y="3456"/>
                  </a:lnTo>
                  <a:cubicBezTo>
                    <a:pt x="112" y="3456"/>
                    <a:pt x="16" y="3553"/>
                    <a:pt x="16" y="3680"/>
                  </a:cubicBezTo>
                  <a:lnTo>
                    <a:pt x="16" y="3908"/>
                  </a:lnTo>
                  <a:cubicBezTo>
                    <a:pt x="16" y="4035"/>
                    <a:pt x="112" y="4131"/>
                    <a:pt x="243" y="4131"/>
                  </a:cubicBezTo>
                  <a:lnTo>
                    <a:pt x="259" y="4131"/>
                  </a:lnTo>
                  <a:cubicBezTo>
                    <a:pt x="579" y="4131"/>
                    <a:pt x="837" y="4390"/>
                    <a:pt x="837" y="4710"/>
                  </a:cubicBezTo>
                  <a:cubicBezTo>
                    <a:pt x="837" y="4872"/>
                    <a:pt x="772" y="5015"/>
                    <a:pt x="660" y="5126"/>
                  </a:cubicBezTo>
                  <a:cubicBezTo>
                    <a:pt x="563" y="5223"/>
                    <a:pt x="417" y="5288"/>
                    <a:pt x="259" y="5288"/>
                  </a:cubicBezTo>
                  <a:lnTo>
                    <a:pt x="243" y="5288"/>
                  </a:lnTo>
                  <a:cubicBezTo>
                    <a:pt x="127" y="5288"/>
                    <a:pt x="16" y="5385"/>
                    <a:pt x="31" y="5512"/>
                  </a:cubicBezTo>
                  <a:lnTo>
                    <a:pt x="31" y="5755"/>
                  </a:lnTo>
                  <a:cubicBezTo>
                    <a:pt x="31" y="5867"/>
                    <a:pt x="127" y="5963"/>
                    <a:pt x="243" y="5963"/>
                  </a:cubicBezTo>
                  <a:lnTo>
                    <a:pt x="259" y="5963"/>
                  </a:lnTo>
                  <a:cubicBezTo>
                    <a:pt x="579" y="5963"/>
                    <a:pt x="837" y="6222"/>
                    <a:pt x="837" y="6542"/>
                  </a:cubicBezTo>
                  <a:cubicBezTo>
                    <a:pt x="837" y="6704"/>
                    <a:pt x="772" y="6847"/>
                    <a:pt x="660" y="6959"/>
                  </a:cubicBezTo>
                  <a:cubicBezTo>
                    <a:pt x="563" y="7055"/>
                    <a:pt x="417" y="7121"/>
                    <a:pt x="259" y="7121"/>
                  </a:cubicBezTo>
                  <a:cubicBezTo>
                    <a:pt x="127" y="7121"/>
                    <a:pt x="31" y="7217"/>
                    <a:pt x="31" y="7344"/>
                  </a:cubicBezTo>
                  <a:lnTo>
                    <a:pt x="66" y="13921"/>
                  </a:lnTo>
                  <a:lnTo>
                    <a:pt x="81" y="19047"/>
                  </a:lnTo>
                  <a:cubicBezTo>
                    <a:pt x="81" y="19463"/>
                    <a:pt x="417" y="19818"/>
                    <a:pt x="853" y="19818"/>
                  </a:cubicBezTo>
                  <a:lnTo>
                    <a:pt x="9481" y="19818"/>
                  </a:lnTo>
                  <a:cubicBezTo>
                    <a:pt x="9901" y="19818"/>
                    <a:pt x="10237" y="19463"/>
                    <a:pt x="10237" y="19047"/>
                  </a:cubicBezTo>
                  <a:lnTo>
                    <a:pt x="10221" y="13921"/>
                  </a:lnTo>
                  <a:lnTo>
                    <a:pt x="10190" y="7298"/>
                  </a:lnTo>
                  <a:cubicBezTo>
                    <a:pt x="10190" y="7202"/>
                    <a:pt x="10109" y="7121"/>
                    <a:pt x="10013" y="7121"/>
                  </a:cubicBezTo>
                  <a:lnTo>
                    <a:pt x="9998" y="7121"/>
                  </a:lnTo>
                  <a:cubicBezTo>
                    <a:pt x="9674" y="7121"/>
                    <a:pt x="9419" y="6862"/>
                    <a:pt x="9419" y="6542"/>
                  </a:cubicBezTo>
                  <a:cubicBezTo>
                    <a:pt x="9419" y="6380"/>
                    <a:pt x="9481" y="6237"/>
                    <a:pt x="9577" y="6141"/>
                  </a:cubicBezTo>
                  <a:cubicBezTo>
                    <a:pt x="9693" y="6029"/>
                    <a:pt x="9836" y="5963"/>
                    <a:pt x="9998" y="5963"/>
                  </a:cubicBezTo>
                  <a:lnTo>
                    <a:pt x="10013" y="5963"/>
                  </a:lnTo>
                  <a:cubicBezTo>
                    <a:pt x="10109" y="5963"/>
                    <a:pt x="10190" y="5882"/>
                    <a:pt x="10190" y="5786"/>
                  </a:cubicBezTo>
                  <a:lnTo>
                    <a:pt x="10190" y="5466"/>
                  </a:lnTo>
                  <a:cubicBezTo>
                    <a:pt x="10190" y="5369"/>
                    <a:pt x="10109" y="5288"/>
                    <a:pt x="9998" y="5288"/>
                  </a:cubicBezTo>
                  <a:cubicBezTo>
                    <a:pt x="9674" y="5288"/>
                    <a:pt x="9419" y="5030"/>
                    <a:pt x="9419" y="4710"/>
                  </a:cubicBezTo>
                  <a:cubicBezTo>
                    <a:pt x="9419" y="4548"/>
                    <a:pt x="9481" y="4405"/>
                    <a:pt x="9577" y="4309"/>
                  </a:cubicBezTo>
                  <a:cubicBezTo>
                    <a:pt x="9693" y="4197"/>
                    <a:pt x="9836" y="4131"/>
                    <a:pt x="9998" y="4131"/>
                  </a:cubicBezTo>
                  <a:cubicBezTo>
                    <a:pt x="10094" y="4131"/>
                    <a:pt x="10175" y="4050"/>
                    <a:pt x="10175" y="3954"/>
                  </a:cubicBezTo>
                  <a:lnTo>
                    <a:pt x="10175" y="3634"/>
                  </a:lnTo>
                  <a:cubicBezTo>
                    <a:pt x="10175" y="3537"/>
                    <a:pt x="10094" y="3456"/>
                    <a:pt x="9998" y="3456"/>
                  </a:cubicBezTo>
                  <a:cubicBezTo>
                    <a:pt x="9674" y="3456"/>
                    <a:pt x="9419" y="3198"/>
                    <a:pt x="9419" y="2878"/>
                  </a:cubicBezTo>
                  <a:cubicBezTo>
                    <a:pt x="9419" y="2716"/>
                    <a:pt x="9481" y="2573"/>
                    <a:pt x="9577" y="2477"/>
                  </a:cubicBezTo>
                  <a:cubicBezTo>
                    <a:pt x="9693" y="2365"/>
                    <a:pt x="9836" y="2299"/>
                    <a:pt x="9998" y="2299"/>
                  </a:cubicBezTo>
                  <a:cubicBezTo>
                    <a:pt x="10044" y="2299"/>
                    <a:pt x="10094" y="2284"/>
                    <a:pt x="10125" y="2253"/>
                  </a:cubicBezTo>
                  <a:cubicBezTo>
                    <a:pt x="10156" y="2218"/>
                    <a:pt x="10175" y="2172"/>
                    <a:pt x="10175" y="2122"/>
                  </a:cubicBezTo>
                  <a:lnTo>
                    <a:pt x="10175" y="756"/>
                  </a:lnTo>
                  <a:cubicBezTo>
                    <a:pt x="10156" y="340"/>
                    <a:pt x="9820" y="0"/>
                    <a:pt x="9404"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49"/>
            <p:cNvSpPr/>
            <p:nvPr/>
          </p:nvSpPr>
          <p:spPr>
            <a:xfrm>
              <a:off x="-1445611" y="3978694"/>
              <a:ext cx="198052" cy="429992"/>
            </a:xfrm>
            <a:custGeom>
              <a:avLst/>
              <a:gdLst/>
              <a:ahLst/>
              <a:cxnLst/>
              <a:rect l="l" t="t" r="r" b="b"/>
              <a:pathLst>
                <a:path w="7025" h="15252" extrusionOk="0">
                  <a:moveTo>
                    <a:pt x="1" y="1"/>
                  </a:moveTo>
                  <a:lnTo>
                    <a:pt x="1" y="15252"/>
                  </a:lnTo>
                  <a:lnTo>
                    <a:pt x="7025" y="15252"/>
                  </a:lnTo>
                  <a:lnTo>
                    <a:pt x="7025"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49"/>
            <p:cNvSpPr/>
            <p:nvPr/>
          </p:nvSpPr>
          <p:spPr>
            <a:xfrm>
              <a:off x="-1445611" y="3999472"/>
              <a:ext cx="198052" cy="47645"/>
            </a:xfrm>
            <a:custGeom>
              <a:avLst/>
              <a:gdLst/>
              <a:ahLst/>
              <a:cxnLst/>
              <a:rect l="l" t="t" r="r" b="b"/>
              <a:pathLst>
                <a:path w="7025" h="1690" extrusionOk="0">
                  <a:moveTo>
                    <a:pt x="1" y="0"/>
                  </a:moveTo>
                  <a:lnTo>
                    <a:pt x="1" y="1690"/>
                  </a:lnTo>
                  <a:lnTo>
                    <a:pt x="7025" y="1350"/>
                  </a:lnTo>
                  <a:lnTo>
                    <a:pt x="7025" y="243"/>
                  </a:lnTo>
                  <a:lnTo>
                    <a:pt x="1"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49"/>
            <p:cNvSpPr/>
            <p:nvPr/>
          </p:nvSpPr>
          <p:spPr>
            <a:xfrm>
              <a:off x="-1446457" y="4087433"/>
              <a:ext cx="874" cy="179022"/>
            </a:xfrm>
            <a:custGeom>
              <a:avLst/>
              <a:gdLst/>
              <a:ahLst/>
              <a:cxnLst/>
              <a:rect l="l" t="t" r="r" b="b"/>
              <a:pathLst>
                <a:path w="31" h="6350" extrusionOk="0">
                  <a:moveTo>
                    <a:pt x="0" y="1"/>
                  </a:moveTo>
                  <a:lnTo>
                    <a:pt x="16" y="6350"/>
                  </a:lnTo>
                  <a:lnTo>
                    <a:pt x="31" y="6350"/>
                  </a:lnTo>
                  <a:lnTo>
                    <a:pt x="31"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49"/>
            <p:cNvSpPr/>
            <p:nvPr/>
          </p:nvSpPr>
          <p:spPr>
            <a:xfrm>
              <a:off x="-1455513" y="3873975"/>
              <a:ext cx="217880" cy="392495"/>
            </a:xfrm>
            <a:custGeom>
              <a:avLst/>
              <a:gdLst/>
              <a:ahLst/>
              <a:cxnLst/>
              <a:rect l="l" t="t" r="r" b="b"/>
              <a:pathLst>
                <a:path w="7025" h="6512" extrusionOk="0">
                  <a:moveTo>
                    <a:pt x="7009" y="1"/>
                  </a:moveTo>
                  <a:lnTo>
                    <a:pt x="1" y="163"/>
                  </a:lnTo>
                  <a:lnTo>
                    <a:pt x="1" y="6512"/>
                  </a:lnTo>
                  <a:lnTo>
                    <a:pt x="7025" y="6512"/>
                  </a:lnTo>
                  <a:lnTo>
                    <a:pt x="70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9"/>
            <p:cNvSpPr/>
            <p:nvPr/>
          </p:nvSpPr>
          <p:spPr>
            <a:xfrm>
              <a:off x="-1247585" y="4266429"/>
              <a:ext cx="28" cy="142259"/>
            </a:xfrm>
            <a:custGeom>
              <a:avLst/>
              <a:gdLst/>
              <a:ahLst/>
              <a:cxnLst/>
              <a:rect l="l" t="t" r="r" b="b"/>
              <a:pathLst>
                <a:path w="1" h="5046" extrusionOk="0">
                  <a:moveTo>
                    <a:pt x="1" y="1"/>
                  </a:moveTo>
                  <a:lnTo>
                    <a:pt x="1" y="1"/>
                  </a:lnTo>
                  <a:lnTo>
                    <a:pt x="1" y="5046"/>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9"/>
            <p:cNvSpPr/>
            <p:nvPr/>
          </p:nvSpPr>
          <p:spPr>
            <a:xfrm>
              <a:off x="-1446034" y="4266429"/>
              <a:ext cx="451" cy="142259"/>
            </a:xfrm>
            <a:custGeom>
              <a:avLst/>
              <a:gdLst/>
              <a:ahLst/>
              <a:cxnLst/>
              <a:rect l="l" t="t" r="r" b="b"/>
              <a:pathLst>
                <a:path w="16" h="5046" extrusionOk="0">
                  <a:moveTo>
                    <a:pt x="1" y="1"/>
                  </a:moveTo>
                  <a:lnTo>
                    <a:pt x="16" y="5046"/>
                  </a:lnTo>
                  <a:lnTo>
                    <a:pt x="16" y="1"/>
                  </a:lnTo>
                  <a:close/>
                </a:path>
              </a:pathLst>
            </a:custGeom>
            <a:solidFill>
              <a:srgbClr val="91A5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9"/>
            <p:cNvSpPr/>
            <p:nvPr/>
          </p:nvSpPr>
          <p:spPr>
            <a:xfrm>
              <a:off x="-1455525" y="4257075"/>
              <a:ext cx="217880" cy="151620"/>
            </a:xfrm>
            <a:custGeom>
              <a:avLst/>
              <a:gdLst/>
              <a:ahLst/>
              <a:cxnLst/>
              <a:rect l="l" t="t" r="r" b="b"/>
              <a:pathLst>
                <a:path w="7025" h="5046" extrusionOk="0">
                  <a:moveTo>
                    <a:pt x="1" y="1"/>
                  </a:moveTo>
                  <a:lnTo>
                    <a:pt x="1" y="5046"/>
                  </a:lnTo>
                  <a:lnTo>
                    <a:pt x="7025" y="5046"/>
                  </a:lnTo>
                  <a:lnTo>
                    <a:pt x="70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49"/>
            <p:cNvSpPr/>
            <p:nvPr/>
          </p:nvSpPr>
          <p:spPr>
            <a:xfrm rot="10800000">
              <a:off x="-1490450" y="3479954"/>
              <a:ext cx="288628" cy="413993"/>
            </a:xfrm>
            <a:custGeom>
              <a:avLst/>
              <a:gdLst/>
              <a:ahLst/>
              <a:cxnLst/>
              <a:rect l="l" t="t" r="r" b="b"/>
              <a:pathLst>
                <a:path w="5771" h="8278" extrusionOk="0">
                  <a:moveTo>
                    <a:pt x="0" y="0"/>
                  </a:moveTo>
                  <a:lnTo>
                    <a:pt x="0" y="5689"/>
                  </a:lnTo>
                  <a:cubicBezTo>
                    <a:pt x="0" y="5817"/>
                    <a:pt x="62" y="5944"/>
                    <a:pt x="158" y="6025"/>
                  </a:cubicBezTo>
                  <a:lnTo>
                    <a:pt x="2280" y="7714"/>
                  </a:lnTo>
                  <a:lnTo>
                    <a:pt x="2280" y="8278"/>
                  </a:lnTo>
                  <a:lnTo>
                    <a:pt x="3680" y="8278"/>
                  </a:lnTo>
                  <a:lnTo>
                    <a:pt x="3680" y="7714"/>
                  </a:lnTo>
                  <a:lnTo>
                    <a:pt x="5624" y="6025"/>
                  </a:lnTo>
                  <a:cubicBezTo>
                    <a:pt x="5720" y="5944"/>
                    <a:pt x="5770" y="5832"/>
                    <a:pt x="5770" y="5705"/>
                  </a:cubicBezTo>
                  <a:lnTo>
                    <a:pt x="5770"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49"/>
            <p:cNvSpPr/>
            <p:nvPr/>
          </p:nvSpPr>
          <p:spPr>
            <a:xfrm rot="10800000">
              <a:off x="-1455749" y="3480904"/>
              <a:ext cx="218599" cy="424546"/>
            </a:xfrm>
            <a:custGeom>
              <a:avLst/>
              <a:gdLst/>
              <a:ahLst/>
              <a:cxnLst/>
              <a:rect l="l" t="t" r="r" b="b"/>
              <a:pathLst>
                <a:path w="4371" h="7249" extrusionOk="0">
                  <a:moveTo>
                    <a:pt x="0" y="1"/>
                  </a:moveTo>
                  <a:lnTo>
                    <a:pt x="0" y="4340"/>
                  </a:lnTo>
                  <a:cubicBezTo>
                    <a:pt x="0" y="4436"/>
                    <a:pt x="31" y="4533"/>
                    <a:pt x="112" y="4583"/>
                  </a:cubicBezTo>
                  <a:lnTo>
                    <a:pt x="1929" y="5979"/>
                  </a:lnTo>
                  <a:lnTo>
                    <a:pt x="1929" y="7248"/>
                  </a:lnTo>
                  <a:lnTo>
                    <a:pt x="2669" y="7248"/>
                  </a:lnTo>
                  <a:lnTo>
                    <a:pt x="2669" y="5979"/>
                  </a:lnTo>
                  <a:lnTo>
                    <a:pt x="4258" y="4583"/>
                  </a:lnTo>
                  <a:cubicBezTo>
                    <a:pt x="4339" y="4533"/>
                    <a:pt x="4370" y="4436"/>
                    <a:pt x="4370" y="4340"/>
                  </a:cubicBezTo>
                  <a:lnTo>
                    <a:pt x="43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49"/>
            <p:cNvSpPr/>
            <p:nvPr/>
          </p:nvSpPr>
          <p:spPr>
            <a:xfrm rot="10800000">
              <a:off x="-1455751" y="3480899"/>
              <a:ext cx="218626" cy="187551"/>
            </a:xfrm>
            <a:custGeom>
              <a:avLst/>
              <a:gdLst/>
              <a:ahLst/>
              <a:cxnLst/>
              <a:rect l="l" t="t" r="r" b="b"/>
              <a:pathLst>
                <a:path w="4371" h="3600" extrusionOk="0">
                  <a:moveTo>
                    <a:pt x="4370" y="1"/>
                  </a:moveTo>
                  <a:cubicBezTo>
                    <a:pt x="3390" y="452"/>
                    <a:pt x="2314" y="579"/>
                    <a:pt x="1446" y="579"/>
                  </a:cubicBezTo>
                  <a:cubicBezTo>
                    <a:pt x="822" y="579"/>
                    <a:pt x="305" y="514"/>
                    <a:pt x="0" y="467"/>
                  </a:cubicBezTo>
                  <a:lnTo>
                    <a:pt x="0" y="691"/>
                  </a:lnTo>
                  <a:cubicBezTo>
                    <a:pt x="0" y="787"/>
                    <a:pt x="31" y="884"/>
                    <a:pt x="112" y="934"/>
                  </a:cubicBezTo>
                  <a:lnTo>
                    <a:pt x="1929" y="2330"/>
                  </a:lnTo>
                  <a:lnTo>
                    <a:pt x="1929" y="3599"/>
                  </a:lnTo>
                  <a:lnTo>
                    <a:pt x="2669" y="3599"/>
                  </a:lnTo>
                  <a:lnTo>
                    <a:pt x="2669" y="2330"/>
                  </a:lnTo>
                  <a:lnTo>
                    <a:pt x="4258" y="934"/>
                  </a:lnTo>
                  <a:cubicBezTo>
                    <a:pt x="4339" y="884"/>
                    <a:pt x="4370" y="787"/>
                    <a:pt x="4370" y="691"/>
                  </a:cubicBezTo>
                  <a:lnTo>
                    <a:pt x="4370"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9"/>
            <p:cNvSpPr/>
            <p:nvPr/>
          </p:nvSpPr>
          <p:spPr>
            <a:xfrm rot="10800000">
              <a:off x="-1392274" y="3453543"/>
              <a:ext cx="82072" cy="36108"/>
            </a:xfrm>
            <a:custGeom>
              <a:avLst/>
              <a:gdLst/>
              <a:ahLst/>
              <a:cxnLst/>
              <a:rect l="l" t="t" r="r" b="b"/>
              <a:pathLst>
                <a:path w="1641" h="722" extrusionOk="0">
                  <a:moveTo>
                    <a:pt x="82" y="1"/>
                  </a:moveTo>
                  <a:cubicBezTo>
                    <a:pt x="51" y="1"/>
                    <a:pt x="1" y="32"/>
                    <a:pt x="1" y="78"/>
                  </a:cubicBezTo>
                  <a:lnTo>
                    <a:pt x="1" y="641"/>
                  </a:lnTo>
                  <a:cubicBezTo>
                    <a:pt x="1" y="676"/>
                    <a:pt x="51" y="722"/>
                    <a:pt x="82" y="722"/>
                  </a:cubicBezTo>
                  <a:lnTo>
                    <a:pt x="1559" y="722"/>
                  </a:lnTo>
                  <a:cubicBezTo>
                    <a:pt x="1609" y="722"/>
                    <a:pt x="1640" y="676"/>
                    <a:pt x="1640" y="641"/>
                  </a:cubicBezTo>
                  <a:lnTo>
                    <a:pt x="1640" y="78"/>
                  </a:lnTo>
                  <a:cubicBezTo>
                    <a:pt x="1640" y="32"/>
                    <a:pt x="1609" y="1"/>
                    <a:pt x="1559"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49"/>
            <p:cNvSpPr/>
            <p:nvPr/>
          </p:nvSpPr>
          <p:spPr>
            <a:xfrm rot="10800000">
              <a:off x="-1395525" y="3480900"/>
              <a:ext cx="88374" cy="18404"/>
            </a:xfrm>
            <a:custGeom>
              <a:avLst/>
              <a:gdLst/>
              <a:ahLst/>
              <a:cxnLst/>
              <a:rect l="l" t="t" r="r" b="b"/>
              <a:pathLst>
                <a:path w="1767" h="368" extrusionOk="0">
                  <a:moveTo>
                    <a:pt x="46" y="1"/>
                  </a:moveTo>
                  <a:cubicBezTo>
                    <a:pt x="16" y="1"/>
                    <a:pt x="0" y="32"/>
                    <a:pt x="0" y="47"/>
                  </a:cubicBezTo>
                  <a:lnTo>
                    <a:pt x="0" y="321"/>
                  </a:lnTo>
                  <a:cubicBezTo>
                    <a:pt x="0" y="352"/>
                    <a:pt x="16" y="367"/>
                    <a:pt x="46" y="367"/>
                  </a:cubicBezTo>
                  <a:lnTo>
                    <a:pt x="1717" y="367"/>
                  </a:lnTo>
                  <a:cubicBezTo>
                    <a:pt x="1751" y="367"/>
                    <a:pt x="1767" y="352"/>
                    <a:pt x="1767" y="321"/>
                  </a:cubicBezTo>
                  <a:lnTo>
                    <a:pt x="1767" y="47"/>
                  </a:lnTo>
                  <a:cubicBezTo>
                    <a:pt x="1767" y="32"/>
                    <a:pt x="1751" y="1"/>
                    <a:pt x="171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49"/>
            <p:cNvSpPr/>
            <p:nvPr/>
          </p:nvSpPr>
          <p:spPr>
            <a:xfrm rot="10800000">
              <a:off x="-1270891" y="3687300"/>
              <a:ext cx="14504" cy="184291"/>
            </a:xfrm>
            <a:custGeom>
              <a:avLst/>
              <a:gdLst/>
              <a:ahLst/>
              <a:cxnLst/>
              <a:rect l="l" t="t" r="r" b="b"/>
              <a:pathLst>
                <a:path w="290" h="3685" extrusionOk="0">
                  <a:moveTo>
                    <a:pt x="97" y="1"/>
                  </a:moveTo>
                  <a:cubicBezTo>
                    <a:pt x="51" y="1"/>
                    <a:pt x="1" y="51"/>
                    <a:pt x="1" y="116"/>
                  </a:cubicBezTo>
                  <a:lnTo>
                    <a:pt x="1" y="3588"/>
                  </a:lnTo>
                  <a:cubicBezTo>
                    <a:pt x="1" y="3634"/>
                    <a:pt x="51" y="3684"/>
                    <a:pt x="97" y="3684"/>
                  </a:cubicBezTo>
                  <a:lnTo>
                    <a:pt x="178" y="3684"/>
                  </a:lnTo>
                  <a:cubicBezTo>
                    <a:pt x="244" y="3684"/>
                    <a:pt x="290" y="3634"/>
                    <a:pt x="290" y="3588"/>
                  </a:cubicBezTo>
                  <a:lnTo>
                    <a:pt x="290" y="116"/>
                  </a:lnTo>
                  <a:cubicBezTo>
                    <a:pt x="290" y="51"/>
                    <a:pt x="244" y="1"/>
                    <a:pt x="178"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9"/>
            <p:cNvSpPr/>
            <p:nvPr/>
          </p:nvSpPr>
          <p:spPr>
            <a:xfrm rot="10800000">
              <a:off x="-1390724" y="3665693"/>
              <a:ext cx="44262" cy="35358"/>
            </a:xfrm>
            <a:custGeom>
              <a:avLst/>
              <a:gdLst/>
              <a:ahLst/>
              <a:cxnLst/>
              <a:rect l="l" t="t" r="r" b="b"/>
              <a:pathLst>
                <a:path w="885" h="707" extrusionOk="0">
                  <a:moveTo>
                    <a:pt x="448" y="0"/>
                  </a:moveTo>
                  <a:cubicBezTo>
                    <a:pt x="194" y="0"/>
                    <a:pt x="1" y="274"/>
                    <a:pt x="144" y="544"/>
                  </a:cubicBezTo>
                  <a:cubicBezTo>
                    <a:pt x="178" y="594"/>
                    <a:pt x="209" y="625"/>
                    <a:pt x="256" y="660"/>
                  </a:cubicBezTo>
                  <a:cubicBezTo>
                    <a:pt x="321" y="691"/>
                    <a:pt x="387" y="706"/>
                    <a:pt x="448" y="706"/>
                  </a:cubicBezTo>
                  <a:cubicBezTo>
                    <a:pt x="707" y="706"/>
                    <a:pt x="884" y="432"/>
                    <a:pt x="757" y="158"/>
                  </a:cubicBezTo>
                  <a:cubicBezTo>
                    <a:pt x="722" y="112"/>
                    <a:pt x="676" y="81"/>
                    <a:pt x="626" y="47"/>
                  </a:cubicBezTo>
                  <a:cubicBezTo>
                    <a:pt x="564" y="16"/>
                    <a:pt x="499" y="0"/>
                    <a:pt x="448"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9"/>
            <p:cNvSpPr/>
            <p:nvPr/>
          </p:nvSpPr>
          <p:spPr>
            <a:xfrm rot="10800000">
              <a:off x="-1432585" y="3703502"/>
              <a:ext cx="41161" cy="33057"/>
            </a:xfrm>
            <a:custGeom>
              <a:avLst/>
              <a:gdLst/>
              <a:ahLst/>
              <a:cxnLst/>
              <a:rect l="l" t="t" r="r" b="b"/>
              <a:pathLst>
                <a:path w="823" h="661" extrusionOk="0">
                  <a:moveTo>
                    <a:pt x="417" y="1"/>
                  </a:moveTo>
                  <a:cubicBezTo>
                    <a:pt x="178" y="1"/>
                    <a:pt x="1" y="259"/>
                    <a:pt x="128" y="502"/>
                  </a:cubicBezTo>
                  <a:cubicBezTo>
                    <a:pt x="163" y="548"/>
                    <a:pt x="194" y="579"/>
                    <a:pt x="244" y="614"/>
                  </a:cubicBezTo>
                  <a:cubicBezTo>
                    <a:pt x="305" y="645"/>
                    <a:pt x="356" y="660"/>
                    <a:pt x="417" y="660"/>
                  </a:cubicBezTo>
                  <a:cubicBezTo>
                    <a:pt x="645" y="660"/>
                    <a:pt x="822" y="406"/>
                    <a:pt x="691" y="163"/>
                  </a:cubicBezTo>
                  <a:cubicBezTo>
                    <a:pt x="660" y="116"/>
                    <a:pt x="629" y="82"/>
                    <a:pt x="579" y="51"/>
                  </a:cubicBezTo>
                  <a:cubicBezTo>
                    <a:pt x="514" y="20"/>
                    <a:pt x="467" y="1"/>
                    <a:pt x="417"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9"/>
            <p:cNvSpPr/>
            <p:nvPr/>
          </p:nvSpPr>
          <p:spPr>
            <a:xfrm rot="10800000">
              <a:off x="-1381821" y="3736510"/>
              <a:ext cx="33809" cy="26456"/>
            </a:xfrm>
            <a:custGeom>
              <a:avLst/>
              <a:gdLst/>
              <a:ahLst/>
              <a:cxnLst/>
              <a:rect l="l" t="t" r="r" b="b"/>
              <a:pathLst>
                <a:path w="676" h="529" extrusionOk="0">
                  <a:moveTo>
                    <a:pt x="340" y="0"/>
                  </a:moveTo>
                  <a:cubicBezTo>
                    <a:pt x="147" y="0"/>
                    <a:pt x="1" y="208"/>
                    <a:pt x="97" y="401"/>
                  </a:cubicBezTo>
                  <a:cubicBezTo>
                    <a:pt x="113" y="451"/>
                    <a:pt x="163" y="482"/>
                    <a:pt x="194" y="498"/>
                  </a:cubicBezTo>
                  <a:cubicBezTo>
                    <a:pt x="244" y="529"/>
                    <a:pt x="290" y="529"/>
                    <a:pt x="340" y="529"/>
                  </a:cubicBezTo>
                  <a:cubicBezTo>
                    <a:pt x="533" y="529"/>
                    <a:pt x="676" y="336"/>
                    <a:pt x="564" y="127"/>
                  </a:cubicBezTo>
                  <a:cubicBezTo>
                    <a:pt x="549" y="97"/>
                    <a:pt x="514" y="46"/>
                    <a:pt x="468" y="31"/>
                  </a:cubicBezTo>
                  <a:cubicBezTo>
                    <a:pt x="417" y="16"/>
                    <a:pt x="371" y="0"/>
                    <a:pt x="340"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1" name="Google Shape;3161;p49"/>
          <p:cNvGrpSpPr/>
          <p:nvPr/>
        </p:nvGrpSpPr>
        <p:grpSpPr>
          <a:xfrm>
            <a:off x="3089398" y="2795029"/>
            <a:ext cx="416020" cy="634799"/>
            <a:chOff x="2712806" y="3077342"/>
            <a:chExt cx="288622" cy="440405"/>
          </a:xfrm>
        </p:grpSpPr>
        <p:sp>
          <p:nvSpPr>
            <p:cNvPr id="3162" name="Google Shape;3162;p49"/>
            <p:cNvSpPr/>
            <p:nvPr/>
          </p:nvSpPr>
          <p:spPr>
            <a:xfrm rot="10800000">
              <a:off x="2712806" y="3103744"/>
              <a:ext cx="288622" cy="414003"/>
            </a:xfrm>
            <a:custGeom>
              <a:avLst/>
              <a:gdLst/>
              <a:ahLst/>
              <a:cxnLst/>
              <a:rect l="l" t="t" r="r" b="b"/>
              <a:pathLst>
                <a:path w="5771" h="8278" extrusionOk="0">
                  <a:moveTo>
                    <a:pt x="0" y="0"/>
                  </a:moveTo>
                  <a:lnTo>
                    <a:pt x="0" y="5689"/>
                  </a:lnTo>
                  <a:cubicBezTo>
                    <a:pt x="0" y="5817"/>
                    <a:pt x="62" y="5944"/>
                    <a:pt x="158" y="6025"/>
                  </a:cubicBezTo>
                  <a:lnTo>
                    <a:pt x="2280" y="7714"/>
                  </a:lnTo>
                  <a:lnTo>
                    <a:pt x="2280" y="8278"/>
                  </a:lnTo>
                  <a:lnTo>
                    <a:pt x="3680" y="8278"/>
                  </a:lnTo>
                  <a:lnTo>
                    <a:pt x="3680" y="7714"/>
                  </a:lnTo>
                  <a:lnTo>
                    <a:pt x="5624" y="6025"/>
                  </a:lnTo>
                  <a:cubicBezTo>
                    <a:pt x="5720" y="5944"/>
                    <a:pt x="5770" y="5832"/>
                    <a:pt x="5770" y="5705"/>
                  </a:cubicBezTo>
                  <a:lnTo>
                    <a:pt x="5770"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9"/>
            <p:cNvSpPr/>
            <p:nvPr/>
          </p:nvSpPr>
          <p:spPr>
            <a:xfrm rot="10800000">
              <a:off x="2747495" y="3104709"/>
              <a:ext cx="218605" cy="364317"/>
            </a:xfrm>
            <a:custGeom>
              <a:avLst/>
              <a:gdLst/>
              <a:ahLst/>
              <a:cxnLst/>
              <a:rect l="l" t="t" r="r" b="b"/>
              <a:pathLst>
                <a:path w="4371" h="7249" extrusionOk="0">
                  <a:moveTo>
                    <a:pt x="0" y="1"/>
                  </a:moveTo>
                  <a:lnTo>
                    <a:pt x="0" y="4340"/>
                  </a:lnTo>
                  <a:cubicBezTo>
                    <a:pt x="0" y="4436"/>
                    <a:pt x="31" y="4533"/>
                    <a:pt x="112" y="4583"/>
                  </a:cubicBezTo>
                  <a:lnTo>
                    <a:pt x="1929" y="5979"/>
                  </a:lnTo>
                  <a:lnTo>
                    <a:pt x="1929" y="7248"/>
                  </a:lnTo>
                  <a:lnTo>
                    <a:pt x="2669" y="7248"/>
                  </a:lnTo>
                  <a:lnTo>
                    <a:pt x="2669" y="5979"/>
                  </a:lnTo>
                  <a:lnTo>
                    <a:pt x="4258" y="4583"/>
                  </a:lnTo>
                  <a:cubicBezTo>
                    <a:pt x="4339" y="4533"/>
                    <a:pt x="4370" y="4436"/>
                    <a:pt x="4370" y="4340"/>
                  </a:cubicBezTo>
                  <a:lnTo>
                    <a:pt x="43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9"/>
            <p:cNvSpPr/>
            <p:nvPr/>
          </p:nvSpPr>
          <p:spPr>
            <a:xfrm rot="10800000">
              <a:off x="2747499" y="3104699"/>
              <a:ext cx="218626" cy="187551"/>
            </a:xfrm>
            <a:custGeom>
              <a:avLst/>
              <a:gdLst/>
              <a:ahLst/>
              <a:cxnLst/>
              <a:rect l="l" t="t" r="r" b="b"/>
              <a:pathLst>
                <a:path w="4371" h="3600" extrusionOk="0">
                  <a:moveTo>
                    <a:pt x="4370" y="1"/>
                  </a:moveTo>
                  <a:cubicBezTo>
                    <a:pt x="3390" y="452"/>
                    <a:pt x="2314" y="579"/>
                    <a:pt x="1446" y="579"/>
                  </a:cubicBezTo>
                  <a:cubicBezTo>
                    <a:pt x="822" y="579"/>
                    <a:pt x="305" y="514"/>
                    <a:pt x="0" y="467"/>
                  </a:cubicBezTo>
                  <a:lnTo>
                    <a:pt x="0" y="691"/>
                  </a:lnTo>
                  <a:cubicBezTo>
                    <a:pt x="0" y="787"/>
                    <a:pt x="31" y="884"/>
                    <a:pt x="112" y="934"/>
                  </a:cubicBezTo>
                  <a:lnTo>
                    <a:pt x="1929" y="2330"/>
                  </a:lnTo>
                  <a:lnTo>
                    <a:pt x="1929" y="3599"/>
                  </a:lnTo>
                  <a:lnTo>
                    <a:pt x="2669" y="3599"/>
                  </a:lnTo>
                  <a:lnTo>
                    <a:pt x="2669" y="2330"/>
                  </a:lnTo>
                  <a:lnTo>
                    <a:pt x="4258" y="934"/>
                  </a:lnTo>
                  <a:cubicBezTo>
                    <a:pt x="4339" y="884"/>
                    <a:pt x="4370" y="787"/>
                    <a:pt x="4370" y="691"/>
                  </a:cubicBezTo>
                  <a:lnTo>
                    <a:pt x="4370"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9"/>
            <p:cNvSpPr/>
            <p:nvPr/>
          </p:nvSpPr>
          <p:spPr>
            <a:xfrm rot="10800000">
              <a:off x="2810978" y="3077342"/>
              <a:ext cx="82071" cy="36109"/>
            </a:xfrm>
            <a:custGeom>
              <a:avLst/>
              <a:gdLst/>
              <a:ahLst/>
              <a:cxnLst/>
              <a:rect l="l" t="t" r="r" b="b"/>
              <a:pathLst>
                <a:path w="1641" h="722" extrusionOk="0">
                  <a:moveTo>
                    <a:pt x="82" y="1"/>
                  </a:moveTo>
                  <a:cubicBezTo>
                    <a:pt x="51" y="1"/>
                    <a:pt x="1" y="32"/>
                    <a:pt x="1" y="78"/>
                  </a:cubicBezTo>
                  <a:lnTo>
                    <a:pt x="1" y="641"/>
                  </a:lnTo>
                  <a:cubicBezTo>
                    <a:pt x="1" y="676"/>
                    <a:pt x="51" y="722"/>
                    <a:pt x="82" y="722"/>
                  </a:cubicBezTo>
                  <a:lnTo>
                    <a:pt x="1559" y="722"/>
                  </a:lnTo>
                  <a:cubicBezTo>
                    <a:pt x="1609" y="722"/>
                    <a:pt x="1640" y="676"/>
                    <a:pt x="1640" y="641"/>
                  </a:cubicBezTo>
                  <a:lnTo>
                    <a:pt x="1640" y="78"/>
                  </a:lnTo>
                  <a:cubicBezTo>
                    <a:pt x="1640" y="32"/>
                    <a:pt x="1609" y="1"/>
                    <a:pt x="1559"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9"/>
            <p:cNvSpPr/>
            <p:nvPr/>
          </p:nvSpPr>
          <p:spPr>
            <a:xfrm rot="10800000">
              <a:off x="2807727" y="3104699"/>
              <a:ext cx="88372" cy="18405"/>
            </a:xfrm>
            <a:custGeom>
              <a:avLst/>
              <a:gdLst/>
              <a:ahLst/>
              <a:cxnLst/>
              <a:rect l="l" t="t" r="r" b="b"/>
              <a:pathLst>
                <a:path w="1767" h="368" extrusionOk="0">
                  <a:moveTo>
                    <a:pt x="46" y="1"/>
                  </a:moveTo>
                  <a:cubicBezTo>
                    <a:pt x="16" y="1"/>
                    <a:pt x="0" y="32"/>
                    <a:pt x="0" y="47"/>
                  </a:cubicBezTo>
                  <a:lnTo>
                    <a:pt x="0" y="321"/>
                  </a:lnTo>
                  <a:cubicBezTo>
                    <a:pt x="0" y="352"/>
                    <a:pt x="16" y="367"/>
                    <a:pt x="46" y="367"/>
                  </a:cubicBezTo>
                  <a:lnTo>
                    <a:pt x="1717" y="367"/>
                  </a:lnTo>
                  <a:cubicBezTo>
                    <a:pt x="1751" y="367"/>
                    <a:pt x="1767" y="352"/>
                    <a:pt x="1767" y="321"/>
                  </a:cubicBezTo>
                  <a:lnTo>
                    <a:pt x="1767" y="47"/>
                  </a:lnTo>
                  <a:cubicBezTo>
                    <a:pt x="1767" y="32"/>
                    <a:pt x="1751" y="1"/>
                    <a:pt x="171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9"/>
            <p:cNvSpPr/>
            <p:nvPr/>
          </p:nvSpPr>
          <p:spPr>
            <a:xfrm rot="10800000">
              <a:off x="2932359" y="3311096"/>
              <a:ext cx="14504" cy="184296"/>
            </a:xfrm>
            <a:custGeom>
              <a:avLst/>
              <a:gdLst/>
              <a:ahLst/>
              <a:cxnLst/>
              <a:rect l="l" t="t" r="r" b="b"/>
              <a:pathLst>
                <a:path w="290" h="3685" extrusionOk="0">
                  <a:moveTo>
                    <a:pt x="97" y="1"/>
                  </a:moveTo>
                  <a:cubicBezTo>
                    <a:pt x="51" y="1"/>
                    <a:pt x="1" y="51"/>
                    <a:pt x="1" y="116"/>
                  </a:cubicBezTo>
                  <a:lnTo>
                    <a:pt x="1" y="3588"/>
                  </a:lnTo>
                  <a:cubicBezTo>
                    <a:pt x="1" y="3634"/>
                    <a:pt x="51" y="3684"/>
                    <a:pt x="97" y="3684"/>
                  </a:cubicBezTo>
                  <a:lnTo>
                    <a:pt x="178" y="3684"/>
                  </a:lnTo>
                  <a:cubicBezTo>
                    <a:pt x="244" y="3684"/>
                    <a:pt x="290" y="3634"/>
                    <a:pt x="290" y="3588"/>
                  </a:cubicBezTo>
                  <a:lnTo>
                    <a:pt x="290" y="116"/>
                  </a:lnTo>
                  <a:cubicBezTo>
                    <a:pt x="290" y="51"/>
                    <a:pt x="244" y="1"/>
                    <a:pt x="178"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9"/>
            <p:cNvSpPr/>
            <p:nvPr/>
          </p:nvSpPr>
          <p:spPr>
            <a:xfrm rot="10800000">
              <a:off x="2812527" y="3289493"/>
              <a:ext cx="44261" cy="35359"/>
            </a:xfrm>
            <a:custGeom>
              <a:avLst/>
              <a:gdLst/>
              <a:ahLst/>
              <a:cxnLst/>
              <a:rect l="l" t="t" r="r" b="b"/>
              <a:pathLst>
                <a:path w="885" h="707" extrusionOk="0">
                  <a:moveTo>
                    <a:pt x="448" y="0"/>
                  </a:moveTo>
                  <a:cubicBezTo>
                    <a:pt x="194" y="0"/>
                    <a:pt x="1" y="274"/>
                    <a:pt x="144" y="544"/>
                  </a:cubicBezTo>
                  <a:cubicBezTo>
                    <a:pt x="178" y="594"/>
                    <a:pt x="209" y="625"/>
                    <a:pt x="256" y="660"/>
                  </a:cubicBezTo>
                  <a:cubicBezTo>
                    <a:pt x="321" y="691"/>
                    <a:pt x="387" y="706"/>
                    <a:pt x="448" y="706"/>
                  </a:cubicBezTo>
                  <a:cubicBezTo>
                    <a:pt x="707" y="706"/>
                    <a:pt x="884" y="432"/>
                    <a:pt x="757" y="158"/>
                  </a:cubicBezTo>
                  <a:cubicBezTo>
                    <a:pt x="722" y="112"/>
                    <a:pt x="676" y="81"/>
                    <a:pt x="626" y="47"/>
                  </a:cubicBezTo>
                  <a:cubicBezTo>
                    <a:pt x="564" y="16"/>
                    <a:pt x="499" y="0"/>
                    <a:pt x="448"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9"/>
            <p:cNvSpPr/>
            <p:nvPr/>
          </p:nvSpPr>
          <p:spPr>
            <a:xfrm rot="10800000">
              <a:off x="2770665" y="3327302"/>
              <a:ext cx="41160" cy="33058"/>
            </a:xfrm>
            <a:custGeom>
              <a:avLst/>
              <a:gdLst/>
              <a:ahLst/>
              <a:cxnLst/>
              <a:rect l="l" t="t" r="r" b="b"/>
              <a:pathLst>
                <a:path w="823" h="661" extrusionOk="0">
                  <a:moveTo>
                    <a:pt x="417" y="1"/>
                  </a:moveTo>
                  <a:cubicBezTo>
                    <a:pt x="178" y="1"/>
                    <a:pt x="1" y="259"/>
                    <a:pt x="128" y="502"/>
                  </a:cubicBezTo>
                  <a:cubicBezTo>
                    <a:pt x="163" y="548"/>
                    <a:pt x="194" y="579"/>
                    <a:pt x="244" y="614"/>
                  </a:cubicBezTo>
                  <a:cubicBezTo>
                    <a:pt x="305" y="645"/>
                    <a:pt x="356" y="660"/>
                    <a:pt x="417" y="660"/>
                  </a:cubicBezTo>
                  <a:cubicBezTo>
                    <a:pt x="645" y="660"/>
                    <a:pt x="822" y="406"/>
                    <a:pt x="691" y="163"/>
                  </a:cubicBezTo>
                  <a:cubicBezTo>
                    <a:pt x="660" y="116"/>
                    <a:pt x="629" y="82"/>
                    <a:pt x="579" y="51"/>
                  </a:cubicBezTo>
                  <a:cubicBezTo>
                    <a:pt x="514" y="20"/>
                    <a:pt x="467" y="1"/>
                    <a:pt x="417"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9"/>
            <p:cNvSpPr/>
            <p:nvPr/>
          </p:nvSpPr>
          <p:spPr>
            <a:xfrm rot="10800000">
              <a:off x="2821429" y="3360309"/>
              <a:ext cx="33808" cy="26457"/>
            </a:xfrm>
            <a:custGeom>
              <a:avLst/>
              <a:gdLst/>
              <a:ahLst/>
              <a:cxnLst/>
              <a:rect l="l" t="t" r="r" b="b"/>
              <a:pathLst>
                <a:path w="676" h="529" extrusionOk="0">
                  <a:moveTo>
                    <a:pt x="340" y="0"/>
                  </a:moveTo>
                  <a:cubicBezTo>
                    <a:pt x="147" y="0"/>
                    <a:pt x="1" y="208"/>
                    <a:pt x="97" y="401"/>
                  </a:cubicBezTo>
                  <a:cubicBezTo>
                    <a:pt x="113" y="451"/>
                    <a:pt x="163" y="482"/>
                    <a:pt x="194" y="498"/>
                  </a:cubicBezTo>
                  <a:cubicBezTo>
                    <a:pt x="244" y="529"/>
                    <a:pt x="290" y="529"/>
                    <a:pt x="340" y="529"/>
                  </a:cubicBezTo>
                  <a:cubicBezTo>
                    <a:pt x="533" y="529"/>
                    <a:pt x="676" y="336"/>
                    <a:pt x="564" y="127"/>
                  </a:cubicBezTo>
                  <a:cubicBezTo>
                    <a:pt x="549" y="97"/>
                    <a:pt x="514" y="46"/>
                    <a:pt x="468" y="31"/>
                  </a:cubicBezTo>
                  <a:cubicBezTo>
                    <a:pt x="417" y="16"/>
                    <a:pt x="371" y="0"/>
                    <a:pt x="340"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1" name="Google Shape;3171;p49"/>
          <p:cNvGrpSpPr/>
          <p:nvPr/>
        </p:nvGrpSpPr>
        <p:grpSpPr>
          <a:xfrm>
            <a:off x="3088067" y="3493450"/>
            <a:ext cx="415998" cy="805338"/>
            <a:chOff x="2711882" y="3561886"/>
            <a:chExt cx="288607" cy="558719"/>
          </a:xfrm>
        </p:grpSpPr>
        <p:sp>
          <p:nvSpPr>
            <p:cNvPr id="3172" name="Google Shape;3172;p49"/>
            <p:cNvSpPr/>
            <p:nvPr/>
          </p:nvSpPr>
          <p:spPr>
            <a:xfrm>
              <a:off x="2711882" y="3561886"/>
              <a:ext cx="288607" cy="558719"/>
            </a:xfrm>
            <a:custGeom>
              <a:avLst/>
              <a:gdLst/>
              <a:ahLst/>
              <a:cxnLst/>
              <a:rect l="l" t="t" r="r" b="b"/>
              <a:pathLst>
                <a:path w="10237" h="19818" extrusionOk="0">
                  <a:moveTo>
                    <a:pt x="772" y="0"/>
                  </a:moveTo>
                  <a:cubicBezTo>
                    <a:pt x="355" y="0"/>
                    <a:pt x="0" y="340"/>
                    <a:pt x="0" y="756"/>
                  </a:cubicBezTo>
                  <a:lnTo>
                    <a:pt x="16" y="2076"/>
                  </a:lnTo>
                  <a:cubicBezTo>
                    <a:pt x="16" y="2203"/>
                    <a:pt x="112" y="2299"/>
                    <a:pt x="243" y="2299"/>
                  </a:cubicBezTo>
                  <a:lnTo>
                    <a:pt x="259" y="2299"/>
                  </a:lnTo>
                  <a:cubicBezTo>
                    <a:pt x="579" y="2299"/>
                    <a:pt x="837" y="2558"/>
                    <a:pt x="837" y="2878"/>
                  </a:cubicBezTo>
                  <a:cubicBezTo>
                    <a:pt x="837" y="3040"/>
                    <a:pt x="772" y="3183"/>
                    <a:pt x="660" y="3294"/>
                  </a:cubicBezTo>
                  <a:cubicBezTo>
                    <a:pt x="563" y="3391"/>
                    <a:pt x="417" y="3456"/>
                    <a:pt x="259" y="3456"/>
                  </a:cubicBezTo>
                  <a:lnTo>
                    <a:pt x="243" y="3456"/>
                  </a:lnTo>
                  <a:cubicBezTo>
                    <a:pt x="112" y="3456"/>
                    <a:pt x="16" y="3553"/>
                    <a:pt x="16" y="3680"/>
                  </a:cubicBezTo>
                  <a:lnTo>
                    <a:pt x="16" y="3908"/>
                  </a:lnTo>
                  <a:cubicBezTo>
                    <a:pt x="16" y="4035"/>
                    <a:pt x="112" y="4131"/>
                    <a:pt x="243" y="4131"/>
                  </a:cubicBezTo>
                  <a:lnTo>
                    <a:pt x="259" y="4131"/>
                  </a:lnTo>
                  <a:cubicBezTo>
                    <a:pt x="579" y="4131"/>
                    <a:pt x="837" y="4390"/>
                    <a:pt x="837" y="4710"/>
                  </a:cubicBezTo>
                  <a:cubicBezTo>
                    <a:pt x="837" y="4872"/>
                    <a:pt x="772" y="5015"/>
                    <a:pt x="660" y="5126"/>
                  </a:cubicBezTo>
                  <a:cubicBezTo>
                    <a:pt x="563" y="5223"/>
                    <a:pt x="417" y="5288"/>
                    <a:pt x="259" y="5288"/>
                  </a:cubicBezTo>
                  <a:lnTo>
                    <a:pt x="243" y="5288"/>
                  </a:lnTo>
                  <a:cubicBezTo>
                    <a:pt x="127" y="5288"/>
                    <a:pt x="16" y="5385"/>
                    <a:pt x="31" y="5512"/>
                  </a:cubicBezTo>
                  <a:lnTo>
                    <a:pt x="31" y="5755"/>
                  </a:lnTo>
                  <a:cubicBezTo>
                    <a:pt x="31" y="5867"/>
                    <a:pt x="127" y="5963"/>
                    <a:pt x="243" y="5963"/>
                  </a:cubicBezTo>
                  <a:lnTo>
                    <a:pt x="259" y="5963"/>
                  </a:lnTo>
                  <a:cubicBezTo>
                    <a:pt x="579" y="5963"/>
                    <a:pt x="837" y="6222"/>
                    <a:pt x="837" y="6542"/>
                  </a:cubicBezTo>
                  <a:cubicBezTo>
                    <a:pt x="837" y="6704"/>
                    <a:pt x="772" y="6847"/>
                    <a:pt x="660" y="6959"/>
                  </a:cubicBezTo>
                  <a:cubicBezTo>
                    <a:pt x="563" y="7055"/>
                    <a:pt x="417" y="7121"/>
                    <a:pt x="259" y="7121"/>
                  </a:cubicBezTo>
                  <a:cubicBezTo>
                    <a:pt x="127" y="7121"/>
                    <a:pt x="31" y="7217"/>
                    <a:pt x="31" y="7344"/>
                  </a:cubicBezTo>
                  <a:lnTo>
                    <a:pt x="66" y="13921"/>
                  </a:lnTo>
                  <a:lnTo>
                    <a:pt x="81" y="19047"/>
                  </a:lnTo>
                  <a:cubicBezTo>
                    <a:pt x="81" y="19463"/>
                    <a:pt x="417" y="19818"/>
                    <a:pt x="853" y="19818"/>
                  </a:cubicBezTo>
                  <a:lnTo>
                    <a:pt x="9481" y="19818"/>
                  </a:lnTo>
                  <a:cubicBezTo>
                    <a:pt x="9901" y="19818"/>
                    <a:pt x="10237" y="19463"/>
                    <a:pt x="10237" y="19047"/>
                  </a:cubicBezTo>
                  <a:lnTo>
                    <a:pt x="10221" y="13921"/>
                  </a:lnTo>
                  <a:lnTo>
                    <a:pt x="10190" y="7298"/>
                  </a:lnTo>
                  <a:cubicBezTo>
                    <a:pt x="10190" y="7202"/>
                    <a:pt x="10109" y="7121"/>
                    <a:pt x="10013" y="7121"/>
                  </a:cubicBezTo>
                  <a:lnTo>
                    <a:pt x="9998" y="7121"/>
                  </a:lnTo>
                  <a:cubicBezTo>
                    <a:pt x="9674" y="7121"/>
                    <a:pt x="9419" y="6862"/>
                    <a:pt x="9419" y="6542"/>
                  </a:cubicBezTo>
                  <a:cubicBezTo>
                    <a:pt x="9419" y="6380"/>
                    <a:pt x="9481" y="6237"/>
                    <a:pt x="9577" y="6141"/>
                  </a:cubicBezTo>
                  <a:cubicBezTo>
                    <a:pt x="9693" y="6029"/>
                    <a:pt x="9836" y="5963"/>
                    <a:pt x="9998" y="5963"/>
                  </a:cubicBezTo>
                  <a:lnTo>
                    <a:pt x="10013" y="5963"/>
                  </a:lnTo>
                  <a:cubicBezTo>
                    <a:pt x="10109" y="5963"/>
                    <a:pt x="10190" y="5882"/>
                    <a:pt x="10190" y="5786"/>
                  </a:cubicBezTo>
                  <a:lnTo>
                    <a:pt x="10190" y="5466"/>
                  </a:lnTo>
                  <a:cubicBezTo>
                    <a:pt x="10190" y="5369"/>
                    <a:pt x="10109" y="5288"/>
                    <a:pt x="9998" y="5288"/>
                  </a:cubicBezTo>
                  <a:cubicBezTo>
                    <a:pt x="9674" y="5288"/>
                    <a:pt x="9419" y="5030"/>
                    <a:pt x="9419" y="4710"/>
                  </a:cubicBezTo>
                  <a:cubicBezTo>
                    <a:pt x="9419" y="4548"/>
                    <a:pt x="9481" y="4405"/>
                    <a:pt x="9577" y="4309"/>
                  </a:cubicBezTo>
                  <a:cubicBezTo>
                    <a:pt x="9693" y="4197"/>
                    <a:pt x="9836" y="4131"/>
                    <a:pt x="9998" y="4131"/>
                  </a:cubicBezTo>
                  <a:cubicBezTo>
                    <a:pt x="10094" y="4131"/>
                    <a:pt x="10175" y="4050"/>
                    <a:pt x="10175" y="3954"/>
                  </a:cubicBezTo>
                  <a:lnTo>
                    <a:pt x="10175" y="3634"/>
                  </a:lnTo>
                  <a:cubicBezTo>
                    <a:pt x="10175" y="3537"/>
                    <a:pt x="10094" y="3456"/>
                    <a:pt x="9998" y="3456"/>
                  </a:cubicBezTo>
                  <a:cubicBezTo>
                    <a:pt x="9674" y="3456"/>
                    <a:pt x="9419" y="3198"/>
                    <a:pt x="9419" y="2878"/>
                  </a:cubicBezTo>
                  <a:cubicBezTo>
                    <a:pt x="9419" y="2716"/>
                    <a:pt x="9481" y="2573"/>
                    <a:pt x="9577" y="2477"/>
                  </a:cubicBezTo>
                  <a:cubicBezTo>
                    <a:pt x="9693" y="2365"/>
                    <a:pt x="9836" y="2299"/>
                    <a:pt x="9998" y="2299"/>
                  </a:cubicBezTo>
                  <a:cubicBezTo>
                    <a:pt x="10044" y="2299"/>
                    <a:pt x="10094" y="2284"/>
                    <a:pt x="10125" y="2253"/>
                  </a:cubicBezTo>
                  <a:cubicBezTo>
                    <a:pt x="10156" y="2218"/>
                    <a:pt x="10175" y="2172"/>
                    <a:pt x="10175" y="2122"/>
                  </a:cubicBezTo>
                  <a:lnTo>
                    <a:pt x="10175" y="756"/>
                  </a:lnTo>
                  <a:cubicBezTo>
                    <a:pt x="10156" y="340"/>
                    <a:pt x="9820" y="0"/>
                    <a:pt x="9404"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9"/>
            <p:cNvSpPr/>
            <p:nvPr/>
          </p:nvSpPr>
          <p:spPr>
            <a:xfrm>
              <a:off x="2747350" y="3623976"/>
              <a:ext cx="218618" cy="472621"/>
            </a:xfrm>
            <a:custGeom>
              <a:avLst/>
              <a:gdLst/>
              <a:ahLst/>
              <a:cxnLst/>
              <a:rect l="l" t="t" r="r" b="b"/>
              <a:pathLst>
                <a:path w="7025" h="15252" extrusionOk="0">
                  <a:moveTo>
                    <a:pt x="1" y="1"/>
                  </a:moveTo>
                  <a:lnTo>
                    <a:pt x="1" y="15252"/>
                  </a:lnTo>
                  <a:lnTo>
                    <a:pt x="7025" y="15252"/>
                  </a:lnTo>
                  <a:lnTo>
                    <a:pt x="7025"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9"/>
            <p:cNvSpPr/>
            <p:nvPr/>
          </p:nvSpPr>
          <p:spPr>
            <a:xfrm>
              <a:off x="2757639" y="3687372"/>
              <a:ext cx="198052" cy="47645"/>
            </a:xfrm>
            <a:custGeom>
              <a:avLst/>
              <a:gdLst/>
              <a:ahLst/>
              <a:cxnLst/>
              <a:rect l="l" t="t" r="r" b="b"/>
              <a:pathLst>
                <a:path w="7025" h="1690" extrusionOk="0">
                  <a:moveTo>
                    <a:pt x="1" y="0"/>
                  </a:moveTo>
                  <a:lnTo>
                    <a:pt x="1" y="1690"/>
                  </a:lnTo>
                  <a:lnTo>
                    <a:pt x="7025" y="1350"/>
                  </a:lnTo>
                  <a:lnTo>
                    <a:pt x="7025" y="243"/>
                  </a:lnTo>
                  <a:lnTo>
                    <a:pt x="1"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9"/>
            <p:cNvSpPr/>
            <p:nvPr/>
          </p:nvSpPr>
          <p:spPr>
            <a:xfrm>
              <a:off x="2756793" y="3775333"/>
              <a:ext cx="874" cy="179022"/>
            </a:xfrm>
            <a:custGeom>
              <a:avLst/>
              <a:gdLst/>
              <a:ahLst/>
              <a:cxnLst/>
              <a:rect l="l" t="t" r="r" b="b"/>
              <a:pathLst>
                <a:path w="31" h="6350" extrusionOk="0">
                  <a:moveTo>
                    <a:pt x="0" y="1"/>
                  </a:moveTo>
                  <a:lnTo>
                    <a:pt x="16" y="6350"/>
                  </a:lnTo>
                  <a:lnTo>
                    <a:pt x="31" y="6350"/>
                  </a:lnTo>
                  <a:lnTo>
                    <a:pt x="31"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9"/>
            <p:cNvSpPr/>
            <p:nvPr/>
          </p:nvSpPr>
          <p:spPr>
            <a:xfrm>
              <a:off x="2747725" y="3678975"/>
              <a:ext cx="217898" cy="275392"/>
            </a:xfrm>
            <a:custGeom>
              <a:avLst/>
              <a:gdLst/>
              <a:ahLst/>
              <a:cxnLst/>
              <a:rect l="l" t="t" r="r" b="b"/>
              <a:pathLst>
                <a:path w="7025" h="6512" extrusionOk="0">
                  <a:moveTo>
                    <a:pt x="7009" y="1"/>
                  </a:moveTo>
                  <a:lnTo>
                    <a:pt x="1" y="163"/>
                  </a:lnTo>
                  <a:lnTo>
                    <a:pt x="1" y="6512"/>
                  </a:lnTo>
                  <a:lnTo>
                    <a:pt x="7025" y="6512"/>
                  </a:lnTo>
                  <a:lnTo>
                    <a:pt x="70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9"/>
            <p:cNvSpPr/>
            <p:nvPr/>
          </p:nvSpPr>
          <p:spPr>
            <a:xfrm>
              <a:off x="2955665" y="3954329"/>
              <a:ext cx="28" cy="142259"/>
            </a:xfrm>
            <a:custGeom>
              <a:avLst/>
              <a:gdLst/>
              <a:ahLst/>
              <a:cxnLst/>
              <a:rect l="l" t="t" r="r" b="b"/>
              <a:pathLst>
                <a:path w="1" h="5046" extrusionOk="0">
                  <a:moveTo>
                    <a:pt x="1" y="1"/>
                  </a:moveTo>
                  <a:lnTo>
                    <a:pt x="1" y="1"/>
                  </a:lnTo>
                  <a:lnTo>
                    <a:pt x="1" y="5046"/>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9"/>
            <p:cNvSpPr/>
            <p:nvPr/>
          </p:nvSpPr>
          <p:spPr>
            <a:xfrm>
              <a:off x="2757216" y="3954329"/>
              <a:ext cx="451" cy="142259"/>
            </a:xfrm>
            <a:custGeom>
              <a:avLst/>
              <a:gdLst/>
              <a:ahLst/>
              <a:cxnLst/>
              <a:rect l="l" t="t" r="r" b="b"/>
              <a:pathLst>
                <a:path w="16" h="5046" extrusionOk="0">
                  <a:moveTo>
                    <a:pt x="1" y="1"/>
                  </a:moveTo>
                  <a:lnTo>
                    <a:pt x="16" y="5046"/>
                  </a:lnTo>
                  <a:lnTo>
                    <a:pt x="16" y="1"/>
                  </a:lnTo>
                  <a:close/>
                </a:path>
              </a:pathLst>
            </a:custGeom>
            <a:solidFill>
              <a:srgbClr val="91A5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9"/>
            <p:cNvSpPr/>
            <p:nvPr/>
          </p:nvSpPr>
          <p:spPr>
            <a:xfrm>
              <a:off x="2747725" y="3944975"/>
              <a:ext cx="217880" cy="151620"/>
            </a:xfrm>
            <a:custGeom>
              <a:avLst/>
              <a:gdLst/>
              <a:ahLst/>
              <a:cxnLst/>
              <a:rect l="l" t="t" r="r" b="b"/>
              <a:pathLst>
                <a:path w="7025" h="5046" extrusionOk="0">
                  <a:moveTo>
                    <a:pt x="1" y="1"/>
                  </a:moveTo>
                  <a:lnTo>
                    <a:pt x="1" y="5046"/>
                  </a:lnTo>
                  <a:lnTo>
                    <a:pt x="7025" y="5046"/>
                  </a:lnTo>
                  <a:lnTo>
                    <a:pt x="70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9"/>
            <p:cNvSpPr/>
            <p:nvPr/>
          </p:nvSpPr>
          <p:spPr>
            <a:xfrm rot="10800000">
              <a:off x="2783997" y="3591021"/>
              <a:ext cx="14504" cy="184296"/>
            </a:xfrm>
            <a:custGeom>
              <a:avLst/>
              <a:gdLst/>
              <a:ahLst/>
              <a:cxnLst/>
              <a:rect l="l" t="t" r="r" b="b"/>
              <a:pathLst>
                <a:path w="290" h="3685" extrusionOk="0">
                  <a:moveTo>
                    <a:pt x="97" y="1"/>
                  </a:moveTo>
                  <a:cubicBezTo>
                    <a:pt x="51" y="1"/>
                    <a:pt x="1" y="51"/>
                    <a:pt x="1" y="116"/>
                  </a:cubicBezTo>
                  <a:lnTo>
                    <a:pt x="1" y="3588"/>
                  </a:lnTo>
                  <a:cubicBezTo>
                    <a:pt x="1" y="3634"/>
                    <a:pt x="51" y="3684"/>
                    <a:pt x="97" y="3684"/>
                  </a:cubicBezTo>
                  <a:lnTo>
                    <a:pt x="178" y="3684"/>
                  </a:lnTo>
                  <a:cubicBezTo>
                    <a:pt x="244" y="3684"/>
                    <a:pt x="290" y="3634"/>
                    <a:pt x="290" y="3588"/>
                  </a:cubicBezTo>
                  <a:lnTo>
                    <a:pt x="290" y="116"/>
                  </a:lnTo>
                  <a:cubicBezTo>
                    <a:pt x="290" y="51"/>
                    <a:pt x="244" y="1"/>
                    <a:pt x="178"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1" name="Google Shape;3181;p49"/>
          <p:cNvGrpSpPr/>
          <p:nvPr/>
        </p:nvGrpSpPr>
        <p:grpSpPr>
          <a:xfrm>
            <a:off x="6282681" y="2836043"/>
            <a:ext cx="459433" cy="1395183"/>
            <a:chOff x="1126407" y="2156057"/>
            <a:chExt cx="288607" cy="876426"/>
          </a:xfrm>
        </p:grpSpPr>
        <p:sp>
          <p:nvSpPr>
            <p:cNvPr id="3182" name="Google Shape;3182;p49"/>
            <p:cNvSpPr/>
            <p:nvPr/>
          </p:nvSpPr>
          <p:spPr>
            <a:xfrm>
              <a:off x="1126407" y="2473761"/>
              <a:ext cx="288607" cy="558719"/>
            </a:xfrm>
            <a:custGeom>
              <a:avLst/>
              <a:gdLst/>
              <a:ahLst/>
              <a:cxnLst/>
              <a:rect l="l" t="t" r="r" b="b"/>
              <a:pathLst>
                <a:path w="10237" h="19818" extrusionOk="0">
                  <a:moveTo>
                    <a:pt x="772" y="0"/>
                  </a:moveTo>
                  <a:cubicBezTo>
                    <a:pt x="355" y="0"/>
                    <a:pt x="0" y="340"/>
                    <a:pt x="0" y="756"/>
                  </a:cubicBezTo>
                  <a:lnTo>
                    <a:pt x="16" y="2076"/>
                  </a:lnTo>
                  <a:cubicBezTo>
                    <a:pt x="16" y="2203"/>
                    <a:pt x="112" y="2299"/>
                    <a:pt x="243" y="2299"/>
                  </a:cubicBezTo>
                  <a:lnTo>
                    <a:pt x="259" y="2299"/>
                  </a:lnTo>
                  <a:cubicBezTo>
                    <a:pt x="579" y="2299"/>
                    <a:pt x="837" y="2558"/>
                    <a:pt x="837" y="2878"/>
                  </a:cubicBezTo>
                  <a:cubicBezTo>
                    <a:pt x="837" y="3040"/>
                    <a:pt x="772" y="3183"/>
                    <a:pt x="660" y="3294"/>
                  </a:cubicBezTo>
                  <a:cubicBezTo>
                    <a:pt x="563" y="3391"/>
                    <a:pt x="417" y="3456"/>
                    <a:pt x="259" y="3456"/>
                  </a:cubicBezTo>
                  <a:lnTo>
                    <a:pt x="243" y="3456"/>
                  </a:lnTo>
                  <a:cubicBezTo>
                    <a:pt x="112" y="3456"/>
                    <a:pt x="16" y="3553"/>
                    <a:pt x="16" y="3680"/>
                  </a:cubicBezTo>
                  <a:lnTo>
                    <a:pt x="16" y="3908"/>
                  </a:lnTo>
                  <a:cubicBezTo>
                    <a:pt x="16" y="4035"/>
                    <a:pt x="112" y="4131"/>
                    <a:pt x="243" y="4131"/>
                  </a:cubicBezTo>
                  <a:lnTo>
                    <a:pt x="259" y="4131"/>
                  </a:lnTo>
                  <a:cubicBezTo>
                    <a:pt x="579" y="4131"/>
                    <a:pt x="837" y="4390"/>
                    <a:pt x="837" y="4710"/>
                  </a:cubicBezTo>
                  <a:cubicBezTo>
                    <a:pt x="837" y="4872"/>
                    <a:pt x="772" y="5015"/>
                    <a:pt x="660" y="5126"/>
                  </a:cubicBezTo>
                  <a:cubicBezTo>
                    <a:pt x="563" y="5223"/>
                    <a:pt x="417" y="5288"/>
                    <a:pt x="259" y="5288"/>
                  </a:cubicBezTo>
                  <a:lnTo>
                    <a:pt x="243" y="5288"/>
                  </a:lnTo>
                  <a:cubicBezTo>
                    <a:pt x="127" y="5288"/>
                    <a:pt x="16" y="5385"/>
                    <a:pt x="31" y="5512"/>
                  </a:cubicBezTo>
                  <a:lnTo>
                    <a:pt x="31" y="5755"/>
                  </a:lnTo>
                  <a:cubicBezTo>
                    <a:pt x="31" y="5867"/>
                    <a:pt x="127" y="5963"/>
                    <a:pt x="243" y="5963"/>
                  </a:cubicBezTo>
                  <a:lnTo>
                    <a:pt x="259" y="5963"/>
                  </a:lnTo>
                  <a:cubicBezTo>
                    <a:pt x="579" y="5963"/>
                    <a:pt x="837" y="6222"/>
                    <a:pt x="837" y="6542"/>
                  </a:cubicBezTo>
                  <a:cubicBezTo>
                    <a:pt x="837" y="6704"/>
                    <a:pt x="772" y="6847"/>
                    <a:pt x="660" y="6959"/>
                  </a:cubicBezTo>
                  <a:cubicBezTo>
                    <a:pt x="563" y="7055"/>
                    <a:pt x="417" y="7121"/>
                    <a:pt x="259" y="7121"/>
                  </a:cubicBezTo>
                  <a:cubicBezTo>
                    <a:pt x="127" y="7121"/>
                    <a:pt x="31" y="7217"/>
                    <a:pt x="31" y="7344"/>
                  </a:cubicBezTo>
                  <a:lnTo>
                    <a:pt x="66" y="13921"/>
                  </a:lnTo>
                  <a:lnTo>
                    <a:pt x="81" y="19047"/>
                  </a:lnTo>
                  <a:cubicBezTo>
                    <a:pt x="81" y="19463"/>
                    <a:pt x="417" y="19818"/>
                    <a:pt x="853" y="19818"/>
                  </a:cubicBezTo>
                  <a:lnTo>
                    <a:pt x="9481" y="19818"/>
                  </a:lnTo>
                  <a:cubicBezTo>
                    <a:pt x="9901" y="19818"/>
                    <a:pt x="10237" y="19463"/>
                    <a:pt x="10237" y="19047"/>
                  </a:cubicBezTo>
                  <a:lnTo>
                    <a:pt x="10221" y="13921"/>
                  </a:lnTo>
                  <a:lnTo>
                    <a:pt x="10190" y="7298"/>
                  </a:lnTo>
                  <a:cubicBezTo>
                    <a:pt x="10190" y="7202"/>
                    <a:pt x="10109" y="7121"/>
                    <a:pt x="10013" y="7121"/>
                  </a:cubicBezTo>
                  <a:lnTo>
                    <a:pt x="9998" y="7121"/>
                  </a:lnTo>
                  <a:cubicBezTo>
                    <a:pt x="9674" y="7121"/>
                    <a:pt x="9419" y="6862"/>
                    <a:pt x="9419" y="6542"/>
                  </a:cubicBezTo>
                  <a:cubicBezTo>
                    <a:pt x="9419" y="6380"/>
                    <a:pt x="9481" y="6237"/>
                    <a:pt x="9577" y="6141"/>
                  </a:cubicBezTo>
                  <a:cubicBezTo>
                    <a:pt x="9693" y="6029"/>
                    <a:pt x="9836" y="5963"/>
                    <a:pt x="9998" y="5963"/>
                  </a:cubicBezTo>
                  <a:lnTo>
                    <a:pt x="10013" y="5963"/>
                  </a:lnTo>
                  <a:cubicBezTo>
                    <a:pt x="10109" y="5963"/>
                    <a:pt x="10190" y="5882"/>
                    <a:pt x="10190" y="5786"/>
                  </a:cubicBezTo>
                  <a:lnTo>
                    <a:pt x="10190" y="5466"/>
                  </a:lnTo>
                  <a:cubicBezTo>
                    <a:pt x="10190" y="5369"/>
                    <a:pt x="10109" y="5288"/>
                    <a:pt x="9998" y="5288"/>
                  </a:cubicBezTo>
                  <a:cubicBezTo>
                    <a:pt x="9674" y="5288"/>
                    <a:pt x="9419" y="5030"/>
                    <a:pt x="9419" y="4710"/>
                  </a:cubicBezTo>
                  <a:cubicBezTo>
                    <a:pt x="9419" y="4548"/>
                    <a:pt x="9481" y="4405"/>
                    <a:pt x="9577" y="4309"/>
                  </a:cubicBezTo>
                  <a:cubicBezTo>
                    <a:pt x="9693" y="4197"/>
                    <a:pt x="9836" y="4131"/>
                    <a:pt x="9998" y="4131"/>
                  </a:cubicBezTo>
                  <a:cubicBezTo>
                    <a:pt x="10094" y="4131"/>
                    <a:pt x="10175" y="4050"/>
                    <a:pt x="10175" y="3954"/>
                  </a:cubicBezTo>
                  <a:lnTo>
                    <a:pt x="10175" y="3634"/>
                  </a:lnTo>
                  <a:cubicBezTo>
                    <a:pt x="10175" y="3537"/>
                    <a:pt x="10094" y="3456"/>
                    <a:pt x="9998" y="3456"/>
                  </a:cubicBezTo>
                  <a:cubicBezTo>
                    <a:pt x="9674" y="3456"/>
                    <a:pt x="9419" y="3198"/>
                    <a:pt x="9419" y="2878"/>
                  </a:cubicBezTo>
                  <a:cubicBezTo>
                    <a:pt x="9419" y="2716"/>
                    <a:pt x="9481" y="2573"/>
                    <a:pt x="9577" y="2477"/>
                  </a:cubicBezTo>
                  <a:cubicBezTo>
                    <a:pt x="9693" y="2365"/>
                    <a:pt x="9836" y="2299"/>
                    <a:pt x="9998" y="2299"/>
                  </a:cubicBezTo>
                  <a:cubicBezTo>
                    <a:pt x="10044" y="2299"/>
                    <a:pt x="10094" y="2284"/>
                    <a:pt x="10125" y="2253"/>
                  </a:cubicBezTo>
                  <a:cubicBezTo>
                    <a:pt x="10156" y="2218"/>
                    <a:pt x="10175" y="2172"/>
                    <a:pt x="10175" y="2122"/>
                  </a:cubicBezTo>
                  <a:lnTo>
                    <a:pt x="10175" y="756"/>
                  </a:lnTo>
                  <a:cubicBezTo>
                    <a:pt x="10156" y="340"/>
                    <a:pt x="9820" y="0"/>
                    <a:pt x="9404"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9"/>
            <p:cNvSpPr/>
            <p:nvPr/>
          </p:nvSpPr>
          <p:spPr>
            <a:xfrm>
              <a:off x="1277323" y="2333361"/>
              <a:ext cx="121397" cy="201633"/>
            </a:xfrm>
            <a:custGeom>
              <a:avLst/>
              <a:gdLst/>
              <a:ahLst/>
              <a:cxnLst/>
              <a:rect l="l" t="t" r="r" b="b"/>
              <a:pathLst>
                <a:path w="4306" h="7152" extrusionOk="0">
                  <a:moveTo>
                    <a:pt x="4243" y="1"/>
                  </a:moveTo>
                  <a:cubicBezTo>
                    <a:pt x="402" y="2747"/>
                    <a:pt x="1" y="7152"/>
                    <a:pt x="1" y="7152"/>
                  </a:cubicBezTo>
                  <a:cubicBezTo>
                    <a:pt x="1" y="7152"/>
                    <a:pt x="4305" y="4629"/>
                    <a:pt x="4243"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49"/>
            <p:cNvSpPr/>
            <p:nvPr/>
          </p:nvSpPr>
          <p:spPr>
            <a:xfrm>
              <a:off x="1158152" y="2329668"/>
              <a:ext cx="124639" cy="200336"/>
            </a:xfrm>
            <a:custGeom>
              <a:avLst/>
              <a:gdLst/>
              <a:ahLst/>
              <a:cxnLst/>
              <a:rect l="l" t="t" r="r" b="b"/>
              <a:pathLst>
                <a:path w="4421" h="7106" extrusionOk="0">
                  <a:moveTo>
                    <a:pt x="675" y="1"/>
                  </a:moveTo>
                  <a:cubicBezTo>
                    <a:pt x="0" y="4583"/>
                    <a:pt x="4421" y="7106"/>
                    <a:pt x="4421" y="7106"/>
                  </a:cubicBezTo>
                  <a:cubicBezTo>
                    <a:pt x="4421" y="7106"/>
                    <a:pt x="3584" y="2477"/>
                    <a:pt x="675"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9"/>
            <p:cNvSpPr/>
            <p:nvPr/>
          </p:nvSpPr>
          <p:spPr>
            <a:xfrm>
              <a:off x="1222967" y="2250333"/>
              <a:ext cx="78319" cy="348065"/>
            </a:xfrm>
            <a:custGeom>
              <a:avLst/>
              <a:gdLst/>
              <a:ahLst/>
              <a:cxnLst/>
              <a:rect l="l" t="t" r="r" b="b"/>
              <a:pathLst>
                <a:path w="2778" h="12346" extrusionOk="0">
                  <a:moveTo>
                    <a:pt x="208" y="0"/>
                  </a:moveTo>
                  <a:cubicBezTo>
                    <a:pt x="181" y="0"/>
                    <a:pt x="154" y="6"/>
                    <a:pt x="128" y="18"/>
                  </a:cubicBezTo>
                  <a:cubicBezTo>
                    <a:pt x="47" y="53"/>
                    <a:pt x="0" y="165"/>
                    <a:pt x="47" y="261"/>
                  </a:cubicBezTo>
                  <a:cubicBezTo>
                    <a:pt x="2392" y="5469"/>
                    <a:pt x="1798" y="12072"/>
                    <a:pt x="1782" y="12137"/>
                  </a:cubicBezTo>
                  <a:cubicBezTo>
                    <a:pt x="1782" y="12234"/>
                    <a:pt x="1848" y="12330"/>
                    <a:pt x="1960" y="12346"/>
                  </a:cubicBezTo>
                  <a:lnTo>
                    <a:pt x="1975" y="12346"/>
                  </a:lnTo>
                  <a:cubicBezTo>
                    <a:pt x="2071" y="12346"/>
                    <a:pt x="2152" y="12265"/>
                    <a:pt x="2152" y="12168"/>
                  </a:cubicBezTo>
                  <a:cubicBezTo>
                    <a:pt x="2168" y="12106"/>
                    <a:pt x="2777" y="5403"/>
                    <a:pt x="386" y="99"/>
                  </a:cubicBezTo>
                  <a:cubicBezTo>
                    <a:pt x="349" y="41"/>
                    <a:pt x="280" y="0"/>
                    <a:pt x="208"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9"/>
            <p:cNvSpPr/>
            <p:nvPr/>
          </p:nvSpPr>
          <p:spPr>
            <a:xfrm>
              <a:off x="1202951" y="2260849"/>
              <a:ext cx="45362" cy="44826"/>
            </a:xfrm>
            <a:custGeom>
              <a:avLst/>
              <a:gdLst/>
              <a:ahLst/>
              <a:cxnLst/>
              <a:rect l="l" t="t" r="r" b="b"/>
              <a:pathLst>
                <a:path w="1609" h="1590" extrusionOk="0">
                  <a:moveTo>
                    <a:pt x="1030" y="0"/>
                  </a:moveTo>
                  <a:cubicBezTo>
                    <a:pt x="1030" y="0"/>
                    <a:pt x="1" y="837"/>
                    <a:pt x="645" y="1589"/>
                  </a:cubicBezTo>
                  <a:cubicBezTo>
                    <a:pt x="1609" y="1188"/>
                    <a:pt x="1030" y="0"/>
                    <a:pt x="103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9"/>
            <p:cNvSpPr/>
            <p:nvPr/>
          </p:nvSpPr>
          <p:spPr>
            <a:xfrm>
              <a:off x="1230579" y="2264514"/>
              <a:ext cx="44065" cy="22441"/>
            </a:xfrm>
            <a:custGeom>
              <a:avLst/>
              <a:gdLst/>
              <a:ahLst/>
              <a:cxnLst/>
              <a:rect l="l" t="t" r="r" b="b"/>
              <a:pathLst>
                <a:path w="1563" h="796" extrusionOk="0">
                  <a:moveTo>
                    <a:pt x="664" y="1"/>
                  </a:moveTo>
                  <a:cubicBezTo>
                    <a:pt x="312" y="1"/>
                    <a:pt x="0" y="129"/>
                    <a:pt x="0" y="129"/>
                  </a:cubicBezTo>
                  <a:cubicBezTo>
                    <a:pt x="0" y="129"/>
                    <a:pt x="472" y="796"/>
                    <a:pt x="1055" y="796"/>
                  </a:cubicBezTo>
                  <a:cubicBezTo>
                    <a:pt x="1218" y="796"/>
                    <a:pt x="1390" y="744"/>
                    <a:pt x="1562" y="611"/>
                  </a:cubicBezTo>
                  <a:cubicBezTo>
                    <a:pt x="1394" y="124"/>
                    <a:pt x="1010" y="1"/>
                    <a:pt x="66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9"/>
            <p:cNvSpPr/>
            <p:nvPr/>
          </p:nvSpPr>
          <p:spPr>
            <a:xfrm>
              <a:off x="1183920" y="2190959"/>
              <a:ext cx="82012" cy="56921"/>
            </a:xfrm>
            <a:custGeom>
              <a:avLst/>
              <a:gdLst/>
              <a:ahLst/>
              <a:cxnLst/>
              <a:rect l="l" t="t" r="r" b="b"/>
              <a:pathLst>
                <a:path w="2909" h="2019" extrusionOk="0">
                  <a:moveTo>
                    <a:pt x="1650" y="1"/>
                  </a:moveTo>
                  <a:cubicBezTo>
                    <a:pt x="1511" y="1"/>
                    <a:pt x="1367" y="18"/>
                    <a:pt x="1223" y="53"/>
                  </a:cubicBezTo>
                  <a:cubicBezTo>
                    <a:pt x="483" y="231"/>
                    <a:pt x="1" y="809"/>
                    <a:pt x="132" y="1338"/>
                  </a:cubicBezTo>
                  <a:cubicBezTo>
                    <a:pt x="233" y="1761"/>
                    <a:pt x="701" y="2019"/>
                    <a:pt x="1253" y="2019"/>
                  </a:cubicBezTo>
                  <a:cubicBezTo>
                    <a:pt x="1395" y="2019"/>
                    <a:pt x="1542" y="2002"/>
                    <a:pt x="1690" y="1966"/>
                  </a:cubicBezTo>
                  <a:cubicBezTo>
                    <a:pt x="2427" y="1789"/>
                    <a:pt x="2909" y="1210"/>
                    <a:pt x="2781" y="694"/>
                  </a:cubicBezTo>
                  <a:cubicBezTo>
                    <a:pt x="2680" y="271"/>
                    <a:pt x="2205" y="1"/>
                    <a:pt x="165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9"/>
            <p:cNvSpPr/>
            <p:nvPr/>
          </p:nvSpPr>
          <p:spPr>
            <a:xfrm>
              <a:off x="1171290" y="2200179"/>
              <a:ext cx="115082" cy="75471"/>
            </a:xfrm>
            <a:custGeom>
              <a:avLst/>
              <a:gdLst/>
              <a:ahLst/>
              <a:cxnLst/>
              <a:rect l="l" t="t" r="r" b="b"/>
              <a:pathLst>
                <a:path w="4082" h="2677" extrusionOk="0">
                  <a:moveTo>
                    <a:pt x="3534" y="0"/>
                  </a:moveTo>
                  <a:cubicBezTo>
                    <a:pt x="2956" y="208"/>
                    <a:pt x="2813" y="675"/>
                    <a:pt x="2813" y="675"/>
                  </a:cubicBezTo>
                  <a:cubicBezTo>
                    <a:pt x="2813" y="675"/>
                    <a:pt x="2443" y="115"/>
                    <a:pt x="1931" y="115"/>
                  </a:cubicBezTo>
                  <a:cubicBezTo>
                    <a:pt x="1888" y="115"/>
                    <a:pt x="1844" y="119"/>
                    <a:pt x="1799" y="127"/>
                  </a:cubicBezTo>
                  <a:cubicBezTo>
                    <a:pt x="1205" y="255"/>
                    <a:pt x="1139" y="1061"/>
                    <a:pt x="1139" y="1061"/>
                  </a:cubicBezTo>
                  <a:cubicBezTo>
                    <a:pt x="1139" y="1061"/>
                    <a:pt x="631" y="797"/>
                    <a:pt x="237" y="797"/>
                  </a:cubicBezTo>
                  <a:cubicBezTo>
                    <a:pt x="205" y="797"/>
                    <a:pt x="174" y="799"/>
                    <a:pt x="144" y="802"/>
                  </a:cubicBezTo>
                  <a:cubicBezTo>
                    <a:pt x="0" y="1545"/>
                    <a:pt x="795" y="2677"/>
                    <a:pt x="1954" y="2677"/>
                  </a:cubicBezTo>
                  <a:cubicBezTo>
                    <a:pt x="2101" y="2677"/>
                    <a:pt x="2254" y="2659"/>
                    <a:pt x="2412" y="2619"/>
                  </a:cubicBezTo>
                  <a:cubicBezTo>
                    <a:pt x="3600" y="2330"/>
                    <a:pt x="4082" y="833"/>
                    <a:pt x="353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9"/>
            <p:cNvSpPr/>
            <p:nvPr/>
          </p:nvSpPr>
          <p:spPr>
            <a:xfrm>
              <a:off x="1184174" y="2177371"/>
              <a:ext cx="23456" cy="17930"/>
            </a:xfrm>
            <a:custGeom>
              <a:avLst/>
              <a:gdLst/>
              <a:ahLst/>
              <a:cxnLst/>
              <a:rect l="l" t="t" r="r" b="b"/>
              <a:pathLst>
                <a:path w="832" h="636" extrusionOk="0">
                  <a:moveTo>
                    <a:pt x="433" y="1"/>
                  </a:moveTo>
                  <a:cubicBezTo>
                    <a:pt x="154" y="1"/>
                    <a:pt x="0" y="303"/>
                    <a:pt x="184" y="535"/>
                  </a:cubicBezTo>
                  <a:cubicBezTo>
                    <a:pt x="235" y="582"/>
                    <a:pt x="296" y="616"/>
                    <a:pt x="362" y="632"/>
                  </a:cubicBezTo>
                  <a:cubicBezTo>
                    <a:pt x="381" y="635"/>
                    <a:pt x="400" y="636"/>
                    <a:pt x="418" y="636"/>
                  </a:cubicBezTo>
                  <a:cubicBezTo>
                    <a:pt x="687" y="636"/>
                    <a:pt x="832" y="327"/>
                    <a:pt x="651" y="99"/>
                  </a:cubicBezTo>
                  <a:cubicBezTo>
                    <a:pt x="605" y="53"/>
                    <a:pt x="539" y="18"/>
                    <a:pt x="474" y="3"/>
                  </a:cubicBezTo>
                  <a:cubicBezTo>
                    <a:pt x="460" y="2"/>
                    <a:pt x="446" y="1"/>
                    <a:pt x="43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9"/>
            <p:cNvSpPr/>
            <p:nvPr/>
          </p:nvSpPr>
          <p:spPr>
            <a:xfrm>
              <a:off x="1202753" y="2156057"/>
              <a:ext cx="23484" cy="17930"/>
            </a:xfrm>
            <a:custGeom>
              <a:avLst/>
              <a:gdLst/>
              <a:ahLst/>
              <a:cxnLst/>
              <a:rect l="l" t="t" r="r" b="b"/>
              <a:pathLst>
                <a:path w="833" h="636" extrusionOk="0">
                  <a:moveTo>
                    <a:pt x="434" y="1"/>
                  </a:moveTo>
                  <a:cubicBezTo>
                    <a:pt x="154" y="1"/>
                    <a:pt x="1" y="303"/>
                    <a:pt x="185" y="535"/>
                  </a:cubicBezTo>
                  <a:cubicBezTo>
                    <a:pt x="235" y="582"/>
                    <a:pt x="297" y="632"/>
                    <a:pt x="362" y="632"/>
                  </a:cubicBezTo>
                  <a:cubicBezTo>
                    <a:pt x="382" y="635"/>
                    <a:pt x="400" y="636"/>
                    <a:pt x="418" y="636"/>
                  </a:cubicBezTo>
                  <a:cubicBezTo>
                    <a:pt x="688" y="636"/>
                    <a:pt x="832" y="327"/>
                    <a:pt x="652" y="99"/>
                  </a:cubicBezTo>
                  <a:cubicBezTo>
                    <a:pt x="602" y="53"/>
                    <a:pt x="540" y="22"/>
                    <a:pt x="474" y="3"/>
                  </a:cubicBezTo>
                  <a:cubicBezTo>
                    <a:pt x="460" y="2"/>
                    <a:pt x="447" y="1"/>
                    <a:pt x="43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9"/>
            <p:cNvSpPr/>
            <p:nvPr/>
          </p:nvSpPr>
          <p:spPr>
            <a:xfrm>
              <a:off x="1227788" y="2167390"/>
              <a:ext cx="23456" cy="17846"/>
            </a:xfrm>
            <a:custGeom>
              <a:avLst/>
              <a:gdLst/>
              <a:ahLst/>
              <a:cxnLst/>
              <a:rect l="l" t="t" r="r" b="b"/>
              <a:pathLst>
                <a:path w="832" h="633" extrusionOk="0">
                  <a:moveTo>
                    <a:pt x="410" y="1"/>
                  </a:moveTo>
                  <a:cubicBezTo>
                    <a:pt x="143" y="1"/>
                    <a:pt x="0" y="310"/>
                    <a:pt x="180" y="519"/>
                  </a:cubicBezTo>
                  <a:cubicBezTo>
                    <a:pt x="230" y="585"/>
                    <a:pt x="277" y="615"/>
                    <a:pt x="358" y="631"/>
                  </a:cubicBezTo>
                  <a:cubicBezTo>
                    <a:pt x="371" y="632"/>
                    <a:pt x="384" y="633"/>
                    <a:pt x="397" y="633"/>
                  </a:cubicBezTo>
                  <a:cubicBezTo>
                    <a:pt x="677" y="633"/>
                    <a:pt x="831" y="316"/>
                    <a:pt x="647" y="102"/>
                  </a:cubicBezTo>
                  <a:cubicBezTo>
                    <a:pt x="601" y="52"/>
                    <a:pt x="535" y="6"/>
                    <a:pt x="469" y="6"/>
                  </a:cubicBezTo>
                  <a:cubicBezTo>
                    <a:pt x="449" y="3"/>
                    <a:pt x="429" y="1"/>
                    <a:pt x="410"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9"/>
            <p:cNvSpPr/>
            <p:nvPr/>
          </p:nvSpPr>
          <p:spPr>
            <a:xfrm>
              <a:off x="1268640" y="2293045"/>
              <a:ext cx="72990" cy="93317"/>
            </a:xfrm>
            <a:custGeom>
              <a:avLst/>
              <a:gdLst/>
              <a:ahLst/>
              <a:cxnLst/>
              <a:rect l="l" t="t" r="r" b="b"/>
              <a:pathLst>
                <a:path w="2589" h="3310" extrusionOk="0">
                  <a:moveTo>
                    <a:pt x="2588" y="0"/>
                  </a:moveTo>
                  <a:cubicBezTo>
                    <a:pt x="2588" y="0"/>
                    <a:pt x="0" y="899"/>
                    <a:pt x="97" y="3309"/>
                  </a:cubicBezTo>
                  <a:cubicBezTo>
                    <a:pt x="2411" y="2908"/>
                    <a:pt x="2588" y="0"/>
                    <a:pt x="2588"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9"/>
            <p:cNvSpPr/>
            <p:nvPr/>
          </p:nvSpPr>
          <p:spPr>
            <a:xfrm>
              <a:off x="1267315" y="2336124"/>
              <a:ext cx="43106" cy="55680"/>
            </a:xfrm>
            <a:custGeom>
              <a:avLst/>
              <a:gdLst/>
              <a:ahLst/>
              <a:cxnLst/>
              <a:rect l="l" t="t" r="r" b="b"/>
              <a:pathLst>
                <a:path w="1529" h="1975" extrusionOk="0">
                  <a:moveTo>
                    <a:pt x="1393" y="1"/>
                  </a:moveTo>
                  <a:cubicBezTo>
                    <a:pt x="1357" y="1"/>
                    <a:pt x="1321" y="19"/>
                    <a:pt x="1301" y="46"/>
                  </a:cubicBezTo>
                  <a:lnTo>
                    <a:pt x="32" y="1797"/>
                  </a:lnTo>
                  <a:cubicBezTo>
                    <a:pt x="1" y="1847"/>
                    <a:pt x="1" y="1909"/>
                    <a:pt x="66" y="1943"/>
                  </a:cubicBezTo>
                  <a:cubicBezTo>
                    <a:pt x="82" y="1959"/>
                    <a:pt x="97" y="1974"/>
                    <a:pt x="128" y="1974"/>
                  </a:cubicBezTo>
                  <a:cubicBezTo>
                    <a:pt x="163" y="1974"/>
                    <a:pt x="194" y="1959"/>
                    <a:pt x="209" y="1928"/>
                  </a:cubicBezTo>
                  <a:lnTo>
                    <a:pt x="1478" y="173"/>
                  </a:lnTo>
                  <a:cubicBezTo>
                    <a:pt x="1528" y="127"/>
                    <a:pt x="1513" y="61"/>
                    <a:pt x="1463" y="30"/>
                  </a:cubicBezTo>
                  <a:cubicBezTo>
                    <a:pt x="1444" y="10"/>
                    <a:pt x="1419" y="1"/>
                    <a:pt x="139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9"/>
            <p:cNvSpPr/>
            <p:nvPr/>
          </p:nvSpPr>
          <p:spPr>
            <a:xfrm>
              <a:off x="1172164" y="2578469"/>
              <a:ext cx="198052" cy="429992"/>
            </a:xfrm>
            <a:custGeom>
              <a:avLst/>
              <a:gdLst/>
              <a:ahLst/>
              <a:cxnLst/>
              <a:rect l="l" t="t" r="r" b="b"/>
              <a:pathLst>
                <a:path w="7025" h="15252" extrusionOk="0">
                  <a:moveTo>
                    <a:pt x="1" y="1"/>
                  </a:moveTo>
                  <a:lnTo>
                    <a:pt x="1" y="15252"/>
                  </a:lnTo>
                  <a:lnTo>
                    <a:pt x="7025" y="15252"/>
                  </a:lnTo>
                  <a:lnTo>
                    <a:pt x="7025"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9"/>
            <p:cNvSpPr/>
            <p:nvPr/>
          </p:nvSpPr>
          <p:spPr>
            <a:xfrm>
              <a:off x="1172164" y="2599247"/>
              <a:ext cx="198052" cy="47645"/>
            </a:xfrm>
            <a:custGeom>
              <a:avLst/>
              <a:gdLst/>
              <a:ahLst/>
              <a:cxnLst/>
              <a:rect l="l" t="t" r="r" b="b"/>
              <a:pathLst>
                <a:path w="7025" h="1690" extrusionOk="0">
                  <a:moveTo>
                    <a:pt x="1" y="0"/>
                  </a:moveTo>
                  <a:lnTo>
                    <a:pt x="1" y="1690"/>
                  </a:lnTo>
                  <a:lnTo>
                    <a:pt x="7025" y="1350"/>
                  </a:lnTo>
                  <a:lnTo>
                    <a:pt x="7025" y="243"/>
                  </a:lnTo>
                  <a:lnTo>
                    <a:pt x="1"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9"/>
            <p:cNvSpPr/>
            <p:nvPr/>
          </p:nvSpPr>
          <p:spPr>
            <a:xfrm>
              <a:off x="1171318" y="2687208"/>
              <a:ext cx="874" cy="179022"/>
            </a:xfrm>
            <a:custGeom>
              <a:avLst/>
              <a:gdLst/>
              <a:ahLst/>
              <a:cxnLst/>
              <a:rect l="l" t="t" r="r" b="b"/>
              <a:pathLst>
                <a:path w="31" h="6350" extrusionOk="0">
                  <a:moveTo>
                    <a:pt x="0" y="1"/>
                  </a:moveTo>
                  <a:lnTo>
                    <a:pt x="16" y="6350"/>
                  </a:lnTo>
                  <a:lnTo>
                    <a:pt x="31" y="6350"/>
                  </a:lnTo>
                  <a:lnTo>
                    <a:pt x="31"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9"/>
            <p:cNvSpPr/>
            <p:nvPr/>
          </p:nvSpPr>
          <p:spPr>
            <a:xfrm>
              <a:off x="1172164" y="2682641"/>
              <a:ext cx="198052" cy="183590"/>
            </a:xfrm>
            <a:custGeom>
              <a:avLst/>
              <a:gdLst/>
              <a:ahLst/>
              <a:cxnLst/>
              <a:rect l="l" t="t" r="r" b="b"/>
              <a:pathLst>
                <a:path w="7025" h="6512" extrusionOk="0">
                  <a:moveTo>
                    <a:pt x="7009" y="1"/>
                  </a:moveTo>
                  <a:lnTo>
                    <a:pt x="1" y="163"/>
                  </a:lnTo>
                  <a:lnTo>
                    <a:pt x="1" y="6512"/>
                  </a:lnTo>
                  <a:lnTo>
                    <a:pt x="7025" y="6512"/>
                  </a:lnTo>
                  <a:lnTo>
                    <a:pt x="7009"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9"/>
            <p:cNvSpPr/>
            <p:nvPr/>
          </p:nvSpPr>
          <p:spPr>
            <a:xfrm>
              <a:off x="1128240" y="2866204"/>
              <a:ext cx="286774" cy="166279"/>
            </a:xfrm>
            <a:custGeom>
              <a:avLst/>
              <a:gdLst/>
              <a:ahLst/>
              <a:cxnLst/>
              <a:rect l="l" t="t" r="r" b="b"/>
              <a:pathLst>
                <a:path w="10172" h="5898" extrusionOk="0">
                  <a:moveTo>
                    <a:pt x="1" y="1"/>
                  </a:moveTo>
                  <a:lnTo>
                    <a:pt x="16" y="5127"/>
                  </a:lnTo>
                  <a:cubicBezTo>
                    <a:pt x="16" y="5543"/>
                    <a:pt x="352" y="5898"/>
                    <a:pt x="788" y="5898"/>
                  </a:cubicBezTo>
                  <a:lnTo>
                    <a:pt x="9416" y="5898"/>
                  </a:lnTo>
                  <a:cubicBezTo>
                    <a:pt x="9836" y="5898"/>
                    <a:pt x="10172" y="5543"/>
                    <a:pt x="10172" y="5127"/>
                  </a:cubicBezTo>
                  <a:lnTo>
                    <a:pt x="10156" y="1"/>
                  </a:lnTo>
                  <a:lnTo>
                    <a:pt x="8583" y="1"/>
                  </a:lnTo>
                  <a:lnTo>
                    <a:pt x="8583" y="5046"/>
                  </a:lnTo>
                  <a:lnTo>
                    <a:pt x="1559" y="5046"/>
                  </a:lnTo>
                  <a:lnTo>
                    <a:pt x="1544"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9"/>
            <p:cNvSpPr/>
            <p:nvPr/>
          </p:nvSpPr>
          <p:spPr>
            <a:xfrm>
              <a:off x="1370190" y="2866204"/>
              <a:ext cx="28" cy="142259"/>
            </a:xfrm>
            <a:custGeom>
              <a:avLst/>
              <a:gdLst/>
              <a:ahLst/>
              <a:cxnLst/>
              <a:rect l="l" t="t" r="r" b="b"/>
              <a:pathLst>
                <a:path w="1" h="5046" extrusionOk="0">
                  <a:moveTo>
                    <a:pt x="1" y="1"/>
                  </a:moveTo>
                  <a:lnTo>
                    <a:pt x="1" y="1"/>
                  </a:lnTo>
                  <a:lnTo>
                    <a:pt x="1" y="5046"/>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9"/>
            <p:cNvSpPr/>
            <p:nvPr/>
          </p:nvSpPr>
          <p:spPr>
            <a:xfrm>
              <a:off x="1171741" y="2866204"/>
              <a:ext cx="451" cy="142259"/>
            </a:xfrm>
            <a:custGeom>
              <a:avLst/>
              <a:gdLst/>
              <a:ahLst/>
              <a:cxnLst/>
              <a:rect l="l" t="t" r="r" b="b"/>
              <a:pathLst>
                <a:path w="16" h="5046" extrusionOk="0">
                  <a:moveTo>
                    <a:pt x="1" y="1"/>
                  </a:moveTo>
                  <a:lnTo>
                    <a:pt x="16" y="5046"/>
                  </a:lnTo>
                  <a:lnTo>
                    <a:pt x="16" y="1"/>
                  </a:lnTo>
                  <a:close/>
                </a:path>
              </a:pathLst>
            </a:custGeom>
            <a:solidFill>
              <a:srgbClr val="91A5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9"/>
            <p:cNvSpPr/>
            <p:nvPr/>
          </p:nvSpPr>
          <p:spPr>
            <a:xfrm>
              <a:off x="1172164" y="2866204"/>
              <a:ext cx="198052" cy="142259"/>
            </a:xfrm>
            <a:custGeom>
              <a:avLst/>
              <a:gdLst/>
              <a:ahLst/>
              <a:cxnLst/>
              <a:rect l="l" t="t" r="r" b="b"/>
              <a:pathLst>
                <a:path w="7025" h="5046" extrusionOk="0">
                  <a:moveTo>
                    <a:pt x="1" y="1"/>
                  </a:moveTo>
                  <a:lnTo>
                    <a:pt x="1" y="5046"/>
                  </a:lnTo>
                  <a:lnTo>
                    <a:pt x="7025" y="5046"/>
                  </a:lnTo>
                  <a:lnTo>
                    <a:pt x="7025" y="1"/>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9"/>
            <p:cNvSpPr/>
            <p:nvPr/>
          </p:nvSpPr>
          <p:spPr>
            <a:xfrm>
              <a:off x="1216991" y="2391776"/>
              <a:ext cx="151817" cy="138228"/>
            </a:xfrm>
            <a:custGeom>
              <a:avLst/>
              <a:gdLst/>
              <a:ahLst/>
              <a:cxnLst/>
              <a:rect l="l" t="t" r="r" b="b"/>
              <a:pathLst>
                <a:path w="5385" h="4903" extrusionOk="0">
                  <a:moveTo>
                    <a:pt x="5254" y="0"/>
                  </a:moveTo>
                  <a:cubicBezTo>
                    <a:pt x="5218" y="0"/>
                    <a:pt x="5182" y="22"/>
                    <a:pt x="5161" y="66"/>
                  </a:cubicBezTo>
                  <a:lnTo>
                    <a:pt x="2334" y="4501"/>
                  </a:lnTo>
                  <a:lnTo>
                    <a:pt x="228" y="1431"/>
                  </a:lnTo>
                  <a:cubicBezTo>
                    <a:pt x="199" y="1402"/>
                    <a:pt x="166" y="1385"/>
                    <a:pt x="134" y="1385"/>
                  </a:cubicBezTo>
                  <a:cubicBezTo>
                    <a:pt x="110" y="1385"/>
                    <a:pt x="87" y="1394"/>
                    <a:pt x="66" y="1416"/>
                  </a:cubicBezTo>
                  <a:cubicBezTo>
                    <a:pt x="19" y="1447"/>
                    <a:pt x="0" y="1512"/>
                    <a:pt x="35" y="1558"/>
                  </a:cubicBezTo>
                  <a:lnTo>
                    <a:pt x="2334" y="4903"/>
                  </a:lnTo>
                  <a:lnTo>
                    <a:pt x="5338" y="178"/>
                  </a:lnTo>
                  <a:cubicBezTo>
                    <a:pt x="5385" y="128"/>
                    <a:pt x="5369" y="66"/>
                    <a:pt x="5304" y="16"/>
                  </a:cubicBezTo>
                  <a:cubicBezTo>
                    <a:pt x="5288" y="6"/>
                    <a:pt x="5271" y="0"/>
                    <a:pt x="5254"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9"/>
            <p:cNvSpPr/>
            <p:nvPr/>
          </p:nvSpPr>
          <p:spPr>
            <a:xfrm>
              <a:off x="1185781" y="2506803"/>
              <a:ext cx="10008" cy="161402"/>
            </a:xfrm>
            <a:custGeom>
              <a:avLst/>
              <a:gdLst/>
              <a:ahLst/>
              <a:cxnLst/>
              <a:rect l="l" t="t" r="r" b="b"/>
              <a:pathLst>
                <a:path w="355" h="5725" extrusionOk="0">
                  <a:moveTo>
                    <a:pt x="178" y="1"/>
                  </a:moveTo>
                  <a:cubicBezTo>
                    <a:pt x="81" y="1"/>
                    <a:pt x="0" y="82"/>
                    <a:pt x="0" y="178"/>
                  </a:cubicBezTo>
                  <a:lnTo>
                    <a:pt x="0" y="5532"/>
                  </a:lnTo>
                  <a:cubicBezTo>
                    <a:pt x="0" y="5644"/>
                    <a:pt x="81" y="5725"/>
                    <a:pt x="178" y="5725"/>
                  </a:cubicBezTo>
                  <a:cubicBezTo>
                    <a:pt x="274" y="5725"/>
                    <a:pt x="355" y="5644"/>
                    <a:pt x="355" y="5532"/>
                  </a:cubicBezTo>
                  <a:lnTo>
                    <a:pt x="355" y="178"/>
                  </a:lnTo>
                  <a:cubicBezTo>
                    <a:pt x="355" y="82"/>
                    <a:pt x="274" y="1"/>
                    <a:pt x="178"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5" name="Google Shape;3205;p49"/>
          <p:cNvGrpSpPr/>
          <p:nvPr/>
        </p:nvGrpSpPr>
        <p:grpSpPr>
          <a:xfrm>
            <a:off x="6956183" y="2490329"/>
            <a:ext cx="478071" cy="1638180"/>
            <a:chOff x="3524989" y="2153520"/>
            <a:chExt cx="180602" cy="618859"/>
          </a:xfrm>
        </p:grpSpPr>
        <p:sp>
          <p:nvSpPr>
            <p:cNvPr id="3206" name="Google Shape;3206;p49"/>
            <p:cNvSpPr/>
            <p:nvPr/>
          </p:nvSpPr>
          <p:spPr>
            <a:xfrm>
              <a:off x="3536858" y="2522703"/>
              <a:ext cx="162699" cy="2312"/>
            </a:xfrm>
            <a:custGeom>
              <a:avLst/>
              <a:gdLst/>
              <a:ahLst/>
              <a:cxnLst/>
              <a:rect l="l" t="t" r="r" b="b"/>
              <a:pathLst>
                <a:path w="5771" h="82" extrusionOk="0">
                  <a:moveTo>
                    <a:pt x="0" y="0"/>
                  </a:moveTo>
                  <a:lnTo>
                    <a:pt x="0" y="81"/>
                  </a:lnTo>
                  <a:lnTo>
                    <a:pt x="5770" y="81"/>
                  </a:lnTo>
                  <a:lnTo>
                    <a:pt x="5770"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9"/>
            <p:cNvSpPr/>
            <p:nvPr/>
          </p:nvSpPr>
          <p:spPr>
            <a:xfrm>
              <a:off x="3535871" y="2166996"/>
              <a:ext cx="164983" cy="357143"/>
            </a:xfrm>
            <a:custGeom>
              <a:avLst/>
              <a:gdLst/>
              <a:ahLst/>
              <a:cxnLst/>
              <a:rect l="l" t="t" r="r" b="b"/>
              <a:pathLst>
                <a:path w="5852" h="12668" extrusionOk="0">
                  <a:moveTo>
                    <a:pt x="2928" y="1"/>
                  </a:moveTo>
                  <a:lnTo>
                    <a:pt x="0" y="12652"/>
                  </a:lnTo>
                  <a:lnTo>
                    <a:pt x="81" y="12667"/>
                  </a:lnTo>
                  <a:lnTo>
                    <a:pt x="2928" y="325"/>
                  </a:lnTo>
                  <a:lnTo>
                    <a:pt x="5771" y="12667"/>
                  </a:lnTo>
                  <a:lnTo>
                    <a:pt x="5852" y="12652"/>
                  </a:lnTo>
                  <a:lnTo>
                    <a:pt x="292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9"/>
            <p:cNvSpPr/>
            <p:nvPr/>
          </p:nvSpPr>
          <p:spPr>
            <a:xfrm>
              <a:off x="3536858" y="2524113"/>
              <a:ext cx="162699" cy="233378"/>
            </a:xfrm>
            <a:custGeom>
              <a:avLst/>
              <a:gdLst/>
              <a:ahLst/>
              <a:cxnLst/>
              <a:rect l="l" t="t" r="r" b="b"/>
              <a:pathLst>
                <a:path w="5771" h="8278" extrusionOk="0">
                  <a:moveTo>
                    <a:pt x="0" y="0"/>
                  </a:moveTo>
                  <a:lnTo>
                    <a:pt x="0" y="5689"/>
                  </a:lnTo>
                  <a:cubicBezTo>
                    <a:pt x="0" y="5817"/>
                    <a:pt x="62" y="5944"/>
                    <a:pt x="158" y="6025"/>
                  </a:cubicBezTo>
                  <a:lnTo>
                    <a:pt x="2280" y="7714"/>
                  </a:lnTo>
                  <a:lnTo>
                    <a:pt x="2280" y="8278"/>
                  </a:lnTo>
                  <a:lnTo>
                    <a:pt x="3680" y="8278"/>
                  </a:lnTo>
                  <a:lnTo>
                    <a:pt x="3680" y="7714"/>
                  </a:lnTo>
                  <a:lnTo>
                    <a:pt x="5624" y="6025"/>
                  </a:lnTo>
                  <a:cubicBezTo>
                    <a:pt x="5720" y="5944"/>
                    <a:pt x="5770" y="5832"/>
                    <a:pt x="5770" y="5705"/>
                  </a:cubicBezTo>
                  <a:lnTo>
                    <a:pt x="5770"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9"/>
            <p:cNvSpPr/>
            <p:nvPr/>
          </p:nvSpPr>
          <p:spPr>
            <a:xfrm>
              <a:off x="3558172" y="2346499"/>
              <a:ext cx="76994" cy="260048"/>
            </a:xfrm>
            <a:custGeom>
              <a:avLst/>
              <a:gdLst/>
              <a:ahLst/>
              <a:cxnLst/>
              <a:rect l="l" t="t" r="r" b="b"/>
              <a:pathLst>
                <a:path w="2731" h="9224" extrusionOk="0">
                  <a:moveTo>
                    <a:pt x="120" y="0"/>
                  </a:moveTo>
                  <a:cubicBezTo>
                    <a:pt x="95" y="0"/>
                    <a:pt x="69" y="10"/>
                    <a:pt x="46" y="33"/>
                  </a:cubicBezTo>
                  <a:cubicBezTo>
                    <a:pt x="0" y="79"/>
                    <a:pt x="0" y="144"/>
                    <a:pt x="31" y="191"/>
                  </a:cubicBezTo>
                  <a:cubicBezTo>
                    <a:pt x="2731" y="3180"/>
                    <a:pt x="1493" y="9031"/>
                    <a:pt x="1477" y="9097"/>
                  </a:cubicBezTo>
                  <a:cubicBezTo>
                    <a:pt x="1462" y="9143"/>
                    <a:pt x="1508" y="9208"/>
                    <a:pt x="1558" y="9224"/>
                  </a:cubicBezTo>
                  <a:lnTo>
                    <a:pt x="1589" y="9224"/>
                  </a:lnTo>
                  <a:cubicBezTo>
                    <a:pt x="1639" y="9224"/>
                    <a:pt x="1686" y="9193"/>
                    <a:pt x="1701" y="9143"/>
                  </a:cubicBezTo>
                  <a:cubicBezTo>
                    <a:pt x="1701" y="9127"/>
                    <a:pt x="2025" y="7616"/>
                    <a:pt x="2006" y="5768"/>
                  </a:cubicBezTo>
                  <a:cubicBezTo>
                    <a:pt x="1975" y="2636"/>
                    <a:pt x="1011" y="931"/>
                    <a:pt x="208" y="33"/>
                  </a:cubicBezTo>
                  <a:cubicBezTo>
                    <a:pt x="181" y="14"/>
                    <a:pt x="150" y="0"/>
                    <a:pt x="12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9"/>
            <p:cNvSpPr/>
            <p:nvPr/>
          </p:nvSpPr>
          <p:spPr>
            <a:xfrm>
              <a:off x="3618391" y="2359580"/>
              <a:ext cx="51254" cy="246966"/>
            </a:xfrm>
            <a:custGeom>
              <a:avLst/>
              <a:gdLst/>
              <a:ahLst/>
              <a:cxnLst/>
              <a:rect l="l" t="t" r="r" b="b"/>
              <a:pathLst>
                <a:path w="1818" h="8760" extrusionOk="0">
                  <a:moveTo>
                    <a:pt x="1702" y="1"/>
                  </a:moveTo>
                  <a:cubicBezTo>
                    <a:pt x="1640" y="1"/>
                    <a:pt x="1590" y="51"/>
                    <a:pt x="1590" y="112"/>
                  </a:cubicBezTo>
                  <a:cubicBezTo>
                    <a:pt x="1413" y="4309"/>
                    <a:pt x="32" y="8567"/>
                    <a:pt x="16" y="8617"/>
                  </a:cubicBezTo>
                  <a:cubicBezTo>
                    <a:pt x="1" y="8679"/>
                    <a:pt x="32" y="8744"/>
                    <a:pt x="82" y="8760"/>
                  </a:cubicBezTo>
                  <a:lnTo>
                    <a:pt x="128" y="8760"/>
                  </a:lnTo>
                  <a:cubicBezTo>
                    <a:pt x="159" y="8760"/>
                    <a:pt x="209" y="8729"/>
                    <a:pt x="225" y="8679"/>
                  </a:cubicBezTo>
                  <a:cubicBezTo>
                    <a:pt x="240" y="8648"/>
                    <a:pt x="1640" y="4355"/>
                    <a:pt x="1818" y="132"/>
                  </a:cubicBezTo>
                  <a:cubicBezTo>
                    <a:pt x="1818" y="66"/>
                    <a:pt x="1767" y="1"/>
                    <a:pt x="1702"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9"/>
            <p:cNvSpPr/>
            <p:nvPr/>
          </p:nvSpPr>
          <p:spPr>
            <a:xfrm>
              <a:off x="3657777" y="2294765"/>
              <a:ext cx="5469" cy="25486"/>
            </a:xfrm>
            <a:custGeom>
              <a:avLst/>
              <a:gdLst/>
              <a:ahLst/>
              <a:cxnLst/>
              <a:rect l="l" t="t" r="r" b="b"/>
              <a:pathLst>
                <a:path w="194" h="904" extrusionOk="0">
                  <a:moveTo>
                    <a:pt x="66" y="1"/>
                  </a:moveTo>
                  <a:lnTo>
                    <a:pt x="0" y="20"/>
                  </a:lnTo>
                  <a:lnTo>
                    <a:pt x="131" y="903"/>
                  </a:lnTo>
                  <a:lnTo>
                    <a:pt x="193" y="903"/>
                  </a:lnTo>
                  <a:lnTo>
                    <a:pt x="66"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9"/>
            <p:cNvSpPr/>
            <p:nvPr/>
          </p:nvSpPr>
          <p:spPr>
            <a:xfrm>
              <a:off x="3669082" y="2289888"/>
              <a:ext cx="20468" cy="36650"/>
            </a:xfrm>
            <a:custGeom>
              <a:avLst/>
              <a:gdLst/>
              <a:ahLst/>
              <a:cxnLst/>
              <a:rect l="l" t="t" r="r" b="b"/>
              <a:pathLst>
                <a:path w="726" h="1300" extrusionOk="0">
                  <a:moveTo>
                    <a:pt x="309" y="0"/>
                  </a:moveTo>
                  <a:lnTo>
                    <a:pt x="0" y="1300"/>
                  </a:lnTo>
                  <a:lnTo>
                    <a:pt x="0" y="1300"/>
                  </a:lnTo>
                  <a:lnTo>
                    <a:pt x="725" y="656"/>
                  </a:lnTo>
                  <a:lnTo>
                    <a:pt x="675" y="610"/>
                  </a:lnTo>
                  <a:lnTo>
                    <a:pt x="131" y="1092"/>
                  </a:lnTo>
                  <a:lnTo>
                    <a:pt x="131" y="1092"/>
                  </a:lnTo>
                  <a:lnTo>
                    <a:pt x="371" y="16"/>
                  </a:lnTo>
                  <a:lnTo>
                    <a:pt x="309"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9"/>
            <p:cNvSpPr/>
            <p:nvPr/>
          </p:nvSpPr>
          <p:spPr>
            <a:xfrm>
              <a:off x="3684954" y="2303787"/>
              <a:ext cx="7753" cy="7753"/>
            </a:xfrm>
            <a:custGeom>
              <a:avLst/>
              <a:gdLst/>
              <a:ahLst/>
              <a:cxnLst/>
              <a:rect l="l" t="t" r="r" b="b"/>
              <a:pathLst>
                <a:path w="275" h="275" extrusionOk="0">
                  <a:moveTo>
                    <a:pt x="140" y="1"/>
                  </a:moveTo>
                  <a:cubicBezTo>
                    <a:pt x="102" y="1"/>
                    <a:pt x="63" y="16"/>
                    <a:pt x="35" y="51"/>
                  </a:cubicBezTo>
                  <a:cubicBezTo>
                    <a:pt x="16" y="66"/>
                    <a:pt x="0" y="101"/>
                    <a:pt x="0" y="132"/>
                  </a:cubicBezTo>
                  <a:cubicBezTo>
                    <a:pt x="11" y="217"/>
                    <a:pt x="80" y="275"/>
                    <a:pt x="148" y="275"/>
                  </a:cubicBezTo>
                  <a:cubicBezTo>
                    <a:pt x="183" y="275"/>
                    <a:pt x="217" y="260"/>
                    <a:pt x="243" y="228"/>
                  </a:cubicBezTo>
                  <a:cubicBezTo>
                    <a:pt x="274" y="198"/>
                    <a:pt x="274" y="163"/>
                    <a:pt x="274" y="132"/>
                  </a:cubicBezTo>
                  <a:cubicBezTo>
                    <a:pt x="274" y="50"/>
                    <a:pt x="208" y="1"/>
                    <a:pt x="140"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9"/>
            <p:cNvSpPr/>
            <p:nvPr/>
          </p:nvSpPr>
          <p:spPr>
            <a:xfrm>
              <a:off x="3673198" y="2284898"/>
              <a:ext cx="10910" cy="10544"/>
            </a:xfrm>
            <a:custGeom>
              <a:avLst/>
              <a:gdLst/>
              <a:ahLst/>
              <a:cxnLst/>
              <a:rect l="l" t="t" r="r" b="b"/>
              <a:pathLst>
                <a:path w="387" h="374" extrusionOk="0">
                  <a:moveTo>
                    <a:pt x="205" y="1"/>
                  </a:moveTo>
                  <a:cubicBezTo>
                    <a:pt x="149" y="1"/>
                    <a:pt x="90" y="26"/>
                    <a:pt x="47" y="81"/>
                  </a:cubicBezTo>
                  <a:cubicBezTo>
                    <a:pt x="16" y="112"/>
                    <a:pt x="1" y="142"/>
                    <a:pt x="1" y="177"/>
                  </a:cubicBezTo>
                  <a:cubicBezTo>
                    <a:pt x="1" y="298"/>
                    <a:pt x="96" y="374"/>
                    <a:pt x="195" y="374"/>
                  </a:cubicBezTo>
                  <a:cubicBezTo>
                    <a:pt x="253" y="374"/>
                    <a:pt x="313" y="348"/>
                    <a:pt x="356" y="289"/>
                  </a:cubicBezTo>
                  <a:cubicBezTo>
                    <a:pt x="371" y="274"/>
                    <a:pt x="387" y="223"/>
                    <a:pt x="387" y="193"/>
                  </a:cubicBezTo>
                  <a:cubicBezTo>
                    <a:pt x="387" y="72"/>
                    <a:pt x="299" y="1"/>
                    <a:pt x="20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9"/>
            <p:cNvSpPr/>
            <p:nvPr/>
          </p:nvSpPr>
          <p:spPr>
            <a:xfrm>
              <a:off x="3653322" y="2289268"/>
              <a:ext cx="9473" cy="8909"/>
            </a:xfrm>
            <a:custGeom>
              <a:avLst/>
              <a:gdLst/>
              <a:ahLst/>
              <a:cxnLst/>
              <a:rect l="l" t="t" r="r" b="b"/>
              <a:pathLst>
                <a:path w="336" h="316" extrusionOk="0">
                  <a:moveTo>
                    <a:pt x="159" y="1"/>
                  </a:moveTo>
                  <a:cubicBezTo>
                    <a:pt x="91" y="1"/>
                    <a:pt x="23" y="45"/>
                    <a:pt x="0" y="134"/>
                  </a:cubicBezTo>
                  <a:cubicBezTo>
                    <a:pt x="0" y="149"/>
                    <a:pt x="0" y="165"/>
                    <a:pt x="16" y="196"/>
                  </a:cubicBezTo>
                  <a:cubicBezTo>
                    <a:pt x="38" y="275"/>
                    <a:pt x="104" y="315"/>
                    <a:pt x="169" y="315"/>
                  </a:cubicBezTo>
                  <a:cubicBezTo>
                    <a:pt x="237" y="315"/>
                    <a:pt x="304" y="271"/>
                    <a:pt x="320" y="180"/>
                  </a:cubicBezTo>
                  <a:cubicBezTo>
                    <a:pt x="336" y="165"/>
                    <a:pt x="336" y="149"/>
                    <a:pt x="320" y="134"/>
                  </a:cubicBezTo>
                  <a:cubicBezTo>
                    <a:pt x="295" y="45"/>
                    <a:pt x="227" y="1"/>
                    <a:pt x="159"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9"/>
            <p:cNvSpPr/>
            <p:nvPr/>
          </p:nvSpPr>
          <p:spPr>
            <a:xfrm>
              <a:off x="3662344" y="2352109"/>
              <a:ext cx="41246" cy="23851"/>
            </a:xfrm>
            <a:custGeom>
              <a:avLst/>
              <a:gdLst/>
              <a:ahLst/>
              <a:cxnLst/>
              <a:rect l="l" t="t" r="r" b="b"/>
              <a:pathLst>
                <a:path w="1463" h="846" extrusionOk="0">
                  <a:moveTo>
                    <a:pt x="871" y="0"/>
                  </a:moveTo>
                  <a:cubicBezTo>
                    <a:pt x="426" y="0"/>
                    <a:pt x="0" y="539"/>
                    <a:pt x="0" y="539"/>
                  </a:cubicBezTo>
                  <a:cubicBezTo>
                    <a:pt x="0" y="539"/>
                    <a:pt x="200" y="846"/>
                    <a:pt x="603" y="846"/>
                  </a:cubicBezTo>
                  <a:cubicBezTo>
                    <a:pt x="826" y="846"/>
                    <a:pt x="1112" y="752"/>
                    <a:pt x="1462" y="458"/>
                  </a:cubicBezTo>
                  <a:cubicBezTo>
                    <a:pt x="1288" y="117"/>
                    <a:pt x="1077" y="0"/>
                    <a:pt x="87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9"/>
            <p:cNvSpPr/>
            <p:nvPr/>
          </p:nvSpPr>
          <p:spPr>
            <a:xfrm>
              <a:off x="3625158" y="2351179"/>
              <a:ext cx="39498" cy="22498"/>
            </a:xfrm>
            <a:custGeom>
              <a:avLst/>
              <a:gdLst/>
              <a:ahLst/>
              <a:cxnLst/>
              <a:rect l="l" t="t" r="r" b="b"/>
              <a:pathLst>
                <a:path w="1401" h="798" extrusionOk="0">
                  <a:moveTo>
                    <a:pt x="330" y="1"/>
                  </a:moveTo>
                  <a:cubicBezTo>
                    <a:pt x="229" y="1"/>
                    <a:pt x="120" y="8"/>
                    <a:pt x="0" y="25"/>
                  </a:cubicBezTo>
                  <a:cubicBezTo>
                    <a:pt x="181" y="651"/>
                    <a:pt x="566" y="797"/>
                    <a:pt x="886" y="797"/>
                  </a:cubicBezTo>
                  <a:cubicBezTo>
                    <a:pt x="1168" y="797"/>
                    <a:pt x="1400" y="684"/>
                    <a:pt x="1400" y="684"/>
                  </a:cubicBezTo>
                  <a:cubicBezTo>
                    <a:pt x="1400" y="684"/>
                    <a:pt x="1293" y="1"/>
                    <a:pt x="33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9"/>
            <p:cNvSpPr/>
            <p:nvPr/>
          </p:nvSpPr>
          <p:spPr>
            <a:xfrm>
              <a:off x="3637872" y="2313119"/>
              <a:ext cx="55708" cy="39047"/>
            </a:xfrm>
            <a:custGeom>
              <a:avLst/>
              <a:gdLst/>
              <a:ahLst/>
              <a:cxnLst/>
              <a:rect l="l" t="t" r="r" b="b"/>
              <a:pathLst>
                <a:path w="1976" h="1385" extrusionOk="0">
                  <a:moveTo>
                    <a:pt x="910" y="0"/>
                  </a:moveTo>
                  <a:cubicBezTo>
                    <a:pt x="446" y="0"/>
                    <a:pt x="77" y="253"/>
                    <a:pt x="31" y="588"/>
                  </a:cubicBezTo>
                  <a:cubicBezTo>
                    <a:pt x="0" y="974"/>
                    <a:pt x="402" y="1328"/>
                    <a:pt x="915" y="1375"/>
                  </a:cubicBezTo>
                  <a:cubicBezTo>
                    <a:pt x="968" y="1381"/>
                    <a:pt x="1020" y="1384"/>
                    <a:pt x="1072" y="1384"/>
                  </a:cubicBezTo>
                  <a:cubicBezTo>
                    <a:pt x="1536" y="1384"/>
                    <a:pt x="1917" y="1128"/>
                    <a:pt x="1944" y="781"/>
                  </a:cubicBezTo>
                  <a:cubicBezTo>
                    <a:pt x="1975" y="410"/>
                    <a:pt x="1589" y="59"/>
                    <a:pt x="1061" y="9"/>
                  </a:cubicBezTo>
                  <a:cubicBezTo>
                    <a:pt x="1010" y="3"/>
                    <a:pt x="959" y="0"/>
                    <a:pt x="910"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9"/>
            <p:cNvSpPr/>
            <p:nvPr/>
          </p:nvSpPr>
          <p:spPr>
            <a:xfrm>
              <a:off x="3623410" y="2305225"/>
              <a:ext cx="82181" cy="66901"/>
            </a:xfrm>
            <a:custGeom>
              <a:avLst/>
              <a:gdLst/>
              <a:ahLst/>
              <a:cxnLst/>
              <a:rect l="l" t="t" r="r" b="b"/>
              <a:pathLst>
                <a:path w="2915" h="2373" extrusionOk="0">
                  <a:moveTo>
                    <a:pt x="1559" y="0"/>
                  </a:moveTo>
                  <a:cubicBezTo>
                    <a:pt x="1026" y="324"/>
                    <a:pt x="868" y="1045"/>
                    <a:pt x="868" y="1045"/>
                  </a:cubicBezTo>
                  <a:cubicBezTo>
                    <a:pt x="868" y="1045"/>
                    <a:pt x="722" y="741"/>
                    <a:pt x="305" y="644"/>
                  </a:cubicBezTo>
                  <a:lnTo>
                    <a:pt x="305" y="644"/>
                  </a:lnTo>
                  <a:cubicBezTo>
                    <a:pt x="0" y="1288"/>
                    <a:pt x="483" y="2283"/>
                    <a:pt x="1350" y="2364"/>
                  </a:cubicBezTo>
                  <a:cubicBezTo>
                    <a:pt x="1401" y="2370"/>
                    <a:pt x="1450" y="2373"/>
                    <a:pt x="1499" y="2373"/>
                  </a:cubicBezTo>
                  <a:cubicBezTo>
                    <a:pt x="2402" y="2373"/>
                    <a:pt x="2914" y="1418"/>
                    <a:pt x="2731" y="883"/>
                  </a:cubicBezTo>
                  <a:cubicBezTo>
                    <a:pt x="2457" y="883"/>
                    <a:pt x="2072" y="1157"/>
                    <a:pt x="2072" y="1157"/>
                  </a:cubicBezTo>
                  <a:cubicBezTo>
                    <a:pt x="2072" y="1157"/>
                    <a:pt x="2056" y="498"/>
                    <a:pt x="1559"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9"/>
            <p:cNvSpPr/>
            <p:nvPr/>
          </p:nvSpPr>
          <p:spPr>
            <a:xfrm>
              <a:off x="3532291" y="2300206"/>
              <a:ext cx="19058" cy="20468"/>
            </a:xfrm>
            <a:custGeom>
              <a:avLst/>
              <a:gdLst/>
              <a:ahLst/>
              <a:cxnLst/>
              <a:rect l="l" t="t" r="r" b="b"/>
              <a:pathLst>
                <a:path w="676" h="726" extrusionOk="0">
                  <a:moveTo>
                    <a:pt x="66" y="1"/>
                  </a:moveTo>
                  <a:lnTo>
                    <a:pt x="0" y="66"/>
                  </a:lnTo>
                  <a:lnTo>
                    <a:pt x="610" y="726"/>
                  </a:lnTo>
                  <a:lnTo>
                    <a:pt x="675" y="660"/>
                  </a:lnTo>
                  <a:lnTo>
                    <a:pt x="66"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9"/>
            <p:cNvSpPr/>
            <p:nvPr/>
          </p:nvSpPr>
          <p:spPr>
            <a:xfrm>
              <a:off x="3549460" y="2282586"/>
              <a:ext cx="24076" cy="40372"/>
            </a:xfrm>
            <a:custGeom>
              <a:avLst/>
              <a:gdLst/>
              <a:ahLst/>
              <a:cxnLst/>
              <a:rect l="l" t="t" r="r" b="b"/>
              <a:pathLst>
                <a:path w="854" h="1432" extrusionOk="0">
                  <a:moveTo>
                    <a:pt x="66" y="1"/>
                  </a:moveTo>
                  <a:lnTo>
                    <a:pt x="1" y="32"/>
                  </a:lnTo>
                  <a:lnTo>
                    <a:pt x="436" y="1432"/>
                  </a:lnTo>
                  <a:lnTo>
                    <a:pt x="853" y="402"/>
                  </a:lnTo>
                  <a:lnTo>
                    <a:pt x="772" y="402"/>
                  </a:lnTo>
                  <a:lnTo>
                    <a:pt x="452" y="1127"/>
                  </a:lnTo>
                  <a:lnTo>
                    <a:pt x="66"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9"/>
            <p:cNvSpPr/>
            <p:nvPr/>
          </p:nvSpPr>
          <p:spPr>
            <a:xfrm>
              <a:off x="3570774" y="2334348"/>
              <a:ext cx="36791" cy="28080"/>
            </a:xfrm>
            <a:custGeom>
              <a:avLst/>
              <a:gdLst/>
              <a:ahLst/>
              <a:cxnLst/>
              <a:rect l="l" t="t" r="r" b="b"/>
              <a:pathLst>
                <a:path w="1305" h="996" extrusionOk="0">
                  <a:moveTo>
                    <a:pt x="791" y="0"/>
                  </a:moveTo>
                  <a:cubicBezTo>
                    <a:pt x="232" y="0"/>
                    <a:pt x="1" y="896"/>
                    <a:pt x="1" y="896"/>
                  </a:cubicBezTo>
                  <a:cubicBezTo>
                    <a:pt x="1" y="896"/>
                    <a:pt x="157" y="995"/>
                    <a:pt x="379" y="995"/>
                  </a:cubicBezTo>
                  <a:cubicBezTo>
                    <a:pt x="645" y="995"/>
                    <a:pt x="1006" y="852"/>
                    <a:pt x="1304" y="221"/>
                  </a:cubicBezTo>
                  <a:cubicBezTo>
                    <a:pt x="1109" y="63"/>
                    <a:pt x="939" y="0"/>
                    <a:pt x="79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9"/>
            <p:cNvSpPr/>
            <p:nvPr/>
          </p:nvSpPr>
          <p:spPr>
            <a:xfrm>
              <a:off x="3530430" y="2352758"/>
              <a:ext cx="44065" cy="20129"/>
            </a:xfrm>
            <a:custGeom>
              <a:avLst/>
              <a:gdLst/>
              <a:ahLst/>
              <a:cxnLst/>
              <a:rect l="l" t="t" r="r" b="b"/>
              <a:pathLst>
                <a:path w="1563" h="714" extrusionOk="0">
                  <a:moveTo>
                    <a:pt x="872" y="0"/>
                  </a:moveTo>
                  <a:cubicBezTo>
                    <a:pt x="644" y="0"/>
                    <a:pt x="355" y="74"/>
                    <a:pt x="1" y="293"/>
                  </a:cubicBezTo>
                  <a:cubicBezTo>
                    <a:pt x="270" y="610"/>
                    <a:pt x="537" y="714"/>
                    <a:pt x="773" y="714"/>
                  </a:cubicBezTo>
                  <a:cubicBezTo>
                    <a:pt x="1228" y="714"/>
                    <a:pt x="1563" y="324"/>
                    <a:pt x="1563" y="324"/>
                  </a:cubicBezTo>
                  <a:cubicBezTo>
                    <a:pt x="1563" y="324"/>
                    <a:pt x="1349" y="0"/>
                    <a:pt x="87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9"/>
            <p:cNvSpPr/>
            <p:nvPr/>
          </p:nvSpPr>
          <p:spPr>
            <a:xfrm>
              <a:off x="3530966" y="2306381"/>
              <a:ext cx="57992" cy="40795"/>
            </a:xfrm>
            <a:custGeom>
              <a:avLst/>
              <a:gdLst/>
              <a:ahLst/>
              <a:cxnLst/>
              <a:rect l="l" t="t" r="r" b="b"/>
              <a:pathLst>
                <a:path w="2057" h="1447" extrusionOk="0">
                  <a:moveTo>
                    <a:pt x="1209" y="0"/>
                  </a:moveTo>
                  <a:cubicBezTo>
                    <a:pt x="1078" y="0"/>
                    <a:pt x="940" y="23"/>
                    <a:pt x="803" y="71"/>
                  </a:cubicBezTo>
                  <a:cubicBezTo>
                    <a:pt x="306" y="233"/>
                    <a:pt x="1" y="669"/>
                    <a:pt x="113" y="1020"/>
                  </a:cubicBezTo>
                  <a:cubicBezTo>
                    <a:pt x="205" y="1288"/>
                    <a:pt x="491" y="1447"/>
                    <a:pt x="831" y="1447"/>
                  </a:cubicBezTo>
                  <a:cubicBezTo>
                    <a:pt x="960" y="1447"/>
                    <a:pt x="1098" y="1424"/>
                    <a:pt x="1235" y="1375"/>
                  </a:cubicBezTo>
                  <a:cubicBezTo>
                    <a:pt x="1752" y="1213"/>
                    <a:pt x="2057" y="781"/>
                    <a:pt x="1929" y="426"/>
                  </a:cubicBezTo>
                  <a:cubicBezTo>
                    <a:pt x="1846" y="157"/>
                    <a:pt x="1553" y="0"/>
                    <a:pt x="1209"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9"/>
            <p:cNvSpPr/>
            <p:nvPr/>
          </p:nvSpPr>
          <p:spPr>
            <a:xfrm>
              <a:off x="3524989" y="2301616"/>
              <a:ext cx="77135" cy="64702"/>
            </a:xfrm>
            <a:custGeom>
              <a:avLst/>
              <a:gdLst/>
              <a:ahLst/>
              <a:cxnLst/>
              <a:rect l="l" t="t" r="r" b="b"/>
              <a:pathLst>
                <a:path w="2736" h="2295" extrusionOk="0">
                  <a:moveTo>
                    <a:pt x="888" y="1"/>
                  </a:moveTo>
                  <a:cubicBezTo>
                    <a:pt x="533" y="498"/>
                    <a:pt x="695" y="1223"/>
                    <a:pt x="695" y="1223"/>
                  </a:cubicBezTo>
                  <a:cubicBezTo>
                    <a:pt x="695" y="1223"/>
                    <a:pt x="513" y="1074"/>
                    <a:pt x="196" y="1074"/>
                  </a:cubicBezTo>
                  <a:cubicBezTo>
                    <a:pt x="136" y="1074"/>
                    <a:pt x="71" y="1079"/>
                    <a:pt x="1" y="1092"/>
                  </a:cubicBezTo>
                  <a:cubicBezTo>
                    <a:pt x="1" y="1695"/>
                    <a:pt x="604" y="2294"/>
                    <a:pt x="1289" y="2294"/>
                  </a:cubicBezTo>
                  <a:cubicBezTo>
                    <a:pt x="1411" y="2294"/>
                    <a:pt x="1535" y="2275"/>
                    <a:pt x="1659" y="2234"/>
                  </a:cubicBezTo>
                  <a:cubicBezTo>
                    <a:pt x="2624" y="1914"/>
                    <a:pt x="2735" y="741"/>
                    <a:pt x="2315" y="305"/>
                  </a:cubicBezTo>
                  <a:lnTo>
                    <a:pt x="2315" y="305"/>
                  </a:lnTo>
                  <a:cubicBezTo>
                    <a:pt x="2060" y="417"/>
                    <a:pt x="1833" y="818"/>
                    <a:pt x="1833" y="818"/>
                  </a:cubicBezTo>
                  <a:cubicBezTo>
                    <a:pt x="1833" y="818"/>
                    <a:pt x="1544" y="240"/>
                    <a:pt x="888"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9"/>
            <p:cNvSpPr/>
            <p:nvPr/>
          </p:nvSpPr>
          <p:spPr>
            <a:xfrm>
              <a:off x="3568490" y="2290001"/>
              <a:ext cx="8063" cy="7640"/>
            </a:xfrm>
            <a:custGeom>
              <a:avLst/>
              <a:gdLst/>
              <a:ahLst/>
              <a:cxnLst/>
              <a:rect l="l" t="t" r="r" b="b"/>
              <a:pathLst>
                <a:path w="286" h="271" extrusionOk="0">
                  <a:moveTo>
                    <a:pt x="146" y="0"/>
                  </a:moveTo>
                  <a:cubicBezTo>
                    <a:pt x="71" y="0"/>
                    <a:pt x="1" y="66"/>
                    <a:pt x="1" y="154"/>
                  </a:cubicBezTo>
                  <a:cubicBezTo>
                    <a:pt x="1" y="189"/>
                    <a:pt x="20" y="204"/>
                    <a:pt x="51" y="235"/>
                  </a:cubicBezTo>
                  <a:cubicBezTo>
                    <a:pt x="80" y="260"/>
                    <a:pt x="113" y="271"/>
                    <a:pt x="145" y="271"/>
                  </a:cubicBezTo>
                  <a:cubicBezTo>
                    <a:pt x="219" y="271"/>
                    <a:pt x="285" y="212"/>
                    <a:pt x="274" y="123"/>
                  </a:cubicBezTo>
                  <a:cubicBezTo>
                    <a:pt x="274" y="93"/>
                    <a:pt x="259" y="58"/>
                    <a:pt x="244" y="42"/>
                  </a:cubicBezTo>
                  <a:cubicBezTo>
                    <a:pt x="214" y="13"/>
                    <a:pt x="180" y="0"/>
                    <a:pt x="146"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9"/>
            <p:cNvSpPr/>
            <p:nvPr/>
          </p:nvSpPr>
          <p:spPr>
            <a:xfrm>
              <a:off x="3545147" y="2277737"/>
              <a:ext cx="11051" cy="10600"/>
            </a:xfrm>
            <a:custGeom>
              <a:avLst/>
              <a:gdLst/>
              <a:ahLst/>
              <a:cxnLst/>
              <a:rect l="l" t="t" r="r" b="b"/>
              <a:pathLst>
                <a:path w="392" h="376" extrusionOk="0">
                  <a:moveTo>
                    <a:pt x="195" y="1"/>
                  </a:moveTo>
                  <a:cubicBezTo>
                    <a:pt x="94" y="1"/>
                    <a:pt x="0" y="87"/>
                    <a:pt x="11" y="219"/>
                  </a:cubicBezTo>
                  <a:cubicBezTo>
                    <a:pt x="11" y="254"/>
                    <a:pt x="26" y="285"/>
                    <a:pt x="57" y="315"/>
                  </a:cubicBezTo>
                  <a:cubicBezTo>
                    <a:pt x="99" y="357"/>
                    <a:pt x="148" y="376"/>
                    <a:pt x="196" y="376"/>
                  </a:cubicBezTo>
                  <a:cubicBezTo>
                    <a:pt x="298" y="376"/>
                    <a:pt x="392" y="289"/>
                    <a:pt x="381" y="157"/>
                  </a:cubicBezTo>
                  <a:cubicBezTo>
                    <a:pt x="381" y="123"/>
                    <a:pt x="366" y="92"/>
                    <a:pt x="331" y="61"/>
                  </a:cubicBezTo>
                  <a:cubicBezTo>
                    <a:pt x="291" y="19"/>
                    <a:pt x="242" y="1"/>
                    <a:pt x="19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9"/>
            <p:cNvSpPr/>
            <p:nvPr/>
          </p:nvSpPr>
          <p:spPr>
            <a:xfrm>
              <a:off x="3528034" y="2296767"/>
              <a:ext cx="10318" cy="8796"/>
            </a:xfrm>
            <a:custGeom>
              <a:avLst/>
              <a:gdLst/>
              <a:ahLst/>
              <a:cxnLst/>
              <a:rect l="l" t="t" r="r" b="b"/>
              <a:pathLst>
                <a:path w="366" h="312" extrusionOk="0">
                  <a:moveTo>
                    <a:pt x="186" y="0"/>
                  </a:moveTo>
                  <a:cubicBezTo>
                    <a:pt x="90" y="0"/>
                    <a:pt x="0" y="83"/>
                    <a:pt x="24" y="204"/>
                  </a:cubicBezTo>
                  <a:cubicBezTo>
                    <a:pt x="24" y="219"/>
                    <a:pt x="39" y="238"/>
                    <a:pt x="55" y="254"/>
                  </a:cubicBezTo>
                  <a:cubicBezTo>
                    <a:pt x="90" y="294"/>
                    <a:pt x="135" y="312"/>
                    <a:pt x="179" y="312"/>
                  </a:cubicBezTo>
                  <a:cubicBezTo>
                    <a:pt x="274" y="312"/>
                    <a:pt x="365" y="228"/>
                    <a:pt x="344" y="107"/>
                  </a:cubicBezTo>
                  <a:cubicBezTo>
                    <a:pt x="329" y="92"/>
                    <a:pt x="329" y="76"/>
                    <a:pt x="313" y="61"/>
                  </a:cubicBezTo>
                  <a:cubicBezTo>
                    <a:pt x="277" y="19"/>
                    <a:pt x="231" y="0"/>
                    <a:pt x="186"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9"/>
            <p:cNvSpPr/>
            <p:nvPr/>
          </p:nvSpPr>
          <p:spPr>
            <a:xfrm>
              <a:off x="3639169" y="2451150"/>
              <a:ext cx="57118" cy="88863"/>
            </a:xfrm>
            <a:custGeom>
              <a:avLst/>
              <a:gdLst/>
              <a:ahLst/>
              <a:cxnLst/>
              <a:rect l="l" t="t" r="r" b="b"/>
              <a:pathLst>
                <a:path w="2026" h="3152" extrusionOk="0">
                  <a:moveTo>
                    <a:pt x="2026" y="0"/>
                  </a:moveTo>
                  <a:lnTo>
                    <a:pt x="2026" y="0"/>
                  </a:lnTo>
                  <a:cubicBezTo>
                    <a:pt x="147" y="1126"/>
                    <a:pt x="1" y="3151"/>
                    <a:pt x="1" y="3151"/>
                  </a:cubicBezTo>
                  <a:cubicBezTo>
                    <a:pt x="1" y="3151"/>
                    <a:pt x="1756" y="2361"/>
                    <a:pt x="202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9"/>
            <p:cNvSpPr/>
            <p:nvPr/>
          </p:nvSpPr>
          <p:spPr>
            <a:xfrm>
              <a:off x="3653745" y="2401785"/>
              <a:ext cx="31237" cy="43078"/>
            </a:xfrm>
            <a:custGeom>
              <a:avLst/>
              <a:gdLst/>
              <a:ahLst/>
              <a:cxnLst/>
              <a:rect l="l" t="t" r="r" b="b"/>
              <a:pathLst>
                <a:path w="1108" h="1528" extrusionOk="0">
                  <a:moveTo>
                    <a:pt x="1107" y="0"/>
                  </a:moveTo>
                  <a:lnTo>
                    <a:pt x="1107" y="0"/>
                  </a:lnTo>
                  <a:cubicBezTo>
                    <a:pt x="1" y="579"/>
                    <a:pt x="143" y="1527"/>
                    <a:pt x="143" y="1527"/>
                  </a:cubicBezTo>
                  <a:cubicBezTo>
                    <a:pt x="143" y="1527"/>
                    <a:pt x="1046" y="1477"/>
                    <a:pt x="1107"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9"/>
            <p:cNvSpPr/>
            <p:nvPr/>
          </p:nvSpPr>
          <p:spPr>
            <a:xfrm>
              <a:off x="3631557" y="2383600"/>
              <a:ext cx="36678" cy="43980"/>
            </a:xfrm>
            <a:custGeom>
              <a:avLst/>
              <a:gdLst/>
              <a:ahLst/>
              <a:cxnLst/>
              <a:rect l="l" t="t" r="r" b="b"/>
              <a:pathLst>
                <a:path w="1301" h="1560" extrusionOk="0">
                  <a:moveTo>
                    <a:pt x="1" y="1"/>
                  </a:moveTo>
                  <a:lnTo>
                    <a:pt x="1" y="1"/>
                  </a:lnTo>
                  <a:cubicBezTo>
                    <a:pt x="16" y="1254"/>
                    <a:pt x="930" y="1559"/>
                    <a:pt x="930" y="1559"/>
                  </a:cubicBezTo>
                  <a:cubicBezTo>
                    <a:pt x="930" y="1559"/>
                    <a:pt x="1300" y="742"/>
                    <a:pt x="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9"/>
            <p:cNvSpPr/>
            <p:nvPr/>
          </p:nvSpPr>
          <p:spPr>
            <a:xfrm>
              <a:off x="3551321" y="2397189"/>
              <a:ext cx="46659" cy="22300"/>
            </a:xfrm>
            <a:custGeom>
              <a:avLst/>
              <a:gdLst/>
              <a:ahLst/>
              <a:cxnLst/>
              <a:rect l="l" t="t" r="r" b="b"/>
              <a:pathLst>
                <a:path w="1655" h="791" extrusionOk="0">
                  <a:moveTo>
                    <a:pt x="310" y="1"/>
                  </a:moveTo>
                  <a:cubicBezTo>
                    <a:pt x="214" y="1"/>
                    <a:pt x="111" y="6"/>
                    <a:pt x="0" y="17"/>
                  </a:cubicBezTo>
                  <a:cubicBezTo>
                    <a:pt x="481" y="675"/>
                    <a:pt x="1035" y="791"/>
                    <a:pt x="1365" y="791"/>
                  </a:cubicBezTo>
                  <a:cubicBezTo>
                    <a:pt x="1542" y="791"/>
                    <a:pt x="1655" y="757"/>
                    <a:pt x="1655" y="757"/>
                  </a:cubicBezTo>
                  <a:cubicBezTo>
                    <a:pt x="1655" y="757"/>
                    <a:pt x="1503" y="1"/>
                    <a:pt x="31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9"/>
            <p:cNvSpPr/>
            <p:nvPr/>
          </p:nvSpPr>
          <p:spPr>
            <a:xfrm>
              <a:off x="3604380" y="2419828"/>
              <a:ext cx="32647" cy="41358"/>
            </a:xfrm>
            <a:custGeom>
              <a:avLst/>
              <a:gdLst/>
              <a:ahLst/>
              <a:cxnLst/>
              <a:rect l="l" t="t" r="r" b="b"/>
              <a:pathLst>
                <a:path w="1158" h="1467" extrusionOk="0">
                  <a:moveTo>
                    <a:pt x="1158" y="0"/>
                  </a:moveTo>
                  <a:lnTo>
                    <a:pt x="1158" y="0"/>
                  </a:lnTo>
                  <a:cubicBezTo>
                    <a:pt x="0" y="502"/>
                    <a:pt x="78" y="1466"/>
                    <a:pt x="78" y="1466"/>
                  </a:cubicBezTo>
                  <a:cubicBezTo>
                    <a:pt x="78" y="1466"/>
                    <a:pt x="78" y="1466"/>
                    <a:pt x="79" y="1466"/>
                  </a:cubicBezTo>
                  <a:cubicBezTo>
                    <a:pt x="114" y="1466"/>
                    <a:pt x="984" y="1451"/>
                    <a:pt x="1158"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9"/>
            <p:cNvSpPr/>
            <p:nvPr/>
          </p:nvSpPr>
          <p:spPr>
            <a:xfrm>
              <a:off x="3548163" y="2434827"/>
              <a:ext cx="62108" cy="112347"/>
            </a:xfrm>
            <a:custGeom>
              <a:avLst/>
              <a:gdLst/>
              <a:ahLst/>
              <a:cxnLst/>
              <a:rect l="l" t="t" r="r" b="b"/>
              <a:pathLst>
                <a:path w="2203" h="3985" extrusionOk="0">
                  <a:moveTo>
                    <a:pt x="0" y="1"/>
                  </a:moveTo>
                  <a:lnTo>
                    <a:pt x="0" y="1"/>
                  </a:lnTo>
                  <a:cubicBezTo>
                    <a:pt x="143" y="2878"/>
                    <a:pt x="2203" y="3985"/>
                    <a:pt x="2203" y="3985"/>
                  </a:cubicBezTo>
                  <a:cubicBezTo>
                    <a:pt x="2203" y="3985"/>
                    <a:pt x="2203" y="1513"/>
                    <a:pt x="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9"/>
            <p:cNvSpPr/>
            <p:nvPr/>
          </p:nvSpPr>
          <p:spPr>
            <a:xfrm>
              <a:off x="3556762" y="2552588"/>
              <a:ext cx="123229" cy="204367"/>
            </a:xfrm>
            <a:custGeom>
              <a:avLst/>
              <a:gdLst/>
              <a:ahLst/>
              <a:cxnLst/>
              <a:rect l="l" t="t" r="r" b="b"/>
              <a:pathLst>
                <a:path w="4371" h="7249" extrusionOk="0">
                  <a:moveTo>
                    <a:pt x="0" y="1"/>
                  </a:moveTo>
                  <a:lnTo>
                    <a:pt x="0" y="4340"/>
                  </a:lnTo>
                  <a:cubicBezTo>
                    <a:pt x="0" y="4436"/>
                    <a:pt x="31" y="4533"/>
                    <a:pt x="112" y="4583"/>
                  </a:cubicBezTo>
                  <a:lnTo>
                    <a:pt x="1929" y="5979"/>
                  </a:lnTo>
                  <a:lnTo>
                    <a:pt x="1929" y="7248"/>
                  </a:lnTo>
                  <a:lnTo>
                    <a:pt x="2669" y="7248"/>
                  </a:lnTo>
                  <a:lnTo>
                    <a:pt x="2669" y="5979"/>
                  </a:lnTo>
                  <a:lnTo>
                    <a:pt x="4258" y="4583"/>
                  </a:lnTo>
                  <a:cubicBezTo>
                    <a:pt x="4339" y="4533"/>
                    <a:pt x="4370" y="4436"/>
                    <a:pt x="4370" y="4340"/>
                  </a:cubicBezTo>
                  <a:lnTo>
                    <a:pt x="4370"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9"/>
            <p:cNvSpPr/>
            <p:nvPr/>
          </p:nvSpPr>
          <p:spPr>
            <a:xfrm>
              <a:off x="3556762" y="2655463"/>
              <a:ext cx="123229" cy="101493"/>
            </a:xfrm>
            <a:custGeom>
              <a:avLst/>
              <a:gdLst/>
              <a:ahLst/>
              <a:cxnLst/>
              <a:rect l="l" t="t" r="r" b="b"/>
              <a:pathLst>
                <a:path w="4371" h="3600" extrusionOk="0">
                  <a:moveTo>
                    <a:pt x="4370" y="1"/>
                  </a:moveTo>
                  <a:cubicBezTo>
                    <a:pt x="3390" y="452"/>
                    <a:pt x="2314" y="579"/>
                    <a:pt x="1446" y="579"/>
                  </a:cubicBezTo>
                  <a:cubicBezTo>
                    <a:pt x="822" y="579"/>
                    <a:pt x="305" y="514"/>
                    <a:pt x="0" y="467"/>
                  </a:cubicBezTo>
                  <a:lnTo>
                    <a:pt x="0" y="691"/>
                  </a:lnTo>
                  <a:cubicBezTo>
                    <a:pt x="0" y="787"/>
                    <a:pt x="31" y="884"/>
                    <a:pt x="112" y="934"/>
                  </a:cubicBezTo>
                  <a:lnTo>
                    <a:pt x="1929" y="2330"/>
                  </a:lnTo>
                  <a:lnTo>
                    <a:pt x="1929" y="3599"/>
                  </a:lnTo>
                  <a:lnTo>
                    <a:pt x="2669" y="3599"/>
                  </a:lnTo>
                  <a:lnTo>
                    <a:pt x="2669" y="2330"/>
                  </a:lnTo>
                  <a:lnTo>
                    <a:pt x="4258" y="934"/>
                  </a:lnTo>
                  <a:cubicBezTo>
                    <a:pt x="4339" y="884"/>
                    <a:pt x="4370" y="787"/>
                    <a:pt x="4370" y="691"/>
                  </a:cubicBezTo>
                  <a:lnTo>
                    <a:pt x="4370"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9"/>
            <p:cNvSpPr/>
            <p:nvPr/>
          </p:nvSpPr>
          <p:spPr>
            <a:xfrm>
              <a:off x="3597952" y="2752023"/>
              <a:ext cx="46264" cy="20355"/>
            </a:xfrm>
            <a:custGeom>
              <a:avLst/>
              <a:gdLst/>
              <a:ahLst/>
              <a:cxnLst/>
              <a:rect l="l" t="t" r="r" b="b"/>
              <a:pathLst>
                <a:path w="1641" h="722" extrusionOk="0">
                  <a:moveTo>
                    <a:pt x="82" y="1"/>
                  </a:moveTo>
                  <a:cubicBezTo>
                    <a:pt x="51" y="1"/>
                    <a:pt x="1" y="32"/>
                    <a:pt x="1" y="78"/>
                  </a:cubicBezTo>
                  <a:lnTo>
                    <a:pt x="1" y="641"/>
                  </a:lnTo>
                  <a:cubicBezTo>
                    <a:pt x="1" y="676"/>
                    <a:pt x="51" y="722"/>
                    <a:pt x="82" y="722"/>
                  </a:cubicBezTo>
                  <a:lnTo>
                    <a:pt x="1559" y="722"/>
                  </a:lnTo>
                  <a:cubicBezTo>
                    <a:pt x="1609" y="722"/>
                    <a:pt x="1640" y="676"/>
                    <a:pt x="1640" y="641"/>
                  </a:cubicBezTo>
                  <a:lnTo>
                    <a:pt x="1640" y="78"/>
                  </a:lnTo>
                  <a:cubicBezTo>
                    <a:pt x="1640" y="32"/>
                    <a:pt x="1609" y="1"/>
                    <a:pt x="1559"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9"/>
            <p:cNvSpPr/>
            <p:nvPr/>
          </p:nvSpPr>
          <p:spPr>
            <a:xfrm>
              <a:off x="3596232" y="2746582"/>
              <a:ext cx="49816" cy="10375"/>
            </a:xfrm>
            <a:custGeom>
              <a:avLst/>
              <a:gdLst/>
              <a:ahLst/>
              <a:cxnLst/>
              <a:rect l="l" t="t" r="r" b="b"/>
              <a:pathLst>
                <a:path w="1767" h="368" extrusionOk="0">
                  <a:moveTo>
                    <a:pt x="46" y="1"/>
                  </a:moveTo>
                  <a:cubicBezTo>
                    <a:pt x="16" y="1"/>
                    <a:pt x="0" y="32"/>
                    <a:pt x="0" y="47"/>
                  </a:cubicBezTo>
                  <a:lnTo>
                    <a:pt x="0" y="321"/>
                  </a:lnTo>
                  <a:cubicBezTo>
                    <a:pt x="0" y="352"/>
                    <a:pt x="16" y="367"/>
                    <a:pt x="46" y="367"/>
                  </a:cubicBezTo>
                  <a:lnTo>
                    <a:pt x="1717" y="367"/>
                  </a:lnTo>
                  <a:cubicBezTo>
                    <a:pt x="1751" y="367"/>
                    <a:pt x="1767" y="352"/>
                    <a:pt x="1767" y="321"/>
                  </a:cubicBezTo>
                  <a:lnTo>
                    <a:pt x="1767" y="47"/>
                  </a:lnTo>
                  <a:cubicBezTo>
                    <a:pt x="1767" y="32"/>
                    <a:pt x="1751" y="1"/>
                    <a:pt x="171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9"/>
            <p:cNvSpPr/>
            <p:nvPr/>
          </p:nvSpPr>
          <p:spPr>
            <a:xfrm>
              <a:off x="3567616" y="2536715"/>
              <a:ext cx="8176" cy="103889"/>
            </a:xfrm>
            <a:custGeom>
              <a:avLst/>
              <a:gdLst/>
              <a:ahLst/>
              <a:cxnLst/>
              <a:rect l="l" t="t" r="r" b="b"/>
              <a:pathLst>
                <a:path w="290" h="3685" extrusionOk="0">
                  <a:moveTo>
                    <a:pt x="97" y="1"/>
                  </a:moveTo>
                  <a:cubicBezTo>
                    <a:pt x="51" y="1"/>
                    <a:pt x="1" y="51"/>
                    <a:pt x="1" y="116"/>
                  </a:cubicBezTo>
                  <a:lnTo>
                    <a:pt x="1" y="3588"/>
                  </a:lnTo>
                  <a:cubicBezTo>
                    <a:pt x="1" y="3634"/>
                    <a:pt x="51" y="3684"/>
                    <a:pt x="97" y="3684"/>
                  </a:cubicBezTo>
                  <a:lnTo>
                    <a:pt x="178" y="3684"/>
                  </a:lnTo>
                  <a:cubicBezTo>
                    <a:pt x="244" y="3684"/>
                    <a:pt x="290" y="3634"/>
                    <a:pt x="290" y="3588"/>
                  </a:cubicBezTo>
                  <a:lnTo>
                    <a:pt x="290" y="116"/>
                  </a:lnTo>
                  <a:cubicBezTo>
                    <a:pt x="290" y="51"/>
                    <a:pt x="244" y="1"/>
                    <a:pt x="178"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9"/>
            <p:cNvSpPr/>
            <p:nvPr/>
          </p:nvSpPr>
          <p:spPr>
            <a:xfrm>
              <a:off x="3618391" y="2632852"/>
              <a:ext cx="24950" cy="19932"/>
            </a:xfrm>
            <a:custGeom>
              <a:avLst/>
              <a:gdLst/>
              <a:ahLst/>
              <a:cxnLst/>
              <a:rect l="l" t="t" r="r" b="b"/>
              <a:pathLst>
                <a:path w="885" h="707" extrusionOk="0">
                  <a:moveTo>
                    <a:pt x="448" y="0"/>
                  </a:moveTo>
                  <a:cubicBezTo>
                    <a:pt x="194" y="0"/>
                    <a:pt x="1" y="274"/>
                    <a:pt x="144" y="544"/>
                  </a:cubicBezTo>
                  <a:cubicBezTo>
                    <a:pt x="178" y="594"/>
                    <a:pt x="209" y="625"/>
                    <a:pt x="256" y="660"/>
                  </a:cubicBezTo>
                  <a:cubicBezTo>
                    <a:pt x="321" y="691"/>
                    <a:pt x="387" y="706"/>
                    <a:pt x="448" y="706"/>
                  </a:cubicBezTo>
                  <a:cubicBezTo>
                    <a:pt x="707" y="706"/>
                    <a:pt x="884" y="432"/>
                    <a:pt x="757" y="158"/>
                  </a:cubicBezTo>
                  <a:cubicBezTo>
                    <a:pt x="722" y="112"/>
                    <a:pt x="676" y="81"/>
                    <a:pt x="626" y="47"/>
                  </a:cubicBezTo>
                  <a:cubicBezTo>
                    <a:pt x="564" y="16"/>
                    <a:pt x="499" y="0"/>
                    <a:pt x="448"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9"/>
            <p:cNvSpPr/>
            <p:nvPr/>
          </p:nvSpPr>
          <p:spPr>
            <a:xfrm>
              <a:off x="3643737" y="2612836"/>
              <a:ext cx="23202" cy="18635"/>
            </a:xfrm>
            <a:custGeom>
              <a:avLst/>
              <a:gdLst/>
              <a:ahLst/>
              <a:cxnLst/>
              <a:rect l="l" t="t" r="r" b="b"/>
              <a:pathLst>
                <a:path w="823" h="661" extrusionOk="0">
                  <a:moveTo>
                    <a:pt x="417" y="1"/>
                  </a:moveTo>
                  <a:cubicBezTo>
                    <a:pt x="178" y="1"/>
                    <a:pt x="1" y="259"/>
                    <a:pt x="128" y="502"/>
                  </a:cubicBezTo>
                  <a:cubicBezTo>
                    <a:pt x="163" y="548"/>
                    <a:pt x="194" y="579"/>
                    <a:pt x="244" y="614"/>
                  </a:cubicBezTo>
                  <a:cubicBezTo>
                    <a:pt x="305" y="645"/>
                    <a:pt x="356" y="660"/>
                    <a:pt x="417" y="660"/>
                  </a:cubicBezTo>
                  <a:cubicBezTo>
                    <a:pt x="645" y="660"/>
                    <a:pt x="822" y="406"/>
                    <a:pt x="691" y="163"/>
                  </a:cubicBezTo>
                  <a:cubicBezTo>
                    <a:pt x="660" y="116"/>
                    <a:pt x="629" y="82"/>
                    <a:pt x="579" y="51"/>
                  </a:cubicBezTo>
                  <a:cubicBezTo>
                    <a:pt x="514" y="20"/>
                    <a:pt x="467" y="1"/>
                    <a:pt x="417"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9"/>
            <p:cNvSpPr/>
            <p:nvPr/>
          </p:nvSpPr>
          <p:spPr>
            <a:xfrm>
              <a:off x="3619265" y="2597950"/>
              <a:ext cx="19058" cy="14914"/>
            </a:xfrm>
            <a:custGeom>
              <a:avLst/>
              <a:gdLst/>
              <a:ahLst/>
              <a:cxnLst/>
              <a:rect l="l" t="t" r="r" b="b"/>
              <a:pathLst>
                <a:path w="676" h="529" extrusionOk="0">
                  <a:moveTo>
                    <a:pt x="340" y="0"/>
                  </a:moveTo>
                  <a:cubicBezTo>
                    <a:pt x="147" y="0"/>
                    <a:pt x="1" y="208"/>
                    <a:pt x="97" y="401"/>
                  </a:cubicBezTo>
                  <a:cubicBezTo>
                    <a:pt x="113" y="451"/>
                    <a:pt x="163" y="482"/>
                    <a:pt x="194" y="498"/>
                  </a:cubicBezTo>
                  <a:cubicBezTo>
                    <a:pt x="244" y="529"/>
                    <a:pt x="290" y="529"/>
                    <a:pt x="340" y="529"/>
                  </a:cubicBezTo>
                  <a:cubicBezTo>
                    <a:pt x="533" y="529"/>
                    <a:pt x="676" y="336"/>
                    <a:pt x="564" y="127"/>
                  </a:cubicBezTo>
                  <a:cubicBezTo>
                    <a:pt x="549" y="97"/>
                    <a:pt x="514" y="46"/>
                    <a:pt x="468" y="31"/>
                  </a:cubicBezTo>
                  <a:cubicBezTo>
                    <a:pt x="417" y="16"/>
                    <a:pt x="371" y="0"/>
                    <a:pt x="340"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9"/>
            <p:cNvSpPr/>
            <p:nvPr/>
          </p:nvSpPr>
          <p:spPr>
            <a:xfrm>
              <a:off x="3595865" y="2153520"/>
              <a:ext cx="44995" cy="36115"/>
            </a:xfrm>
            <a:custGeom>
              <a:avLst/>
              <a:gdLst/>
              <a:ahLst/>
              <a:cxnLst/>
              <a:rect l="l" t="t" r="r" b="b"/>
              <a:pathLst>
                <a:path w="1596" h="1281" extrusionOk="0">
                  <a:moveTo>
                    <a:pt x="797" y="1"/>
                  </a:moveTo>
                  <a:cubicBezTo>
                    <a:pt x="694" y="1"/>
                    <a:pt x="585" y="25"/>
                    <a:pt x="476" y="78"/>
                  </a:cubicBezTo>
                  <a:cubicBezTo>
                    <a:pt x="380" y="143"/>
                    <a:pt x="283" y="224"/>
                    <a:pt x="237" y="321"/>
                  </a:cubicBezTo>
                  <a:cubicBezTo>
                    <a:pt x="1" y="806"/>
                    <a:pt x="343" y="1281"/>
                    <a:pt x="801" y="1281"/>
                  </a:cubicBezTo>
                  <a:cubicBezTo>
                    <a:pt x="903" y="1281"/>
                    <a:pt x="1011" y="1257"/>
                    <a:pt x="1120" y="1204"/>
                  </a:cubicBezTo>
                  <a:cubicBezTo>
                    <a:pt x="1217" y="1138"/>
                    <a:pt x="1298" y="1057"/>
                    <a:pt x="1344" y="961"/>
                  </a:cubicBezTo>
                  <a:cubicBezTo>
                    <a:pt x="1596" y="476"/>
                    <a:pt x="1256" y="1"/>
                    <a:pt x="79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9"/>
            <p:cNvSpPr/>
            <p:nvPr/>
          </p:nvSpPr>
          <p:spPr>
            <a:xfrm>
              <a:off x="3608665" y="2163979"/>
              <a:ext cx="19030" cy="14970"/>
            </a:xfrm>
            <a:custGeom>
              <a:avLst/>
              <a:gdLst/>
              <a:ahLst/>
              <a:cxnLst/>
              <a:rect l="l" t="t" r="r" b="b"/>
              <a:pathLst>
                <a:path w="675" h="531" extrusionOk="0">
                  <a:moveTo>
                    <a:pt x="333" y="1"/>
                  </a:moveTo>
                  <a:cubicBezTo>
                    <a:pt x="290" y="1"/>
                    <a:pt x="245" y="10"/>
                    <a:pt x="199" y="31"/>
                  </a:cubicBezTo>
                  <a:cubicBezTo>
                    <a:pt x="169" y="61"/>
                    <a:pt x="138" y="92"/>
                    <a:pt x="103" y="127"/>
                  </a:cubicBezTo>
                  <a:cubicBezTo>
                    <a:pt x="0" y="332"/>
                    <a:pt x="149" y="530"/>
                    <a:pt x="335" y="530"/>
                  </a:cubicBezTo>
                  <a:cubicBezTo>
                    <a:pt x="380" y="530"/>
                    <a:pt x="427" y="519"/>
                    <a:pt x="473" y="493"/>
                  </a:cubicBezTo>
                  <a:cubicBezTo>
                    <a:pt x="523" y="478"/>
                    <a:pt x="554" y="447"/>
                    <a:pt x="570" y="397"/>
                  </a:cubicBezTo>
                  <a:cubicBezTo>
                    <a:pt x="674" y="200"/>
                    <a:pt x="531" y="1"/>
                    <a:pt x="33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9"/>
            <p:cNvSpPr/>
            <p:nvPr/>
          </p:nvSpPr>
          <p:spPr>
            <a:xfrm>
              <a:off x="3535871" y="2522703"/>
              <a:ext cx="164983" cy="2312"/>
            </a:xfrm>
            <a:custGeom>
              <a:avLst/>
              <a:gdLst/>
              <a:ahLst/>
              <a:cxnLst/>
              <a:rect l="l" t="t" r="r" b="b"/>
              <a:pathLst>
                <a:path w="5852" h="82" extrusionOk="0">
                  <a:moveTo>
                    <a:pt x="35" y="0"/>
                  </a:moveTo>
                  <a:cubicBezTo>
                    <a:pt x="20" y="0"/>
                    <a:pt x="0" y="35"/>
                    <a:pt x="0" y="50"/>
                  </a:cubicBezTo>
                  <a:cubicBezTo>
                    <a:pt x="0" y="66"/>
                    <a:pt x="20" y="81"/>
                    <a:pt x="35" y="81"/>
                  </a:cubicBezTo>
                  <a:lnTo>
                    <a:pt x="5805" y="81"/>
                  </a:lnTo>
                  <a:cubicBezTo>
                    <a:pt x="5836" y="81"/>
                    <a:pt x="5852" y="66"/>
                    <a:pt x="5852" y="50"/>
                  </a:cubicBezTo>
                  <a:cubicBezTo>
                    <a:pt x="5852" y="35"/>
                    <a:pt x="5836" y="0"/>
                    <a:pt x="5805"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6" name="Google Shape;3246;p49"/>
          <p:cNvSpPr/>
          <p:nvPr/>
        </p:nvSpPr>
        <p:spPr>
          <a:xfrm rot="-2700000">
            <a:off x="4575420" y="3164490"/>
            <a:ext cx="209162" cy="209162"/>
          </a:xfrm>
          <a:prstGeom prst="teardrop">
            <a:avLst>
              <a:gd name="adj" fmla="val 100000"/>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9"/>
          <p:cNvSpPr/>
          <p:nvPr/>
        </p:nvSpPr>
        <p:spPr>
          <a:xfrm rot="-2700000">
            <a:off x="4575420" y="2775557"/>
            <a:ext cx="209162" cy="209162"/>
          </a:xfrm>
          <a:prstGeom prst="teardrop">
            <a:avLst>
              <a:gd name="adj" fmla="val 100000"/>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9"/>
          <p:cNvSpPr/>
          <p:nvPr/>
        </p:nvSpPr>
        <p:spPr>
          <a:xfrm rot="-2700000">
            <a:off x="5140757" y="3164490"/>
            <a:ext cx="209162" cy="209162"/>
          </a:xfrm>
          <a:prstGeom prst="teardrop">
            <a:avLst>
              <a:gd name="adj" fmla="val 100000"/>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9"/>
          <p:cNvSpPr/>
          <p:nvPr/>
        </p:nvSpPr>
        <p:spPr>
          <a:xfrm rot="-2700000">
            <a:off x="5140757" y="2775557"/>
            <a:ext cx="209162" cy="209162"/>
          </a:xfrm>
          <a:prstGeom prst="teardrop">
            <a:avLst>
              <a:gd name="adj" fmla="val 100000"/>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0" name="Google Shape;3250;p49"/>
          <p:cNvGrpSpPr/>
          <p:nvPr/>
        </p:nvGrpSpPr>
        <p:grpSpPr>
          <a:xfrm>
            <a:off x="5041847" y="3416542"/>
            <a:ext cx="416020" cy="711681"/>
            <a:chOff x="-214544" y="3508529"/>
            <a:chExt cx="288622" cy="493743"/>
          </a:xfrm>
        </p:grpSpPr>
        <p:sp>
          <p:nvSpPr>
            <p:cNvPr id="3251" name="Google Shape;3251;p49"/>
            <p:cNvSpPr/>
            <p:nvPr/>
          </p:nvSpPr>
          <p:spPr>
            <a:xfrm>
              <a:off x="-214544" y="3561867"/>
              <a:ext cx="288622" cy="414003"/>
            </a:xfrm>
            <a:custGeom>
              <a:avLst/>
              <a:gdLst/>
              <a:ahLst/>
              <a:cxnLst/>
              <a:rect l="l" t="t" r="r" b="b"/>
              <a:pathLst>
                <a:path w="5771" h="8278" extrusionOk="0">
                  <a:moveTo>
                    <a:pt x="0" y="0"/>
                  </a:moveTo>
                  <a:lnTo>
                    <a:pt x="0" y="5689"/>
                  </a:lnTo>
                  <a:cubicBezTo>
                    <a:pt x="0" y="5817"/>
                    <a:pt x="62" y="5944"/>
                    <a:pt x="158" y="6025"/>
                  </a:cubicBezTo>
                  <a:lnTo>
                    <a:pt x="2280" y="7714"/>
                  </a:lnTo>
                  <a:lnTo>
                    <a:pt x="2280" y="8278"/>
                  </a:lnTo>
                  <a:lnTo>
                    <a:pt x="3680" y="8278"/>
                  </a:lnTo>
                  <a:lnTo>
                    <a:pt x="3680" y="7714"/>
                  </a:lnTo>
                  <a:lnTo>
                    <a:pt x="5624" y="6025"/>
                  </a:lnTo>
                  <a:cubicBezTo>
                    <a:pt x="5720" y="5944"/>
                    <a:pt x="5770" y="5832"/>
                    <a:pt x="5770" y="5705"/>
                  </a:cubicBezTo>
                  <a:lnTo>
                    <a:pt x="5770"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9"/>
            <p:cNvSpPr/>
            <p:nvPr/>
          </p:nvSpPr>
          <p:spPr>
            <a:xfrm>
              <a:off x="-179217" y="3610588"/>
              <a:ext cx="218605" cy="364317"/>
            </a:xfrm>
            <a:custGeom>
              <a:avLst/>
              <a:gdLst/>
              <a:ahLst/>
              <a:cxnLst/>
              <a:rect l="l" t="t" r="r" b="b"/>
              <a:pathLst>
                <a:path w="4371" h="7249" extrusionOk="0">
                  <a:moveTo>
                    <a:pt x="0" y="1"/>
                  </a:moveTo>
                  <a:lnTo>
                    <a:pt x="0" y="4340"/>
                  </a:lnTo>
                  <a:cubicBezTo>
                    <a:pt x="0" y="4436"/>
                    <a:pt x="31" y="4533"/>
                    <a:pt x="112" y="4583"/>
                  </a:cubicBezTo>
                  <a:lnTo>
                    <a:pt x="1929" y="5979"/>
                  </a:lnTo>
                  <a:lnTo>
                    <a:pt x="1929" y="7248"/>
                  </a:lnTo>
                  <a:lnTo>
                    <a:pt x="2669" y="7248"/>
                  </a:lnTo>
                  <a:lnTo>
                    <a:pt x="2669" y="5979"/>
                  </a:lnTo>
                  <a:lnTo>
                    <a:pt x="4258" y="4583"/>
                  </a:lnTo>
                  <a:cubicBezTo>
                    <a:pt x="4339" y="4533"/>
                    <a:pt x="4370" y="4436"/>
                    <a:pt x="4370" y="4340"/>
                  </a:cubicBezTo>
                  <a:lnTo>
                    <a:pt x="43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9"/>
            <p:cNvSpPr/>
            <p:nvPr/>
          </p:nvSpPr>
          <p:spPr>
            <a:xfrm>
              <a:off x="-179242" y="3787364"/>
              <a:ext cx="218626" cy="187551"/>
            </a:xfrm>
            <a:custGeom>
              <a:avLst/>
              <a:gdLst/>
              <a:ahLst/>
              <a:cxnLst/>
              <a:rect l="l" t="t" r="r" b="b"/>
              <a:pathLst>
                <a:path w="4371" h="3600" extrusionOk="0">
                  <a:moveTo>
                    <a:pt x="4370" y="1"/>
                  </a:moveTo>
                  <a:cubicBezTo>
                    <a:pt x="3390" y="452"/>
                    <a:pt x="2314" y="579"/>
                    <a:pt x="1446" y="579"/>
                  </a:cubicBezTo>
                  <a:cubicBezTo>
                    <a:pt x="822" y="579"/>
                    <a:pt x="305" y="514"/>
                    <a:pt x="0" y="467"/>
                  </a:cubicBezTo>
                  <a:lnTo>
                    <a:pt x="0" y="691"/>
                  </a:lnTo>
                  <a:cubicBezTo>
                    <a:pt x="0" y="787"/>
                    <a:pt x="31" y="884"/>
                    <a:pt x="112" y="934"/>
                  </a:cubicBezTo>
                  <a:lnTo>
                    <a:pt x="1929" y="2330"/>
                  </a:lnTo>
                  <a:lnTo>
                    <a:pt x="1929" y="3599"/>
                  </a:lnTo>
                  <a:lnTo>
                    <a:pt x="2669" y="3599"/>
                  </a:lnTo>
                  <a:lnTo>
                    <a:pt x="2669" y="2330"/>
                  </a:lnTo>
                  <a:lnTo>
                    <a:pt x="4258" y="934"/>
                  </a:lnTo>
                  <a:cubicBezTo>
                    <a:pt x="4339" y="884"/>
                    <a:pt x="4370" y="787"/>
                    <a:pt x="4370" y="691"/>
                  </a:cubicBezTo>
                  <a:lnTo>
                    <a:pt x="4370"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9"/>
            <p:cNvSpPr/>
            <p:nvPr/>
          </p:nvSpPr>
          <p:spPr>
            <a:xfrm>
              <a:off x="-106165" y="3966163"/>
              <a:ext cx="82071" cy="36109"/>
            </a:xfrm>
            <a:custGeom>
              <a:avLst/>
              <a:gdLst/>
              <a:ahLst/>
              <a:cxnLst/>
              <a:rect l="l" t="t" r="r" b="b"/>
              <a:pathLst>
                <a:path w="1641" h="722" extrusionOk="0">
                  <a:moveTo>
                    <a:pt x="82" y="1"/>
                  </a:moveTo>
                  <a:cubicBezTo>
                    <a:pt x="51" y="1"/>
                    <a:pt x="1" y="32"/>
                    <a:pt x="1" y="78"/>
                  </a:cubicBezTo>
                  <a:lnTo>
                    <a:pt x="1" y="641"/>
                  </a:lnTo>
                  <a:cubicBezTo>
                    <a:pt x="1" y="676"/>
                    <a:pt x="51" y="722"/>
                    <a:pt x="82" y="722"/>
                  </a:cubicBezTo>
                  <a:lnTo>
                    <a:pt x="1559" y="722"/>
                  </a:lnTo>
                  <a:cubicBezTo>
                    <a:pt x="1609" y="722"/>
                    <a:pt x="1640" y="676"/>
                    <a:pt x="1640" y="641"/>
                  </a:cubicBezTo>
                  <a:lnTo>
                    <a:pt x="1640" y="78"/>
                  </a:lnTo>
                  <a:cubicBezTo>
                    <a:pt x="1640" y="32"/>
                    <a:pt x="1609" y="1"/>
                    <a:pt x="1559"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9"/>
            <p:cNvSpPr/>
            <p:nvPr/>
          </p:nvSpPr>
          <p:spPr>
            <a:xfrm>
              <a:off x="-109215" y="3956511"/>
              <a:ext cx="88372" cy="18405"/>
            </a:xfrm>
            <a:custGeom>
              <a:avLst/>
              <a:gdLst/>
              <a:ahLst/>
              <a:cxnLst/>
              <a:rect l="l" t="t" r="r" b="b"/>
              <a:pathLst>
                <a:path w="1767" h="368" extrusionOk="0">
                  <a:moveTo>
                    <a:pt x="46" y="1"/>
                  </a:moveTo>
                  <a:cubicBezTo>
                    <a:pt x="16" y="1"/>
                    <a:pt x="0" y="32"/>
                    <a:pt x="0" y="47"/>
                  </a:cubicBezTo>
                  <a:lnTo>
                    <a:pt x="0" y="321"/>
                  </a:lnTo>
                  <a:cubicBezTo>
                    <a:pt x="0" y="352"/>
                    <a:pt x="16" y="367"/>
                    <a:pt x="46" y="367"/>
                  </a:cubicBezTo>
                  <a:lnTo>
                    <a:pt x="1717" y="367"/>
                  </a:lnTo>
                  <a:cubicBezTo>
                    <a:pt x="1751" y="367"/>
                    <a:pt x="1767" y="352"/>
                    <a:pt x="1767" y="321"/>
                  </a:cubicBezTo>
                  <a:lnTo>
                    <a:pt x="1767" y="47"/>
                  </a:lnTo>
                  <a:cubicBezTo>
                    <a:pt x="1767" y="32"/>
                    <a:pt x="1751" y="1"/>
                    <a:pt x="171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9"/>
            <p:cNvSpPr/>
            <p:nvPr/>
          </p:nvSpPr>
          <p:spPr>
            <a:xfrm>
              <a:off x="-69905" y="3754763"/>
              <a:ext cx="44261" cy="35359"/>
            </a:xfrm>
            <a:custGeom>
              <a:avLst/>
              <a:gdLst/>
              <a:ahLst/>
              <a:cxnLst/>
              <a:rect l="l" t="t" r="r" b="b"/>
              <a:pathLst>
                <a:path w="885" h="707" extrusionOk="0">
                  <a:moveTo>
                    <a:pt x="448" y="0"/>
                  </a:moveTo>
                  <a:cubicBezTo>
                    <a:pt x="194" y="0"/>
                    <a:pt x="1" y="274"/>
                    <a:pt x="144" y="544"/>
                  </a:cubicBezTo>
                  <a:cubicBezTo>
                    <a:pt x="178" y="594"/>
                    <a:pt x="209" y="625"/>
                    <a:pt x="256" y="660"/>
                  </a:cubicBezTo>
                  <a:cubicBezTo>
                    <a:pt x="321" y="691"/>
                    <a:pt x="387" y="706"/>
                    <a:pt x="448" y="706"/>
                  </a:cubicBezTo>
                  <a:cubicBezTo>
                    <a:pt x="707" y="706"/>
                    <a:pt x="884" y="432"/>
                    <a:pt x="757" y="158"/>
                  </a:cubicBezTo>
                  <a:cubicBezTo>
                    <a:pt x="722" y="112"/>
                    <a:pt x="676" y="81"/>
                    <a:pt x="626" y="47"/>
                  </a:cubicBezTo>
                  <a:cubicBezTo>
                    <a:pt x="564" y="16"/>
                    <a:pt x="499" y="0"/>
                    <a:pt x="448"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9"/>
            <p:cNvSpPr/>
            <p:nvPr/>
          </p:nvSpPr>
          <p:spPr>
            <a:xfrm>
              <a:off x="-24942" y="3719255"/>
              <a:ext cx="41160" cy="33058"/>
            </a:xfrm>
            <a:custGeom>
              <a:avLst/>
              <a:gdLst/>
              <a:ahLst/>
              <a:cxnLst/>
              <a:rect l="l" t="t" r="r" b="b"/>
              <a:pathLst>
                <a:path w="823" h="661" extrusionOk="0">
                  <a:moveTo>
                    <a:pt x="417" y="1"/>
                  </a:moveTo>
                  <a:cubicBezTo>
                    <a:pt x="178" y="1"/>
                    <a:pt x="1" y="259"/>
                    <a:pt x="128" y="502"/>
                  </a:cubicBezTo>
                  <a:cubicBezTo>
                    <a:pt x="163" y="548"/>
                    <a:pt x="194" y="579"/>
                    <a:pt x="244" y="614"/>
                  </a:cubicBezTo>
                  <a:cubicBezTo>
                    <a:pt x="305" y="645"/>
                    <a:pt x="356" y="660"/>
                    <a:pt x="417" y="660"/>
                  </a:cubicBezTo>
                  <a:cubicBezTo>
                    <a:pt x="645" y="660"/>
                    <a:pt x="822" y="406"/>
                    <a:pt x="691" y="163"/>
                  </a:cubicBezTo>
                  <a:cubicBezTo>
                    <a:pt x="660" y="116"/>
                    <a:pt x="629" y="82"/>
                    <a:pt x="579" y="51"/>
                  </a:cubicBezTo>
                  <a:cubicBezTo>
                    <a:pt x="514" y="20"/>
                    <a:pt x="467" y="1"/>
                    <a:pt x="417"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9"/>
            <p:cNvSpPr/>
            <p:nvPr/>
          </p:nvSpPr>
          <p:spPr>
            <a:xfrm>
              <a:off x="-68354" y="3692848"/>
              <a:ext cx="33808" cy="26457"/>
            </a:xfrm>
            <a:custGeom>
              <a:avLst/>
              <a:gdLst/>
              <a:ahLst/>
              <a:cxnLst/>
              <a:rect l="l" t="t" r="r" b="b"/>
              <a:pathLst>
                <a:path w="676" h="529" extrusionOk="0">
                  <a:moveTo>
                    <a:pt x="340" y="0"/>
                  </a:moveTo>
                  <a:cubicBezTo>
                    <a:pt x="147" y="0"/>
                    <a:pt x="1" y="208"/>
                    <a:pt x="97" y="401"/>
                  </a:cubicBezTo>
                  <a:cubicBezTo>
                    <a:pt x="113" y="451"/>
                    <a:pt x="163" y="482"/>
                    <a:pt x="194" y="498"/>
                  </a:cubicBezTo>
                  <a:cubicBezTo>
                    <a:pt x="244" y="529"/>
                    <a:pt x="290" y="529"/>
                    <a:pt x="340" y="529"/>
                  </a:cubicBezTo>
                  <a:cubicBezTo>
                    <a:pt x="533" y="529"/>
                    <a:pt x="676" y="336"/>
                    <a:pt x="564" y="127"/>
                  </a:cubicBezTo>
                  <a:cubicBezTo>
                    <a:pt x="549" y="97"/>
                    <a:pt x="514" y="46"/>
                    <a:pt x="468" y="31"/>
                  </a:cubicBezTo>
                  <a:cubicBezTo>
                    <a:pt x="417" y="16"/>
                    <a:pt x="371" y="0"/>
                    <a:pt x="340"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9"/>
            <p:cNvSpPr/>
            <p:nvPr/>
          </p:nvSpPr>
          <p:spPr>
            <a:xfrm rot="4433387">
              <a:off x="-184868" y="3535829"/>
              <a:ext cx="229201" cy="229201"/>
            </a:xfrm>
            <a:prstGeom prst="chord">
              <a:avLst>
                <a:gd name="adj1" fmla="val 7362001"/>
                <a:gd name="adj2" fmla="val 1620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9"/>
            <p:cNvSpPr/>
            <p:nvPr/>
          </p:nvSpPr>
          <p:spPr>
            <a:xfrm>
              <a:off x="-159979" y="3584223"/>
              <a:ext cx="14504" cy="184296"/>
            </a:xfrm>
            <a:custGeom>
              <a:avLst/>
              <a:gdLst/>
              <a:ahLst/>
              <a:cxnLst/>
              <a:rect l="l" t="t" r="r" b="b"/>
              <a:pathLst>
                <a:path w="290" h="3685" extrusionOk="0">
                  <a:moveTo>
                    <a:pt x="97" y="1"/>
                  </a:moveTo>
                  <a:cubicBezTo>
                    <a:pt x="51" y="1"/>
                    <a:pt x="1" y="51"/>
                    <a:pt x="1" y="116"/>
                  </a:cubicBezTo>
                  <a:lnTo>
                    <a:pt x="1" y="3588"/>
                  </a:lnTo>
                  <a:cubicBezTo>
                    <a:pt x="1" y="3634"/>
                    <a:pt x="51" y="3684"/>
                    <a:pt x="97" y="3684"/>
                  </a:cubicBezTo>
                  <a:lnTo>
                    <a:pt x="178" y="3684"/>
                  </a:lnTo>
                  <a:cubicBezTo>
                    <a:pt x="244" y="3684"/>
                    <a:pt x="290" y="3634"/>
                    <a:pt x="290" y="3588"/>
                  </a:cubicBezTo>
                  <a:lnTo>
                    <a:pt x="290" y="116"/>
                  </a:lnTo>
                  <a:cubicBezTo>
                    <a:pt x="290" y="51"/>
                    <a:pt x="244" y="1"/>
                    <a:pt x="178"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1" name="Google Shape;3261;p49"/>
          <p:cNvGrpSpPr/>
          <p:nvPr/>
        </p:nvGrpSpPr>
        <p:grpSpPr>
          <a:xfrm>
            <a:off x="4468154" y="3416542"/>
            <a:ext cx="415998" cy="882246"/>
            <a:chOff x="-612555" y="3508529"/>
            <a:chExt cx="288607" cy="612076"/>
          </a:xfrm>
        </p:grpSpPr>
        <p:sp>
          <p:nvSpPr>
            <p:cNvPr id="3262" name="Google Shape;3262;p49"/>
            <p:cNvSpPr/>
            <p:nvPr/>
          </p:nvSpPr>
          <p:spPr>
            <a:xfrm>
              <a:off x="-612555" y="3561886"/>
              <a:ext cx="288607" cy="558719"/>
            </a:xfrm>
            <a:custGeom>
              <a:avLst/>
              <a:gdLst/>
              <a:ahLst/>
              <a:cxnLst/>
              <a:rect l="l" t="t" r="r" b="b"/>
              <a:pathLst>
                <a:path w="10237" h="19818" extrusionOk="0">
                  <a:moveTo>
                    <a:pt x="772" y="0"/>
                  </a:moveTo>
                  <a:cubicBezTo>
                    <a:pt x="355" y="0"/>
                    <a:pt x="0" y="340"/>
                    <a:pt x="0" y="756"/>
                  </a:cubicBezTo>
                  <a:lnTo>
                    <a:pt x="16" y="2076"/>
                  </a:lnTo>
                  <a:cubicBezTo>
                    <a:pt x="16" y="2203"/>
                    <a:pt x="112" y="2299"/>
                    <a:pt x="243" y="2299"/>
                  </a:cubicBezTo>
                  <a:lnTo>
                    <a:pt x="259" y="2299"/>
                  </a:lnTo>
                  <a:cubicBezTo>
                    <a:pt x="579" y="2299"/>
                    <a:pt x="837" y="2558"/>
                    <a:pt x="837" y="2878"/>
                  </a:cubicBezTo>
                  <a:cubicBezTo>
                    <a:pt x="837" y="3040"/>
                    <a:pt x="772" y="3183"/>
                    <a:pt x="660" y="3294"/>
                  </a:cubicBezTo>
                  <a:cubicBezTo>
                    <a:pt x="563" y="3391"/>
                    <a:pt x="417" y="3456"/>
                    <a:pt x="259" y="3456"/>
                  </a:cubicBezTo>
                  <a:lnTo>
                    <a:pt x="243" y="3456"/>
                  </a:lnTo>
                  <a:cubicBezTo>
                    <a:pt x="112" y="3456"/>
                    <a:pt x="16" y="3553"/>
                    <a:pt x="16" y="3680"/>
                  </a:cubicBezTo>
                  <a:lnTo>
                    <a:pt x="16" y="3908"/>
                  </a:lnTo>
                  <a:cubicBezTo>
                    <a:pt x="16" y="4035"/>
                    <a:pt x="112" y="4131"/>
                    <a:pt x="243" y="4131"/>
                  </a:cubicBezTo>
                  <a:lnTo>
                    <a:pt x="259" y="4131"/>
                  </a:lnTo>
                  <a:cubicBezTo>
                    <a:pt x="579" y="4131"/>
                    <a:pt x="837" y="4390"/>
                    <a:pt x="837" y="4710"/>
                  </a:cubicBezTo>
                  <a:cubicBezTo>
                    <a:pt x="837" y="4872"/>
                    <a:pt x="772" y="5015"/>
                    <a:pt x="660" y="5126"/>
                  </a:cubicBezTo>
                  <a:cubicBezTo>
                    <a:pt x="563" y="5223"/>
                    <a:pt x="417" y="5288"/>
                    <a:pt x="259" y="5288"/>
                  </a:cubicBezTo>
                  <a:lnTo>
                    <a:pt x="243" y="5288"/>
                  </a:lnTo>
                  <a:cubicBezTo>
                    <a:pt x="127" y="5288"/>
                    <a:pt x="16" y="5385"/>
                    <a:pt x="31" y="5512"/>
                  </a:cubicBezTo>
                  <a:lnTo>
                    <a:pt x="31" y="5755"/>
                  </a:lnTo>
                  <a:cubicBezTo>
                    <a:pt x="31" y="5867"/>
                    <a:pt x="127" y="5963"/>
                    <a:pt x="243" y="5963"/>
                  </a:cubicBezTo>
                  <a:lnTo>
                    <a:pt x="259" y="5963"/>
                  </a:lnTo>
                  <a:cubicBezTo>
                    <a:pt x="579" y="5963"/>
                    <a:pt x="837" y="6222"/>
                    <a:pt x="837" y="6542"/>
                  </a:cubicBezTo>
                  <a:cubicBezTo>
                    <a:pt x="837" y="6704"/>
                    <a:pt x="772" y="6847"/>
                    <a:pt x="660" y="6959"/>
                  </a:cubicBezTo>
                  <a:cubicBezTo>
                    <a:pt x="563" y="7055"/>
                    <a:pt x="417" y="7121"/>
                    <a:pt x="259" y="7121"/>
                  </a:cubicBezTo>
                  <a:cubicBezTo>
                    <a:pt x="127" y="7121"/>
                    <a:pt x="31" y="7217"/>
                    <a:pt x="31" y="7344"/>
                  </a:cubicBezTo>
                  <a:lnTo>
                    <a:pt x="66" y="13921"/>
                  </a:lnTo>
                  <a:lnTo>
                    <a:pt x="81" y="19047"/>
                  </a:lnTo>
                  <a:cubicBezTo>
                    <a:pt x="81" y="19463"/>
                    <a:pt x="417" y="19818"/>
                    <a:pt x="853" y="19818"/>
                  </a:cubicBezTo>
                  <a:lnTo>
                    <a:pt x="9481" y="19818"/>
                  </a:lnTo>
                  <a:cubicBezTo>
                    <a:pt x="9901" y="19818"/>
                    <a:pt x="10237" y="19463"/>
                    <a:pt x="10237" y="19047"/>
                  </a:cubicBezTo>
                  <a:lnTo>
                    <a:pt x="10221" y="13921"/>
                  </a:lnTo>
                  <a:lnTo>
                    <a:pt x="10190" y="7298"/>
                  </a:lnTo>
                  <a:cubicBezTo>
                    <a:pt x="10190" y="7202"/>
                    <a:pt x="10109" y="7121"/>
                    <a:pt x="10013" y="7121"/>
                  </a:cubicBezTo>
                  <a:lnTo>
                    <a:pt x="9998" y="7121"/>
                  </a:lnTo>
                  <a:cubicBezTo>
                    <a:pt x="9674" y="7121"/>
                    <a:pt x="9419" y="6862"/>
                    <a:pt x="9419" y="6542"/>
                  </a:cubicBezTo>
                  <a:cubicBezTo>
                    <a:pt x="9419" y="6380"/>
                    <a:pt x="9481" y="6237"/>
                    <a:pt x="9577" y="6141"/>
                  </a:cubicBezTo>
                  <a:cubicBezTo>
                    <a:pt x="9693" y="6029"/>
                    <a:pt x="9836" y="5963"/>
                    <a:pt x="9998" y="5963"/>
                  </a:cubicBezTo>
                  <a:lnTo>
                    <a:pt x="10013" y="5963"/>
                  </a:lnTo>
                  <a:cubicBezTo>
                    <a:pt x="10109" y="5963"/>
                    <a:pt x="10190" y="5882"/>
                    <a:pt x="10190" y="5786"/>
                  </a:cubicBezTo>
                  <a:lnTo>
                    <a:pt x="10190" y="5466"/>
                  </a:lnTo>
                  <a:cubicBezTo>
                    <a:pt x="10190" y="5369"/>
                    <a:pt x="10109" y="5288"/>
                    <a:pt x="9998" y="5288"/>
                  </a:cubicBezTo>
                  <a:cubicBezTo>
                    <a:pt x="9674" y="5288"/>
                    <a:pt x="9419" y="5030"/>
                    <a:pt x="9419" y="4710"/>
                  </a:cubicBezTo>
                  <a:cubicBezTo>
                    <a:pt x="9419" y="4548"/>
                    <a:pt x="9481" y="4405"/>
                    <a:pt x="9577" y="4309"/>
                  </a:cubicBezTo>
                  <a:cubicBezTo>
                    <a:pt x="9693" y="4197"/>
                    <a:pt x="9836" y="4131"/>
                    <a:pt x="9998" y="4131"/>
                  </a:cubicBezTo>
                  <a:cubicBezTo>
                    <a:pt x="10094" y="4131"/>
                    <a:pt x="10175" y="4050"/>
                    <a:pt x="10175" y="3954"/>
                  </a:cubicBezTo>
                  <a:lnTo>
                    <a:pt x="10175" y="3634"/>
                  </a:lnTo>
                  <a:cubicBezTo>
                    <a:pt x="10175" y="3537"/>
                    <a:pt x="10094" y="3456"/>
                    <a:pt x="9998" y="3456"/>
                  </a:cubicBezTo>
                  <a:cubicBezTo>
                    <a:pt x="9674" y="3456"/>
                    <a:pt x="9419" y="3198"/>
                    <a:pt x="9419" y="2878"/>
                  </a:cubicBezTo>
                  <a:cubicBezTo>
                    <a:pt x="9419" y="2716"/>
                    <a:pt x="9481" y="2573"/>
                    <a:pt x="9577" y="2477"/>
                  </a:cubicBezTo>
                  <a:cubicBezTo>
                    <a:pt x="9693" y="2365"/>
                    <a:pt x="9836" y="2299"/>
                    <a:pt x="9998" y="2299"/>
                  </a:cubicBezTo>
                  <a:cubicBezTo>
                    <a:pt x="10044" y="2299"/>
                    <a:pt x="10094" y="2284"/>
                    <a:pt x="10125" y="2253"/>
                  </a:cubicBezTo>
                  <a:cubicBezTo>
                    <a:pt x="10156" y="2218"/>
                    <a:pt x="10175" y="2172"/>
                    <a:pt x="10175" y="2122"/>
                  </a:cubicBezTo>
                  <a:lnTo>
                    <a:pt x="10175" y="756"/>
                  </a:lnTo>
                  <a:cubicBezTo>
                    <a:pt x="10156" y="340"/>
                    <a:pt x="9820" y="0"/>
                    <a:pt x="9404"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9"/>
            <p:cNvSpPr/>
            <p:nvPr/>
          </p:nvSpPr>
          <p:spPr>
            <a:xfrm>
              <a:off x="-577075" y="3610600"/>
              <a:ext cx="218600" cy="486005"/>
            </a:xfrm>
            <a:custGeom>
              <a:avLst/>
              <a:gdLst/>
              <a:ahLst/>
              <a:cxnLst/>
              <a:rect l="l" t="t" r="r" b="b"/>
              <a:pathLst>
                <a:path w="7025" h="15252" extrusionOk="0">
                  <a:moveTo>
                    <a:pt x="1" y="1"/>
                  </a:moveTo>
                  <a:lnTo>
                    <a:pt x="1" y="15252"/>
                  </a:lnTo>
                  <a:lnTo>
                    <a:pt x="7025" y="15252"/>
                  </a:lnTo>
                  <a:lnTo>
                    <a:pt x="7025"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9"/>
            <p:cNvSpPr/>
            <p:nvPr/>
          </p:nvSpPr>
          <p:spPr>
            <a:xfrm>
              <a:off x="-566798" y="3687372"/>
              <a:ext cx="198052" cy="47645"/>
            </a:xfrm>
            <a:custGeom>
              <a:avLst/>
              <a:gdLst/>
              <a:ahLst/>
              <a:cxnLst/>
              <a:rect l="l" t="t" r="r" b="b"/>
              <a:pathLst>
                <a:path w="7025" h="1690" extrusionOk="0">
                  <a:moveTo>
                    <a:pt x="1" y="0"/>
                  </a:moveTo>
                  <a:lnTo>
                    <a:pt x="1" y="1690"/>
                  </a:lnTo>
                  <a:lnTo>
                    <a:pt x="7025" y="1350"/>
                  </a:lnTo>
                  <a:lnTo>
                    <a:pt x="7025" y="243"/>
                  </a:lnTo>
                  <a:lnTo>
                    <a:pt x="1"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9"/>
            <p:cNvSpPr/>
            <p:nvPr/>
          </p:nvSpPr>
          <p:spPr>
            <a:xfrm>
              <a:off x="-567644" y="3775333"/>
              <a:ext cx="874" cy="179022"/>
            </a:xfrm>
            <a:custGeom>
              <a:avLst/>
              <a:gdLst/>
              <a:ahLst/>
              <a:cxnLst/>
              <a:rect l="l" t="t" r="r" b="b"/>
              <a:pathLst>
                <a:path w="31" h="6350" extrusionOk="0">
                  <a:moveTo>
                    <a:pt x="0" y="1"/>
                  </a:moveTo>
                  <a:lnTo>
                    <a:pt x="16" y="6350"/>
                  </a:lnTo>
                  <a:lnTo>
                    <a:pt x="31" y="6350"/>
                  </a:lnTo>
                  <a:lnTo>
                    <a:pt x="31"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9"/>
            <p:cNvSpPr/>
            <p:nvPr/>
          </p:nvSpPr>
          <p:spPr>
            <a:xfrm>
              <a:off x="-576712" y="3678975"/>
              <a:ext cx="217898" cy="275392"/>
            </a:xfrm>
            <a:custGeom>
              <a:avLst/>
              <a:gdLst/>
              <a:ahLst/>
              <a:cxnLst/>
              <a:rect l="l" t="t" r="r" b="b"/>
              <a:pathLst>
                <a:path w="7025" h="6512" extrusionOk="0">
                  <a:moveTo>
                    <a:pt x="7009" y="1"/>
                  </a:moveTo>
                  <a:lnTo>
                    <a:pt x="1" y="163"/>
                  </a:lnTo>
                  <a:lnTo>
                    <a:pt x="1" y="6512"/>
                  </a:lnTo>
                  <a:lnTo>
                    <a:pt x="7025" y="6512"/>
                  </a:lnTo>
                  <a:lnTo>
                    <a:pt x="70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9"/>
            <p:cNvSpPr/>
            <p:nvPr/>
          </p:nvSpPr>
          <p:spPr>
            <a:xfrm>
              <a:off x="-368773" y="3954329"/>
              <a:ext cx="28" cy="142259"/>
            </a:xfrm>
            <a:custGeom>
              <a:avLst/>
              <a:gdLst/>
              <a:ahLst/>
              <a:cxnLst/>
              <a:rect l="l" t="t" r="r" b="b"/>
              <a:pathLst>
                <a:path w="1" h="5046" extrusionOk="0">
                  <a:moveTo>
                    <a:pt x="1" y="1"/>
                  </a:moveTo>
                  <a:lnTo>
                    <a:pt x="1" y="1"/>
                  </a:lnTo>
                  <a:lnTo>
                    <a:pt x="1" y="5046"/>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9"/>
            <p:cNvSpPr/>
            <p:nvPr/>
          </p:nvSpPr>
          <p:spPr>
            <a:xfrm>
              <a:off x="-567221" y="3954329"/>
              <a:ext cx="451" cy="142259"/>
            </a:xfrm>
            <a:custGeom>
              <a:avLst/>
              <a:gdLst/>
              <a:ahLst/>
              <a:cxnLst/>
              <a:rect l="l" t="t" r="r" b="b"/>
              <a:pathLst>
                <a:path w="16" h="5046" extrusionOk="0">
                  <a:moveTo>
                    <a:pt x="1" y="1"/>
                  </a:moveTo>
                  <a:lnTo>
                    <a:pt x="16" y="5046"/>
                  </a:lnTo>
                  <a:lnTo>
                    <a:pt x="16" y="1"/>
                  </a:lnTo>
                  <a:close/>
                </a:path>
              </a:pathLst>
            </a:custGeom>
            <a:solidFill>
              <a:srgbClr val="91A5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9"/>
            <p:cNvSpPr/>
            <p:nvPr/>
          </p:nvSpPr>
          <p:spPr>
            <a:xfrm>
              <a:off x="-576712" y="3944975"/>
              <a:ext cx="217880" cy="151620"/>
            </a:xfrm>
            <a:custGeom>
              <a:avLst/>
              <a:gdLst/>
              <a:ahLst/>
              <a:cxnLst/>
              <a:rect l="l" t="t" r="r" b="b"/>
              <a:pathLst>
                <a:path w="7025" h="5046" extrusionOk="0">
                  <a:moveTo>
                    <a:pt x="1" y="1"/>
                  </a:moveTo>
                  <a:lnTo>
                    <a:pt x="1" y="5046"/>
                  </a:lnTo>
                  <a:lnTo>
                    <a:pt x="7025" y="5046"/>
                  </a:lnTo>
                  <a:lnTo>
                    <a:pt x="70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9"/>
            <p:cNvSpPr/>
            <p:nvPr/>
          </p:nvSpPr>
          <p:spPr>
            <a:xfrm rot="4433387">
              <a:off x="-582356" y="3535829"/>
              <a:ext cx="229201" cy="229201"/>
            </a:xfrm>
            <a:prstGeom prst="chord">
              <a:avLst>
                <a:gd name="adj1" fmla="val 7362001"/>
                <a:gd name="adj2" fmla="val 1620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9"/>
            <p:cNvSpPr/>
            <p:nvPr/>
          </p:nvSpPr>
          <p:spPr>
            <a:xfrm rot="10800000">
              <a:off x="-540441" y="3591021"/>
              <a:ext cx="14504" cy="184296"/>
            </a:xfrm>
            <a:custGeom>
              <a:avLst/>
              <a:gdLst/>
              <a:ahLst/>
              <a:cxnLst/>
              <a:rect l="l" t="t" r="r" b="b"/>
              <a:pathLst>
                <a:path w="290" h="3685" extrusionOk="0">
                  <a:moveTo>
                    <a:pt x="97" y="1"/>
                  </a:moveTo>
                  <a:cubicBezTo>
                    <a:pt x="51" y="1"/>
                    <a:pt x="1" y="51"/>
                    <a:pt x="1" y="116"/>
                  </a:cubicBezTo>
                  <a:lnTo>
                    <a:pt x="1" y="3588"/>
                  </a:lnTo>
                  <a:cubicBezTo>
                    <a:pt x="1" y="3634"/>
                    <a:pt x="51" y="3684"/>
                    <a:pt x="97" y="3684"/>
                  </a:cubicBezTo>
                  <a:lnTo>
                    <a:pt x="178" y="3684"/>
                  </a:lnTo>
                  <a:cubicBezTo>
                    <a:pt x="244" y="3684"/>
                    <a:pt x="290" y="3634"/>
                    <a:pt x="290" y="3588"/>
                  </a:cubicBezTo>
                  <a:lnTo>
                    <a:pt x="290" y="116"/>
                  </a:lnTo>
                  <a:cubicBezTo>
                    <a:pt x="290" y="51"/>
                    <a:pt x="244" y="1"/>
                    <a:pt x="178"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2" name="Google Shape;3272;p49"/>
          <p:cNvGrpSpPr/>
          <p:nvPr/>
        </p:nvGrpSpPr>
        <p:grpSpPr>
          <a:xfrm>
            <a:off x="1090503" y="2153147"/>
            <a:ext cx="438045" cy="764073"/>
            <a:chOff x="2472803" y="636034"/>
            <a:chExt cx="438045" cy="764073"/>
          </a:xfrm>
        </p:grpSpPr>
        <p:sp>
          <p:nvSpPr>
            <p:cNvPr id="3273" name="Google Shape;3273;p49"/>
            <p:cNvSpPr/>
            <p:nvPr/>
          </p:nvSpPr>
          <p:spPr>
            <a:xfrm>
              <a:off x="2711649" y="1046087"/>
              <a:ext cx="199200" cy="202474"/>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9"/>
            <p:cNvSpPr/>
            <p:nvPr/>
          </p:nvSpPr>
          <p:spPr>
            <a:xfrm>
              <a:off x="2524249" y="636034"/>
              <a:ext cx="111349" cy="110875"/>
            </a:xfrm>
            <a:custGeom>
              <a:avLst/>
              <a:gdLst/>
              <a:ahLst/>
              <a:cxnLst/>
              <a:rect l="l" t="t" r="r" b="b"/>
              <a:pathLst>
                <a:path w="710" h="707" extrusionOk="0">
                  <a:moveTo>
                    <a:pt x="355" y="1"/>
                  </a:moveTo>
                  <a:cubicBezTo>
                    <a:pt x="355" y="194"/>
                    <a:pt x="193" y="352"/>
                    <a:pt x="0" y="352"/>
                  </a:cubicBezTo>
                  <a:cubicBezTo>
                    <a:pt x="193" y="352"/>
                    <a:pt x="355" y="514"/>
                    <a:pt x="355" y="707"/>
                  </a:cubicBezTo>
                  <a:cubicBezTo>
                    <a:pt x="355" y="514"/>
                    <a:pt x="517" y="352"/>
                    <a:pt x="710" y="352"/>
                  </a:cubicBezTo>
                  <a:cubicBezTo>
                    <a:pt x="517" y="352"/>
                    <a:pt x="355" y="194"/>
                    <a:pt x="3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9"/>
            <p:cNvSpPr/>
            <p:nvPr/>
          </p:nvSpPr>
          <p:spPr>
            <a:xfrm>
              <a:off x="2472803" y="1311257"/>
              <a:ext cx="86892" cy="88850"/>
            </a:xfrm>
            <a:custGeom>
              <a:avLst/>
              <a:gdLst/>
              <a:ahLst/>
              <a:cxnLst/>
              <a:rect l="l" t="t" r="r" b="b"/>
              <a:pathLst>
                <a:path w="710" h="726" extrusionOk="0">
                  <a:moveTo>
                    <a:pt x="355" y="0"/>
                  </a:moveTo>
                  <a:cubicBezTo>
                    <a:pt x="355" y="209"/>
                    <a:pt x="193" y="371"/>
                    <a:pt x="0" y="371"/>
                  </a:cubicBezTo>
                  <a:cubicBezTo>
                    <a:pt x="193" y="371"/>
                    <a:pt x="355" y="533"/>
                    <a:pt x="355" y="726"/>
                  </a:cubicBezTo>
                  <a:cubicBezTo>
                    <a:pt x="355" y="533"/>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6" name="Google Shape;3276;p49"/>
          <p:cNvSpPr/>
          <p:nvPr/>
        </p:nvSpPr>
        <p:spPr>
          <a:xfrm rot="10800000">
            <a:off x="8211324" y="984183"/>
            <a:ext cx="86892" cy="88360"/>
          </a:xfrm>
          <a:custGeom>
            <a:avLst/>
            <a:gdLst/>
            <a:ahLst/>
            <a:cxnLst/>
            <a:rect l="l" t="t" r="r" b="b"/>
            <a:pathLst>
              <a:path w="710" h="722" extrusionOk="0">
                <a:moveTo>
                  <a:pt x="355" y="0"/>
                </a:moveTo>
                <a:cubicBezTo>
                  <a:pt x="355" y="209"/>
                  <a:pt x="193" y="371"/>
                  <a:pt x="0" y="371"/>
                </a:cubicBezTo>
                <a:cubicBezTo>
                  <a:pt x="193" y="371"/>
                  <a:pt x="355" y="529"/>
                  <a:pt x="355" y="722"/>
                </a:cubicBezTo>
                <a:cubicBezTo>
                  <a:pt x="355" y="529"/>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9"/>
          <p:cNvSpPr/>
          <p:nvPr/>
        </p:nvSpPr>
        <p:spPr>
          <a:xfrm>
            <a:off x="7972628" y="3289762"/>
            <a:ext cx="140063" cy="140058"/>
          </a:xfrm>
          <a:custGeom>
            <a:avLst/>
            <a:gdLst/>
            <a:ahLst/>
            <a:cxnLst/>
            <a:rect l="l" t="t" r="r" b="b"/>
            <a:pathLst>
              <a:path w="1706" h="1706" extrusionOk="0">
                <a:moveTo>
                  <a:pt x="853" y="1"/>
                </a:moveTo>
                <a:cubicBezTo>
                  <a:pt x="853" y="467"/>
                  <a:pt x="467" y="853"/>
                  <a:pt x="1" y="853"/>
                </a:cubicBezTo>
                <a:cubicBezTo>
                  <a:pt x="467" y="853"/>
                  <a:pt x="853" y="1239"/>
                  <a:pt x="853" y="1706"/>
                </a:cubicBezTo>
                <a:cubicBezTo>
                  <a:pt x="853" y="1239"/>
                  <a:pt x="1223" y="853"/>
                  <a:pt x="1705" y="853"/>
                </a:cubicBezTo>
                <a:cubicBezTo>
                  <a:pt x="1223" y="853"/>
                  <a:pt x="853" y="467"/>
                  <a:pt x="85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9"/>
          <p:cNvSpPr/>
          <p:nvPr/>
        </p:nvSpPr>
        <p:spPr>
          <a:xfrm>
            <a:off x="7870924" y="2971456"/>
            <a:ext cx="101722" cy="101719"/>
          </a:xfrm>
          <a:custGeom>
            <a:avLst/>
            <a:gdLst/>
            <a:ahLst/>
            <a:cxnLst/>
            <a:rect l="l" t="t" r="r" b="b"/>
            <a:pathLst>
              <a:path w="1239" h="1239" extrusionOk="0">
                <a:moveTo>
                  <a:pt x="610" y="0"/>
                </a:moveTo>
                <a:cubicBezTo>
                  <a:pt x="610" y="351"/>
                  <a:pt x="336" y="625"/>
                  <a:pt x="0" y="625"/>
                </a:cubicBezTo>
                <a:cubicBezTo>
                  <a:pt x="336" y="625"/>
                  <a:pt x="610" y="899"/>
                  <a:pt x="610" y="1238"/>
                </a:cubicBezTo>
                <a:cubicBezTo>
                  <a:pt x="610" y="899"/>
                  <a:pt x="884" y="625"/>
                  <a:pt x="1239" y="625"/>
                </a:cubicBezTo>
                <a:cubicBezTo>
                  <a:pt x="884" y="625"/>
                  <a:pt x="610" y="351"/>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B68AAE8C-AA8A-32A6-A619-F5895BB26C0C}"/>
              </a:ext>
            </a:extLst>
          </p:cNvPr>
          <p:cNvSpPr txBox="1"/>
          <p:nvPr/>
        </p:nvSpPr>
        <p:spPr>
          <a:xfrm>
            <a:off x="3688001" y="253908"/>
            <a:ext cx="1537782" cy="496996"/>
          </a:xfrm>
          <a:prstGeom prst="rect">
            <a:avLst/>
          </a:prstGeom>
          <a:noFill/>
        </p:spPr>
        <p:txBody>
          <a:bodyPr wrap="square" rtlCol="0">
            <a:spAutoFit/>
          </a:bodyPr>
          <a:lstStyle/>
          <a:p>
            <a:pPr algn="just">
              <a:lnSpc>
                <a:spcPct val="150000"/>
              </a:lnSpc>
            </a:pPr>
            <a:r>
              <a:rPr lang="en-US" sz="2000" b="1"/>
              <a:t>KẾT LUẬN</a:t>
            </a:r>
          </a:p>
        </p:txBody>
      </p:sp>
      <p:sp>
        <p:nvSpPr>
          <p:cNvPr id="9" name="Rectangle: Rounded Corners 8">
            <a:extLst>
              <a:ext uri="{FF2B5EF4-FFF2-40B4-BE49-F238E27FC236}">
                <a16:creationId xmlns:a16="http://schemas.microsoft.com/office/drawing/2014/main" id="{869B1CA3-936B-3C34-95EB-F1F4EEBA7FA3}"/>
              </a:ext>
            </a:extLst>
          </p:cNvPr>
          <p:cNvSpPr/>
          <p:nvPr/>
        </p:nvSpPr>
        <p:spPr>
          <a:xfrm>
            <a:off x="435623" y="991842"/>
            <a:ext cx="8481060" cy="1330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2D46BE9-251A-E914-ABAE-A6E1A42C23EF}"/>
              </a:ext>
            </a:extLst>
          </p:cNvPr>
          <p:cNvSpPr txBox="1"/>
          <p:nvPr/>
        </p:nvSpPr>
        <p:spPr>
          <a:xfrm>
            <a:off x="518252" y="982844"/>
            <a:ext cx="8315801" cy="1287532"/>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Quá trình tổng hợp và phân giải các chất hữu cơ trong tế bào là hai quá trình trái ngược nhưng có mối quan hệ mật thiết với nhau đảm bảo duy trì các hoạt động sống của tế bào. </a:t>
            </a:r>
            <a:endParaRPr lang="en-US">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5" name="Google Shape;3285;p50"/>
          <p:cNvSpPr/>
          <p:nvPr/>
        </p:nvSpPr>
        <p:spPr>
          <a:xfrm>
            <a:off x="7999563" y="4680075"/>
            <a:ext cx="1076400" cy="237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6" name="Google Shape;3286;p50"/>
          <p:cNvGrpSpPr/>
          <p:nvPr/>
        </p:nvGrpSpPr>
        <p:grpSpPr>
          <a:xfrm rot="715816">
            <a:off x="8189029" y="2913376"/>
            <a:ext cx="739185" cy="1901363"/>
            <a:chOff x="6132344" y="2707115"/>
            <a:chExt cx="739260" cy="1901557"/>
          </a:xfrm>
        </p:grpSpPr>
        <p:sp>
          <p:nvSpPr>
            <p:cNvPr id="3287" name="Google Shape;3287;p50"/>
            <p:cNvSpPr/>
            <p:nvPr/>
          </p:nvSpPr>
          <p:spPr>
            <a:xfrm>
              <a:off x="6374178" y="3502996"/>
              <a:ext cx="497426" cy="1105677"/>
            </a:xfrm>
            <a:custGeom>
              <a:avLst/>
              <a:gdLst/>
              <a:ahLst/>
              <a:cxnLst/>
              <a:rect l="l" t="t" r="r" b="b"/>
              <a:pathLst>
                <a:path w="5817" h="12930" extrusionOk="0">
                  <a:moveTo>
                    <a:pt x="2249" y="1"/>
                  </a:moveTo>
                  <a:lnTo>
                    <a:pt x="498" y="336"/>
                  </a:lnTo>
                  <a:lnTo>
                    <a:pt x="853" y="2168"/>
                  </a:lnTo>
                  <a:cubicBezTo>
                    <a:pt x="949" y="2604"/>
                    <a:pt x="802" y="3036"/>
                    <a:pt x="467" y="3407"/>
                  </a:cubicBezTo>
                  <a:cubicBezTo>
                    <a:pt x="127" y="3777"/>
                    <a:pt x="0" y="4224"/>
                    <a:pt x="81" y="4645"/>
                  </a:cubicBezTo>
                  <a:lnTo>
                    <a:pt x="1558" y="12324"/>
                  </a:lnTo>
                  <a:cubicBezTo>
                    <a:pt x="1627" y="12679"/>
                    <a:pt x="2003" y="12929"/>
                    <a:pt x="2448" y="12929"/>
                  </a:cubicBezTo>
                  <a:cubicBezTo>
                    <a:pt x="2530" y="12929"/>
                    <a:pt x="2615" y="12921"/>
                    <a:pt x="2700" y="12903"/>
                  </a:cubicBezTo>
                  <a:lnTo>
                    <a:pt x="4872" y="12486"/>
                  </a:lnTo>
                  <a:cubicBezTo>
                    <a:pt x="5431" y="12374"/>
                    <a:pt x="5817" y="11938"/>
                    <a:pt x="5739" y="11522"/>
                  </a:cubicBezTo>
                  <a:lnTo>
                    <a:pt x="4258" y="3839"/>
                  </a:lnTo>
                  <a:cubicBezTo>
                    <a:pt x="4162" y="3422"/>
                    <a:pt x="3873" y="3052"/>
                    <a:pt x="3425" y="2843"/>
                  </a:cubicBezTo>
                  <a:cubicBezTo>
                    <a:pt x="2989" y="2620"/>
                    <a:pt x="2685" y="2265"/>
                    <a:pt x="2604" y="1833"/>
                  </a:cubicBezTo>
                  <a:lnTo>
                    <a:pt x="2249" y="1"/>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0"/>
            <p:cNvSpPr/>
            <p:nvPr/>
          </p:nvSpPr>
          <p:spPr>
            <a:xfrm>
              <a:off x="6349379" y="2914231"/>
              <a:ext cx="269621" cy="1128765"/>
            </a:xfrm>
            <a:custGeom>
              <a:avLst/>
              <a:gdLst/>
              <a:ahLst/>
              <a:cxnLst/>
              <a:rect l="l" t="t" r="r" b="b"/>
              <a:pathLst>
                <a:path w="3153" h="13200" extrusionOk="0">
                  <a:moveTo>
                    <a:pt x="124" y="1"/>
                  </a:moveTo>
                  <a:cubicBezTo>
                    <a:pt x="115" y="1"/>
                    <a:pt x="106" y="2"/>
                    <a:pt x="97" y="5"/>
                  </a:cubicBezTo>
                  <a:cubicBezTo>
                    <a:pt x="32" y="40"/>
                    <a:pt x="1" y="101"/>
                    <a:pt x="16" y="151"/>
                  </a:cubicBezTo>
                  <a:cubicBezTo>
                    <a:pt x="1208" y="3476"/>
                    <a:pt x="2894" y="13007"/>
                    <a:pt x="2909" y="13103"/>
                  </a:cubicBezTo>
                  <a:cubicBezTo>
                    <a:pt x="2924" y="13169"/>
                    <a:pt x="2975" y="13200"/>
                    <a:pt x="3021" y="13200"/>
                  </a:cubicBezTo>
                  <a:lnTo>
                    <a:pt x="3040" y="13200"/>
                  </a:lnTo>
                  <a:cubicBezTo>
                    <a:pt x="3102" y="13184"/>
                    <a:pt x="3152" y="13134"/>
                    <a:pt x="3137" y="13073"/>
                  </a:cubicBezTo>
                  <a:cubicBezTo>
                    <a:pt x="3117" y="12976"/>
                    <a:pt x="1416" y="3414"/>
                    <a:pt x="244" y="86"/>
                  </a:cubicBezTo>
                  <a:cubicBezTo>
                    <a:pt x="215" y="31"/>
                    <a:pt x="168" y="1"/>
                    <a:pt x="12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0"/>
            <p:cNvSpPr/>
            <p:nvPr/>
          </p:nvSpPr>
          <p:spPr>
            <a:xfrm>
              <a:off x="6266943" y="3089107"/>
              <a:ext cx="206256" cy="240803"/>
            </a:xfrm>
            <a:custGeom>
              <a:avLst/>
              <a:gdLst/>
              <a:ahLst/>
              <a:cxnLst/>
              <a:rect l="l" t="t" r="r" b="b"/>
              <a:pathLst>
                <a:path w="2412" h="2816" extrusionOk="0">
                  <a:moveTo>
                    <a:pt x="1" y="0"/>
                  </a:moveTo>
                  <a:lnTo>
                    <a:pt x="1" y="0"/>
                  </a:lnTo>
                  <a:cubicBezTo>
                    <a:pt x="355" y="1963"/>
                    <a:pt x="2411" y="2816"/>
                    <a:pt x="2411" y="2816"/>
                  </a:cubicBezTo>
                  <a:cubicBezTo>
                    <a:pt x="2411" y="2816"/>
                    <a:pt x="1513" y="1096"/>
                    <a:pt x="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50"/>
            <p:cNvSpPr/>
            <p:nvPr/>
          </p:nvSpPr>
          <p:spPr>
            <a:xfrm>
              <a:off x="6459265" y="3038312"/>
              <a:ext cx="156744" cy="279113"/>
            </a:xfrm>
            <a:custGeom>
              <a:avLst/>
              <a:gdLst/>
              <a:ahLst/>
              <a:cxnLst/>
              <a:rect l="l" t="t" r="r" b="b"/>
              <a:pathLst>
                <a:path w="1833" h="3264" extrusionOk="0">
                  <a:moveTo>
                    <a:pt x="1786" y="0"/>
                  </a:moveTo>
                  <a:lnTo>
                    <a:pt x="1786" y="0"/>
                  </a:lnTo>
                  <a:cubicBezTo>
                    <a:pt x="517" y="1385"/>
                    <a:pt x="0" y="3263"/>
                    <a:pt x="0" y="3263"/>
                  </a:cubicBezTo>
                  <a:cubicBezTo>
                    <a:pt x="0" y="3263"/>
                    <a:pt x="1832" y="1994"/>
                    <a:pt x="178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50"/>
            <p:cNvSpPr/>
            <p:nvPr/>
          </p:nvSpPr>
          <p:spPr>
            <a:xfrm>
              <a:off x="6480045" y="3184113"/>
              <a:ext cx="265260" cy="237810"/>
            </a:xfrm>
            <a:custGeom>
              <a:avLst/>
              <a:gdLst/>
              <a:ahLst/>
              <a:cxnLst/>
              <a:rect l="l" t="t" r="r" b="b"/>
              <a:pathLst>
                <a:path w="3102" h="2781" extrusionOk="0">
                  <a:moveTo>
                    <a:pt x="3101" y="0"/>
                  </a:moveTo>
                  <a:lnTo>
                    <a:pt x="3101" y="0"/>
                  </a:lnTo>
                  <a:cubicBezTo>
                    <a:pt x="1254" y="995"/>
                    <a:pt x="0" y="2781"/>
                    <a:pt x="0" y="2781"/>
                  </a:cubicBezTo>
                  <a:cubicBezTo>
                    <a:pt x="0" y="2781"/>
                    <a:pt x="2411" y="2137"/>
                    <a:pt x="310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50"/>
            <p:cNvSpPr/>
            <p:nvPr/>
          </p:nvSpPr>
          <p:spPr>
            <a:xfrm>
              <a:off x="6497832" y="3184113"/>
              <a:ext cx="247473" cy="232252"/>
            </a:xfrm>
            <a:custGeom>
              <a:avLst/>
              <a:gdLst/>
              <a:ahLst/>
              <a:cxnLst/>
              <a:rect l="l" t="t" r="r" b="b"/>
              <a:pathLst>
                <a:path w="2894" h="2716" extrusionOk="0">
                  <a:moveTo>
                    <a:pt x="2893" y="0"/>
                  </a:moveTo>
                  <a:lnTo>
                    <a:pt x="1" y="2715"/>
                  </a:lnTo>
                  <a:cubicBezTo>
                    <a:pt x="2523" y="1878"/>
                    <a:pt x="2893" y="0"/>
                    <a:pt x="2893"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0"/>
            <p:cNvSpPr/>
            <p:nvPr/>
          </p:nvSpPr>
          <p:spPr>
            <a:xfrm>
              <a:off x="6169286" y="3336414"/>
              <a:ext cx="334268" cy="124250"/>
            </a:xfrm>
            <a:custGeom>
              <a:avLst/>
              <a:gdLst/>
              <a:ahLst/>
              <a:cxnLst/>
              <a:rect l="l" t="t" r="r" b="b"/>
              <a:pathLst>
                <a:path w="3909" h="1453" extrusionOk="0">
                  <a:moveTo>
                    <a:pt x="1" y="1"/>
                  </a:moveTo>
                  <a:cubicBezTo>
                    <a:pt x="1049" y="1286"/>
                    <a:pt x="2686" y="1453"/>
                    <a:pt x="3466" y="1453"/>
                  </a:cubicBezTo>
                  <a:cubicBezTo>
                    <a:pt x="3740" y="1453"/>
                    <a:pt x="3908" y="1432"/>
                    <a:pt x="3908" y="1432"/>
                  </a:cubicBezTo>
                  <a:cubicBezTo>
                    <a:pt x="3908" y="1432"/>
                    <a:pt x="2076" y="244"/>
                    <a:pt x="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0"/>
            <p:cNvSpPr/>
            <p:nvPr/>
          </p:nvSpPr>
          <p:spPr>
            <a:xfrm>
              <a:off x="6169286" y="3336414"/>
              <a:ext cx="319047" cy="126730"/>
            </a:xfrm>
            <a:custGeom>
              <a:avLst/>
              <a:gdLst/>
              <a:ahLst/>
              <a:cxnLst/>
              <a:rect l="l" t="t" r="r" b="b"/>
              <a:pathLst>
                <a:path w="3731" h="1482" extrusionOk="0">
                  <a:moveTo>
                    <a:pt x="1" y="1"/>
                  </a:moveTo>
                  <a:cubicBezTo>
                    <a:pt x="995" y="1325"/>
                    <a:pt x="2642" y="1482"/>
                    <a:pt x="3368" y="1482"/>
                  </a:cubicBezTo>
                  <a:cubicBezTo>
                    <a:pt x="3594" y="1482"/>
                    <a:pt x="3731" y="1467"/>
                    <a:pt x="3731" y="1467"/>
                  </a:cubicBezTo>
                  <a:lnTo>
                    <a:pt x="1" y="1"/>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0"/>
            <p:cNvSpPr/>
            <p:nvPr/>
          </p:nvSpPr>
          <p:spPr>
            <a:xfrm>
              <a:off x="6132344" y="2707115"/>
              <a:ext cx="347779" cy="220109"/>
            </a:xfrm>
            <a:custGeom>
              <a:avLst/>
              <a:gdLst/>
              <a:ahLst/>
              <a:cxnLst/>
              <a:rect l="l" t="t" r="r" b="b"/>
              <a:pathLst>
                <a:path w="4067" h="2574" extrusionOk="0">
                  <a:moveTo>
                    <a:pt x="2747" y="1"/>
                  </a:moveTo>
                  <a:cubicBezTo>
                    <a:pt x="1991" y="1015"/>
                    <a:pt x="1929" y="1015"/>
                    <a:pt x="1929" y="1015"/>
                  </a:cubicBezTo>
                  <a:lnTo>
                    <a:pt x="738" y="660"/>
                  </a:lnTo>
                  <a:cubicBezTo>
                    <a:pt x="738" y="660"/>
                    <a:pt x="1" y="1736"/>
                    <a:pt x="722" y="2573"/>
                  </a:cubicBezTo>
                  <a:lnTo>
                    <a:pt x="4066" y="1031"/>
                  </a:lnTo>
                  <a:cubicBezTo>
                    <a:pt x="3970" y="1015"/>
                    <a:pt x="3727" y="163"/>
                    <a:pt x="2747"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0"/>
            <p:cNvSpPr/>
            <p:nvPr/>
          </p:nvSpPr>
          <p:spPr>
            <a:xfrm>
              <a:off x="6174930" y="2763982"/>
              <a:ext cx="329907" cy="224470"/>
            </a:xfrm>
            <a:custGeom>
              <a:avLst/>
              <a:gdLst/>
              <a:ahLst/>
              <a:cxnLst/>
              <a:rect l="l" t="t" r="r" b="b"/>
              <a:pathLst>
                <a:path w="3858" h="2625" extrusionOk="0">
                  <a:moveTo>
                    <a:pt x="2406" y="0"/>
                  </a:moveTo>
                  <a:cubicBezTo>
                    <a:pt x="2135" y="0"/>
                    <a:pt x="1844" y="56"/>
                    <a:pt x="1559" y="173"/>
                  </a:cubicBezTo>
                  <a:cubicBezTo>
                    <a:pt x="691" y="524"/>
                    <a:pt x="0" y="1361"/>
                    <a:pt x="259" y="1989"/>
                  </a:cubicBezTo>
                  <a:cubicBezTo>
                    <a:pt x="426" y="2400"/>
                    <a:pt x="971" y="2624"/>
                    <a:pt x="1571" y="2624"/>
                  </a:cubicBezTo>
                  <a:cubicBezTo>
                    <a:pt x="1883" y="2624"/>
                    <a:pt x="2210" y="2564"/>
                    <a:pt x="2508" y="2437"/>
                  </a:cubicBezTo>
                  <a:cubicBezTo>
                    <a:pt x="3375" y="2086"/>
                    <a:pt x="3858" y="1280"/>
                    <a:pt x="3599" y="655"/>
                  </a:cubicBezTo>
                  <a:cubicBezTo>
                    <a:pt x="3428" y="233"/>
                    <a:pt x="2958" y="0"/>
                    <a:pt x="2406" y="0"/>
                  </a:cubicBez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0"/>
            <p:cNvSpPr/>
            <p:nvPr/>
          </p:nvSpPr>
          <p:spPr>
            <a:xfrm>
              <a:off x="6136363" y="2727895"/>
              <a:ext cx="408408" cy="311950"/>
            </a:xfrm>
            <a:custGeom>
              <a:avLst/>
              <a:gdLst/>
              <a:ahLst/>
              <a:cxnLst/>
              <a:rect l="l" t="t" r="r" b="b"/>
              <a:pathLst>
                <a:path w="4776" h="3648" extrusionOk="0">
                  <a:moveTo>
                    <a:pt x="4004" y="1"/>
                  </a:moveTo>
                  <a:lnTo>
                    <a:pt x="4004" y="1"/>
                  </a:lnTo>
                  <a:cubicBezTo>
                    <a:pt x="3568" y="240"/>
                    <a:pt x="3198" y="980"/>
                    <a:pt x="3198" y="980"/>
                  </a:cubicBezTo>
                  <a:cubicBezTo>
                    <a:pt x="3198" y="980"/>
                    <a:pt x="2653" y="291"/>
                    <a:pt x="2072" y="291"/>
                  </a:cubicBezTo>
                  <a:cubicBezTo>
                    <a:pt x="1977" y="291"/>
                    <a:pt x="1881" y="309"/>
                    <a:pt x="1786" y="352"/>
                  </a:cubicBezTo>
                  <a:cubicBezTo>
                    <a:pt x="1111" y="676"/>
                    <a:pt x="1223" y="1833"/>
                    <a:pt x="1223" y="1833"/>
                  </a:cubicBezTo>
                  <a:cubicBezTo>
                    <a:pt x="1223" y="1833"/>
                    <a:pt x="935" y="1621"/>
                    <a:pt x="462" y="1621"/>
                  </a:cubicBezTo>
                  <a:cubicBezTo>
                    <a:pt x="323" y="1621"/>
                    <a:pt x="168" y="1639"/>
                    <a:pt x="0" y="1686"/>
                  </a:cubicBezTo>
                  <a:cubicBezTo>
                    <a:pt x="54" y="2694"/>
                    <a:pt x="1116" y="3648"/>
                    <a:pt x="2273" y="3648"/>
                  </a:cubicBezTo>
                  <a:cubicBezTo>
                    <a:pt x="2537" y="3648"/>
                    <a:pt x="2807" y="3598"/>
                    <a:pt x="3070" y="3487"/>
                  </a:cubicBezTo>
                  <a:cubicBezTo>
                    <a:pt x="4725" y="2812"/>
                    <a:pt x="4775" y="722"/>
                    <a:pt x="400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50"/>
            <p:cNvSpPr/>
            <p:nvPr/>
          </p:nvSpPr>
          <p:spPr>
            <a:xfrm>
              <a:off x="6422323" y="3531729"/>
              <a:ext cx="155376" cy="55156"/>
            </a:xfrm>
            <a:custGeom>
              <a:avLst/>
              <a:gdLst/>
              <a:ahLst/>
              <a:cxnLst/>
              <a:rect l="l" t="t" r="r" b="b"/>
              <a:pathLst>
                <a:path w="1817" h="645" extrusionOk="0">
                  <a:moveTo>
                    <a:pt x="0" y="340"/>
                  </a:moveTo>
                  <a:lnTo>
                    <a:pt x="0" y="340"/>
                  </a:lnTo>
                  <a:lnTo>
                    <a:pt x="66" y="644"/>
                  </a:lnTo>
                  <a:close/>
                  <a:moveTo>
                    <a:pt x="1751" y="0"/>
                  </a:moveTo>
                  <a:lnTo>
                    <a:pt x="1751" y="0"/>
                  </a:lnTo>
                  <a:lnTo>
                    <a:pt x="1817" y="305"/>
                  </a:lnTo>
                  <a:lnTo>
                    <a:pt x="1817" y="305"/>
                  </a:ln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50"/>
            <p:cNvSpPr/>
            <p:nvPr/>
          </p:nvSpPr>
          <p:spPr>
            <a:xfrm>
              <a:off x="6422323" y="3531729"/>
              <a:ext cx="155376" cy="55156"/>
            </a:xfrm>
            <a:custGeom>
              <a:avLst/>
              <a:gdLst/>
              <a:ahLst/>
              <a:cxnLst/>
              <a:rect l="l" t="t" r="r" b="b"/>
              <a:pathLst>
                <a:path w="1817" h="645" extrusionOk="0">
                  <a:moveTo>
                    <a:pt x="1751" y="0"/>
                  </a:moveTo>
                  <a:lnTo>
                    <a:pt x="1173" y="112"/>
                  </a:lnTo>
                  <a:cubicBezTo>
                    <a:pt x="1188" y="209"/>
                    <a:pt x="1223" y="305"/>
                    <a:pt x="1238" y="417"/>
                  </a:cubicBezTo>
                  <a:lnTo>
                    <a:pt x="1817" y="305"/>
                  </a:lnTo>
                  <a:lnTo>
                    <a:pt x="1751" y="0"/>
                  </a:lnTo>
                  <a:close/>
                  <a:moveTo>
                    <a:pt x="949" y="162"/>
                  </a:moveTo>
                  <a:lnTo>
                    <a:pt x="0" y="340"/>
                  </a:lnTo>
                  <a:lnTo>
                    <a:pt x="66" y="644"/>
                  </a:lnTo>
                  <a:lnTo>
                    <a:pt x="1011" y="452"/>
                  </a:lnTo>
                  <a:cubicBezTo>
                    <a:pt x="995" y="355"/>
                    <a:pt x="980" y="259"/>
                    <a:pt x="949" y="162"/>
                  </a:cubicBezTo>
                  <a:close/>
                </a:path>
              </a:pathLst>
            </a:custGeom>
            <a:solidFill>
              <a:srgbClr val="5F8343">
                <a:alpha val="31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0"/>
            <p:cNvSpPr/>
            <p:nvPr/>
          </p:nvSpPr>
          <p:spPr>
            <a:xfrm>
              <a:off x="6503476" y="3541306"/>
              <a:ext cx="24799" cy="29074"/>
            </a:xfrm>
            <a:custGeom>
              <a:avLst/>
              <a:gdLst/>
              <a:ahLst/>
              <a:cxnLst/>
              <a:rect l="l" t="t" r="r" b="b"/>
              <a:pathLst>
                <a:path w="290" h="340" extrusionOk="0">
                  <a:moveTo>
                    <a:pt x="224" y="0"/>
                  </a:moveTo>
                  <a:lnTo>
                    <a:pt x="0" y="50"/>
                  </a:lnTo>
                  <a:cubicBezTo>
                    <a:pt x="31" y="147"/>
                    <a:pt x="46" y="243"/>
                    <a:pt x="62" y="340"/>
                  </a:cubicBezTo>
                  <a:lnTo>
                    <a:pt x="289" y="305"/>
                  </a:lnTo>
                  <a:cubicBezTo>
                    <a:pt x="274" y="193"/>
                    <a:pt x="239" y="97"/>
                    <a:pt x="224" y="0"/>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0"/>
            <p:cNvSpPr/>
            <p:nvPr/>
          </p:nvSpPr>
          <p:spPr>
            <a:xfrm>
              <a:off x="6440110" y="3926206"/>
              <a:ext cx="384977" cy="635785"/>
            </a:xfrm>
            <a:custGeom>
              <a:avLst/>
              <a:gdLst/>
              <a:ahLst/>
              <a:cxnLst/>
              <a:rect l="l" t="t" r="r" b="b"/>
              <a:pathLst>
                <a:path w="4502" h="7435" extrusionOk="0">
                  <a:moveTo>
                    <a:pt x="3198" y="0"/>
                  </a:moveTo>
                  <a:lnTo>
                    <a:pt x="1" y="610"/>
                  </a:lnTo>
                  <a:lnTo>
                    <a:pt x="1269" y="7136"/>
                  </a:lnTo>
                  <a:cubicBezTo>
                    <a:pt x="1299" y="7315"/>
                    <a:pt x="1447" y="7435"/>
                    <a:pt x="1610" y="7435"/>
                  </a:cubicBezTo>
                  <a:cubicBezTo>
                    <a:pt x="1637" y="7435"/>
                    <a:pt x="1663" y="7432"/>
                    <a:pt x="1690" y="7425"/>
                  </a:cubicBezTo>
                  <a:lnTo>
                    <a:pt x="4162" y="6959"/>
                  </a:lnTo>
                  <a:cubicBezTo>
                    <a:pt x="4355" y="6912"/>
                    <a:pt x="4502" y="6719"/>
                    <a:pt x="4452" y="6527"/>
                  </a:cubicBezTo>
                  <a:lnTo>
                    <a:pt x="3198"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0"/>
            <p:cNvSpPr/>
            <p:nvPr/>
          </p:nvSpPr>
          <p:spPr>
            <a:xfrm>
              <a:off x="6452680" y="3879087"/>
              <a:ext cx="113817" cy="475963"/>
            </a:xfrm>
            <a:custGeom>
              <a:avLst/>
              <a:gdLst/>
              <a:ahLst/>
              <a:cxnLst/>
              <a:rect l="l" t="t" r="r" b="b"/>
              <a:pathLst>
                <a:path w="1331" h="5566" extrusionOk="0">
                  <a:moveTo>
                    <a:pt x="157" y="1"/>
                  </a:moveTo>
                  <a:cubicBezTo>
                    <a:pt x="147" y="1"/>
                    <a:pt x="137" y="2"/>
                    <a:pt x="127" y="4"/>
                  </a:cubicBezTo>
                  <a:cubicBezTo>
                    <a:pt x="46" y="19"/>
                    <a:pt x="0" y="100"/>
                    <a:pt x="16" y="181"/>
                  </a:cubicBezTo>
                  <a:lnTo>
                    <a:pt x="1026" y="5454"/>
                  </a:lnTo>
                  <a:cubicBezTo>
                    <a:pt x="1041" y="5515"/>
                    <a:pt x="1092" y="5566"/>
                    <a:pt x="1173" y="5566"/>
                  </a:cubicBezTo>
                  <a:lnTo>
                    <a:pt x="1203" y="5566"/>
                  </a:lnTo>
                  <a:cubicBezTo>
                    <a:pt x="1284" y="5550"/>
                    <a:pt x="1331" y="5469"/>
                    <a:pt x="1315" y="5388"/>
                  </a:cubicBezTo>
                  <a:lnTo>
                    <a:pt x="305" y="116"/>
                  </a:lnTo>
                  <a:cubicBezTo>
                    <a:pt x="291" y="48"/>
                    <a:pt x="227" y="1"/>
                    <a:pt x="157"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0"/>
            <p:cNvSpPr/>
            <p:nvPr/>
          </p:nvSpPr>
          <p:spPr>
            <a:xfrm>
              <a:off x="6532123" y="4453914"/>
              <a:ext cx="16589" cy="82520"/>
            </a:xfrm>
            <a:custGeom>
              <a:avLst/>
              <a:gdLst/>
              <a:ahLst/>
              <a:cxnLst/>
              <a:rect l="l" t="t" r="r" b="b"/>
              <a:pathLst>
                <a:path w="194" h="965" extrusionOk="0">
                  <a:moveTo>
                    <a:pt x="1" y="1"/>
                  </a:moveTo>
                  <a:lnTo>
                    <a:pt x="193" y="965"/>
                  </a:lnTo>
                  <a:lnTo>
                    <a:pt x="1"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0"/>
            <p:cNvSpPr/>
            <p:nvPr/>
          </p:nvSpPr>
          <p:spPr>
            <a:xfrm>
              <a:off x="6532123" y="4444336"/>
              <a:ext cx="289973" cy="118178"/>
            </a:xfrm>
            <a:custGeom>
              <a:avLst/>
              <a:gdLst/>
              <a:ahLst/>
              <a:cxnLst/>
              <a:rect l="l" t="t" r="r" b="b"/>
              <a:pathLst>
                <a:path w="3391" h="1382" extrusionOk="0">
                  <a:moveTo>
                    <a:pt x="3279" y="1"/>
                  </a:moveTo>
                  <a:cubicBezTo>
                    <a:pt x="2701" y="225"/>
                    <a:pt x="2107" y="306"/>
                    <a:pt x="1559" y="306"/>
                  </a:cubicBezTo>
                  <a:cubicBezTo>
                    <a:pt x="965" y="306"/>
                    <a:pt x="436" y="209"/>
                    <a:pt x="1" y="113"/>
                  </a:cubicBezTo>
                  <a:lnTo>
                    <a:pt x="1" y="113"/>
                  </a:lnTo>
                  <a:lnTo>
                    <a:pt x="193" y="1077"/>
                  </a:lnTo>
                  <a:cubicBezTo>
                    <a:pt x="228" y="1254"/>
                    <a:pt x="371" y="1382"/>
                    <a:pt x="548" y="1382"/>
                  </a:cubicBezTo>
                  <a:cubicBezTo>
                    <a:pt x="564" y="1382"/>
                    <a:pt x="595" y="1382"/>
                    <a:pt x="614" y="1366"/>
                  </a:cubicBezTo>
                  <a:lnTo>
                    <a:pt x="3086" y="900"/>
                  </a:lnTo>
                  <a:cubicBezTo>
                    <a:pt x="3264" y="869"/>
                    <a:pt x="3391" y="707"/>
                    <a:pt x="3391" y="529"/>
                  </a:cubicBezTo>
                  <a:cubicBezTo>
                    <a:pt x="3391" y="514"/>
                    <a:pt x="3376" y="498"/>
                    <a:pt x="3376" y="468"/>
                  </a:cubicBezTo>
                  <a:lnTo>
                    <a:pt x="3279"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50"/>
            <p:cNvSpPr/>
            <p:nvPr/>
          </p:nvSpPr>
          <p:spPr>
            <a:xfrm>
              <a:off x="6701356" y="4381056"/>
              <a:ext cx="42585" cy="33008"/>
            </a:xfrm>
            <a:custGeom>
              <a:avLst/>
              <a:gdLst/>
              <a:ahLst/>
              <a:cxnLst/>
              <a:rect l="l" t="t" r="r" b="b"/>
              <a:pathLst>
                <a:path w="498" h="386" extrusionOk="0">
                  <a:moveTo>
                    <a:pt x="255" y="0"/>
                  </a:moveTo>
                  <a:cubicBezTo>
                    <a:pt x="97" y="0"/>
                    <a:pt x="0" y="178"/>
                    <a:pt x="97" y="320"/>
                  </a:cubicBezTo>
                  <a:cubicBezTo>
                    <a:pt x="128" y="340"/>
                    <a:pt x="158" y="371"/>
                    <a:pt x="193" y="371"/>
                  </a:cubicBezTo>
                  <a:cubicBezTo>
                    <a:pt x="209" y="386"/>
                    <a:pt x="224" y="386"/>
                    <a:pt x="239" y="386"/>
                  </a:cubicBezTo>
                  <a:cubicBezTo>
                    <a:pt x="401" y="386"/>
                    <a:pt x="498" y="209"/>
                    <a:pt x="401" y="66"/>
                  </a:cubicBezTo>
                  <a:cubicBezTo>
                    <a:pt x="371" y="50"/>
                    <a:pt x="336" y="16"/>
                    <a:pt x="305" y="16"/>
                  </a:cubicBezTo>
                  <a:cubicBezTo>
                    <a:pt x="290" y="0"/>
                    <a:pt x="274" y="0"/>
                    <a:pt x="255"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50"/>
            <p:cNvSpPr/>
            <p:nvPr/>
          </p:nvSpPr>
          <p:spPr>
            <a:xfrm>
              <a:off x="6548627" y="4115876"/>
              <a:ext cx="42671" cy="33008"/>
            </a:xfrm>
            <a:custGeom>
              <a:avLst/>
              <a:gdLst/>
              <a:ahLst/>
              <a:cxnLst/>
              <a:rect l="l" t="t" r="r" b="b"/>
              <a:pathLst>
                <a:path w="499" h="386" extrusionOk="0">
                  <a:moveTo>
                    <a:pt x="259" y="0"/>
                  </a:moveTo>
                  <a:cubicBezTo>
                    <a:pt x="97" y="0"/>
                    <a:pt x="0" y="178"/>
                    <a:pt x="97" y="320"/>
                  </a:cubicBezTo>
                  <a:cubicBezTo>
                    <a:pt x="132" y="336"/>
                    <a:pt x="162" y="370"/>
                    <a:pt x="193" y="370"/>
                  </a:cubicBezTo>
                  <a:cubicBezTo>
                    <a:pt x="209" y="386"/>
                    <a:pt x="228" y="386"/>
                    <a:pt x="243" y="386"/>
                  </a:cubicBezTo>
                  <a:cubicBezTo>
                    <a:pt x="402" y="386"/>
                    <a:pt x="498" y="208"/>
                    <a:pt x="402" y="66"/>
                  </a:cubicBezTo>
                  <a:cubicBezTo>
                    <a:pt x="371" y="46"/>
                    <a:pt x="340" y="16"/>
                    <a:pt x="305" y="16"/>
                  </a:cubicBezTo>
                  <a:cubicBezTo>
                    <a:pt x="290" y="0"/>
                    <a:pt x="274" y="0"/>
                    <a:pt x="259"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0"/>
            <p:cNvSpPr/>
            <p:nvPr/>
          </p:nvSpPr>
          <p:spPr>
            <a:xfrm>
              <a:off x="6581636" y="4348047"/>
              <a:ext cx="108601" cy="82520"/>
            </a:xfrm>
            <a:custGeom>
              <a:avLst/>
              <a:gdLst/>
              <a:ahLst/>
              <a:cxnLst/>
              <a:rect l="l" t="t" r="r" b="b"/>
              <a:pathLst>
                <a:path w="1270" h="965" extrusionOk="0">
                  <a:moveTo>
                    <a:pt x="644" y="1"/>
                  </a:moveTo>
                  <a:cubicBezTo>
                    <a:pt x="243" y="1"/>
                    <a:pt x="0" y="436"/>
                    <a:pt x="259" y="787"/>
                  </a:cubicBezTo>
                  <a:cubicBezTo>
                    <a:pt x="324" y="868"/>
                    <a:pt x="401" y="919"/>
                    <a:pt x="482" y="934"/>
                  </a:cubicBezTo>
                  <a:cubicBezTo>
                    <a:pt x="532" y="949"/>
                    <a:pt x="579" y="965"/>
                    <a:pt x="629" y="965"/>
                  </a:cubicBezTo>
                  <a:cubicBezTo>
                    <a:pt x="1030" y="965"/>
                    <a:pt x="1269" y="514"/>
                    <a:pt x="1015" y="163"/>
                  </a:cubicBezTo>
                  <a:cubicBezTo>
                    <a:pt x="949" y="97"/>
                    <a:pt x="868" y="31"/>
                    <a:pt x="787" y="16"/>
                  </a:cubicBezTo>
                  <a:cubicBezTo>
                    <a:pt x="741" y="1"/>
                    <a:pt x="691" y="1"/>
                    <a:pt x="644"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0"/>
            <p:cNvSpPr/>
            <p:nvPr/>
          </p:nvSpPr>
          <p:spPr>
            <a:xfrm>
              <a:off x="6628412" y="4238247"/>
              <a:ext cx="123822" cy="94748"/>
            </a:xfrm>
            <a:custGeom>
              <a:avLst/>
              <a:gdLst/>
              <a:ahLst/>
              <a:cxnLst/>
              <a:rect l="l" t="t" r="r" b="b"/>
              <a:pathLst>
                <a:path w="1448" h="1108" extrusionOk="0">
                  <a:moveTo>
                    <a:pt x="722" y="0"/>
                  </a:moveTo>
                  <a:cubicBezTo>
                    <a:pt x="275" y="0"/>
                    <a:pt x="1" y="513"/>
                    <a:pt x="306" y="914"/>
                  </a:cubicBezTo>
                  <a:cubicBezTo>
                    <a:pt x="371" y="995"/>
                    <a:pt x="452" y="1045"/>
                    <a:pt x="549" y="1076"/>
                  </a:cubicBezTo>
                  <a:cubicBezTo>
                    <a:pt x="610" y="1092"/>
                    <a:pt x="660" y="1107"/>
                    <a:pt x="722" y="1107"/>
                  </a:cubicBezTo>
                  <a:cubicBezTo>
                    <a:pt x="1173" y="1107"/>
                    <a:pt x="1447" y="594"/>
                    <a:pt x="1143" y="193"/>
                  </a:cubicBezTo>
                  <a:cubicBezTo>
                    <a:pt x="1077" y="112"/>
                    <a:pt x="996" y="46"/>
                    <a:pt x="900" y="31"/>
                  </a:cubicBezTo>
                  <a:cubicBezTo>
                    <a:pt x="838" y="16"/>
                    <a:pt x="788" y="0"/>
                    <a:pt x="722"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0"/>
            <p:cNvSpPr/>
            <p:nvPr/>
          </p:nvSpPr>
          <p:spPr>
            <a:xfrm>
              <a:off x="6383670" y="3470501"/>
              <a:ext cx="217458" cy="93380"/>
            </a:xfrm>
            <a:custGeom>
              <a:avLst/>
              <a:gdLst/>
              <a:ahLst/>
              <a:cxnLst/>
              <a:rect l="l" t="t" r="r" b="b"/>
              <a:pathLst>
                <a:path w="2543" h="1092" extrusionOk="0">
                  <a:moveTo>
                    <a:pt x="2126" y="1"/>
                  </a:moveTo>
                  <a:cubicBezTo>
                    <a:pt x="2098" y="1"/>
                    <a:pt x="2070" y="4"/>
                    <a:pt x="2041" y="11"/>
                  </a:cubicBezTo>
                  <a:lnTo>
                    <a:pt x="340" y="331"/>
                  </a:lnTo>
                  <a:cubicBezTo>
                    <a:pt x="132" y="381"/>
                    <a:pt x="1" y="574"/>
                    <a:pt x="36" y="782"/>
                  </a:cubicBezTo>
                  <a:cubicBezTo>
                    <a:pt x="77" y="969"/>
                    <a:pt x="238" y="1091"/>
                    <a:pt x="421" y="1091"/>
                  </a:cubicBezTo>
                  <a:cubicBezTo>
                    <a:pt x="442" y="1091"/>
                    <a:pt x="462" y="1090"/>
                    <a:pt x="483" y="1087"/>
                  </a:cubicBezTo>
                  <a:lnTo>
                    <a:pt x="2188" y="747"/>
                  </a:lnTo>
                  <a:cubicBezTo>
                    <a:pt x="2396" y="716"/>
                    <a:pt x="2543" y="508"/>
                    <a:pt x="2493" y="315"/>
                  </a:cubicBezTo>
                  <a:cubicBezTo>
                    <a:pt x="2466" y="135"/>
                    <a:pt x="2306" y="1"/>
                    <a:pt x="2126"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50"/>
            <p:cNvSpPr/>
            <p:nvPr/>
          </p:nvSpPr>
          <p:spPr>
            <a:xfrm>
              <a:off x="6420955" y="3531729"/>
              <a:ext cx="153837" cy="34376"/>
            </a:xfrm>
            <a:custGeom>
              <a:avLst/>
              <a:gdLst/>
              <a:ahLst/>
              <a:cxnLst/>
              <a:rect l="l" t="t" r="r" b="b"/>
              <a:pathLst>
                <a:path w="1799" h="402" extrusionOk="0">
                  <a:moveTo>
                    <a:pt x="1752" y="0"/>
                  </a:moveTo>
                  <a:lnTo>
                    <a:pt x="47" y="320"/>
                  </a:lnTo>
                  <a:cubicBezTo>
                    <a:pt x="16" y="340"/>
                    <a:pt x="1" y="355"/>
                    <a:pt x="16" y="371"/>
                  </a:cubicBezTo>
                  <a:cubicBezTo>
                    <a:pt x="16" y="386"/>
                    <a:pt x="32" y="401"/>
                    <a:pt x="47" y="401"/>
                  </a:cubicBezTo>
                  <a:lnTo>
                    <a:pt x="1767" y="81"/>
                  </a:lnTo>
                  <a:cubicBezTo>
                    <a:pt x="1783" y="66"/>
                    <a:pt x="1798" y="50"/>
                    <a:pt x="1798" y="31"/>
                  </a:cubicBezTo>
                  <a:cubicBezTo>
                    <a:pt x="1783" y="16"/>
                    <a:pt x="1767" y="0"/>
                    <a:pt x="1752"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7808ADB0-788C-7AEF-9BB2-BD15C10CE4E8}"/>
              </a:ext>
            </a:extLst>
          </p:cNvPr>
          <p:cNvSpPr txBox="1"/>
          <p:nvPr/>
        </p:nvSpPr>
        <p:spPr>
          <a:xfrm>
            <a:off x="460124" y="80886"/>
            <a:ext cx="8359140" cy="658835"/>
          </a:xfrm>
          <a:prstGeom prst="rect">
            <a:avLst/>
          </a:prstGeom>
          <a:noFill/>
        </p:spPr>
        <p:txBody>
          <a:bodyPr wrap="square">
            <a:spAutoFit/>
          </a:bodyPr>
          <a:lstStyle/>
          <a:p>
            <a:pPr marL="0" marR="0" algn="ctr">
              <a:lnSpc>
                <a:spcPct val="150000"/>
              </a:lnSpc>
              <a:spcBef>
                <a:spcPts val="0"/>
              </a:spcBef>
              <a:spcAft>
                <a:spcPts val="1000"/>
              </a:spcAft>
            </a:pPr>
            <a:r>
              <a:rPr lang="en-US" sz="2800" b="1">
                <a:latin typeface="+mj-lt"/>
                <a:ea typeface="Times New Roman" panose="02020603050405020304" pitchFamily="18" charset="0"/>
              </a:rPr>
              <a:t>III</a:t>
            </a:r>
            <a:r>
              <a:rPr lang="en-US" sz="2800" b="1">
                <a:effectLst/>
                <a:latin typeface="+mj-lt"/>
                <a:ea typeface="Times New Roman" panose="02020603050405020304" pitchFamily="18" charset="0"/>
              </a:rPr>
              <a:t>. Một số yếu tố ảnh hưởng đến hô hấp tế bào </a:t>
            </a:r>
            <a:endParaRPr lang="en-US" sz="2800">
              <a:effectLst/>
              <a:latin typeface="+mj-lt"/>
              <a:ea typeface="Calibri" panose="020F0502020204030204" pitchFamily="34" charset="0"/>
            </a:endParaRPr>
          </a:p>
        </p:txBody>
      </p:sp>
      <p:sp>
        <p:nvSpPr>
          <p:cNvPr id="7" name="Thought Bubble: Cloud 6">
            <a:extLst>
              <a:ext uri="{FF2B5EF4-FFF2-40B4-BE49-F238E27FC236}">
                <a16:creationId xmlns:a16="http://schemas.microsoft.com/office/drawing/2014/main" id="{FD0B8F6F-75F3-B4F8-9CEC-2F7CE9D72460}"/>
              </a:ext>
            </a:extLst>
          </p:cNvPr>
          <p:cNvSpPr/>
          <p:nvPr/>
        </p:nvSpPr>
        <p:spPr>
          <a:xfrm>
            <a:off x="2922917" y="739721"/>
            <a:ext cx="5733021" cy="28694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DF1B40F-2EE7-55C3-A366-3993081718E1}"/>
              </a:ext>
            </a:extLst>
          </p:cNvPr>
          <p:cNvSpPr txBox="1"/>
          <p:nvPr/>
        </p:nvSpPr>
        <p:spPr>
          <a:xfrm>
            <a:off x="3514911" y="1319939"/>
            <a:ext cx="4881573" cy="1703030"/>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Quá trình hô hấp tế bào có thể bị ảnh hưởng bởi một số yếu tố môi trường như nhiệt độ, hàm lượng nước, nồng độ oxygen, nồng độ carbon dioxide,... </a:t>
            </a:r>
            <a:endParaRPr lang="en-US" sz="1800">
              <a:effectLst/>
              <a:latin typeface="+mj-lt"/>
              <a:ea typeface="Calibri" panose="020F0502020204030204" pitchFamily="34" charset="0"/>
            </a:endParaRPr>
          </a:p>
        </p:txBody>
      </p:sp>
      <p:pic>
        <p:nvPicPr>
          <p:cNvPr id="10" name="Picture 5">
            <a:extLst>
              <a:ext uri="{FF2B5EF4-FFF2-40B4-BE49-F238E27FC236}">
                <a16:creationId xmlns:a16="http://schemas.microsoft.com/office/drawing/2014/main" id="{48F613E3-AADE-32B9-EE46-7E4E814D21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95961" y="1624259"/>
            <a:ext cx="1843713" cy="30090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64"/>
        <p:cNvGrpSpPr/>
        <p:nvPr/>
      </p:nvGrpSpPr>
      <p:grpSpPr>
        <a:xfrm>
          <a:off x="0" y="0"/>
          <a:ext cx="0" cy="0"/>
          <a:chOff x="0" y="0"/>
          <a:chExt cx="0" cy="0"/>
        </a:xfrm>
      </p:grpSpPr>
      <p:sp>
        <p:nvSpPr>
          <p:cNvPr id="3385" name="Google Shape;3385;p52"/>
          <p:cNvSpPr/>
          <p:nvPr/>
        </p:nvSpPr>
        <p:spPr>
          <a:xfrm>
            <a:off x="6962375" y="4757225"/>
            <a:ext cx="1140600" cy="237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52"/>
          <p:cNvSpPr/>
          <p:nvPr/>
        </p:nvSpPr>
        <p:spPr>
          <a:xfrm>
            <a:off x="8155424" y="4757225"/>
            <a:ext cx="840300" cy="237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7" name="Google Shape;3387;p52"/>
          <p:cNvGrpSpPr/>
          <p:nvPr/>
        </p:nvGrpSpPr>
        <p:grpSpPr>
          <a:xfrm>
            <a:off x="7215693" y="3444578"/>
            <a:ext cx="744865" cy="1462324"/>
            <a:chOff x="415133" y="2174439"/>
            <a:chExt cx="444430" cy="872509"/>
          </a:xfrm>
        </p:grpSpPr>
        <p:sp>
          <p:nvSpPr>
            <p:cNvPr id="3388" name="Google Shape;3388;p52"/>
            <p:cNvSpPr/>
            <p:nvPr/>
          </p:nvSpPr>
          <p:spPr>
            <a:xfrm>
              <a:off x="623026" y="2441508"/>
              <a:ext cx="104651" cy="181362"/>
            </a:xfrm>
            <a:custGeom>
              <a:avLst/>
              <a:gdLst/>
              <a:ahLst/>
              <a:cxnLst/>
              <a:rect l="l" t="t" r="r" b="b"/>
              <a:pathLst>
                <a:path w="3712" h="6433" extrusionOk="0">
                  <a:moveTo>
                    <a:pt x="3530" y="1"/>
                  </a:moveTo>
                  <a:cubicBezTo>
                    <a:pt x="3521" y="1"/>
                    <a:pt x="3512" y="1"/>
                    <a:pt x="3503" y="3"/>
                  </a:cubicBezTo>
                  <a:cubicBezTo>
                    <a:pt x="1945" y="99"/>
                    <a:pt x="869" y="1210"/>
                    <a:pt x="371" y="3250"/>
                  </a:cubicBezTo>
                  <a:cubicBezTo>
                    <a:pt x="1" y="4747"/>
                    <a:pt x="82" y="6193"/>
                    <a:pt x="97" y="6255"/>
                  </a:cubicBezTo>
                  <a:cubicBezTo>
                    <a:pt x="97" y="6351"/>
                    <a:pt x="178" y="6432"/>
                    <a:pt x="275" y="6432"/>
                  </a:cubicBezTo>
                  <a:lnTo>
                    <a:pt x="290" y="6432"/>
                  </a:lnTo>
                  <a:cubicBezTo>
                    <a:pt x="387" y="6417"/>
                    <a:pt x="468" y="6336"/>
                    <a:pt x="468" y="6240"/>
                  </a:cubicBezTo>
                  <a:cubicBezTo>
                    <a:pt x="468" y="6174"/>
                    <a:pt x="178" y="566"/>
                    <a:pt x="3538" y="373"/>
                  </a:cubicBezTo>
                  <a:cubicBezTo>
                    <a:pt x="3634" y="373"/>
                    <a:pt x="3711" y="277"/>
                    <a:pt x="3711" y="180"/>
                  </a:cubicBezTo>
                  <a:cubicBezTo>
                    <a:pt x="3697" y="78"/>
                    <a:pt x="3628" y="1"/>
                    <a:pt x="353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52"/>
            <p:cNvSpPr/>
            <p:nvPr/>
          </p:nvSpPr>
          <p:spPr>
            <a:xfrm>
              <a:off x="484825" y="2501841"/>
              <a:ext cx="92020" cy="110599"/>
            </a:xfrm>
            <a:custGeom>
              <a:avLst/>
              <a:gdLst/>
              <a:ahLst/>
              <a:cxnLst/>
              <a:rect l="l" t="t" r="r" b="b"/>
              <a:pathLst>
                <a:path w="3264" h="3923" extrusionOk="0">
                  <a:moveTo>
                    <a:pt x="192" y="1"/>
                  </a:moveTo>
                  <a:cubicBezTo>
                    <a:pt x="97" y="1"/>
                    <a:pt x="30" y="75"/>
                    <a:pt x="16" y="162"/>
                  </a:cubicBezTo>
                  <a:cubicBezTo>
                    <a:pt x="1" y="258"/>
                    <a:pt x="82" y="354"/>
                    <a:pt x="193" y="370"/>
                  </a:cubicBezTo>
                  <a:cubicBezTo>
                    <a:pt x="1304" y="466"/>
                    <a:pt x="2091" y="1045"/>
                    <a:pt x="2492" y="2106"/>
                  </a:cubicBezTo>
                  <a:cubicBezTo>
                    <a:pt x="2797" y="2912"/>
                    <a:pt x="2766" y="3714"/>
                    <a:pt x="2766" y="3714"/>
                  </a:cubicBezTo>
                  <a:cubicBezTo>
                    <a:pt x="2766" y="3826"/>
                    <a:pt x="2847" y="3907"/>
                    <a:pt x="2944" y="3922"/>
                  </a:cubicBezTo>
                  <a:lnTo>
                    <a:pt x="2959" y="3922"/>
                  </a:lnTo>
                  <a:cubicBezTo>
                    <a:pt x="3055" y="3922"/>
                    <a:pt x="3136" y="3841"/>
                    <a:pt x="3136" y="3745"/>
                  </a:cubicBezTo>
                  <a:cubicBezTo>
                    <a:pt x="3136" y="3698"/>
                    <a:pt x="3264" y="258"/>
                    <a:pt x="224" y="3"/>
                  </a:cubicBezTo>
                  <a:cubicBezTo>
                    <a:pt x="213" y="1"/>
                    <a:pt x="202" y="1"/>
                    <a:pt x="192"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52"/>
            <p:cNvSpPr/>
            <p:nvPr/>
          </p:nvSpPr>
          <p:spPr>
            <a:xfrm>
              <a:off x="504306" y="2354618"/>
              <a:ext cx="106032" cy="283250"/>
            </a:xfrm>
            <a:custGeom>
              <a:avLst/>
              <a:gdLst/>
              <a:ahLst/>
              <a:cxnLst/>
              <a:rect l="l" t="t" r="r" b="b"/>
              <a:pathLst>
                <a:path w="3761" h="10047" extrusionOk="0">
                  <a:moveTo>
                    <a:pt x="210" y="0"/>
                  </a:moveTo>
                  <a:cubicBezTo>
                    <a:pt x="162" y="0"/>
                    <a:pt x="114" y="16"/>
                    <a:pt x="81" y="49"/>
                  </a:cubicBezTo>
                  <a:cubicBezTo>
                    <a:pt x="0" y="130"/>
                    <a:pt x="0" y="242"/>
                    <a:pt x="81" y="323"/>
                  </a:cubicBezTo>
                  <a:cubicBezTo>
                    <a:pt x="2137" y="2313"/>
                    <a:pt x="2862" y="4790"/>
                    <a:pt x="3101" y="6525"/>
                  </a:cubicBezTo>
                  <a:cubicBezTo>
                    <a:pt x="3375" y="8388"/>
                    <a:pt x="3167" y="9819"/>
                    <a:pt x="3167" y="9819"/>
                  </a:cubicBezTo>
                  <a:cubicBezTo>
                    <a:pt x="3136" y="9931"/>
                    <a:pt x="3217" y="10027"/>
                    <a:pt x="3313" y="10047"/>
                  </a:cubicBezTo>
                  <a:lnTo>
                    <a:pt x="3344" y="10047"/>
                  </a:lnTo>
                  <a:cubicBezTo>
                    <a:pt x="3441" y="10047"/>
                    <a:pt x="3522" y="9981"/>
                    <a:pt x="3522" y="9885"/>
                  </a:cubicBezTo>
                  <a:cubicBezTo>
                    <a:pt x="3537" y="9819"/>
                    <a:pt x="3761" y="8407"/>
                    <a:pt x="3487" y="6479"/>
                  </a:cubicBezTo>
                  <a:cubicBezTo>
                    <a:pt x="3232" y="4693"/>
                    <a:pt x="2476" y="2140"/>
                    <a:pt x="339" y="49"/>
                  </a:cubicBezTo>
                  <a:cubicBezTo>
                    <a:pt x="307" y="16"/>
                    <a:pt x="258" y="0"/>
                    <a:pt x="2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52"/>
            <p:cNvSpPr/>
            <p:nvPr/>
          </p:nvSpPr>
          <p:spPr>
            <a:xfrm>
              <a:off x="485276" y="2592931"/>
              <a:ext cx="231517" cy="56695"/>
            </a:xfrm>
            <a:custGeom>
              <a:avLst/>
              <a:gdLst/>
              <a:ahLst/>
              <a:cxnLst/>
              <a:rect l="l" t="t" r="r" b="b"/>
              <a:pathLst>
                <a:path w="8212" h="2011" extrusionOk="0">
                  <a:moveTo>
                    <a:pt x="3954" y="1"/>
                  </a:moveTo>
                  <a:cubicBezTo>
                    <a:pt x="2669" y="1"/>
                    <a:pt x="1593" y="595"/>
                    <a:pt x="883" y="1112"/>
                  </a:cubicBezTo>
                  <a:cubicBezTo>
                    <a:pt x="324" y="1528"/>
                    <a:pt x="0" y="1914"/>
                    <a:pt x="0" y="1914"/>
                  </a:cubicBezTo>
                  <a:lnTo>
                    <a:pt x="8212" y="2010"/>
                  </a:lnTo>
                  <a:cubicBezTo>
                    <a:pt x="8212" y="2010"/>
                    <a:pt x="7633" y="1416"/>
                    <a:pt x="6734" y="869"/>
                  </a:cubicBezTo>
                  <a:cubicBezTo>
                    <a:pt x="5978" y="417"/>
                    <a:pt x="4999" y="1"/>
                    <a:pt x="3954"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52"/>
            <p:cNvSpPr/>
            <p:nvPr/>
          </p:nvSpPr>
          <p:spPr>
            <a:xfrm>
              <a:off x="491140" y="2617403"/>
              <a:ext cx="215757" cy="23202"/>
            </a:xfrm>
            <a:custGeom>
              <a:avLst/>
              <a:gdLst/>
              <a:ahLst/>
              <a:cxnLst/>
              <a:rect l="l" t="t" r="r" b="b"/>
              <a:pathLst>
                <a:path w="7653" h="823" extrusionOk="0">
                  <a:moveTo>
                    <a:pt x="6526" y="1"/>
                  </a:moveTo>
                  <a:cubicBezTo>
                    <a:pt x="5547" y="417"/>
                    <a:pt x="4455" y="548"/>
                    <a:pt x="3456" y="548"/>
                  </a:cubicBezTo>
                  <a:cubicBezTo>
                    <a:pt x="2268" y="548"/>
                    <a:pt x="1238" y="355"/>
                    <a:pt x="675" y="244"/>
                  </a:cubicBezTo>
                  <a:cubicBezTo>
                    <a:pt x="386" y="467"/>
                    <a:pt x="162" y="660"/>
                    <a:pt x="0" y="822"/>
                  </a:cubicBezTo>
                  <a:lnTo>
                    <a:pt x="7653" y="822"/>
                  </a:lnTo>
                  <a:cubicBezTo>
                    <a:pt x="7394" y="595"/>
                    <a:pt x="7009" y="290"/>
                    <a:pt x="6526"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52"/>
            <p:cNvSpPr/>
            <p:nvPr/>
          </p:nvSpPr>
          <p:spPr>
            <a:xfrm>
              <a:off x="475381" y="2640577"/>
              <a:ext cx="384179" cy="387337"/>
            </a:xfrm>
            <a:custGeom>
              <a:avLst/>
              <a:gdLst/>
              <a:ahLst/>
              <a:cxnLst/>
              <a:rect l="l" t="t" r="r" b="b"/>
              <a:pathLst>
                <a:path w="13627" h="13739" extrusionOk="0">
                  <a:moveTo>
                    <a:pt x="0" y="0"/>
                  </a:moveTo>
                  <a:lnTo>
                    <a:pt x="513" y="7938"/>
                  </a:lnTo>
                  <a:lnTo>
                    <a:pt x="594" y="9095"/>
                  </a:lnTo>
                  <a:lnTo>
                    <a:pt x="706" y="10734"/>
                  </a:lnTo>
                  <a:lnTo>
                    <a:pt x="752" y="11521"/>
                  </a:lnTo>
                  <a:lnTo>
                    <a:pt x="752" y="13739"/>
                  </a:lnTo>
                  <a:lnTo>
                    <a:pt x="13627" y="13739"/>
                  </a:lnTo>
                  <a:cubicBezTo>
                    <a:pt x="13627" y="13739"/>
                    <a:pt x="13627" y="13481"/>
                    <a:pt x="13577" y="13095"/>
                  </a:cubicBezTo>
                  <a:cubicBezTo>
                    <a:pt x="13500" y="12470"/>
                    <a:pt x="13288" y="11537"/>
                    <a:pt x="12775" y="11054"/>
                  </a:cubicBezTo>
                  <a:cubicBezTo>
                    <a:pt x="12277" y="10572"/>
                    <a:pt x="10268" y="9720"/>
                    <a:pt x="8983" y="9111"/>
                  </a:cubicBezTo>
                  <a:cubicBezTo>
                    <a:pt x="8613" y="8949"/>
                    <a:pt x="8389" y="8582"/>
                    <a:pt x="8420" y="8177"/>
                  </a:cubicBezTo>
                  <a:lnTo>
                    <a:pt x="8532" y="6345"/>
                  </a:lnTo>
                  <a:lnTo>
                    <a:pt x="8597" y="5446"/>
                  </a:lnTo>
                  <a:lnTo>
                    <a:pt x="8678" y="4320"/>
                  </a:lnTo>
                  <a:lnTo>
                    <a:pt x="8725" y="3406"/>
                  </a:lnTo>
                  <a:lnTo>
                    <a:pt x="8948" y="0"/>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52"/>
            <p:cNvSpPr/>
            <p:nvPr/>
          </p:nvSpPr>
          <p:spPr>
            <a:xfrm>
              <a:off x="604870" y="2736573"/>
              <a:ext cx="116491" cy="25824"/>
            </a:xfrm>
            <a:custGeom>
              <a:avLst/>
              <a:gdLst/>
              <a:ahLst/>
              <a:cxnLst/>
              <a:rect l="l" t="t" r="r" b="b"/>
              <a:pathLst>
                <a:path w="4132" h="916" extrusionOk="0">
                  <a:moveTo>
                    <a:pt x="452" y="1"/>
                  </a:moveTo>
                  <a:cubicBezTo>
                    <a:pt x="325" y="1"/>
                    <a:pt x="209" y="67"/>
                    <a:pt x="132" y="144"/>
                  </a:cubicBezTo>
                  <a:cubicBezTo>
                    <a:pt x="51" y="225"/>
                    <a:pt x="1" y="337"/>
                    <a:pt x="1" y="468"/>
                  </a:cubicBezTo>
                  <a:cubicBezTo>
                    <a:pt x="1" y="707"/>
                    <a:pt x="209" y="915"/>
                    <a:pt x="452" y="915"/>
                  </a:cubicBezTo>
                  <a:lnTo>
                    <a:pt x="4085" y="915"/>
                  </a:lnTo>
                  <a:lnTo>
                    <a:pt x="4132" y="1"/>
                  </a:ln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52"/>
            <p:cNvSpPr/>
            <p:nvPr/>
          </p:nvSpPr>
          <p:spPr>
            <a:xfrm>
              <a:off x="604870" y="2794115"/>
              <a:ext cx="112911" cy="25373"/>
            </a:xfrm>
            <a:custGeom>
              <a:avLst/>
              <a:gdLst/>
              <a:ahLst/>
              <a:cxnLst/>
              <a:rect l="l" t="t" r="r" b="b"/>
              <a:pathLst>
                <a:path w="4005" h="900" extrusionOk="0">
                  <a:moveTo>
                    <a:pt x="452" y="0"/>
                  </a:moveTo>
                  <a:cubicBezTo>
                    <a:pt x="325" y="0"/>
                    <a:pt x="209" y="50"/>
                    <a:pt x="132" y="128"/>
                  </a:cubicBezTo>
                  <a:cubicBezTo>
                    <a:pt x="51" y="209"/>
                    <a:pt x="1" y="320"/>
                    <a:pt x="1" y="452"/>
                  </a:cubicBezTo>
                  <a:cubicBezTo>
                    <a:pt x="1" y="706"/>
                    <a:pt x="209" y="899"/>
                    <a:pt x="452" y="899"/>
                  </a:cubicBezTo>
                  <a:lnTo>
                    <a:pt x="3939" y="899"/>
                  </a:lnTo>
                  <a:lnTo>
                    <a:pt x="4004" y="0"/>
                  </a:ln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52"/>
            <p:cNvSpPr/>
            <p:nvPr/>
          </p:nvSpPr>
          <p:spPr>
            <a:xfrm>
              <a:off x="496582" y="3027917"/>
              <a:ext cx="112009" cy="19030"/>
            </a:xfrm>
            <a:custGeom>
              <a:avLst/>
              <a:gdLst/>
              <a:ahLst/>
              <a:cxnLst/>
              <a:rect l="l" t="t" r="r" b="b"/>
              <a:pathLst>
                <a:path w="3973" h="675" extrusionOk="0">
                  <a:moveTo>
                    <a:pt x="0" y="0"/>
                  </a:moveTo>
                  <a:cubicBezTo>
                    <a:pt x="0" y="370"/>
                    <a:pt x="309" y="675"/>
                    <a:pt x="675" y="675"/>
                  </a:cubicBezTo>
                  <a:lnTo>
                    <a:pt x="3298" y="675"/>
                  </a:lnTo>
                  <a:cubicBezTo>
                    <a:pt x="3664" y="675"/>
                    <a:pt x="3973" y="370"/>
                    <a:pt x="3973"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52"/>
            <p:cNvSpPr/>
            <p:nvPr/>
          </p:nvSpPr>
          <p:spPr>
            <a:xfrm>
              <a:off x="629792" y="3027917"/>
              <a:ext cx="229769" cy="19030"/>
            </a:xfrm>
            <a:custGeom>
              <a:avLst/>
              <a:gdLst/>
              <a:ahLst/>
              <a:cxnLst/>
              <a:rect l="l" t="t" r="r" b="b"/>
              <a:pathLst>
                <a:path w="8150" h="675" extrusionOk="0">
                  <a:moveTo>
                    <a:pt x="0" y="0"/>
                  </a:moveTo>
                  <a:cubicBezTo>
                    <a:pt x="0" y="370"/>
                    <a:pt x="309" y="675"/>
                    <a:pt x="675" y="675"/>
                  </a:cubicBezTo>
                  <a:lnTo>
                    <a:pt x="7475" y="675"/>
                  </a:lnTo>
                  <a:cubicBezTo>
                    <a:pt x="7845" y="675"/>
                    <a:pt x="8150" y="370"/>
                    <a:pt x="8150"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52"/>
            <p:cNvSpPr/>
            <p:nvPr/>
          </p:nvSpPr>
          <p:spPr>
            <a:xfrm>
              <a:off x="438617" y="2640577"/>
              <a:ext cx="315812" cy="75415"/>
            </a:xfrm>
            <a:custGeom>
              <a:avLst/>
              <a:gdLst/>
              <a:ahLst/>
              <a:cxnLst/>
              <a:rect l="l" t="t" r="r" b="b"/>
              <a:pathLst>
                <a:path w="11202" h="2675" extrusionOk="0">
                  <a:moveTo>
                    <a:pt x="1304" y="0"/>
                  </a:moveTo>
                  <a:cubicBezTo>
                    <a:pt x="1304" y="0"/>
                    <a:pt x="0" y="2264"/>
                    <a:pt x="355" y="2507"/>
                  </a:cubicBezTo>
                  <a:cubicBezTo>
                    <a:pt x="519" y="2606"/>
                    <a:pt x="948" y="2675"/>
                    <a:pt x="1456" y="2675"/>
                  </a:cubicBezTo>
                  <a:cubicBezTo>
                    <a:pt x="2094" y="2675"/>
                    <a:pt x="2856" y="2567"/>
                    <a:pt x="3375" y="2280"/>
                  </a:cubicBezTo>
                  <a:cubicBezTo>
                    <a:pt x="4309" y="1767"/>
                    <a:pt x="4629" y="594"/>
                    <a:pt x="4629" y="594"/>
                  </a:cubicBezTo>
                  <a:cubicBezTo>
                    <a:pt x="4629" y="594"/>
                    <a:pt x="5030" y="1412"/>
                    <a:pt x="5624" y="1605"/>
                  </a:cubicBezTo>
                  <a:cubicBezTo>
                    <a:pt x="5950" y="1710"/>
                    <a:pt x="7351" y="1768"/>
                    <a:pt x="8619" y="1768"/>
                  </a:cubicBezTo>
                  <a:cubicBezTo>
                    <a:pt x="9679" y="1768"/>
                    <a:pt x="10647" y="1727"/>
                    <a:pt x="10816" y="1639"/>
                  </a:cubicBezTo>
                  <a:cubicBezTo>
                    <a:pt x="11201" y="1447"/>
                    <a:pt x="10252" y="0"/>
                    <a:pt x="1025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52"/>
            <p:cNvSpPr/>
            <p:nvPr/>
          </p:nvSpPr>
          <p:spPr>
            <a:xfrm>
              <a:off x="858125" y="3009733"/>
              <a:ext cx="1438" cy="18184"/>
            </a:xfrm>
            <a:custGeom>
              <a:avLst/>
              <a:gdLst/>
              <a:ahLst/>
              <a:cxnLst/>
              <a:rect l="l" t="t" r="r" b="b"/>
              <a:pathLst>
                <a:path w="51" h="645" extrusionOk="0">
                  <a:moveTo>
                    <a:pt x="1" y="1"/>
                  </a:moveTo>
                  <a:cubicBezTo>
                    <a:pt x="51" y="387"/>
                    <a:pt x="51" y="645"/>
                    <a:pt x="51" y="645"/>
                  </a:cubicBezTo>
                  <a:cubicBezTo>
                    <a:pt x="51" y="645"/>
                    <a:pt x="51" y="371"/>
                    <a:pt x="1" y="1"/>
                  </a:cubicBez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52"/>
            <p:cNvSpPr/>
            <p:nvPr/>
          </p:nvSpPr>
          <p:spPr>
            <a:xfrm>
              <a:off x="495257" y="2943198"/>
              <a:ext cx="364303" cy="84718"/>
            </a:xfrm>
            <a:custGeom>
              <a:avLst/>
              <a:gdLst/>
              <a:ahLst/>
              <a:cxnLst/>
              <a:rect l="l" t="t" r="r" b="b"/>
              <a:pathLst>
                <a:path w="12922" h="3005" extrusionOk="0">
                  <a:moveTo>
                    <a:pt x="1" y="0"/>
                  </a:moveTo>
                  <a:lnTo>
                    <a:pt x="47" y="787"/>
                  </a:lnTo>
                  <a:lnTo>
                    <a:pt x="47" y="3005"/>
                  </a:lnTo>
                  <a:lnTo>
                    <a:pt x="12922" y="3005"/>
                  </a:lnTo>
                  <a:cubicBezTo>
                    <a:pt x="12922" y="3005"/>
                    <a:pt x="12922" y="2731"/>
                    <a:pt x="12872" y="2361"/>
                  </a:cubicBezTo>
                  <a:cubicBezTo>
                    <a:pt x="11830" y="2457"/>
                    <a:pt x="10847" y="2507"/>
                    <a:pt x="9933" y="2507"/>
                  </a:cubicBezTo>
                  <a:cubicBezTo>
                    <a:pt x="4599" y="2507"/>
                    <a:pt x="1285" y="965"/>
                    <a:pt x="1" y="0"/>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52"/>
            <p:cNvSpPr/>
            <p:nvPr/>
          </p:nvSpPr>
          <p:spPr>
            <a:xfrm>
              <a:off x="496582" y="3027917"/>
              <a:ext cx="112009" cy="0"/>
            </a:xfrm>
            <a:custGeom>
              <a:avLst/>
              <a:gdLst/>
              <a:ahLst/>
              <a:cxnLst/>
              <a:rect l="l" t="t" r="r" b="b"/>
              <a:pathLst>
                <a:path w="3973" extrusionOk="0">
                  <a:moveTo>
                    <a:pt x="1096" y="0"/>
                  </a:moveTo>
                  <a:lnTo>
                    <a:pt x="0" y="0"/>
                  </a:lnTo>
                  <a:lnTo>
                    <a:pt x="0" y="0"/>
                  </a:lnTo>
                  <a:lnTo>
                    <a:pt x="1096" y="0"/>
                  </a:lnTo>
                  <a:lnTo>
                    <a:pt x="1096" y="0"/>
                  </a:lnTo>
                  <a:close/>
                  <a:moveTo>
                    <a:pt x="3973" y="0"/>
                  </a:moveTo>
                  <a:lnTo>
                    <a:pt x="2928" y="0"/>
                  </a:lnTo>
                  <a:lnTo>
                    <a:pt x="2928" y="0"/>
                  </a:lnTo>
                  <a:lnTo>
                    <a:pt x="3973"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52"/>
            <p:cNvSpPr/>
            <p:nvPr/>
          </p:nvSpPr>
          <p:spPr>
            <a:xfrm>
              <a:off x="629792" y="3027917"/>
              <a:ext cx="229769" cy="0"/>
            </a:xfrm>
            <a:custGeom>
              <a:avLst/>
              <a:gdLst/>
              <a:ahLst/>
              <a:cxnLst/>
              <a:rect l="l" t="t" r="r" b="b"/>
              <a:pathLst>
                <a:path w="8150" extrusionOk="0">
                  <a:moveTo>
                    <a:pt x="1335" y="0"/>
                  </a:moveTo>
                  <a:lnTo>
                    <a:pt x="0" y="0"/>
                  </a:lnTo>
                  <a:lnTo>
                    <a:pt x="0" y="0"/>
                  </a:lnTo>
                  <a:lnTo>
                    <a:pt x="1335" y="0"/>
                  </a:lnTo>
                  <a:lnTo>
                    <a:pt x="1335" y="0"/>
                  </a:lnTo>
                  <a:close/>
                  <a:moveTo>
                    <a:pt x="5034" y="0"/>
                  </a:moveTo>
                  <a:lnTo>
                    <a:pt x="3182" y="0"/>
                  </a:lnTo>
                  <a:lnTo>
                    <a:pt x="3182" y="0"/>
                  </a:lnTo>
                  <a:lnTo>
                    <a:pt x="5034" y="0"/>
                  </a:lnTo>
                  <a:lnTo>
                    <a:pt x="5034" y="0"/>
                  </a:lnTo>
                  <a:close/>
                  <a:moveTo>
                    <a:pt x="8150" y="0"/>
                  </a:moveTo>
                  <a:lnTo>
                    <a:pt x="6881" y="0"/>
                  </a:lnTo>
                  <a:lnTo>
                    <a:pt x="6881" y="0"/>
                  </a:lnTo>
                  <a:lnTo>
                    <a:pt x="8150"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52"/>
            <p:cNvSpPr/>
            <p:nvPr/>
          </p:nvSpPr>
          <p:spPr>
            <a:xfrm>
              <a:off x="592691" y="2724845"/>
              <a:ext cx="145868" cy="25796"/>
            </a:xfrm>
            <a:custGeom>
              <a:avLst/>
              <a:gdLst/>
              <a:ahLst/>
              <a:cxnLst/>
              <a:rect l="l" t="t" r="r" b="b"/>
              <a:pathLst>
                <a:path w="5174" h="915" extrusionOk="0">
                  <a:moveTo>
                    <a:pt x="468" y="0"/>
                  </a:moveTo>
                  <a:cubicBezTo>
                    <a:pt x="209" y="0"/>
                    <a:pt x="1" y="209"/>
                    <a:pt x="1" y="463"/>
                  </a:cubicBezTo>
                  <a:cubicBezTo>
                    <a:pt x="1" y="706"/>
                    <a:pt x="209" y="915"/>
                    <a:pt x="468" y="915"/>
                  </a:cubicBezTo>
                  <a:lnTo>
                    <a:pt x="4726" y="915"/>
                  </a:lnTo>
                  <a:cubicBezTo>
                    <a:pt x="4980" y="915"/>
                    <a:pt x="5173" y="706"/>
                    <a:pt x="5173" y="463"/>
                  </a:cubicBezTo>
                  <a:cubicBezTo>
                    <a:pt x="5173" y="209"/>
                    <a:pt x="4980" y="0"/>
                    <a:pt x="472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52"/>
            <p:cNvSpPr/>
            <p:nvPr/>
          </p:nvSpPr>
          <p:spPr>
            <a:xfrm>
              <a:off x="592691" y="2782358"/>
              <a:ext cx="145868" cy="25796"/>
            </a:xfrm>
            <a:custGeom>
              <a:avLst/>
              <a:gdLst/>
              <a:ahLst/>
              <a:cxnLst/>
              <a:rect l="l" t="t" r="r" b="b"/>
              <a:pathLst>
                <a:path w="5174" h="915" extrusionOk="0">
                  <a:moveTo>
                    <a:pt x="468" y="1"/>
                  </a:moveTo>
                  <a:cubicBezTo>
                    <a:pt x="209" y="1"/>
                    <a:pt x="1" y="209"/>
                    <a:pt x="1" y="448"/>
                  </a:cubicBezTo>
                  <a:cubicBezTo>
                    <a:pt x="1" y="707"/>
                    <a:pt x="209" y="915"/>
                    <a:pt x="468" y="915"/>
                  </a:cubicBezTo>
                  <a:lnTo>
                    <a:pt x="4726" y="915"/>
                  </a:lnTo>
                  <a:cubicBezTo>
                    <a:pt x="4980" y="915"/>
                    <a:pt x="5173" y="707"/>
                    <a:pt x="5173" y="448"/>
                  </a:cubicBezTo>
                  <a:cubicBezTo>
                    <a:pt x="5173" y="209"/>
                    <a:pt x="4980" y="1"/>
                    <a:pt x="472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52"/>
            <p:cNvSpPr/>
            <p:nvPr/>
          </p:nvSpPr>
          <p:spPr>
            <a:xfrm>
              <a:off x="489844" y="2864343"/>
              <a:ext cx="48068" cy="32675"/>
            </a:xfrm>
            <a:custGeom>
              <a:avLst/>
              <a:gdLst/>
              <a:ahLst/>
              <a:cxnLst/>
              <a:rect l="l" t="t" r="r" b="b"/>
              <a:pathLst>
                <a:path w="1705" h="1159" extrusionOk="0">
                  <a:moveTo>
                    <a:pt x="0" y="1"/>
                  </a:moveTo>
                  <a:lnTo>
                    <a:pt x="81" y="1158"/>
                  </a:lnTo>
                  <a:lnTo>
                    <a:pt x="1126" y="1158"/>
                  </a:lnTo>
                  <a:cubicBezTo>
                    <a:pt x="1284" y="1158"/>
                    <a:pt x="1431" y="1093"/>
                    <a:pt x="1543" y="996"/>
                  </a:cubicBezTo>
                  <a:cubicBezTo>
                    <a:pt x="1639" y="884"/>
                    <a:pt x="1705" y="742"/>
                    <a:pt x="1705" y="580"/>
                  </a:cubicBezTo>
                  <a:cubicBezTo>
                    <a:pt x="1705" y="259"/>
                    <a:pt x="1446" y="1"/>
                    <a:pt x="1126"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52"/>
            <p:cNvSpPr/>
            <p:nvPr/>
          </p:nvSpPr>
          <p:spPr>
            <a:xfrm>
              <a:off x="498132" y="2737814"/>
              <a:ext cx="64420" cy="51846"/>
            </a:xfrm>
            <a:custGeom>
              <a:avLst/>
              <a:gdLst/>
              <a:ahLst/>
              <a:cxnLst/>
              <a:rect l="l" t="t" r="r" b="b"/>
              <a:pathLst>
                <a:path w="2285" h="1839" extrusionOk="0">
                  <a:moveTo>
                    <a:pt x="1138" y="0"/>
                  </a:moveTo>
                  <a:cubicBezTo>
                    <a:pt x="997" y="0"/>
                    <a:pt x="849" y="31"/>
                    <a:pt x="701" y="100"/>
                  </a:cubicBezTo>
                  <a:cubicBezTo>
                    <a:pt x="543" y="181"/>
                    <a:pt x="412" y="312"/>
                    <a:pt x="331" y="470"/>
                  </a:cubicBezTo>
                  <a:cubicBezTo>
                    <a:pt x="1" y="1171"/>
                    <a:pt x="498" y="1838"/>
                    <a:pt x="1149" y="1838"/>
                  </a:cubicBezTo>
                  <a:cubicBezTo>
                    <a:pt x="1289" y="1838"/>
                    <a:pt x="1437" y="1807"/>
                    <a:pt x="1584" y="1739"/>
                  </a:cubicBezTo>
                  <a:cubicBezTo>
                    <a:pt x="1746" y="1662"/>
                    <a:pt x="1874" y="1531"/>
                    <a:pt x="1955" y="1353"/>
                  </a:cubicBezTo>
                  <a:cubicBezTo>
                    <a:pt x="2285" y="668"/>
                    <a:pt x="1790" y="0"/>
                    <a:pt x="1138"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52"/>
            <p:cNvSpPr/>
            <p:nvPr/>
          </p:nvSpPr>
          <p:spPr>
            <a:xfrm>
              <a:off x="512454" y="2749317"/>
              <a:ext cx="35804" cy="28954"/>
            </a:xfrm>
            <a:custGeom>
              <a:avLst/>
              <a:gdLst/>
              <a:ahLst/>
              <a:cxnLst/>
              <a:rect l="l" t="t" r="r" b="b"/>
              <a:pathLst>
                <a:path w="1270" h="1027" extrusionOk="0">
                  <a:moveTo>
                    <a:pt x="644" y="0"/>
                  </a:moveTo>
                  <a:cubicBezTo>
                    <a:pt x="563" y="0"/>
                    <a:pt x="467" y="16"/>
                    <a:pt x="386" y="62"/>
                  </a:cubicBezTo>
                  <a:cubicBezTo>
                    <a:pt x="305" y="97"/>
                    <a:pt x="228" y="174"/>
                    <a:pt x="178" y="255"/>
                  </a:cubicBezTo>
                  <a:cubicBezTo>
                    <a:pt x="0" y="640"/>
                    <a:pt x="274" y="1026"/>
                    <a:pt x="644" y="1026"/>
                  </a:cubicBezTo>
                  <a:cubicBezTo>
                    <a:pt x="725" y="1026"/>
                    <a:pt x="806" y="1011"/>
                    <a:pt x="884" y="964"/>
                  </a:cubicBezTo>
                  <a:cubicBezTo>
                    <a:pt x="980" y="930"/>
                    <a:pt x="1046" y="849"/>
                    <a:pt x="1096" y="752"/>
                  </a:cubicBezTo>
                  <a:cubicBezTo>
                    <a:pt x="1269" y="386"/>
                    <a:pt x="999" y="0"/>
                    <a:pt x="644"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52"/>
            <p:cNvSpPr/>
            <p:nvPr/>
          </p:nvSpPr>
          <p:spPr>
            <a:xfrm>
              <a:off x="527453" y="3027917"/>
              <a:ext cx="51677" cy="19030"/>
            </a:xfrm>
            <a:custGeom>
              <a:avLst/>
              <a:gdLst/>
              <a:ahLst/>
              <a:cxnLst/>
              <a:rect l="l" t="t" r="r" b="b"/>
              <a:pathLst>
                <a:path w="1833" h="675" extrusionOk="0">
                  <a:moveTo>
                    <a:pt x="1" y="0"/>
                  </a:moveTo>
                  <a:lnTo>
                    <a:pt x="1" y="675"/>
                  </a:lnTo>
                  <a:lnTo>
                    <a:pt x="1833" y="675"/>
                  </a:lnTo>
                  <a:lnTo>
                    <a:pt x="1833"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52"/>
            <p:cNvSpPr/>
            <p:nvPr/>
          </p:nvSpPr>
          <p:spPr>
            <a:xfrm>
              <a:off x="527453" y="3027917"/>
              <a:ext cx="51677" cy="0"/>
            </a:xfrm>
            <a:custGeom>
              <a:avLst/>
              <a:gdLst/>
              <a:ahLst/>
              <a:cxnLst/>
              <a:rect l="l" t="t" r="r" b="b"/>
              <a:pathLst>
                <a:path w="1833" extrusionOk="0">
                  <a:moveTo>
                    <a:pt x="1833" y="0"/>
                  </a:moveTo>
                  <a:lnTo>
                    <a:pt x="1" y="0"/>
                  </a:lnTo>
                  <a:lnTo>
                    <a:pt x="1" y="0"/>
                  </a:lnTo>
                  <a:close/>
                </a:path>
              </a:pathLst>
            </a:custGeom>
            <a:solidFill>
              <a:srgbClr val="497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52"/>
            <p:cNvSpPr/>
            <p:nvPr/>
          </p:nvSpPr>
          <p:spPr>
            <a:xfrm>
              <a:off x="527453" y="3027917"/>
              <a:ext cx="51677" cy="0"/>
            </a:xfrm>
            <a:custGeom>
              <a:avLst/>
              <a:gdLst/>
              <a:ahLst/>
              <a:cxnLst/>
              <a:rect l="l" t="t" r="r" b="b"/>
              <a:pathLst>
                <a:path w="1833" extrusionOk="0">
                  <a:moveTo>
                    <a:pt x="1833" y="0"/>
                  </a:moveTo>
                  <a:lnTo>
                    <a:pt x="1" y="0"/>
                  </a:lnTo>
                  <a:lnTo>
                    <a:pt x="1" y="0"/>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52"/>
            <p:cNvSpPr/>
            <p:nvPr/>
          </p:nvSpPr>
          <p:spPr>
            <a:xfrm>
              <a:off x="667401" y="3027917"/>
              <a:ext cx="52128" cy="19030"/>
            </a:xfrm>
            <a:custGeom>
              <a:avLst/>
              <a:gdLst/>
              <a:ahLst/>
              <a:cxnLst/>
              <a:rect l="l" t="t" r="r" b="b"/>
              <a:pathLst>
                <a:path w="1849" h="675" extrusionOk="0">
                  <a:moveTo>
                    <a:pt x="1" y="0"/>
                  </a:moveTo>
                  <a:lnTo>
                    <a:pt x="1" y="675"/>
                  </a:lnTo>
                  <a:lnTo>
                    <a:pt x="1848" y="675"/>
                  </a:lnTo>
                  <a:lnTo>
                    <a:pt x="1848"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52"/>
            <p:cNvSpPr/>
            <p:nvPr/>
          </p:nvSpPr>
          <p:spPr>
            <a:xfrm>
              <a:off x="667401" y="3027917"/>
              <a:ext cx="52128" cy="0"/>
            </a:xfrm>
            <a:custGeom>
              <a:avLst/>
              <a:gdLst/>
              <a:ahLst/>
              <a:cxnLst/>
              <a:rect l="l" t="t" r="r" b="b"/>
              <a:pathLst>
                <a:path w="1849" extrusionOk="0">
                  <a:moveTo>
                    <a:pt x="1848" y="0"/>
                  </a:moveTo>
                  <a:lnTo>
                    <a:pt x="1" y="0"/>
                  </a:lnTo>
                  <a:lnTo>
                    <a:pt x="1" y="0"/>
                  </a:lnTo>
                  <a:close/>
                </a:path>
              </a:pathLst>
            </a:custGeom>
            <a:solidFill>
              <a:srgbClr val="497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52"/>
            <p:cNvSpPr/>
            <p:nvPr/>
          </p:nvSpPr>
          <p:spPr>
            <a:xfrm>
              <a:off x="667401" y="3027917"/>
              <a:ext cx="52128" cy="0"/>
            </a:xfrm>
            <a:custGeom>
              <a:avLst/>
              <a:gdLst/>
              <a:ahLst/>
              <a:cxnLst/>
              <a:rect l="l" t="t" r="r" b="b"/>
              <a:pathLst>
                <a:path w="1849" extrusionOk="0">
                  <a:moveTo>
                    <a:pt x="1848" y="0"/>
                  </a:moveTo>
                  <a:lnTo>
                    <a:pt x="1" y="0"/>
                  </a:lnTo>
                  <a:lnTo>
                    <a:pt x="1" y="0"/>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52"/>
            <p:cNvSpPr/>
            <p:nvPr/>
          </p:nvSpPr>
          <p:spPr>
            <a:xfrm>
              <a:off x="771686" y="3027917"/>
              <a:ext cx="52128" cy="19030"/>
            </a:xfrm>
            <a:custGeom>
              <a:avLst/>
              <a:gdLst/>
              <a:ahLst/>
              <a:cxnLst/>
              <a:rect l="l" t="t" r="r" b="b"/>
              <a:pathLst>
                <a:path w="1849" h="675" extrusionOk="0">
                  <a:moveTo>
                    <a:pt x="1" y="0"/>
                  </a:moveTo>
                  <a:lnTo>
                    <a:pt x="1" y="675"/>
                  </a:lnTo>
                  <a:lnTo>
                    <a:pt x="1848" y="675"/>
                  </a:lnTo>
                  <a:lnTo>
                    <a:pt x="1848"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52"/>
            <p:cNvSpPr/>
            <p:nvPr/>
          </p:nvSpPr>
          <p:spPr>
            <a:xfrm>
              <a:off x="771686" y="3027917"/>
              <a:ext cx="52128" cy="0"/>
            </a:xfrm>
            <a:custGeom>
              <a:avLst/>
              <a:gdLst/>
              <a:ahLst/>
              <a:cxnLst/>
              <a:rect l="l" t="t" r="r" b="b"/>
              <a:pathLst>
                <a:path w="1849" extrusionOk="0">
                  <a:moveTo>
                    <a:pt x="1848" y="0"/>
                  </a:moveTo>
                  <a:lnTo>
                    <a:pt x="1" y="0"/>
                  </a:lnTo>
                  <a:lnTo>
                    <a:pt x="1" y="0"/>
                  </a:lnTo>
                  <a:close/>
                </a:path>
              </a:pathLst>
            </a:custGeom>
            <a:solidFill>
              <a:srgbClr val="497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52"/>
            <p:cNvSpPr/>
            <p:nvPr/>
          </p:nvSpPr>
          <p:spPr>
            <a:xfrm>
              <a:off x="771686" y="3027917"/>
              <a:ext cx="52128" cy="0"/>
            </a:xfrm>
            <a:custGeom>
              <a:avLst/>
              <a:gdLst/>
              <a:ahLst/>
              <a:cxnLst/>
              <a:rect l="l" t="t" r="r" b="b"/>
              <a:pathLst>
                <a:path w="1849" extrusionOk="0">
                  <a:moveTo>
                    <a:pt x="1848" y="0"/>
                  </a:moveTo>
                  <a:lnTo>
                    <a:pt x="1" y="0"/>
                  </a:lnTo>
                  <a:lnTo>
                    <a:pt x="1" y="0"/>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52"/>
            <p:cNvSpPr/>
            <p:nvPr/>
          </p:nvSpPr>
          <p:spPr>
            <a:xfrm>
              <a:off x="574986" y="2256451"/>
              <a:ext cx="100168" cy="239072"/>
            </a:xfrm>
            <a:custGeom>
              <a:avLst/>
              <a:gdLst/>
              <a:ahLst/>
              <a:cxnLst/>
              <a:rect l="l" t="t" r="r" b="b"/>
              <a:pathLst>
                <a:path w="3553" h="8480" extrusionOk="0">
                  <a:moveTo>
                    <a:pt x="3350" y="0"/>
                  </a:moveTo>
                  <a:cubicBezTo>
                    <a:pt x="3314" y="0"/>
                    <a:pt x="3279" y="10"/>
                    <a:pt x="3248" y="29"/>
                  </a:cubicBezTo>
                  <a:cubicBezTo>
                    <a:pt x="1736" y="1040"/>
                    <a:pt x="741" y="2791"/>
                    <a:pt x="355" y="5105"/>
                  </a:cubicBezTo>
                  <a:cubicBezTo>
                    <a:pt x="81" y="6841"/>
                    <a:pt x="243" y="8256"/>
                    <a:pt x="243" y="8322"/>
                  </a:cubicBezTo>
                  <a:cubicBezTo>
                    <a:pt x="259" y="8418"/>
                    <a:pt x="340" y="8480"/>
                    <a:pt x="436" y="8480"/>
                  </a:cubicBezTo>
                  <a:lnTo>
                    <a:pt x="451" y="8480"/>
                  </a:lnTo>
                  <a:cubicBezTo>
                    <a:pt x="548" y="8480"/>
                    <a:pt x="629" y="8383"/>
                    <a:pt x="613" y="8272"/>
                  </a:cubicBezTo>
                  <a:cubicBezTo>
                    <a:pt x="613" y="8225"/>
                    <a:pt x="0" y="2648"/>
                    <a:pt x="3456" y="334"/>
                  </a:cubicBezTo>
                  <a:cubicBezTo>
                    <a:pt x="3537" y="284"/>
                    <a:pt x="3552" y="172"/>
                    <a:pt x="3506" y="75"/>
                  </a:cubicBezTo>
                  <a:cubicBezTo>
                    <a:pt x="3466" y="25"/>
                    <a:pt x="3408" y="0"/>
                    <a:pt x="335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52"/>
            <p:cNvSpPr/>
            <p:nvPr/>
          </p:nvSpPr>
          <p:spPr>
            <a:xfrm>
              <a:off x="584120" y="2264345"/>
              <a:ext cx="67014" cy="28390"/>
            </a:xfrm>
            <a:custGeom>
              <a:avLst/>
              <a:gdLst/>
              <a:ahLst/>
              <a:cxnLst/>
              <a:rect l="l" t="t" r="r" b="b"/>
              <a:pathLst>
                <a:path w="2377" h="1007" extrusionOk="0">
                  <a:moveTo>
                    <a:pt x="1189" y="1"/>
                  </a:moveTo>
                  <a:cubicBezTo>
                    <a:pt x="485" y="1"/>
                    <a:pt x="0" y="486"/>
                    <a:pt x="0" y="486"/>
                  </a:cubicBezTo>
                  <a:cubicBezTo>
                    <a:pt x="0" y="486"/>
                    <a:pt x="478" y="1007"/>
                    <a:pt x="1182" y="1007"/>
                  </a:cubicBezTo>
                  <a:cubicBezTo>
                    <a:pt x="1534" y="1007"/>
                    <a:pt x="1943" y="877"/>
                    <a:pt x="2376" y="486"/>
                  </a:cubicBezTo>
                  <a:cubicBezTo>
                    <a:pt x="1948" y="122"/>
                    <a:pt x="1541" y="1"/>
                    <a:pt x="118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52"/>
            <p:cNvSpPr/>
            <p:nvPr/>
          </p:nvSpPr>
          <p:spPr>
            <a:xfrm>
              <a:off x="623900" y="2273029"/>
              <a:ext cx="63546" cy="66252"/>
            </a:xfrm>
            <a:custGeom>
              <a:avLst/>
              <a:gdLst/>
              <a:ahLst/>
              <a:cxnLst/>
              <a:rect l="l" t="t" r="r" b="b"/>
              <a:pathLst>
                <a:path w="2254" h="2350" extrusionOk="0">
                  <a:moveTo>
                    <a:pt x="869" y="0"/>
                  </a:moveTo>
                  <a:lnTo>
                    <a:pt x="869" y="0"/>
                  </a:lnTo>
                  <a:cubicBezTo>
                    <a:pt x="1" y="1447"/>
                    <a:pt x="1289" y="2349"/>
                    <a:pt x="1289" y="2349"/>
                  </a:cubicBezTo>
                  <a:cubicBezTo>
                    <a:pt x="1289" y="2349"/>
                    <a:pt x="2253" y="1080"/>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52"/>
            <p:cNvSpPr/>
            <p:nvPr/>
          </p:nvSpPr>
          <p:spPr>
            <a:xfrm>
              <a:off x="483951" y="2426228"/>
              <a:ext cx="88778" cy="92894"/>
            </a:xfrm>
            <a:custGeom>
              <a:avLst/>
              <a:gdLst/>
              <a:ahLst/>
              <a:cxnLst/>
              <a:rect l="l" t="t" r="r" b="b"/>
              <a:pathLst>
                <a:path w="3149" h="3295" extrusionOk="0">
                  <a:moveTo>
                    <a:pt x="1544" y="1"/>
                  </a:moveTo>
                  <a:cubicBezTo>
                    <a:pt x="1544" y="1"/>
                    <a:pt x="1" y="1590"/>
                    <a:pt x="1736" y="3295"/>
                  </a:cubicBezTo>
                  <a:cubicBezTo>
                    <a:pt x="3148" y="1432"/>
                    <a:pt x="1544" y="1"/>
                    <a:pt x="154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52"/>
            <p:cNvSpPr/>
            <p:nvPr/>
          </p:nvSpPr>
          <p:spPr>
            <a:xfrm>
              <a:off x="525169" y="2457804"/>
              <a:ext cx="11784" cy="66337"/>
            </a:xfrm>
            <a:custGeom>
              <a:avLst/>
              <a:gdLst/>
              <a:ahLst/>
              <a:cxnLst/>
              <a:rect l="l" t="t" r="r" b="b"/>
              <a:pathLst>
                <a:path w="418" h="2353" extrusionOk="0">
                  <a:moveTo>
                    <a:pt x="136" y="0"/>
                  </a:moveTo>
                  <a:cubicBezTo>
                    <a:pt x="128" y="0"/>
                    <a:pt x="121" y="1"/>
                    <a:pt x="112" y="3"/>
                  </a:cubicBezTo>
                  <a:cubicBezTo>
                    <a:pt x="47" y="3"/>
                    <a:pt x="1" y="53"/>
                    <a:pt x="16" y="119"/>
                  </a:cubicBezTo>
                  <a:lnTo>
                    <a:pt x="193" y="2256"/>
                  </a:lnTo>
                  <a:cubicBezTo>
                    <a:pt x="193" y="2302"/>
                    <a:pt x="240" y="2352"/>
                    <a:pt x="305" y="2352"/>
                  </a:cubicBezTo>
                  <a:cubicBezTo>
                    <a:pt x="371" y="2352"/>
                    <a:pt x="417" y="2287"/>
                    <a:pt x="417" y="2240"/>
                  </a:cubicBezTo>
                  <a:lnTo>
                    <a:pt x="240" y="100"/>
                  </a:lnTo>
                  <a:cubicBezTo>
                    <a:pt x="226" y="46"/>
                    <a:pt x="189" y="0"/>
                    <a:pt x="13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52"/>
            <p:cNvSpPr/>
            <p:nvPr/>
          </p:nvSpPr>
          <p:spPr>
            <a:xfrm>
              <a:off x="644791" y="2492283"/>
              <a:ext cx="91569" cy="40372"/>
            </a:xfrm>
            <a:custGeom>
              <a:avLst/>
              <a:gdLst/>
              <a:ahLst/>
              <a:cxnLst/>
              <a:rect l="l" t="t" r="r" b="b"/>
              <a:pathLst>
                <a:path w="3248" h="1432" extrusionOk="0">
                  <a:moveTo>
                    <a:pt x="1839" y="0"/>
                  </a:moveTo>
                  <a:cubicBezTo>
                    <a:pt x="1279" y="0"/>
                    <a:pt x="621" y="227"/>
                    <a:pt x="0" y="998"/>
                  </a:cubicBezTo>
                  <a:cubicBezTo>
                    <a:pt x="520" y="1315"/>
                    <a:pt x="989" y="1432"/>
                    <a:pt x="1397" y="1432"/>
                  </a:cubicBezTo>
                  <a:cubicBezTo>
                    <a:pt x="2568" y="1432"/>
                    <a:pt x="3248" y="470"/>
                    <a:pt x="3248" y="470"/>
                  </a:cubicBezTo>
                  <a:cubicBezTo>
                    <a:pt x="3248" y="470"/>
                    <a:pt x="2644" y="0"/>
                    <a:pt x="1839"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52"/>
            <p:cNvSpPr/>
            <p:nvPr/>
          </p:nvSpPr>
          <p:spPr>
            <a:xfrm>
              <a:off x="639350" y="2507367"/>
              <a:ext cx="66140" cy="17649"/>
            </a:xfrm>
            <a:custGeom>
              <a:avLst/>
              <a:gdLst/>
              <a:ahLst/>
              <a:cxnLst/>
              <a:rect l="l" t="t" r="r" b="b"/>
              <a:pathLst>
                <a:path w="2346" h="626" extrusionOk="0">
                  <a:moveTo>
                    <a:pt x="2203" y="0"/>
                  </a:moveTo>
                  <a:lnTo>
                    <a:pt x="112" y="401"/>
                  </a:lnTo>
                  <a:cubicBezTo>
                    <a:pt x="47" y="417"/>
                    <a:pt x="0" y="482"/>
                    <a:pt x="16" y="529"/>
                  </a:cubicBezTo>
                  <a:cubicBezTo>
                    <a:pt x="31" y="594"/>
                    <a:pt x="81" y="625"/>
                    <a:pt x="128" y="625"/>
                  </a:cubicBezTo>
                  <a:lnTo>
                    <a:pt x="143" y="625"/>
                  </a:lnTo>
                  <a:lnTo>
                    <a:pt x="2249" y="224"/>
                  </a:lnTo>
                  <a:cubicBezTo>
                    <a:pt x="2315" y="209"/>
                    <a:pt x="2346" y="158"/>
                    <a:pt x="2330" y="97"/>
                  </a:cubicBezTo>
                  <a:cubicBezTo>
                    <a:pt x="2330" y="31"/>
                    <a:pt x="2265" y="0"/>
                    <a:pt x="220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52"/>
            <p:cNvSpPr/>
            <p:nvPr/>
          </p:nvSpPr>
          <p:spPr>
            <a:xfrm>
              <a:off x="434586" y="2464034"/>
              <a:ext cx="51677" cy="55060"/>
            </a:xfrm>
            <a:custGeom>
              <a:avLst/>
              <a:gdLst/>
              <a:ahLst/>
              <a:cxnLst/>
              <a:rect l="l" t="t" r="r" b="b"/>
              <a:pathLst>
                <a:path w="1833" h="1953" extrusionOk="0">
                  <a:moveTo>
                    <a:pt x="1130" y="0"/>
                  </a:moveTo>
                  <a:cubicBezTo>
                    <a:pt x="809" y="0"/>
                    <a:pt x="458" y="244"/>
                    <a:pt x="255" y="635"/>
                  </a:cubicBezTo>
                  <a:cubicBezTo>
                    <a:pt x="1" y="1152"/>
                    <a:pt x="78" y="1711"/>
                    <a:pt x="448" y="1888"/>
                  </a:cubicBezTo>
                  <a:cubicBezTo>
                    <a:pt x="532" y="1932"/>
                    <a:pt x="622" y="1953"/>
                    <a:pt x="715" y="1953"/>
                  </a:cubicBezTo>
                  <a:cubicBezTo>
                    <a:pt x="1031" y="1953"/>
                    <a:pt x="1374" y="1710"/>
                    <a:pt x="1574" y="1310"/>
                  </a:cubicBezTo>
                  <a:cubicBezTo>
                    <a:pt x="1833" y="812"/>
                    <a:pt x="1752" y="249"/>
                    <a:pt x="1382" y="56"/>
                  </a:cubicBezTo>
                  <a:cubicBezTo>
                    <a:pt x="1302" y="18"/>
                    <a:pt x="1217" y="0"/>
                    <a:pt x="1130"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52"/>
            <p:cNvSpPr/>
            <p:nvPr/>
          </p:nvSpPr>
          <p:spPr>
            <a:xfrm>
              <a:off x="437743" y="2455717"/>
              <a:ext cx="72455" cy="75753"/>
            </a:xfrm>
            <a:custGeom>
              <a:avLst/>
              <a:gdLst/>
              <a:ahLst/>
              <a:cxnLst/>
              <a:rect l="l" t="t" r="r" b="b"/>
              <a:pathLst>
                <a:path w="2570" h="2687" extrusionOk="0">
                  <a:moveTo>
                    <a:pt x="1204" y="0"/>
                  </a:moveTo>
                  <a:lnTo>
                    <a:pt x="1204" y="0"/>
                  </a:lnTo>
                  <a:cubicBezTo>
                    <a:pt x="1046" y="432"/>
                    <a:pt x="1239" y="737"/>
                    <a:pt x="1239" y="737"/>
                  </a:cubicBezTo>
                  <a:cubicBezTo>
                    <a:pt x="1239" y="737"/>
                    <a:pt x="1204" y="733"/>
                    <a:pt x="1147" y="733"/>
                  </a:cubicBezTo>
                  <a:cubicBezTo>
                    <a:pt x="972" y="733"/>
                    <a:pt x="590" y="769"/>
                    <a:pt x="433" y="1061"/>
                  </a:cubicBezTo>
                  <a:cubicBezTo>
                    <a:pt x="209" y="1447"/>
                    <a:pt x="641" y="1894"/>
                    <a:pt x="641" y="1894"/>
                  </a:cubicBezTo>
                  <a:cubicBezTo>
                    <a:pt x="641" y="1894"/>
                    <a:pt x="178" y="2087"/>
                    <a:pt x="1" y="2330"/>
                  </a:cubicBezTo>
                  <a:cubicBezTo>
                    <a:pt x="178" y="2550"/>
                    <a:pt x="527" y="2686"/>
                    <a:pt x="902" y="2686"/>
                  </a:cubicBezTo>
                  <a:cubicBezTo>
                    <a:pt x="1372" y="2686"/>
                    <a:pt x="1884" y="2472"/>
                    <a:pt x="2153" y="1944"/>
                  </a:cubicBezTo>
                  <a:cubicBezTo>
                    <a:pt x="2569" y="1107"/>
                    <a:pt x="1960" y="97"/>
                    <a:pt x="1204"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52"/>
            <p:cNvSpPr/>
            <p:nvPr/>
          </p:nvSpPr>
          <p:spPr>
            <a:xfrm>
              <a:off x="417727" y="2485038"/>
              <a:ext cx="18494" cy="13645"/>
            </a:xfrm>
            <a:custGeom>
              <a:avLst/>
              <a:gdLst/>
              <a:ahLst/>
              <a:cxnLst/>
              <a:rect l="l" t="t" r="r" b="b"/>
              <a:pathLst>
                <a:path w="656" h="484" extrusionOk="0">
                  <a:moveTo>
                    <a:pt x="328" y="1"/>
                  </a:moveTo>
                  <a:cubicBezTo>
                    <a:pt x="322" y="1"/>
                    <a:pt x="316" y="1"/>
                    <a:pt x="309" y="2"/>
                  </a:cubicBezTo>
                  <a:cubicBezTo>
                    <a:pt x="275" y="2"/>
                    <a:pt x="228" y="21"/>
                    <a:pt x="194" y="52"/>
                  </a:cubicBezTo>
                  <a:cubicBezTo>
                    <a:pt x="1" y="214"/>
                    <a:pt x="117" y="484"/>
                    <a:pt x="356" y="484"/>
                  </a:cubicBezTo>
                  <a:cubicBezTo>
                    <a:pt x="406" y="484"/>
                    <a:pt x="452" y="453"/>
                    <a:pt x="483" y="437"/>
                  </a:cubicBezTo>
                  <a:cubicBezTo>
                    <a:pt x="656" y="280"/>
                    <a:pt x="554" y="1"/>
                    <a:pt x="328"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52"/>
            <p:cNvSpPr/>
            <p:nvPr/>
          </p:nvSpPr>
          <p:spPr>
            <a:xfrm>
              <a:off x="415133" y="2464288"/>
              <a:ext cx="18353" cy="13222"/>
            </a:xfrm>
            <a:custGeom>
              <a:avLst/>
              <a:gdLst/>
              <a:ahLst/>
              <a:cxnLst/>
              <a:rect l="l" t="t" r="r" b="b"/>
              <a:pathLst>
                <a:path w="651" h="469" extrusionOk="0">
                  <a:moveTo>
                    <a:pt x="323" y="0"/>
                  </a:moveTo>
                  <a:cubicBezTo>
                    <a:pt x="317" y="0"/>
                    <a:pt x="311" y="0"/>
                    <a:pt x="305" y="1"/>
                  </a:cubicBezTo>
                  <a:cubicBezTo>
                    <a:pt x="255" y="1"/>
                    <a:pt x="209" y="16"/>
                    <a:pt x="174" y="32"/>
                  </a:cubicBezTo>
                  <a:cubicBezTo>
                    <a:pt x="1" y="190"/>
                    <a:pt x="88" y="468"/>
                    <a:pt x="332" y="468"/>
                  </a:cubicBezTo>
                  <a:cubicBezTo>
                    <a:pt x="338" y="468"/>
                    <a:pt x="345" y="468"/>
                    <a:pt x="351" y="468"/>
                  </a:cubicBezTo>
                  <a:cubicBezTo>
                    <a:pt x="382" y="468"/>
                    <a:pt x="432" y="448"/>
                    <a:pt x="463" y="417"/>
                  </a:cubicBezTo>
                  <a:cubicBezTo>
                    <a:pt x="651" y="278"/>
                    <a:pt x="550" y="0"/>
                    <a:pt x="32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52"/>
            <p:cNvSpPr/>
            <p:nvPr/>
          </p:nvSpPr>
          <p:spPr>
            <a:xfrm>
              <a:off x="433768" y="2455154"/>
              <a:ext cx="18325" cy="13645"/>
            </a:xfrm>
            <a:custGeom>
              <a:avLst/>
              <a:gdLst/>
              <a:ahLst/>
              <a:cxnLst/>
              <a:rect l="l" t="t" r="r" b="b"/>
              <a:pathLst>
                <a:path w="650" h="484" extrusionOk="0">
                  <a:moveTo>
                    <a:pt x="318" y="0"/>
                  </a:moveTo>
                  <a:cubicBezTo>
                    <a:pt x="312" y="0"/>
                    <a:pt x="306" y="0"/>
                    <a:pt x="300" y="1"/>
                  </a:cubicBezTo>
                  <a:cubicBezTo>
                    <a:pt x="253" y="1"/>
                    <a:pt x="203" y="20"/>
                    <a:pt x="172" y="51"/>
                  </a:cubicBezTo>
                  <a:cubicBezTo>
                    <a:pt x="1" y="208"/>
                    <a:pt x="86" y="484"/>
                    <a:pt x="326" y="484"/>
                  </a:cubicBezTo>
                  <a:cubicBezTo>
                    <a:pt x="333" y="484"/>
                    <a:pt x="342" y="484"/>
                    <a:pt x="350" y="483"/>
                  </a:cubicBezTo>
                  <a:cubicBezTo>
                    <a:pt x="381" y="483"/>
                    <a:pt x="431" y="468"/>
                    <a:pt x="462" y="437"/>
                  </a:cubicBezTo>
                  <a:cubicBezTo>
                    <a:pt x="650" y="279"/>
                    <a:pt x="548" y="0"/>
                    <a:pt x="318"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52"/>
            <p:cNvSpPr/>
            <p:nvPr/>
          </p:nvSpPr>
          <p:spPr>
            <a:xfrm>
              <a:off x="449049" y="2299783"/>
              <a:ext cx="68874" cy="58528"/>
            </a:xfrm>
            <a:custGeom>
              <a:avLst/>
              <a:gdLst/>
              <a:ahLst/>
              <a:cxnLst/>
              <a:rect l="l" t="t" r="r" b="b"/>
              <a:pathLst>
                <a:path w="2443" h="2076" extrusionOk="0">
                  <a:moveTo>
                    <a:pt x="1560" y="0"/>
                  </a:moveTo>
                  <a:cubicBezTo>
                    <a:pt x="1264" y="0"/>
                    <a:pt x="928" y="131"/>
                    <a:pt x="645" y="386"/>
                  </a:cubicBezTo>
                  <a:cubicBezTo>
                    <a:pt x="143" y="837"/>
                    <a:pt x="1" y="1497"/>
                    <a:pt x="321" y="1848"/>
                  </a:cubicBezTo>
                  <a:cubicBezTo>
                    <a:pt x="460" y="2000"/>
                    <a:pt x="665" y="2075"/>
                    <a:pt x="892" y="2075"/>
                  </a:cubicBezTo>
                  <a:cubicBezTo>
                    <a:pt x="1193" y="2075"/>
                    <a:pt x="1534" y="1944"/>
                    <a:pt x="1817" y="1690"/>
                  </a:cubicBezTo>
                  <a:cubicBezTo>
                    <a:pt x="2315" y="1238"/>
                    <a:pt x="2442" y="579"/>
                    <a:pt x="2122" y="228"/>
                  </a:cubicBezTo>
                  <a:cubicBezTo>
                    <a:pt x="1984" y="75"/>
                    <a:pt x="1783" y="0"/>
                    <a:pt x="1560"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52"/>
            <p:cNvSpPr/>
            <p:nvPr/>
          </p:nvSpPr>
          <p:spPr>
            <a:xfrm>
              <a:off x="446342" y="2294342"/>
              <a:ext cx="94304" cy="83337"/>
            </a:xfrm>
            <a:custGeom>
              <a:avLst/>
              <a:gdLst/>
              <a:ahLst/>
              <a:cxnLst/>
              <a:rect l="l" t="t" r="r" b="b"/>
              <a:pathLst>
                <a:path w="3345" h="2956" extrusionOk="0">
                  <a:moveTo>
                    <a:pt x="2314" y="0"/>
                  </a:moveTo>
                  <a:cubicBezTo>
                    <a:pt x="1944" y="421"/>
                    <a:pt x="2025" y="837"/>
                    <a:pt x="2025" y="837"/>
                  </a:cubicBezTo>
                  <a:cubicBezTo>
                    <a:pt x="2025" y="837"/>
                    <a:pt x="1754" y="686"/>
                    <a:pt x="1449" y="686"/>
                  </a:cubicBezTo>
                  <a:cubicBezTo>
                    <a:pt x="1297" y="686"/>
                    <a:pt x="1136" y="724"/>
                    <a:pt x="995" y="837"/>
                  </a:cubicBezTo>
                  <a:cubicBezTo>
                    <a:pt x="594" y="1173"/>
                    <a:pt x="884" y="1848"/>
                    <a:pt x="884" y="1848"/>
                  </a:cubicBezTo>
                  <a:cubicBezTo>
                    <a:pt x="884" y="1848"/>
                    <a:pt x="290" y="1848"/>
                    <a:pt x="0" y="2060"/>
                  </a:cubicBezTo>
                  <a:cubicBezTo>
                    <a:pt x="146" y="2531"/>
                    <a:pt x="780" y="2955"/>
                    <a:pt x="1463" y="2955"/>
                  </a:cubicBezTo>
                  <a:cubicBezTo>
                    <a:pt x="1824" y="2955"/>
                    <a:pt x="2199" y="2836"/>
                    <a:pt x="2523" y="2542"/>
                  </a:cubicBezTo>
                  <a:cubicBezTo>
                    <a:pt x="3344" y="1802"/>
                    <a:pt x="3086" y="436"/>
                    <a:pt x="2314"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52"/>
            <p:cNvSpPr/>
            <p:nvPr/>
          </p:nvSpPr>
          <p:spPr>
            <a:xfrm>
              <a:off x="437320" y="2307170"/>
              <a:ext cx="19481" cy="16126"/>
            </a:xfrm>
            <a:custGeom>
              <a:avLst/>
              <a:gdLst/>
              <a:ahLst/>
              <a:cxnLst/>
              <a:rect l="l" t="t" r="r" b="b"/>
              <a:pathLst>
                <a:path w="691" h="572" extrusionOk="0">
                  <a:moveTo>
                    <a:pt x="343" y="0"/>
                  </a:moveTo>
                  <a:cubicBezTo>
                    <a:pt x="319" y="0"/>
                    <a:pt x="295" y="4"/>
                    <a:pt x="270" y="12"/>
                  </a:cubicBezTo>
                  <a:cubicBezTo>
                    <a:pt x="0" y="108"/>
                    <a:pt x="0" y="463"/>
                    <a:pt x="270" y="560"/>
                  </a:cubicBezTo>
                  <a:cubicBezTo>
                    <a:pt x="295" y="567"/>
                    <a:pt x="319" y="571"/>
                    <a:pt x="343" y="571"/>
                  </a:cubicBezTo>
                  <a:cubicBezTo>
                    <a:pt x="367" y="571"/>
                    <a:pt x="392" y="567"/>
                    <a:pt x="417" y="560"/>
                  </a:cubicBezTo>
                  <a:cubicBezTo>
                    <a:pt x="691" y="479"/>
                    <a:pt x="691" y="108"/>
                    <a:pt x="417" y="12"/>
                  </a:cubicBezTo>
                  <a:cubicBezTo>
                    <a:pt x="392" y="4"/>
                    <a:pt x="367" y="0"/>
                    <a:pt x="343"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52"/>
            <p:cNvSpPr/>
            <p:nvPr/>
          </p:nvSpPr>
          <p:spPr>
            <a:xfrm>
              <a:off x="442733" y="2282699"/>
              <a:ext cx="19509" cy="16126"/>
            </a:xfrm>
            <a:custGeom>
              <a:avLst/>
              <a:gdLst/>
              <a:ahLst/>
              <a:cxnLst/>
              <a:rect l="l" t="t" r="r" b="b"/>
              <a:pathLst>
                <a:path w="692" h="572" extrusionOk="0">
                  <a:moveTo>
                    <a:pt x="344" y="1"/>
                  </a:moveTo>
                  <a:cubicBezTo>
                    <a:pt x="320" y="1"/>
                    <a:pt x="296" y="4"/>
                    <a:pt x="271" y="12"/>
                  </a:cubicBezTo>
                  <a:cubicBezTo>
                    <a:pt x="1" y="109"/>
                    <a:pt x="1" y="463"/>
                    <a:pt x="271" y="560"/>
                  </a:cubicBezTo>
                  <a:cubicBezTo>
                    <a:pt x="296" y="568"/>
                    <a:pt x="320" y="571"/>
                    <a:pt x="344" y="571"/>
                  </a:cubicBezTo>
                  <a:cubicBezTo>
                    <a:pt x="368" y="571"/>
                    <a:pt x="392" y="568"/>
                    <a:pt x="418" y="560"/>
                  </a:cubicBezTo>
                  <a:cubicBezTo>
                    <a:pt x="691" y="479"/>
                    <a:pt x="691" y="109"/>
                    <a:pt x="418" y="12"/>
                  </a:cubicBezTo>
                  <a:cubicBezTo>
                    <a:pt x="392" y="4"/>
                    <a:pt x="368" y="1"/>
                    <a:pt x="344"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52"/>
            <p:cNvSpPr/>
            <p:nvPr/>
          </p:nvSpPr>
          <p:spPr>
            <a:xfrm>
              <a:off x="466669" y="2280866"/>
              <a:ext cx="20045" cy="16098"/>
            </a:xfrm>
            <a:custGeom>
              <a:avLst/>
              <a:gdLst/>
              <a:ahLst/>
              <a:cxnLst/>
              <a:rect l="l" t="t" r="r" b="b"/>
              <a:pathLst>
                <a:path w="711" h="571" extrusionOk="0">
                  <a:moveTo>
                    <a:pt x="355" y="0"/>
                  </a:moveTo>
                  <a:cubicBezTo>
                    <a:pt x="331" y="0"/>
                    <a:pt x="307" y="4"/>
                    <a:pt x="290" y="12"/>
                  </a:cubicBezTo>
                  <a:cubicBezTo>
                    <a:pt x="1" y="108"/>
                    <a:pt x="1" y="463"/>
                    <a:pt x="290" y="559"/>
                  </a:cubicBezTo>
                  <a:cubicBezTo>
                    <a:pt x="307" y="567"/>
                    <a:pt x="331" y="571"/>
                    <a:pt x="355" y="571"/>
                  </a:cubicBezTo>
                  <a:cubicBezTo>
                    <a:pt x="379" y="571"/>
                    <a:pt x="404" y="567"/>
                    <a:pt x="421" y="559"/>
                  </a:cubicBezTo>
                  <a:cubicBezTo>
                    <a:pt x="710" y="478"/>
                    <a:pt x="710" y="108"/>
                    <a:pt x="421" y="12"/>
                  </a:cubicBezTo>
                  <a:cubicBezTo>
                    <a:pt x="404" y="4"/>
                    <a:pt x="379" y="0"/>
                    <a:pt x="355"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52"/>
            <p:cNvSpPr/>
            <p:nvPr/>
          </p:nvSpPr>
          <p:spPr>
            <a:xfrm>
              <a:off x="714596" y="2403335"/>
              <a:ext cx="52128" cy="55060"/>
            </a:xfrm>
            <a:custGeom>
              <a:avLst/>
              <a:gdLst/>
              <a:ahLst/>
              <a:cxnLst/>
              <a:rect l="l" t="t" r="r" b="b"/>
              <a:pathLst>
                <a:path w="1849" h="1953" extrusionOk="0">
                  <a:moveTo>
                    <a:pt x="709" y="1"/>
                  </a:moveTo>
                  <a:cubicBezTo>
                    <a:pt x="622" y="1"/>
                    <a:pt x="539" y="19"/>
                    <a:pt x="463" y="57"/>
                  </a:cubicBezTo>
                  <a:cubicBezTo>
                    <a:pt x="97" y="250"/>
                    <a:pt x="1" y="813"/>
                    <a:pt x="255" y="1310"/>
                  </a:cubicBezTo>
                  <a:cubicBezTo>
                    <a:pt x="455" y="1708"/>
                    <a:pt x="809" y="1953"/>
                    <a:pt x="1130" y="1953"/>
                  </a:cubicBezTo>
                  <a:cubicBezTo>
                    <a:pt x="1223" y="1953"/>
                    <a:pt x="1314" y="1932"/>
                    <a:pt x="1397" y="1889"/>
                  </a:cubicBezTo>
                  <a:cubicBezTo>
                    <a:pt x="1752" y="1712"/>
                    <a:pt x="1848" y="1148"/>
                    <a:pt x="1590" y="635"/>
                  </a:cubicBezTo>
                  <a:cubicBezTo>
                    <a:pt x="1387" y="244"/>
                    <a:pt x="1026" y="1"/>
                    <a:pt x="709"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52"/>
            <p:cNvSpPr/>
            <p:nvPr/>
          </p:nvSpPr>
          <p:spPr>
            <a:xfrm>
              <a:off x="689166" y="2394934"/>
              <a:ext cx="73836" cy="75838"/>
            </a:xfrm>
            <a:custGeom>
              <a:avLst/>
              <a:gdLst/>
              <a:ahLst/>
              <a:cxnLst/>
              <a:rect l="l" t="t" r="r" b="b"/>
              <a:pathLst>
                <a:path w="2619" h="2690" extrusionOk="0">
                  <a:moveTo>
                    <a:pt x="1446" y="0"/>
                  </a:moveTo>
                  <a:lnTo>
                    <a:pt x="1446" y="0"/>
                  </a:lnTo>
                  <a:cubicBezTo>
                    <a:pt x="806" y="35"/>
                    <a:pt x="0" y="1014"/>
                    <a:pt x="482" y="1979"/>
                  </a:cubicBezTo>
                  <a:cubicBezTo>
                    <a:pt x="738" y="2458"/>
                    <a:pt x="1246" y="2690"/>
                    <a:pt x="1730" y="2690"/>
                  </a:cubicBezTo>
                  <a:cubicBezTo>
                    <a:pt x="2071" y="2690"/>
                    <a:pt x="2400" y="2574"/>
                    <a:pt x="2619" y="2349"/>
                  </a:cubicBezTo>
                  <a:cubicBezTo>
                    <a:pt x="2349" y="1963"/>
                    <a:pt x="1994" y="1944"/>
                    <a:pt x="1994" y="1944"/>
                  </a:cubicBezTo>
                  <a:cubicBezTo>
                    <a:pt x="1994" y="1944"/>
                    <a:pt x="2411" y="1512"/>
                    <a:pt x="2218" y="1095"/>
                  </a:cubicBezTo>
                  <a:cubicBezTo>
                    <a:pt x="2080" y="806"/>
                    <a:pt x="1730" y="765"/>
                    <a:pt x="1541" y="765"/>
                  </a:cubicBezTo>
                  <a:cubicBezTo>
                    <a:pt x="1465" y="765"/>
                    <a:pt x="1416" y="771"/>
                    <a:pt x="1416" y="771"/>
                  </a:cubicBezTo>
                  <a:cubicBezTo>
                    <a:pt x="1416" y="771"/>
                    <a:pt x="1543" y="289"/>
                    <a:pt x="144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52"/>
            <p:cNvSpPr/>
            <p:nvPr/>
          </p:nvSpPr>
          <p:spPr>
            <a:xfrm>
              <a:off x="753079" y="2397133"/>
              <a:ext cx="13645" cy="13476"/>
            </a:xfrm>
            <a:custGeom>
              <a:avLst/>
              <a:gdLst/>
              <a:ahLst/>
              <a:cxnLst/>
              <a:rect l="l" t="t" r="r" b="b"/>
              <a:pathLst>
                <a:path w="484" h="478" extrusionOk="0">
                  <a:moveTo>
                    <a:pt x="241" y="1"/>
                  </a:moveTo>
                  <a:cubicBezTo>
                    <a:pt x="169" y="1"/>
                    <a:pt x="97" y="36"/>
                    <a:pt x="47" y="115"/>
                  </a:cubicBezTo>
                  <a:cubicBezTo>
                    <a:pt x="16" y="150"/>
                    <a:pt x="1" y="196"/>
                    <a:pt x="1" y="246"/>
                  </a:cubicBezTo>
                  <a:cubicBezTo>
                    <a:pt x="10" y="391"/>
                    <a:pt x="125" y="477"/>
                    <a:pt x="243" y="477"/>
                  </a:cubicBezTo>
                  <a:cubicBezTo>
                    <a:pt x="320" y="477"/>
                    <a:pt x="398" y="440"/>
                    <a:pt x="448" y="358"/>
                  </a:cubicBezTo>
                  <a:cubicBezTo>
                    <a:pt x="483" y="323"/>
                    <a:pt x="483" y="292"/>
                    <a:pt x="483" y="246"/>
                  </a:cubicBezTo>
                  <a:cubicBezTo>
                    <a:pt x="474" y="95"/>
                    <a:pt x="358" y="1"/>
                    <a:pt x="24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52"/>
            <p:cNvSpPr/>
            <p:nvPr/>
          </p:nvSpPr>
          <p:spPr>
            <a:xfrm>
              <a:off x="772109" y="2407141"/>
              <a:ext cx="13645" cy="13448"/>
            </a:xfrm>
            <a:custGeom>
              <a:avLst/>
              <a:gdLst/>
              <a:ahLst/>
              <a:cxnLst/>
              <a:rect l="l" t="t" r="r" b="b"/>
              <a:pathLst>
                <a:path w="484" h="477" extrusionOk="0">
                  <a:moveTo>
                    <a:pt x="230" y="0"/>
                  </a:moveTo>
                  <a:cubicBezTo>
                    <a:pt x="155" y="0"/>
                    <a:pt x="80" y="36"/>
                    <a:pt x="32" y="115"/>
                  </a:cubicBezTo>
                  <a:cubicBezTo>
                    <a:pt x="1" y="146"/>
                    <a:pt x="1" y="196"/>
                    <a:pt x="1" y="242"/>
                  </a:cubicBezTo>
                  <a:cubicBezTo>
                    <a:pt x="10" y="389"/>
                    <a:pt x="119" y="476"/>
                    <a:pt x="235" y="476"/>
                  </a:cubicBezTo>
                  <a:cubicBezTo>
                    <a:pt x="312" y="476"/>
                    <a:pt x="392" y="438"/>
                    <a:pt x="448" y="354"/>
                  </a:cubicBezTo>
                  <a:cubicBezTo>
                    <a:pt x="468" y="323"/>
                    <a:pt x="483" y="292"/>
                    <a:pt x="483" y="242"/>
                  </a:cubicBezTo>
                  <a:cubicBezTo>
                    <a:pt x="474" y="94"/>
                    <a:pt x="351" y="0"/>
                    <a:pt x="23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52"/>
            <p:cNvSpPr/>
            <p:nvPr/>
          </p:nvSpPr>
          <p:spPr>
            <a:xfrm>
              <a:off x="767993" y="2427327"/>
              <a:ext cx="13617" cy="13279"/>
            </a:xfrm>
            <a:custGeom>
              <a:avLst/>
              <a:gdLst/>
              <a:ahLst/>
              <a:cxnLst/>
              <a:rect l="l" t="t" r="r" b="b"/>
              <a:pathLst>
                <a:path w="483" h="471" extrusionOk="0">
                  <a:moveTo>
                    <a:pt x="246" y="1"/>
                  </a:moveTo>
                  <a:cubicBezTo>
                    <a:pt x="170" y="1"/>
                    <a:pt x="91" y="38"/>
                    <a:pt x="35" y="120"/>
                  </a:cubicBezTo>
                  <a:cubicBezTo>
                    <a:pt x="16" y="155"/>
                    <a:pt x="0" y="186"/>
                    <a:pt x="0" y="236"/>
                  </a:cubicBezTo>
                  <a:cubicBezTo>
                    <a:pt x="10" y="383"/>
                    <a:pt x="124" y="471"/>
                    <a:pt x="244" y="471"/>
                  </a:cubicBezTo>
                  <a:cubicBezTo>
                    <a:pt x="318" y="471"/>
                    <a:pt x="395" y="437"/>
                    <a:pt x="452" y="363"/>
                  </a:cubicBezTo>
                  <a:cubicBezTo>
                    <a:pt x="467" y="332"/>
                    <a:pt x="483" y="282"/>
                    <a:pt x="483" y="236"/>
                  </a:cubicBezTo>
                  <a:cubicBezTo>
                    <a:pt x="473" y="89"/>
                    <a:pt x="363" y="1"/>
                    <a:pt x="24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52"/>
            <p:cNvSpPr/>
            <p:nvPr/>
          </p:nvSpPr>
          <p:spPr>
            <a:xfrm>
              <a:off x="644340" y="2195978"/>
              <a:ext cx="90611" cy="80377"/>
            </a:xfrm>
            <a:custGeom>
              <a:avLst/>
              <a:gdLst/>
              <a:ahLst/>
              <a:cxnLst/>
              <a:rect l="l" t="t" r="r" b="b"/>
              <a:pathLst>
                <a:path w="3214" h="2851" extrusionOk="0">
                  <a:moveTo>
                    <a:pt x="1409" y="0"/>
                  </a:moveTo>
                  <a:cubicBezTo>
                    <a:pt x="1025" y="0"/>
                    <a:pt x="666" y="124"/>
                    <a:pt x="448" y="342"/>
                  </a:cubicBezTo>
                  <a:cubicBezTo>
                    <a:pt x="1" y="789"/>
                    <a:pt x="144" y="1657"/>
                    <a:pt x="772" y="2286"/>
                  </a:cubicBezTo>
                  <a:cubicBezTo>
                    <a:pt x="1147" y="2651"/>
                    <a:pt x="1609" y="2850"/>
                    <a:pt x="2017" y="2850"/>
                  </a:cubicBezTo>
                  <a:cubicBezTo>
                    <a:pt x="2288" y="2850"/>
                    <a:pt x="2536" y="2762"/>
                    <a:pt x="2716" y="2575"/>
                  </a:cubicBezTo>
                  <a:cubicBezTo>
                    <a:pt x="3148" y="2124"/>
                    <a:pt x="3214" y="1079"/>
                    <a:pt x="2589" y="469"/>
                  </a:cubicBezTo>
                  <a:cubicBezTo>
                    <a:pt x="2263" y="144"/>
                    <a:pt x="1822" y="0"/>
                    <a:pt x="1409"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52"/>
            <p:cNvSpPr/>
            <p:nvPr/>
          </p:nvSpPr>
          <p:spPr>
            <a:xfrm>
              <a:off x="609437" y="2189719"/>
              <a:ext cx="126923" cy="111304"/>
            </a:xfrm>
            <a:custGeom>
              <a:avLst/>
              <a:gdLst/>
              <a:ahLst/>
              <a:cxnLst/>
              <a:rect l="l" t="t" r="r" b="b"/>
              <a:pathLst>
                <a:path w="4502" h="3948" extrusionOk="0">
                  <a:moveTo>
                    <a:pt x="1625" y="1"/>
                  </a:moveTo>
                  <a:cubicBezTo>
                    <a:pt x="707" y="352"/>
                    <a:pt x="1" y="2184"/>
                    <a:pt x="1189" y="3376"/>
                  </a:cubicBezTo>
                  <a:cubicBezTo>
                    <a:pt x="1594" y="3773"/>
                    <a:pt x="2114" y="3947"/>
                    <a:pt x="2628" y="3947"/>
                  </a:cubicBezTo>
                  <a:cubicBezTo>
                    <a:pt x="3421" y="3947"/>
                    <a:pt x="4198" y="3531"/>
                    <a:pt x="4502" y="2878"/>
                  </a:cubicBezTo>
                  <a:cubicBezTo>
                    <a:pt x="4165" y="2618"/>
                    <a:pt x="3834" y="2565"/>
                    <a:pt x="3622" y="2565"/>
                  </a:cubicBezTo>
                  <a:cubicBezTo>
                    <a:pt x="3480" y="2565"/>
                    <a:pt x="3391" y="2589"/>
                    <a:pt x="3391" y="2589"/>
                  </a:cubicBezTo>
                  <a:cubicBezTo>
                    <a:pt x="3391" y="2589"/>
                    <a:pt x="3777" y="1736"/>
                    <a:pt x="3310" y="1239"/>
                  </a:cubicBezTo>
                  <a:cubicBezTo>
                    <a:pt x="3127" y="1042"/>
                    <a:pt x="2889" y="981"/>
                    <a:pt x="2666" y="981"/>
                  </a:cubicBezTo>
                  <a:cubicBezTo>
                    <a:pt x="2303" y="981"/>
                    <a:pt x="1976" y="1143"/>
                    <a:pt x="1976" y="1143"/>
                  </a:cubicBezTo>
                  <a:cubicBezTo>
                    <a:pt x="1976" y="1143"/>
                    <a:pt x="1914" y="371"/>
                    <a:pt x="1625"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52"/>
            <p:cNvSpPr/>
            <p:nvPr/>
          </p:nvSpPr>
          <p:spPr>
            <a:xfrm>
              <a:off x="604447" y="2383178"/>
              <a:ext cx="78854" cy="82012"/>
            </a:xfrm>
            <a:custGeom>
              <a:avLst/>
              <a:gdLst/>
              <a:ahLst/>
              <a:cxnLst/>
              <a:rect l="l" t="t" r="r" b="b"/>
              <a:pathLst>
                <a:path w="2797" h="2909" extrusionOk="0">
                  <a:moveTo>
                    <a:pt x="741" y="1"/>
                  </a:moveTo>
                  <a:lnTo>
                    <a:pt x="741" y="1"/>
                  </a:lnTo>
                  <a:cubicBezTo>
                    <a:pt x="741" y="1"/>
                    <a:pt x="0" y="2072"/>
                    <a:pt x="2284" y="2909"/>
                  </a:cubicBezTo>
                  <a:cubicBezTo>
                    <a:pt x="2797" y="610"/>
                    <a:pt x="741" y="1"/>
                    <a:pt x="741"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52"/>
            <p:cNvSpPr/>
            <p:nvPr/>
          </p:nvSpPr>
          <p:spPr>
            <a:xfrm>
              <a:off x="585840" y="2474748"/>
              <a:ext cx="45390" cy="47110"/>
            </a:xfrm>
            <a:custGeom>
              <a:avLst/>
              <a:gdLst/>
              <a:ahLst/>
              <a:cxnLst/>
              <a:rect l="l" t="t" r="r" b="b"/>
              <a:pathLst>
                <a:path w="1610" h="1671" extrusionOk="0">
                  <a:moveTo>
                    <a:pt x="1193" y="0"/>
                  </a:moveTo>
                  <a:cubicBezTo>
                    <a:pt x="1193" y="0"/>
                    <a:pt x="1" y="367"/>
                    <a:pt x="402" y="1670"/>
                  </a:cubicBezTo>
                  <a:cubicBezTo>
                    <a:pt x="1609" y="1123"/>
                    <a:pt x="1193" y="0"/>
                    <a:pt x="119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52"/>
            <p:cNvSpPr/>
            <p:nvPr/>
          </p:nvSpPr>
          <p:spPr>
            <a:xfrm>
              <a:off x="527904" y="2353265"/>
              <a:ext cx="49393" cy="52128"/>
            </a:xfrm>
            <a:custGeom>
              <a:avLst/>
              <a:gdLst/>
              <a:ahLst/>
              <a:cxnLst/>
              <a:rect l="l" t="t" r="r" b="b"/>
              <a:pathLst>
                <a:path w="1752" h="1849" extrusionOk="0">
                  <a:moveTo>
                    <a:pt x="949" y="1"/>
                  </a:moveTo>
                  <a:lnTo>
                    <a:pt x="949" y="1"/>
                  </a:lnTo>
                  <a:cubicBezTo>
                    <a:pt x="949" y="1"/>
                    <a:pt x="0" y="788"/>
                    <a:pt x="852" y="1848"/>
                  </a:cubicBezTo>
                  <a:cubicBezTo>
                    <a:pt x="1751" y="884"/>
                    <a:pt x="949" y="1"/>
                    <a:pt x="94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52"/>
            <p:cNvSpPr/>
            <p:nvPr/>
          </p:nvSpPr>
          <p:spPr>
            <a:xfrm>
              <a:off x="497117" y="2393778"/>
              <a:ext cx="52128" cy="22103"/>
            </a:xfrm>
            <a:custGeom>
              <a:avLst/>
              <a:gdLst/>
              <a:ahLst/>
              <a:cxnLst/>
              <a:rect l="l" t="t" r="r" b="b"/>
              <a:pathLst>
                <a:path w="1849" h="784" extrusionOk="0">
                  <a:moveTo>
                    <a:pt x="864" y="0"/>
                  </a:moveTo>
                  <a:cubicBezTo>
                    <a:pt x="360" y="0"/>
                    <a:pt x="0" y="315"/>
                    <a:pt x="0" y="315"/>
                  </a:cubicBezTo>
                  <a:cubicBezTo>
                    <a:pt x="0" y="315"/>
                    <a:pt x="383" y="784"/>
                    <a:pt x="974" y="784"/>
                  </a:cubicBezTo>
                  <a:cubicBezTo>
                    <a:pt x="1231" y="784"/>
                    <a:pt x="1527" y="696"/>
                    <a:pt x="1848" y="442"/>
                  </a:cubicBezTo>
                  <a:cubicBezTo>
                    <a:pt x="1499" y="106"/>
                    <a:pt x="1157" y="0"/>
                    <a:pt x="864"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52"/>
            <p:cNvSpPr/>
            <p:nvPr/>
          </p:nvSpPr>
          <p:spPr>
            <a:xfrm>
              <a:off x="515612" y="2558480"/>
              <a:ext cx="52213" cy="22357"/>
            </a:xfrm>
            <a:custGeom>
              <a:avLst/>
              <a:gdLst/>
              <a:ahLst/>
              <a:cxnLst/>
              <a:rect l="l" t="t" r="r" b="b"/>
              <a:pathLst>
                <a:path w="1852" h="793" extrusionOk="0">
                  <a:moveTo>
                    <a:pt x="876" y="1"/>
                  </a:moveTo>
                  <a:cubicBezTo>
                    <a:pt x="368" y="1"/>
                    <a:pt x="0" y="324"/>
                    <a:pt x="0" y="324"/>
                  </a:cubicBezTo>
                  <a:cubicBezTo>
                    <a:pt x="0" y="324"/>
                    <a:pt x="385" y="793"/>
                    <a:pt x="977" y="793"/>
                  </a:cubicBezTo>
                  <a:cubicBezTo>
                    <a:pt x="1234" y="793"/>
                    <a:pt x="1531" y="705"/>
                    <a:pt x="1852" y="451"/>
                  </a:cubicBezTo>
                  <a:cubicBezTo>
                    <a:pt x="1509" y="109"/>
                    <a:pt x="1169" y="1"/>
                    <a:pt x="87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52"/>
            <p:cNvSpPr/>
            <p:nvPr/>
          </p:nvSpPr>
          <p:spPr>
            <a:xfrm>
              <a:off x="637489" y="2410778"/>
              <a:ext cx="36368" cy="58979"/>
            </a:xfrm>
            <a:custGeom>
              <a:avLst/>
              <a:gdLst/>
              <a:ahLst/>
              <a:cxnLst/>
              <a:rect l="l" t="t" r="r" b="b"/>
              <a:pathLst>
                <a:path w="1290" h="2092" extrusionOk="0">
                  <a:moveTo>
                    <a:pt x="124" y="1"/>
                  </a:moveTo>
                  <a:cubicBezTo>
                    <a:pt x="103" y="1"/>
                    <a:pt x="83" y="6"/>
                    <a:pt x="66" y="17"/>
                  </a:cubicBezTo>
                  <a:cubicBezTo>
                    <a:pt x="16" y="51"/>
                    <a:pt x="1" y="113"/>
                    <a:pt x="16" y="163"/>
                  </a:cubicBezTo>
                  <a:lnTo>
                    <a:pt x="1062" y="2026"/>
                  </a:lnTo>
                  <a:cubicBezTo>
                    <a:pt x="1096" y="2076"/>
                    <a:pt x="1127" y="2092"/>
                    <a:pt x="1173" y="2092"/>
                  </a:cubicBezTo>
                  <a:cubicBezTo>
                    <a:pt x="1193" y="2092"/>
                    <a:pt x="1208" y="2092"/>
                    <a:pt x="1224" y="2076"/>
                  </a:cubicBezTo>
                  <a:cubicBezTo>
                    <a:pt x="1270" y="2042"/>
                    <a:pt x="1289" y="1980"/>
                    <a:pt x="1270" y="1930"/>
                  </a:cubicBezTo>
                  <a:lnTo>
                    <a:pt x="228" y="51"/>
                  </a:lnTo>
                  <a:cubicBezTo>
                    <a:pt x="206" y="19"/>
                    <a:pt x="164" y="1"/>
                    <a:pt x="12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52"/>
            <p:cNvSpPr/>
            <p:nvPr/>
          </p:nvSpPr>
          <p:spPr>
            <a:xfrm>
              <a:off x="538758" y="2274410"/>
              <a:ext cx="68423" cy="62587"/>
            </a:xfrm>
            <a:custGeom>
              <a:avLst/>
              <a:gdLst/>
              <a:ahLst/>
              <a:cxnLst/>
              <a:rect l="l" t="t" r="r" b="b"/>
              <a:pathLst>
                <a:path w="2427" h="2220" extrusionOk="0">
                  <a:moveTo>
                    <a:pt x="47" y="1"/>
                  </a:moveTo>
                  <a:cubicBezTo>
                    <a:pt x="17" y="1"/>
                    <a:pt x="1" y="1"/>
                    <a:pt x="1" y="1"/>
                  </a:cubicBezTo>
                  <a:cubicBezTo>
                    <a:pt x="1" y="1"/>
                    <a:pt x="1" y="2204"/>
                    <a:pt x="2427" y="2219"/>
                  </a:cubicBezTo>
                  <a:cubicBezTo>
                    <a:pt x="2163" y="94"/>
                    <a:pt x="361" y="1"/>
                    <a:pt x="47"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52"/>
            <p:cNvSpPr/>
            <p:nvPr/>
          </p:nvSpPr>
          <p:spPr>
            <a:xfrm>
              <a:off x="560072" y="2295075"/>
              <a:ext cx="52551" cy="45926"/>
            </a:xfrm>
            <a:custGeom>
              <a:avLst/>
              <a:gdLst/>
              <a:ahLst/>
              <a:cxnLst/>
              <a:rect l="l" t="t" r="r" b="b"/>
              <a:pathLst>
                <a:path w="1864" h="1629" extrusionOk="0">
                  <a:moveTo>
                    <a:pt x="130" y="0"/>
                  </a:moveTo>
                  <a:cubicBezTo>
                    <a:pt x="98" y="0"/>
                    <a:pt x="66" y="13"/>
                    <a:pt x="47" y="40"/>
                  </a:cubicBezTo>
                  <a:cubicBezTo>
                    <a:pt x="1" y="86"/>
                    <a:pt x="16" y="152"/>
                    <a:pt x="62" y="202"/>
                  </a:cubicBezTo>
                  <a:lnTo>
                    <a:pt x="1671" y="1598"/>
                  </a:lnTo>
                  <a:cubicBezTo>
                    <a:pt x="1686" y="1614"/>
                    <a:pt x="1721" y="1629"/>
                    <a:pt x="1736" y="1629"/>
                  </a:cubicBezTo>
                  <a:cubicBezTo>
                    <a:pt x="1767" y="1629"/>
                    <a:pt x="1798" y="1614"/>
                    <a:pt x="1833" y="1583"/>
                  </a:cubicBezTo>
                  <a:cubicBezTo>
                    <a:pt x="1864" y="1533"/>
                    <a:pt x="1864" y="1471"/>
                    <a:pt x="1817" y="1436"/>
                  </a:cubicBezTo>
                  <a:lnTo>
                    <a:pt x="209" y="24"/>
                  </a:lnTo>
                  <a:cubicBezTo>
                    <a:pt x="186" y="9"/>
                    <a:pt x="158" y="0"/>
                    <a:pt x="13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52"/>
            <p:cNvSpPr/>
            <p:nvPr/>
          </p:nvSpPr>
          <p:spPr>
            <a:xfrm>
              <a:off x="705208" y="2176130"/>
              <a:ext cx="16042" cy="12884"/>
            </a:xfrm>
            <a:custGeom>
              <a:avLst/>
              <a:gdLst/>
              <a:ahLst/>
              <a:cxnLst/>
              <a:rect l="l" t="t" r="r" b="b"/>
              <a:pathLst>
                <a:path w="569" h="457" extrusionOk="0">
                  <a:moveTo>
                    <a:pt x="277" y="0"/>
                  </a:moveTo>
                  <a:cubicBezTo>
                    <a:pt x="118" y="0"/>
                    <a:pt x="0" y="168"/>
                    <a:pt x="91" y="336"/>
                  </a:cubicBezTo>
                  <a:cubicBezTo>
                    <a:pt x="106" y="371"/>
                    <a:pt x="141" y="402"/>
                    <a:pt x="172" y="433"/>
                  </a:cubicBezTo>
                  <a:cubicBezTo>
                    <a:pt x="208" y="449"/>
                    <a:pt x="244" y="457"/>
                    <a:pt x="278" y="457"/>
                  </a:cubicBezTo>
                  <a:cubicBezTo>
                    <a:pt x="442" y="457"/>
                    <a:pt x="569" y="285"/>
                    <a:pt x="476" y="113"/>
                  </a:cubicBezTo>
                  <a:cubicBezTo>
                    <a:pt x="461" y="82"/>
                    <a:pt x="430" y="47"/>
                    <a:pt x="395" y="32"/>
                  </a:cubicBezTo>
                  <a:cubicBezTo>
                    <a:pt x="355" y="10"/>
                    <a:pt x="315" y="0"/>
                    <a:pt x="277"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52"/>
            <p:cNvSpPr/>
            <p:nvPr/>
          </p:nvSpPr>
          <p:spPr>
            <a:xfrm>
              <a:off x="726803" y="2195780"/>
              <a:ext cx="15788" cy="12940"/>
            </a:xfrm>
            <a:custGeom>
              <a:avLst/>
              <a:gdLst/>
              <a:ahLst/>
              <a:cxnLst/>
              <a:rect l="l" t="t" r="r" b="b"/>
              <a:pathLst>
                <a:path w="560" h="459" extrusionOk="0">
                  <a:moveTo>
                    <a:pt x="294" y="1"/>
                  </a:moveTo>
                  <a:cubicBezTo>
                    <a:pt x="129" y="1"/>
                    <a:pt x="1" y="174"/>
                    <a:pt x="81" y="349"/>
                  </a:cubicBezTo>
                  <a:cubicBezTo>
                    <a:pt x="96" y="380"/>
                    <a:pt x="127" y="411"/>
                    <a:pt x="177" y="426"/>
                  </a:cubicBezTo>
                  <a:cubicBezTo>
                    <a:pt x="218" y="449"/>
                    <a:pt x="258" y="459"/>
                    <a:pt x="296" y="459"/>
                  </a:cubicBezTo>
                  <a:cubicBezTo>
                    <a:pt x="450" y="459"/>
                    <a:pt x="559" y="289"/>
                    <a:pt x="482" y="121"/>
                  </a:cubicBezTo>
                  <a:cubicBezTo>
                    <a:pt x="466" y="91"/>
                    <a:pt x="435" y="60"/>
                    <a:pt x="401" y="25"/>
                  </a:cubicBezTo>
                  <a:cubicBezTo>
                    <a:pt x="365" y="8"/>
                    <a:pt x="329" y="1"/>
                    <a:pt x="29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52"/>
            <p:cNvSpPr/>
            <p:nvPr/>
          </p:nvSpPr>
          <p:spPr>
            <a:xfrm>
              <a:off x="726832" y="2174439"/>
              <a:ext cx="15816" cy="12828"/>
            </a:xfrm>
            <a:custGeom>
              <a:avLst/>
              <a:gdLst/>
              <a:ahLst/>
              <a:cxnLst/>
              <a:rect l="l" t="t" r="r" b="b"/>
              <a:pathLst>
                <a:path w="561" h="455" extrusionOk="0">
                  <a:moveTo>
                    <a:pt x="288" y="0"/>
                  </a:moveTo>
                  <a:cubicBezTo>
                    <a:pt x="126" y="0"/>
                    <a:pt x="1" y="161"/>
                    <a:pt x="80" y="335"/>
                  </a:cubicBezTo>
                  <a:cubicBezTo>
                    <a:pt x="95" y="381"/>
                    <a:pt x="126" y="412"/>
                    <a:pt x="176" y="431"/>
                  </a:cubicBezTo>
                  <a:cubicBezTo>
                    <a:pt x="212" y="447"/>
                    <a:pt x="247" y="455"/>
                    <a:pt x="280" y="455"/>
                  </a:cubicBezTo>
                  <a:cubicBezTo>
                    <a:pt x="442" y="455"/>
                    <a:pt x="561" y="280"/>
                    <a:pt x="481" y="107"/>
                  </a:cubicBezTo>
                  <a:cubicBezTo>
                    <a:pt x="465" y="76"/>
                    <a:pt x="434" y="45"/>
                    <a:pt x="400" y="26"/>
                  </a:cubicBezTo>
                  <a:cubicBezTo>
                    <a:pt x="362" y="8"/>
                    <a:pt x="324" y="0"/>
                    <a:pt x="288"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52"/>
          <p:cNvGrpSpPr/>
          <p:nvPr/>
        </p:nvGrpSpPr>
        <p:grpSpPr>
          <a:xfrm>
            <a:off x="8333699" y="3386082"/>
            <a:ext cx="483705" cy="1468890"/>
            <a:chOff x="1126407" y="2156057"/>
            <a:chExt cx="288607" cy="876426"/>
          </a:xfrm>
        </p:grpSpPr>
        <p:sp>
          <p:nvSpPr>
            <p:cNvPr id="3453" name="Google Shape;3453;p52"/>
            <p:cNvSpPr/>
            <p:nvPr/>
          </p:nvSpPr>
          <p:spPr>
            <a:xfrm>
              <a:off x="1126407" y="2473761"/>
              <a:ext cx="288607" cy="558719"/>
            </a:xfrm>
            <a:custGeom>
              <a:avLst/>
              <a:gdLst/>
              <a:ahLst/>
              <a:cxnLst/>
              <a:rect l="l" t="t" r="r" b="b"/>
              <a:pathLst>
                <a:path w="10237" h="19818" extrusionOk="0">
                  <a:moveTo>
                    <a:pt x="772" y="0"/>
                  </a:moveTo>
                  <a:cubicBezTo>
                    <a:pt x="355" y="0"/>
                    <a:pt x="0" y="340"/>
                    <a:pt x="0" y="756"/>
                  </a:cubicBezTo>
                  <a:lnTo>
                    <a:pt x="16" y="2076"/>
                  </a:lnTo>
                  <a:cubicBezTo>
                    <a:pt x="16" y="2203"/>
                    <a:pt x="112" y="2299"/>
                    <a:pt x="243" y="2299"/>
                  </a:cubicBezTo>
                  <a:lnTo>
                    <a:pt x="259" y="2299"/>
                  </a:lnTo>
                  <a:cubicBezTo>
                    <a:pt x="579" y="2299"/>
                    <a:pt x="837" y="2558"/>
                    <a:pt x="837" y="2878"/>
                  </a:cubicBezTo>
                  <a:cubicBezTo>
                    <a:pt x="837" y="3040"/>
                    <a:pt x="772" y="3183"/>
                    <a:pt x="660" y="3294"/>
                  </a:cubicBezTo>
                  <a:cubicBezTo>
                    <a:pt x="563" y="3391"/>
                    <a:pt x="417" y="3456"/>
                    <a:pt x="259" y="3456"/>
                  </a:cubicBezTo>
                  <a:lnTo>
                    <a:pt x="243" y="3456"/>
                  </a:lnTo>
                  <a:cubicBezTo>
                    <a:pt x="112" y="3456"/>
                    <a:pt x="16" y="3553"/>
                    <a:pt x="16" y="3680"/>
                  </a:cubicBezTo>
                  <a:lnTo>
                    <a:pt x="16" y="3908"/>
                  </a:lnTo>
                  <a:cubicBezTo>
                    <a:pt x="16" y="4035"/>
                    <a:pt x="112" y="4131"/>
                    <a:pt x="243" y="4131"/>
                  </a:cubicBezTo>
                  <a:lnTo>
                    <a:pt x="259" y="4131"/>
                  </a:lnTo>
                  <a:cubicBezTo>
                    <a:pt x="579" y="4131"/>
                    <a:pt x="837" y="4390"/>
                    <a:pt x="837" y="4710"/>
                  </a:cubicBezTo>
                  <a:cubicBezTo>
                    <a:pt x="837" y="4872"/>
                    <a:pt x="772" y="5015"/>
                    <a:pt x="660" y="5126"/>
                  </a:cubicBezTo>
                  <a:cubicBezTo>
                    <a:pt x="563" y="5223"/>
                    <a:pt x="417" y="5288"/>
                    <a:pt x="259" y="5288"/>
                  </a:cubicBezTo>
                  <a:lnTo>
                    <a:pt x="243" y="5288"/>
                  </a:lnTo>
                  <a:cubicBezTo>
                    <a:pt x="127" y="5288"/>
                    <a:pt x="16" y="5385"/>
                    <a:pt x="31" y="5512"/>
                  </a:cubicBezTo>
                  <a:lnTo>
                    <a:pt x="31" y="5755"/>
                  </a:lnTo>
                  <a:cubicBezTo>
                    <a:pt x="31" y="5867"/>
                    <a:pt x="127" y="5963"/>
                    <a:pt x="243" y="5963"/>
                  </a:cubicBezTo>
                  <a:lnTo>
                    <a:pt x="259" y="5963"/>
                  </a:lnTo>
                  <a:cubicBezTo>
                    <a:pt x="579" y="5963"/>
                    <a:pt x="837" y="6222"/>
                    <a:pt x="837" y="6542"/>
                  </a:cubicBezTo>
                  <a:cubicBezTo>
                    <a:pt x="837" y="6704"/>
                    <a:pt x="772" y="6847"/>
                    <a:pt x="660" y="6959"/>
                  </a:cubicBezTo>
                  <a:cubicBezTo>
                    <a:pt x="563" y="7055"/>
                    <a:pt x="417" y="7121"/>
                    <a:pt x="259" y="7121"/>
                  </a:cubicBezTo>
                  <a:cubicBezTo>
                    <a:pt x="127" y="7121"/>
                    <a:pt x="31" y="7217"/>
                    <a:pt x="31" y="7344"/>
                  </a:cubicBezTo>
                  <a:lnTo>
                    <a:pt x="66" y="13921"/>
                  </a:lnTo>
                  <a:lnTo>
                    <a:pt x="81" y="19047"/>
                  </a:lnTo>
                  <a:cubicBezTo>
                    <a:pt x="81" y="19463"/>
                    <a:pt x="417" y="19818"/>
                    <a:pt x="853" y="19818"/>
                  </a:cubicBezTo>
                  <a:lnTo>
                    <a:pt x="9481" y="19818"/>
                  </a:lnTo>
                  <a:cubicBezTo>
                    <a:pt x="9901" y="19818"/>
                    <a:pt x="10237" y="19463"/>
                    <a:pt x="10237" y="19047"/>
                  </a:cubicBezTo>
                  <a:lnTo>
                    <a:pt x="10221" y="13921"/>
                  </a:lnTo>
                  <a:lnTo>
                    <a:pt x="10190" y="7298"/>
                  </a:lnTo>
                  <a:cubicBezTo>
                    <a:pt x="10190" y="7202"/>
                    <a:pt x="10109" y="7121"/>
                    <a:pt x="10013" y="7121"/>
                  </a:cubicBezTo>
                  <a:lnTo>
                    <a:pt x="9998" y="7121"/>
                  </a:lnTo>
                  <a:cubicBezTo>
                    <a:pt x="9674" y="7121"/>
                    <a:pt x="9419" y="6862"/>
                    <a:pt x="9419" y="6542"/>
                  </a:cubicBezTo>
                  <a:cubicBezTo>
                    <a:pt x="9419" y="6380"/>
                    <a:pt x="9481" y="6237"/>
                    <a:pt x="9577" y="6141"/>
                  </a:cubicBezTo>
                  <a:cubicBezTo>
                    <a:pt x="9693" y="6029"/>
                    <a:pt x="9836" y="5963"/>
                    <a:pt x="9998" y="5963"/>
                  </a:cubicBezTo>
                  <a:lnTo>
                    <a:pt x="10013" y="5963"/>
                  </a:lnTo>
                  <a:cubicBezTo>
                    <a:pt x="10109" y="5963"/>
                    <a:pt x="10190" y="5882"/>
                    <a:pt x="10190" y="5786"/>
                  </a:cubicBezTo>
                  <a:lnTo>
                    <a:pt x="10190" y="5466"/>
                  </a:lnTo>
                  <a:cubicBezTo>
                    <a:pt x="10190" y="5369"/>
                    <a:pt x="10109" y="5288"/>
                    <a:pt x="9998" y="5288"/>
                  </a:cubicBezTo>
                  <a:cubicBezTo>
                    <a:pt x="9674" y="5288"/>
                    <a:pt x="9419" y="5030"/>
                    <a:pt x="9419" y="4710"/>
                  </a:cubicBezTo>
                  <a:cubicBezTo>
                    <a:pt x="9419" y="4548"/>
                    <a:pt x="9481" y="4405"/>
                    <a:pt x="9577" y="4309"/>
                  </a:cubicBezTo>
                  <a:cubicBezTo>
                    <a:pt x="9693" y="4197"/>
                    <a:pt x="9836" y="4131"/>
                    <a:pt x="9998" y="4131"/>
                  </a:cubicBezTo>
                  <a:cubicBezTo>
                    <a:pt x="10094" y="4131"/>
                    <a:pt x="10175" y="4050"/>
                    <a:pt x="10175" y="3954"/>
                  </a:cubicBezTo>
                  <a:lnTo>
                    <a:pt x="10175" y="3634"/>
                  </a:lnTo>
                  <a:cubicBezTo>
                    <a:pt x="10175" y="3537"/>
                    <a:pt x="10094" y="3456"/>
                    <a:pt x="9998" y="3456"/>
                  </a:cubicBezTo>
                  <a:cubicBezTo>
                    <a:pt x="9674" y="3456"/>
                    <a:pt x="9419" y="3198"/>
                    <a:pt x="9419" y="2878"/>
                  </a:cubicBezTo>
                  <a:cubicBezTo>
                    <a:pt x="9419" y="2716"/>
                    <a:pt x="9481" y="2573"/>
                    <a:pt x="9577" y="2477"/>
                  </a:cubicBezTo>
                  <a:cubicBezTo>
                    <a:pt x="9693" y="2365"/>
                    <a:pt x="9836" y="2299"/>
                    <a:pt x="9998" y="2299"/>
                  </a:cubicBezTo>
                  <a:cubicBezTo>
                    <a:pt x="10044" y="2299"/>
                    <a:pt x="10094" y="2284"/>
                    <a:pt x="10125" y="2253"/>
                  </a:cubicBezTo>
                  <a:cubicBezTo>
                    <a:pt x="10156" y="2218"/>
                    <a:pt x="10175" y="2172"/>
                    <a:pt x="10175" y="2122"/>
                  </a:cubicBezTo>
                  <a:lnTo>
                    <a:pt x="10175" y="756"/>
                  </a:lnTo>
                  <a:cubicBezTo>
                    <a:pt x="10156" y="340"/>
                    <a:pt x="9820" y="0"/>
                    <a:pt x="9404"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52"/>
            <p:cNvSpPr/>
            <p:nvPr/>
          </p:nvSpPr>
          <p:spPr>
            <a:xfrm>
              <a:off x="1277323" y="2333361"/>
              <a:ext cx="121397" cy="201633"/>
            </a:xfrm>
            <a:custGeom>
              <a:avLst/>
              <a:gdLst/>
              <a:ahLst/>
              <a:cxnLst/>
              <a:rect l="l" t="t" r="r" b="b"/>
              <a:pathLst>
                <a:path w="4306" h="7152" extrusionOk="0">
                  <a:moveTo>
                    <a:pt x="4243" y="1"/>
                  </a:moveTo>
                  <a:cubicBezTo>
                    <a:pt x="402" y="2747"/>
                    <a:pt x="1" y="7152"/>
                    <a:pt x="1" y="7152"/>
                  </a:cubicBezTo>
                  <a:cubicBezTo>
                    <a:pt x="1" y="7152"/>
                    <a:pt x="4305" y="4629"/>
                    <a:pt x="4243"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52"/>
            <p:cNvSpPr/>
            <p:nvPr/>
          </p:nvSpPr>
          <p:spPr>
            <a:xfrm>
              <a:off x="1158152" y="2329668"/>
              <a:ext cx="124639" cy="200336"/>
            </a:xfrm>
            <a:custGeom>
              <a:avLst/>
              <a:gdLst/>
              <a:ahLst/>
              <a:cxnLst/>
              <a:rect l="l" t="t" r="r" b="b"/>
              <a:pathLst>
                <a:path w="4421" h="7106" extrusionOk="0">
                  <a:moveTo>
                    <a:pt x="675" y="1"/>
                  </a:moveTo>
                  <a:cubicBezTo>
                    <a:pt x="0" y="4583"/>
                    <a:pt x="4421" y="7106"/>
                    <a:pt x="4421" y="7106"/>
                  </a:cubicBezTo>
                  <a:cubicBezTo>
                    <a:pt x="4421" y="7106"/>
                    <a:pt x="3584" y="2477"/>
                    <a:pt x="675"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52"/>
            <p:cNvSpPr/>
            <p:nvPr/>
          </p:nvSpPr>
          <p:spPr>
            <a:xfrm>
              <a:off x="1222967" y="2250333"/>
              <a:ext cx="78319" cy="348065"/>
            </a:xfrm>
            <a:custGeom>
              <a:avLst/>
              <a:gdLst/>
              <a:ahLst/>
              <a:cxnLst/>
              <a:rect l="l" t="t" r="r" b="b"/>
              <a:pathLst>
                <a:path w="2778" h="12346" extrusionOk="0">
                  <a:moveTo>
                    <a:pt x="208" y="0"/>
                  </a:moveTo>
                  <a:cubicBezTo>
                    <a:pt x="181" y="0"/>
                    <a:pt x="154" y="6"/>
                    <a:pt x="128" y="18"/>
                  </a:cubicBezTo>
                  <a:cubicBezTo>
                    <a:pt x="47" y="53"/>
                    <a:pt x="0" y="165"/>
                    <a:pt x="47" y="261"/>
                  </a:cubicBezTo>
                  <a:cubicBezTo>
                    <a:pt x="2392" y="5469"/>
                    <a:pt x="1798" y="12072"/>
                    <a:pt x="1782" y="12137"/>
                  </a:cubicBezTo>
                  <a:cubicBezTo>
                    <a:pt x="1782" y="12234"/>
                    <a:pt x="1848" y="12330"/>
                    <a:pt x="1960" y="12346"/>
                  </a:cubicBezTo>
                  <a:lnTo>
                    <a:pt x="1975" y="12346"/>
                  </a:lnTo>
                  <a:cubicBezTo>
                    <a:pt x="2071" y="12346"/>
                    <a:pt x="2152" y="12265"/>
                    <a:pt x="2152" y="12168"/>
                  </a:cubicBezTo>
                  <a:cubicBezTo>
                    <a:pt x="2168" y="12106"/>
                    <a:pt x="2777" y="5403"/>
                    <a:pt x="386" y="99"/>
                  </a:cubicBezTo>
                  <a:cubicBezTo>
                    <a:pt x="349" y="41"/>
                    <a:pt x="280" y="0"/>
                    <a:pt x="208"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52"/>
            <p:cNvSpPr/>
            <p:nvPr/>
          </p:nvSpPr>
          <p:spPr>
            <a:xfrm>
              <a:off x="1202951" y="2260849"/>
              <a:ext cx="45362" cy="44826"/>
            </a:xfrm>
            <a:custGeom>
              <a:avLst/>
              <a:gdLst/>
              <a:ahLst/>
              <a:cxnLst/>
              <a:rect l="l" t="t" r="r" b="b"/>
              <a:pathLst>
                <a:path w="1609" h="1590" extrusionOk="0">
                  <a:moveTo>
                    <a:pt x="1030" y="0"/>
                  </a:moveTo>
                  <a:cubicBezTo>
                    <a:pt x="1030" y="0"/>
                    <a:pt x="1" y="837"/>
                    <a:pt x="645" y="1589"/>
                  </a:cubicBezTo>
                  <a:cubicBezTo>
                    <a:pt x="1609" y="1188"/>
                    <a:pt x="1030" y="0"/>
                    <a:pt x="103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52"/>
            <p:cNvSpPr/>
            <p:nvPr/>
          </p:nvSpPr>
          <p:spPr>
            <a:xfrm>
              <a:off x="1230579" y="2264514"/>
              <a:ext cx="44065" cy="22441"/>
            </a:xfrm>
            <a:custGeom>
              <a:avLst/>
              <a:gdLst/>
              <a:ahLst/>
              <a:cxnLst/>
              <a:rect l="l" t="t" r="r" b="b"/>
              <a:pathLst>
                <a:path w="1563" h="796" extrusionOk="0">
                  <a:moveTo>
                    <a:pt x="664" y="1"/>
                  </a:moveTo>
                  <a:cubicBezTo>
                    <a:pt x="312" y="1"/>
                    <a:pt x="0" y="129"/>
                    <a:pt x="0" y="129"/>
                  </a:cubicBezTo>
                  <a:cubicBezTo>
                    <a:pt x="0" y="129"/>
                    <a:pt x="472" y="796"/>
                    <a:pt x="1055" y="796"/>
                  </a:cubicBezTo>
                  <a:cubicBezTo>
                    <a:pt x="1218" y="796"/>
                    <a:pt x="1390" y="744"/>
                    <a:pt x="1562" y="611"/>
                  </a:cubicBezTo>
                  <a:cubicBezTo>
                    <a:pt x="1394" y="124"/>
                    <a:pt x="1010" y="1"/>
                    <a:pt x="66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52"/>
            <p:cNvSpPr/>
            <p:nvPr/>
          </p:nvSpPr>
          <p:spPr>
            <a:xfrm>
              <a:off x="1183920" y="2190959"/>
              <a:ext cx="82012" cy="56921"/>
            </a:xfrm>
            <a:custGeom>
              <a:avLst/>
              <a:gdLst/>
              <a:ahLst/>
              <a:cxnLst/>
              <a:rect l="l" t="t" r="r" b="b"/>
              <a:pathLst>
                <a:path w="2909" h="2019" extrusionOk="0">
                  <a:moveTo>
                    <a:pt x="1650" y="1"/>
                  </a:moveTo>
                  <a:cubicBezTo>
                    <a:pt x="1511" y="1"/>
                    <a:pt x="1367" y="18"/>
                    <a:pt x="1223" y="53"/>
                  </a:cubicBezTo>
                  <a:cubicBezTo>
                    <a:pt x="483" y="231"/>
                    <a:pt x="1" y="809"/>
                    <a:pt x="132" y="1338"/>
                  </a:cubicBezTo>
                  <a:cubicBezTo>
                    <a:pt x="233" y="1761"/>
                    <a:pt x="701" y="2019"/>
                    <a:pt x="1253" y="2019"/>
                  </a:cubicBezTo>
                  <a:cubicBezTo>
                    <a:pt x="1395" y="2019"/>
                    <a:pt x="1542" y="2002"/>
                    <a:pt x="1690" y="1966"/>
                  </a:cubicBezTo>
                  <a:cubicBezTo>
                    <a:pt x="2427" y="1789"/>
                    <a:pt x="2909" y="1210"/>
                    <a:pt x="2781" y="694"/>
                  </a:cubicBezTo>
                  <a:cubicBezTo>
                    <a:pt x="2680" y="271"/>
                    <a:pt x="2205" y="1"/>
                    <a:pt x="165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52"/>
            <p:cNvSpPr/>
            <p:nvPr/>
          </p:nvSpPr>
          <p:spPr>
            <a:xfrm>
              <a:off x="1171290" y="2200179"/>
              <a:ext cx="115082" cy="75471"/>
            </a:xfrm>
            <a:custGeom>
              <a:avLst/>
              <a:gdLst/>
              <a:ahLst/>
              <a:cxnLst/>
              <a:rect l="l" t="t" r="r" b="b"/>
              <a:pathLst>
                <a:path w="4082" h="2677" extrusionOk="0">
                  <a:moveTo>
                    <a:pt x="3534" y="0"/>
                  </a:moveTo>
                  <a:cubicBezTo>
                    <a:pt x="2956" y="208"/>
                    <a:pt x="2813" y="675"/>
                    <a:pt x="2813" y="675"/>
                  </a:cubicBezTo>
                  <a:cubicBezTo>
                    <a:pt x="2813" y="675"/>
                    <a:pt x="2443" y="115"/>
                    <a:pt x="1931" y="115"/>
                  </a:cubicBezTo>
                  <a:cubicBezTo>
                    <a:pt x="1888" y="115"/>
                    <a:pt x="1844" y="119"/>
                    <a:pt x="1799" y="127"/>
                  </a:cubicBezTo>
                  <a:cubicBezTo>
                    <a:pt x="1205" y="255"/>
                    <a:pt x="1139" y="1061"/>
                    <a:pt x="1139" y="1061"/>
                  </a:cubicBezTo>
                  <a:cubicBezTo>
                    <a:pt x="1139" y="1061"/>
                    <a:pt x="631" y="797"/>
                    <a:pt x="237" y="797"/>
                  </a:cubicBezTo>
                  <a:cubicBezTo>
                    <a:pt x="205" y="797"/>
                    <a:pt x="174" y="799"/>
                    <a:pt x="144" y="802"/>
                  </a:cubicBezTo>
                  <a:cubicBezTo>
                    <a:pt x="0" y="1545"/>
                    <a:pt x="795" y="2677"/>
                    <a:pt x="1954" y="2677"/>
                  </a:cubicBezTo>
                  <a:cubicBezTo>
                    <a:pt x="2101" y="2677"/>
                    <a:pt x="2254" y="2659"/>
                    <a:pt x="2412" y="2619"/>
                  </a:cubicBezTo>
                  <a:cubicBezTo>
                    <a:pt x="3600" y="2330"/>
                    <a:pt x="4082" y="833"/>
                    <a:pt x="353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52"/>
            <p:cNvSpPr/>
            <p:nvPr/>
          </p:nvSpPr>
          <p:spPr>
            <a:xfrm>
              <a:off x="1184174" y="2177371"/>
              <a:ext cx="23456" cy="17930"/>
            </a:xfrm>
            <a:custGeom>
              <a:avLst/>
              <a:gdLst/>
              <a:ahLst/>
              <a:cxnLst/>
              <a:rect l="l" t="t" r="r" b="b"/>
              <a:pathLst>
                <a:path w="832" h="636" extrusionOk="0">
                  <a:moveTo>
                    <a:pt x="433" y="1"/>
                  </a:moveTo>
                  <a:cubicBezTo>
                    <a:pt x="154" y="1"/>
                    <a:pt x="0" y="303"/>
                    <a:pt x="184" y="535"/>
                  </a:cubicBezTo>
                  <a:cubicBezTo>
                    <a:pt x="235" y="582"/>
                    <a:pt x="296" y="616"/>
                    <a:pt x="362" y="632"/>
                  </a:cubicBezTo>
                  <a:cubicBezTo>
                    <a:pt x="381" y="635"/>
                    <a:pt x="400" y="636"/>
                    <a:pt x="418" y="636"/>
                  </a:cubicBezTo>
                  <a:cubicBezTo>
                    <a:pt x="687" y="636"/>
                    <a:pt x="832" y="327"/>
                    <a:pt x="651" y="99"/>
                  </a:cubicBezTo>
                  <a:cubicBezTo>
                    <a:pt x="605" y="53"/>
                    <a:pt x="539" y="18"/>
                    <a:pt x="474" y="3"/>
                  </a:cubicBezTo>
                  <a:cubicBezTo>
                    <a:pt x="460" y="2"/>
                    <a:pt x="446" y="1"/>
                    <a:pt x="43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52"/>
            <p:cNvSpPr/>
            <p:nvPr/>
          </p:nvSpPr>
          <p:spPr>
            <a:xfrm>
              <a:off x="1202753" y="2156057"/>
              <a:ext cx="23484" cy="17930"/>
            </a:xfrm>
            <a:custGeom>
              <a:avLst/>
              <a:gdLst/>
              <a:ahLst/>
              <a:cxnLst/>
              <a:rect l="l" t="t" r="r" b="b"/>
              <a:pathLst>
                <a:path w="833" h="636" extrusionOk="0">
                  <a:moveTo>
                    <a:pt x="434" y="1"/>
                  </a:moveTo>
                  <a:cubicBezTo>
                    <a:pt x="154" y="1"/>
                    <a:pt x="1" y="303"/>
                    <a:pt x="185" y="535"/>
                  </a:cubicBezTo>
                  <a:cubicBezTo>
                    <a:pt x="235" y="582"/>
                    <a:pt x="297" y="632"/>
                    <a:pt x="362" y="632"/>
                  </a:cubicBezTo>
                  <a:cubicBezTo>
                    <a:pt x="382" y="635"/>
                    <a:pt x="400" y="636"/>
                    <a:pt x="418" y="636"/>
                  </a:cubicBezTo>
                  <a:cubicBezTo>
                    <a:pt x="688" y="636"/>
                    <a:pt x="832" y="327"/>
                    <a:pt x="652" y="99"/>
                  </a:cubicBezTo>
                  <a:cubicBezTo>
                    <a:pt x="602" y="53"/>
                    <a:pt x="540" y="22"/>
                    <a:pt x="474" y="3"/>
                  </a:cubicBezTo>
                  <a:cubicBezTo>
                    <a:pt x="460" y="2"/>
                    <a:pt x="447" y="1"/>
                    <a:pt x="43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52"/>
            <p:cNvSpPr/>
            <p:nvPr/>
          </p:nvSpPr>
          <p:spPr>
            <a:xfrm>
              <a:off x="1227788" y="2167390"/>
              <a:ext cx="23456" cy="17846"/>
            </a:xfrm>
            <a:custGeom>
              <a:avLst/>
              <a:gdLst/>
              <a:ahLst/>
              <a:cxnLst/>
              <a:rect l="l" t="t" r="r" b="b"/>
              <a:pathLst>
                <a:path w="832" h="633" extrusionOk="0">
                  <a:moveTo>
                    <a:pt x="410" y="1"/>
                  </a:moveTo>
                  <a:cubicBezTo>
                    <a:pt x="143" y="1"/>
                    <a:pt x="0" y="310"/>
                    <a:pt x="180" y="519"/>
                  </a:cubicBezTo>
                  <a:cubicBezTo>
                    <a:pt x="230" y="585"/>
                    <a:pt x="277" y="615"/>
                    <a:pt x="358" y="631"/>
                  </a:cubicBezTo>
                  <a:cubicBezTo>
                    <a:pt x="371" y="632"/>
                    <a:pt x="384" y="633"/>
                    <a:pt x="397" y="633"/>
                  </a:cubicBezTo>
                  <a:cubicBezTo>
                    <a:pt x="677" y="633"/>
                    <a:pt x="831" y="316"/>
                    <a:pt x="647" y="102"/>
                  </a:cubicBezTo>
                  <a:cubicBezTo>
                    <a:pt x="601" y="52"/>
                    <a:pt x="535" y="6"/>
                    <a:pt x="469" y="6"/>
                  </a:cubicBezTo>
                  <a:cubicBezTo>
                    <a:pt x="449" y="3"/>
                    <a:pt x="429" y="1"/>
                    <a:pt x="410"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52"/>
            <p:cNvSpPr/>
            <p:nvPr/>
          </p:nvSpPr>
          <p:spPr>
            <a:xfrm>
              <a:off x="1268640" y="2293045"/>
              <a:ext cx="72990" cy="93317"/>
            </a:xfrm>
            <a:custGeom>
              <a:avLst/>
              <a:gdLst/>
              <a:ahLst/>
              <a:cxnLst/>
              <a:rect l="l" t="t" r="r" b="b"/>
              <a:pathLst>
                <a:path w="2589" h="3310" extrusionOk="0">
                  <a:moveTo>
                    <a:pt x="2588" y="0"/>
                  </a:moveTo>
                  <a:cubicBezTo>
                    <a:pt x="2588" y="0"/>
                    <a:pt x="0" y="899"/>
                    <a:pt x="97" y="3309"/>
                  </a:cubicBezTo>
                  <a:cubicBezTo>
                    <a:pt x="2411" y="2908"/>
                    <a:pt x="2588" y="0"/>
                    <a:pt x="2588"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52"/>
            <p:cNvSpPr/>
            <p:nvPr/>
          </p:nvSpPr>
          <p:spPr>
            <a:xfrm>
              <a:off x="1267315" y="2336124"/>
              <a:ext cx="43106" cy="55680"/>
            </a:xfrm>
            <a:custGeom>
              <a:avLst/>
              <a:gdLst/>
              <a:ahLst/>
              <a:cxnLst/>
              <a:rect l="l" t="t" r="r" b="b"/>
              <a:pathLst>
                <a:path w="1529" h="1975" extrusionOk="0">
                  <a:moveTo>
                    <a:pt x="1393" y="1"/>
                  </a:moveTo>
                  <a:cubicBezTo>
                    <a:pt x="1357" y="1"/>
                    <a:pt x="1321" y="19"/>
                    <a:pt x="1301" y="46"/>
                  </a:cubicBezTo>
                  <a:lnTo>
                    <a:pt x="32" y="1797"/>
                  </a:lnTo>
                  <a:cubicBezTo>
                    <a:pt x="1" y="1847"/>
                    <a:pt x="1" y="1909"/>
                    <a:pt x="66" y="1943"/>
                  </a:cubicBezTo>
                  <a:cubicBezTo>
                    <a:pt x="82" y="1959"/>
                    <a:pt x="97" y="1974"/>
                    <a:pt x="128" y="1974"/>
                  </a:cubicBezTo>
                  <a:cubicBezTo>
                    <a:pt x="163" y="1974"/>
                    <a:pt x="194" y="1959"/>
                    <a:pt x="209" y="1928"/>
                  </a:cubicBezTo>
                  <a:lnTo>
                    <a:pt x="1478" y="173"/>
                  </a:lnTo>
                  <a:cubicBezTo>
                    <a:pt x="1528" y="127"/>
                    <a:pt x="1513" y="61"/>
                    <a:pt x="1463" y="30"/>
                  </a:cubicBezTo>
                  <a:cubicBezTo>
                    <a:pt x="1444" y="10"/>
                    <a:pt x="1419" y="1"/>
                    <a:pt x="139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52"/>
            <p:cNvSpPr/>
            <p:nvPr/>
          </p:nvSpPr>
          <p:spPr>
            <a:xfrm>
              <a:off x="1172164" y="2578469"/>
              <a:ext cx="198052" cy="429992"/>
            </a:xfrm>
            <a:custGeom>
              <a:avLst/>
              <a:gdLst/>
              <a:ahLst/>
              <a:cxnLst/>
              <a:rect l="l" t="t" r="r" b="b"/>
              <a:pathLst>
                <a:path w="7025" h="15252" extrusionOk="0">
                  <a:moveTo>
                    <a:pt x="1" y="1"/>
                  </a:moveTo>
                  <a:lnTo>
                    <a:pt x="1" y="15252"/>
                  </a:lnTo>
                  <a:lnTo>
                    <a:pt x="7025" y="15252"/>
                  </a:lnTo>
                  <a:lnTo>
                    <a:pt x="7025"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52"/>
            <p:cNvSpPr/>
            <p:nvPr/>
          </p:nvSpPr>
          <p:spPr>
            <a:xfrm>
              <a:off x="1172164" y="2599247"/>
              <a:ext cx="198052" cy="47645"/>
            </a:xfrm>
            <a:custGeom>
              <a:avLst/>
              <a:gdLst/>
              <a:ahLst/>
              <a:cxnLst/>
              <a:rect l="l" t="t" r="r" b="b"/>
              <a:pathLst>
                <a:path w="7025" h="1690" extrusionOk="0">
                  <a:moveTo>
                    <a:pt x="1" y="0"/>
                  </a:moveTo>
                  <a:lnTo>
                    <a:pt x="1" y="1690"/>
                  </a:lnTo>
                  <a:lnTo>
                    <a:pt x="7025" y="1350"/>
                  </a:lnTo>
                  <a:lnTo>
                    <a:pt x="7025" y="243"/>
                  </a:lnTo>
                  <a:lnTo>
                    <a:pt x="1"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52"/>
            <p:cNvSpPr/>
            <p:nvPr/>
          </p:nvSpPr>
          <p:spPr>
            <a:xfrm>
              <a:off x="1171318" y="2687208"/>
              <a:ext cx="874" cy="179022"/>
            </a:xfrm>
            <a:custGeom>
              <a:avLst/>
              <a:gdLst/>
              <a:ahLst/>
              <a:cxnLst/>
              <a:rect l="l" t="t" r="r" b="b"/>
              <a:pathLst>
                <a:path w="31" h="6350" extrusionOk="0">
                  <a:moveTo>
                    <a:pt x="0" y="1"/>
                  </a:moveTo>
                  <a:lnTo>
                    <a:pt x="16" y="6350"/>
                  </a:lnTo>
                  <a:lnTo>
                    <a:pt x="31" y="6350"/>
                  </a:lnTo>
                  <a:lnTo>
                    <a:pt x="31"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52"/>
            <p:cNvSpPr/>
            <p:nvPr/>
          </p:nvSpPr>
          <p:spPr>
            <a:xfrm>
              <a:off x="1172164" y="2682641"/>
              <a:ext cx="198052" cy="183590"/>
            </a:xfrm>
            <a:custGeom>
              <a:avLst/>
              <a:gdLst/>
              <a:ahLst/>
              <a:cxnLst/>
              <a:rect l="l" t="t" r="r" b="b"/>
              <a:pathLst>
                <a:path w="7025" h="6512" extrusionOk="0">
                  <a:moveTo>
                    <a:pt x="7009" y="1"/>
                  </a:moveTo>
                  <a:lnTo>
                    <a:pt x="1" y="163"/>
                  </a:lnTo>
                  <a:lnTo>
                    <a:pt x="1" y="6512"/>
                  </a:lnTo>
                  <a:lnTo>
                    <a:pt x="7025" y="6512"/>
                  </a:lnTo>
                  <a:lnTo>
                    <a:pt x="7009"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52"/>
            <p:cNvSpPr/>
            <p:nvPr/>
          </p:nvSpPr>
          <p:spPr>
            <a:xfrm>
              <a:off x="1128240" y="2866204"/>
              <a:ext cx="286774" cy="166279"/>
            </a:xfrm>
            <a:custGeom>
              <a:avLst/>
              <a:gdLst/>
              <a:ahLst/>
              <a:cxnLst/>
              <a:rect l="l" t="t" r="r" b="b"/>
              <a:pathLst>
                <a:path w="10172" h="5898" extrusionOk="0">
                  <a:moveTo>
                    <a:pt x="1" y="1"/>
                  </a:moveTo>
                  <a:lnTo>
                    <a:pt x="16" y="5127"/>
                  </a:lnTo>
                  <a:cubicBezTo>
                    <a:pt x="16" y="5543"/>
                    <a:pt x="352" y="5898"/>
                    <a:pt x="788" y="5898"/>
                  </a:cubicBezTo>
                  <a:lnTo>
                    <a:pt x="9416" y="5898"/>
                  </a:lnTo>
                  <a:cubicBezTo>
                    <a:pt x="9836" y="5898"/>
                    <a:pt x="10172" y="5543"/>
                    <a:pt x="10172" y="5127"/>
                  </a:cubicBezTo>
                  <a:lnTo>
                    <a:pt x="10156" y="1"/>
                  </a:lnTo>
                  <a:lnTo>
                    <a:pt x="8583" y="1"/>
                  </a:lnTo>
                  <a:lnTo>
                    <a:pt x="8583" y="5046"/>
                  </a:lnTo>
                  <a:lnTo>
                    <a:pt x="1559" y="5046"/>
                  </a:lnTo>
                  <a:lnTo>
                    <a:pt x="1544"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52"/>
            <p:cNvSpPr/>
            <p:nvPr/>
          </p:nvSpPr>
          <p:spPr>
            <a:xfrm>
              <a:off x="1370190" y="2866204"/>
              <a:ext cx="28" cy="142259"/>
            </a:xfrm>
            <a:custGeom>
              <a:avLst/>
              <a:gdLst/>
              <a:ahLst/>
              <a:cxnLst/>
              <a:rect l="l" t="t" r="r" b="b"/>
              <a:pathLst>
                <a:path w="1" h="5046" extrusionOk="0">
                  <a:moveTo>
                    <a:pt x="1" y="1"/>
                  </a:moveTo>
                  <a:lnTo>
                    <a:pt x="1" y="1"/>
                  </a:lnTo>
                  <a:lnTo>
                    <a:pt x="1" y="5046"/>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52"/>
            <p:cNvSpPr/>
            <p:nvPr/>
          </p:nvSpPr>
          <p:spPr>
            <a:xfrm>
              <a:off x="1171741" y="2866204"/>
              <a:ext cx="451" cy="142259"/>
            </a:xfrm>
            <a:custGeom>
              <a:avLst/>
              <a:gdLst/>
              <a:ahLst/>
              <a:cxnLst/>
              <a:rect l="l" t="t" r="r" b="b"/>
              <a:pathLst>
                <a:path w="16" h="5046" extrusionOk="0">
                  <a:moveTo>
                    <a:pt x="1" y="1"/>
                  </a:moveTo>
                  <a:lnTo>
                    <a:pt x="16" y="5046"/>
                  </a:lnTo>
                  <a:lnTo>
                    <a:pt x="16" y="1"/>
                  </a:lnTo>
                  <a:close/>
                </a:path>
              </a:pathLst>
            </a:custGeom>
            <a:solidFill>
              <a:srgbClr val="91A5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52"/>
            <p:cNvSpPr/>
            <p:nvPr/>
          </p:nvSpPr>
          <p:spPr>
            <a:xfrm>
              <a:off x="1172164" y="2866204"/>
              <a:ext cx="198052" cy="142259"/>
            </a:xfrm>
            <a:custGeom>
              <a:avLst/>
              <a:gdLst/>
              <a:ahLst/>
              <a:cxnLst/>
              <a:rect l="l" t="t" r="r" b="b"/>
              <a:pathLst>
                <a:path w="7025" h="5046" extrusionOk="0">
                  <a:moveTo>
                    <a:pt x="1" y="1"/>
                  </a:moveTo>
                  <a:lnTo>
                    <a:pt x="1" y="5046"/>
                  </a:lnTo>
                  <a:lnTo>
                    <a:pt x="7025" y="5046"/>
                  </a:lnTo>
                  <a:lnTo>
                    <a:pt x="7025" y="1"/>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52"/>
            <p:cNvSpPr/>
            <p:nvPr/>
          </p:nvSpPr>
          <p:spPr>
            <a:xfrm>
              <a:off x="1216991" y="2391776"/>
              <a:ext cx="151817" cy="138228"/>
            </a:xfrm>
            <a:custGeom>
              <a:avLst/>
              <a:gdLst/>
              <a:ahLst/>
              <a:cxnLst/>
              <a:rect l="l" t="t" r="r" b="b"/>
              <a:pathLst>
                <a:path w="5385" h="4903" extrusionOk="0">
                  <a:moveTo>
                    <a:pt x="5254" y="0"/>
                  </a:moveTo>
                  <a:cubicBezTo>
                    <a:pt x="5218" y="0"/>
                    <a:pt x="5182" y="22"/>
                    <a:pt x="5161" y="66"/>
                  </a:cubicBezTo>
                  <a:lnTo>
                    <a:pt x="2334" y="4501"/>
                  </a:lnTo>
                  <a:lnTo>
                    <a:pt x="228" y="1431"/>
                  </a:lnTo>
                  <a:cubicBezTo>
                    <a:pt x="199" y="1402"/>
                    <a:pt x="166" y="1385"/>
                    <a:pt x="134" y="1385"/>
                  </a:cubicBezTo>
                  <a:cubicBezTo>
                    <a:pt x="110" y="1385"/>
                    <a:pt x="87" y="1394"/>
                    <a:pt x="66" y="1416"/>
                  </a:cubicBezTo>
                  <a:cubicBezTo>
                    <a:pt x="19" y="1447"/>
                    <a:pt x="0" y="1512"/>
                    <a:pt x="35" y="1558"/>
                  </a:cubicBezTo>
                  <a:lnTo>
                    <a:pt x="2334" y="4903"/>
                  </a:lnTo>
                  <a:lnTo>
                    <a:pt x="5338" y="178"/>
                  </a:lnTo>
                  <a:cubicBezTo>
                    <a:pt x="5385" y="128"/>
                    <a:pt x="5369" y="66"/>
                    <a:pt x="5304" y="16"/>
                  </a:cubicBezTo>
                  <a:cubicBezTo>
                    <a:pt x="5288" y="6"/>
                    <a:pt x="5271" y="0"/>
                    <a:pt x="5254"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52"/>
            <p:cNvSpPr/>
            <p:nvPr/>
          </p:nvSpPr>
          <p:spPr>
            <a:xfrm>
              <a:off x="1185781" y="2506803"/>
              <a:ext cx="10008" cy="161402"/>
            </a:xfrm>
            <a:custGeom>
              <a:avLst/>
              <a:gdLst/>
              <a:ahLst/>
              <a:cxnLst/>
              <a:rect l="l" t="t" r="r" b="b"/>
              <a:pathLst>
                <a:path w="355" h="5725" extrusionOk="0">
                  <a:moveTo>
                    <a:pt x="178" y="1"/>
                  </a:moveTo>
                  <a:cubicBezTo>
                    <a:pt x="81" y="1"/>
                    <a:pt x="0" y="82"/>
                    <a:pt x="0" y="178"/>
                  </a:cubicBezTo>
                  <a:lnTo>
                    <a:pt x="0" y="5532"/>
                  </a:lnTo>
                  <a:cubicBezTo>
                    <a:pt x="0" y="5644"/>
                    <a:pt x="81" y="5725"/>
                    <a:pt x="178" y="5725"/>
                  </a:cubicBezTo>
                  <a:cubicBezTo>
                    <a:pt x="274" y="5725"/>
                    <a:pt x="355" y="5644"/>
                    <a:pt x="355" y="5532"/>
                  </a:cubicBezTo>
                  <a:lnTo>
                    <a:pt x="355" y="178"/>
                  </a:lnTo>
                  <a:cubicBezTo>
                    <a:pt x="355" y="82"/>
                    <a:pt x="274" y="1"/>
                    <a:pt x="178"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id="{8C63F211-4B66-F472-62AA-1E407155900F}"/>
              </a:ext>
            </a:extLst>
          </p:cNvPr>
          <p:cNvPicPr>
            <a:picLocks noChangeAspect="1"/>
          </p:cNvPicPr>
          <p:nvPr/>
        </p:nvPicPr>
        <p:blipFill rotWithShape="1">
          <a:blip r:embed="rId3"/>
          <a:srcRect l="22452" t="37603" r="38750" b="20632"/>
          <a:stretch/>
        </p:blipFill>
        <p:spPr>
          <a:xfrm>
            <a:off x="3283840" y="299442"/>
            <a:ext cx="5177815" cy="3135168"/>
          </a:xfrm>
          <a:prstGeom prst="rect">
            <a:avLst/>
          </a:prstGeom>
        </p:spPr>
      </p:pic>
      <p:pic>
        <p:nvPicPr>
          <p:cNvPr id="8" name="Picture 2">
            <a:extLst>
              <a:ext uri="{FF2B5EF4-FFF2-40B4-BE49-F238E27FC236}">
                <a16:creationId xmlns:a16="http://schemas.microsoft.com/office/drawing/2014/main" id="{EEAC798F-5A67-C76F-63FC-069C6FCBA2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5601" b="43136"/>
          <a:stretch>
            <a:fillRect/>
          </a:stretch>
        </p:blipFill>
        <p:spPr>
          <a:xfrm flipH="1">
            <a:off x="49757" y="1722940"/>
            <a:ext cx="3219664" cy="2877916"/>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35"/>
        <p:cNvGrpSpPr/>
        <p:nvPr/>
      </p:nvGrpSpPr>
      <p:grpSpPr>
        <a:xfrm>
          <a:off x="0" y="0"/>
          <a:ext cx="0" cy="0"/>
          <a:chOff x="0" y="0"/>
          <a:chExt cx="0" cy="0"/>
        </a:xfrm>
      </p:grpSpPr>
      <p:grpSp>
        <p:nvGrpSpPr>
          <p:cNvPr id="3745" name="Google Shape;3745;p54"/>
          <p:cNvGrpSpPr/>
          <p:nvPr/>
        </p:nvGrpSpPr>
        <p:grpSpPr>
          <a:xfrm>
            <a:off x="8192197" y="-682335"/>
            <a:ext cx="353886" cy="2735617"/>
            <a:chOff x="4538574" y="3056505"/>
            <a:chExt cx="103748" cy="801999"/>
          </a:xfrm>
        </p:grpSpPr>
        <p:sp>
          <p:nvSpPr>
            <p:cNvPr id="3746" name="Google Shape;3746;p54"/>
            <p:cNvSpPr/>
            <p:nvPr/>
          </p:nvSpPr>
          <p:spPr>
            <a:xfrm>
              <a:off x="4603389" y="3056505"/>
              <a:ext cx="1861" cy="759365"/>
            </a:xfrm>
            <a:custGeom>
              <a:avLst/>
              <a:gdLst/>
              <a:ahLst/>
              <a:cxnLst/>
              <a:rect l="l" t="t" r="r" b="b"/>
              <a:pathLst>
                <a:path w="66" h="26935" extrusionOk="0">
                  <a:moveTo>
                    <a:pt x="31" y="0"/>
                  </a:moveTo>
                  <a:cubicBezTo>
                    <a:pt x="15" y="0"/>
                    <a:pt x="0" y="16"/>
                    <a:pt x="0" y="31"/>
                  </a:cubicBezTo>
                  <a:lnTo>
                    <a:pt x="0" y="26903"/>
                  </a:lnTo>
                  <a:cubicBezTo>
                    <a:pt x="0" y="26919"/>
                    <a:pt x="15" y="26934"/>
                    <a:pt x="31" y="26934"/>
                  </a:cubicBezTo>
                  <a:cubicBezTo>
                    <a:pt x="50" y="26934"/>
                    <a:pt x="66" y="26919"/>
                    <a:pt x="66" y="26903"/>
                  </a:cubicBezTo>
                  <a:lnTo>
                    <a:pt x="66" y="31"/>
                  </a:lnTo>
                  <a:cubicBezTo>
                    <a:pt x="66" y="16"/>
                    <a:pt x="50" y="0"/>
                    <a:pt x="31"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54"/>
            <p:cNvSpPr/>
            <p:nvPr/>
          </p:nvSpPr>
          <p:spPr>
            <a:xfrm>
              <a:off x="4544494" y="3738656"/>
              <a:ext cx="91569" cy="73244"/>
            </a:xfrm>
            <a:custGeom>
              <a:avLst/>
              <a:gdLst/>
              <a:ahLst/>
              <a:cxnLst/>
              <a:rect l="l" t="t" r="r" b="b"/>
              <a:pathLst>
                <a:path w="3248" h="2598" extrusionOk="0">
                  <a:moveTo>
                    <a:pt x="1636" y="1"/>
                  </a:moveTo>
                  <a:cubicBezTo>
                    <a:pt x="1426" y="1"/>
                    <a:pt x="1204" y="52"/>
                    <a:pt x="982" y="166"/>
                  </a:cubicBezTo>
                  <a:cubicBezTo>
                    <a:pt x="770" y="262"/>
                    <a:pt x="596" y="439"/>
                    <a:pt x="500" y="648"/>
                  </a:cubicBezTo>
                  <a:cubicBezTo>
                    <a:pt x="0" y="1619"/>
                    <a:pt x="699" y="2597"/>
                    <a:pt x="1625" y="2597"/>
                  </a:cubicBezTo>
                  <a:cubicBezTo>
                    <a:pt x="1836" y="2597"/>
                    <a:pt x="2059" y="2547"/>
                    <a:pt x="2282" y="2434"/>
                  </a:cubicBezTo>
                  <a:cubicBezTo>
                    <a:pt x="2490" y="2337"/>
                    <a:pt x="2652" y="2160"/>
                    <a:pt x="2764" y="1951"/>
                  </a:cubicBezTo>
                  <a:cubicBezTo>
                    <a:pt x="3247" y="970"/>
                    <a:pt x="2552" y="1"/>
                    <a:pt x="1636"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54"/>
            <p:cNvSpPr/>
            <p:nvPr/>
          </p:nvSpPr>
          <p:spPr>
            <a:xfrm>
              <a:off x="4561664" y="3752076"/>
              <a:ext cx="57259" cy="46433"/>
            </a:xfrm>
            <a:custGeom>
              <a:avLst/>
              <a:gdLst/>
              <a:ahLst/>
              <a:cxnLst/>
              <a:rect l="l" t="t" r="r" b="b"/>
              <a:pathLst>
                <a:path w="2031" h="1647" extrusionOk="0">
                  <a:moveTo>
                    <a:pt x="1013" y="1"/>
                  </a:moveTo>
                  <a:cubicBezTo>
                    <a:pt x="889" y="1"/>
                    <a:pt x="759" y="29"/>
                    <a:pt x="628" y="91"/>
                  </a:cubicBezTo>
                  <a:cubicBezTo>
                    <a:pt x="485" y="172"/>
                    <a:pt x="354" y="284"/>
                    <a:pt x="292" y="430"/>
                  </a:cubicBezTo>
                  <a:cubicBezTo>
                    <a:pt x="0" y="1040"/>
                    <a:pt x="440" y="1647"/>
                    <a:pt x="1024" y="1647"/>
                  </a:cubicBezTo>
                  <a:cubicBezTo>
                    <a:pt x="1149" y="1647"/>
                    <a:pt x="1281" y="1619"/>
                    <a:pt x="1414" y="1556"/>
                  </a:cubicBezTo>
                  <a:cubicBezTo>
                    <a:pt x="1561" y="1475"/>
                    <a:pt x="1673" y="1364"/>
                    <a:pt x="1754" y="1217"/>
                  </a:cubicBezTo>
                  <a:cubicBezTo>
                    <a:pt x="2030" y="607"/>
                    <a:pt x="1590" y="1"/>
                    <a:pt x="101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54"/>
            <p:cNvSpPr/>
            <p:nvPr/>
          </p:nvSpPr>
          <p:spPr>
            <a:xfrm>
              <a:off x="4589349" y="3787232"/>
              <a:ext cx="2312" cy="17761"/>
            </a:xfrm>
            <a:custGeom>
              <a:avLst/>
              <a:gdLst/>
              <a:ahLst/>
              <a:cxnLst/>
              <a:rect l="l" t="t" r="r" b="b"/>
              <a:pathLst>
                <a:path w="82" h="630" extrusionOk="0">
                  <a:moveTo>
                    <a:pt x="31" y="1"/>
                  </a:moveTo>
                  <a:cubicBezTo>
                    <a:pt x="16" y="1"/>
                    <a:pt x="0" y="20"/>
                    <a:pt x="0" y="36"/>
                  </a:cubicBezTo>
                  <a:lnTo>
                    <a:pt x="0" y="599"/>
                  </a:lnTo>
                  <a:cubicBezTo>
                    <a:pt x="0" y="614"/>
                    <a:pt x="16" y="630"/>
                    <a:pt x="31" y="630"/>
                  </a:cubicBezTo>
                  <a:cubicBezTo>
                    <a:pt x="66" y="630"/>
                    <a:pt x="81" y="614"/>
                    <a:pt x="81" y="599"/>
                  </a:cubicBezTo>
                  <a:lnTo>
                    <a:pt x="81" y="36"/>
                  </a:lnTo>
                  <a:cubicBezTo>
                    <a:pt x="81" y="20"/>
                    <a:pt x="66" y="1"/>
                    <a:pt x="31"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54"/>
            <p:cNvSpPr/>
            <p:nvPr/>
          </p:nvSpPr>
          <p:spPr>
            <a:xfrm>
              <a:off x="4563045" y="3797241"/>
              <a:ext cx="54383" cy="34931"/>
            </a:xfrm>
            <a:custGeom>
              <a:avLst/>
              <a:gdLst/>
              <a:ahLst/>
              <a:cxnLst/>
              <a:rect l="l" t="t" r="r" b="b"/>
              <a:pathLst>
                <a:path w="1929" h="1239" extrusionOk="0">
                  <a:moveTo>
                    <a:pt x="208" y="1"/>
                  </a:moveTo>
                  <a:cubicBezTo>
                    <a:pt x="97" y="1"/>
                    <a:pt x="0" y="82"/>
                    <a:pt x="0" y="194"/>
                  </a:cubicBezTo>
                  <a:lnTo>
                    <a:pt x="0" y="1046"/>
                  </a:lnTo>
                  <a:cubicBezTo>
                    <a:pt x="0" y="1158"/>
                    <a:pt x="97" y="1239"/>
                    <a:pt x="208" y="1239"/>
                  </a:cubicBezTo>
                  <a:lnTo>
                    <a:pt x="1736" y="1239"/>
                  </a:lnTo>
                  <a:cubicBezTo>
                    <a:pt x="1848" y="1239"/>
                    <a:pt x="1929" y="1158"/>
                    <a:pt x="1929" y="1046"/>
                  </a:cubicBezTo>
                  <a:lnTo>
                    <a:pt x="1929" y="194"/>
                  </a:lnTo>
                  <a:cubicBezTo>
                    <a:pt x="1929" y="82"/>
                    <a:pt x="1848" y="1"/>
                    <a:pt x="1736"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54"/>
            <p:cNvSpPr/>
            <p:nvPr/>
          </p:nvSpPr>
          <p:spPr>
            <a:xfrm>
              <a:off x="4539533" y="3814974"/>
              <a:ext cx="101493" cy="43529"/>
            </a:xfrm>
            <a:custGeom>
              <a:avLst/>
              <a:gdLst/>
              <a:ahLst/>
              <a:cxnLst/>
              <a:rect l="l" t="t" r="r" b="b"/>
              <a:pathLst>
                <a:path w="3600" h="1544" extrusionOk="0">
                  <a:moveTo>
                    <a:pt x="1" y="0"/>
                  </a:moveTo>
                  <a:cubicBezTo>
                    <a:pt x="1" y="270"/>
                    <a:pt x="97" y="529"/>
                    <a:pt x="240" y="772"/>
                  </a:cubicBezTo>
                  <a:cubicBezTo>
                    <a:pt x="560" y="1219"/>
                    <a:pt x="1139" y="1543"/>
                    <a:pt x="1798" y="1543"/>
                  </a:cubicBezTo>
                  <a:cubicBezTo>
                    <a:pt x="2473" y="1543"/>
                    <a:pt x="3052" y="1219"/>
                    <a:pt x="3357" y="772"/>
                  </a:cubicBezTo>
                  <a:cubicBezTo>
                    <a:pt x="3519" y="529"/>
                    <a:pt x="3600" y="270"/>
                    <a:pt x="360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54"/>
            <p:cNvSpPr/>
            <p:nvPr/>
          </p:nvSpPr>
          <p:spPr>
            <a:xfrm>
              <a:off x="4546299" y="3836710"/>
              <a:ext cx="87876" cy="21793"/>
            </a:xfrm>
            <a:custGeom>
              <a:avLst/>
              <a:gdLst/>
              <a:ahLst/>
              <a:cxnLst/>
              <a:rect l="l" t="t" r="r" b="b"/>
              <a:pathLst>
                <a:path w="3117" h="773" extrusionOk="0">
                  <a:moveTo>
                    <a:pt x="0" y="1"/>
                  </a:moveTo>
                  <a:cubicBezTo>
                    <a:pt x="320" y="448"/>
                    <a:pt x="899" y="772"/>
                    <a:pt x="1558" y="772"/>
                  </a:cubicBezTo>
                  <a:cubicBezTo>
                    <a:pt x="2233" y="772"/>
                    <a:pt x="2812" y="448"/>
                    <a:pt x="3117" y="1"/>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54"/>
            <p:cNvSpPr/>
            <p:nvPr/>
          </p:nvSpPr>
          <p:spPr>
            <a:xfrm>
              <a:off x="4583908" y="3769189"/>
              <a:ext cx="13194" cy="19481"/>
            </a:xfrm>
            <a:custGeom>
              <a:avLst/>
              <a:gdLst/>
              <a:ahLst/>
              <a:cxnLst/>
              <a:rect l="l" t="t" r="r" b="b"/>
              <a:pathLst>
                <a:path w="468" h="691" extrusionOk="0">
                  <a:moveTo>
                    <a:pt x="224" y="1"/>
                  </a:moveTo>
                  <a:cubicBezTo>
                    <a:pt x="224" y="1"/>
                    <a:pt x="1" y="336"/>
                    <a:pt x="1" y="467"/>
                  </a:cubicBezTo>
                  <a:cubicBezTo>
                    <a:pt x="1" y="579"/>
                    <a:pt x="97" y="691"/>
                    <a:pt x="224" y="691"/>
                  </a:cubicBezTo>
                  <a:cubicBezTo>
                    <a:pt x="355" y="691"/>
                    <a:pt x="467" y="579"/>
                    <a:pt x="467" y="467"/>
                  </a:cubicBezTo>
                  <a:cubicBezTo>
                    <a:pt x="467" y="336"/>
                    <a:pt x="224" y="1"/>
                    <a:pt x="22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54"/>
            <p:cNvSpPr/>
            <p:nvPr/>
          </p:nvSpPr>
          <p:spPr>
            <a:xfrm>
              <a:off x="4538574" y="3813564"/>
              <a:ext cx="103748" cy="2312"/>
            </a:xfrm>
            <a:custGeom>
              <a:avLst/>
              <a:gdLst/>
              <a:ahLst/>
              <a:cxnLst/>
              <a:rect l="l" t="t" r="r" b="b"/>
              <a:pathLst>
                <a:path w="3680" h="82" extrusionOk="0">
                  <a:moveTo>
                    <a:pt x="35" y="0"/>
                  </a:moveTo>
                  <a:cubicBezTo>
                    <a:pt x="16" y="0"/>
                    <a:pt x="0" y="16"/>
                    <a:pt x="0" y="50"/>
                  </a:cubicBezTo>
                  <a:cubicBezTo>
                    <a:pt x="0" y="66"/>
                    <a:pt x="16" y="81"/>
                    <a:pt x="35" y="81"/>
                  </a:cubicBezTo>
                  <a:lnTo>
                    <a:pt x="3634" y="81"/>
                  </a:lnTo>
                  <a:cubicBezTo>
                    <a:pt x="3664" y="81"/>
                    <a:pt x="3680" y="66"/>
                    <a:pt x="3680" y="50"/>
                  </a:cubicBezTo>
                  <a:cubicBezTo>
                    <a:pt x="3680" y="16"/>
                    <a:pt x="3664" y="0"/>
                    <a:pt x="363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5" name="Google Shape;3755;p54"/>
          <p:cNvGrpSpPr/>
          <p:nvPr/>
        </p:nvGrpSpPr>
        <p:grpSpPr>
          <a:xfrm>
            <a:off x="8621138" y="-235"/>
            <a:ext cx="352443" cy="2462219"/>
            <a:chOff x="5045620" y="3052360"/>
            <a:chExt cx="103326" cy="721847"/>
          </a:xfrm>
        </p:grpSpPr>
        <p:sp>
          <p:nvSpPr>
            <p:cNvPr id="3756" name="Google Shape;3756;p54"/>
            <p:cNvSpPr/>
            <p:nvPr/>
          </p:nvSpPr>
          <p:spPr>
            <a:xfrm>
              <a:off x="5082271" y="3052360"/>
              <a:ext cx="2312" cy="679242"/>
            </a:xfrm>
            <a:custGeom>
              <a:avLst/>
              <a:gdLst/>
              <a:ahLst/>
              <a:cxnLst/>
              <a:rect l="l" t="t" r="r" b="b"/>
              <a:pathLst>
                <a:path w="82" h="24093" extrusionOk="0">
                  <a:moveTo>
                    <a:pt x="35" y="1"/>
                  </a:moveTo>
                  <a:cubicBezTo>
                    <a:pt x="16" y="1"/>
                    <a:pt x="0" y="16"/>
                    <a:pt x="0" y="32"/>
                  </a:cubicBezTo>
                  <a:lnTo>
                    <a:pt x="0" y="24042"/>
                  </a:lnTo>
                  <a:cubicBezTo>
                    <a:pt x="0" y="24077"/>
                    <a:pt x="16" y="24092"/>
                    <a:pt x="35" y="24092"/>
                  </a:cubicBezTo>
                  <a:cubicBezTo>
                    <a:pt x="66" y="24092"/>
                    <a:pt x="81" y="24077"/>
                    <a:pt x="81" y="24042"/>
                  </a:cubicBezTo>
                  <a:lnTo>
                    <a:pt x="81" y="32"/>
                  </a:lnTo>
                  <a:cubicBezTo>
                    <a:pt x="81" y="16"/>
                    <a:pt x="66" y="1"/>
                    <a:pt x="3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54"/>
            <p:cNvSpPr/>
            <p:nvPr/>
          </p:nvSpPr>
          <p:spPr>
            <a:xfrm>
              <a:off x="5051484" y="3654388"/>
              <a:ext cx="91541" cy="73216"/>
            </a:xfrm>
            <a:custGeom>
              <a:avLst/>
              <a:gdLst/>
              <a:ahLst/>
              <a:cxnLst/>
              <a:rect l="l" t="t" r="r" b="b"/>
              <a:pathLst>
                <a:path w="3247" h="2597" extrusionOk="0">
                  <a:moveTo>
                    <a:pt x="1621" y="0"/>
                  </a:moveTo>
                  <a:cubicBezTo>
                    <a:pt x="695" y="0"/>
                    <a:pt x="0" y="969"/>
                    <a:pt x="483" y="1951"/>
                  </a:cubicBezTo>
                  <a:cubicBezTo>
                    <a:pt x="595" y="2159"/>
                    <a:pt x="757" y="2337"/>
                    <a:pt x="965" y="2433"/>
                  </a:cubicBezTo>
                  <a:cubicBezTo>
                    <a:pt x="1188" y="2546"/>
                    <a:pt x="1411" y="2597"/>
                    <a:pt x="1622" y="2597"/>
                  </a:cubicBezTo>
                  <a:cubicBezTo>
                    <a:pt x="2548" y="2597"/>
                    <a:pt x="3247" y="1618"/>
                    <a:pt x="2747" y="647"/>
                  </a:cubicBezTo>
                  <a:cubicBezTo>
                    <a:pt x="2651" y="439"/>
                    <a:pt x="2493" y="262"/>
                    <a:pt x="2284" y="165"/>
                  </a:cubicBezTo>
                  <a:cubicBezTo>
                    <a:pt x="2059" y="52"/>
                    <a:pt x="1834" y="0"/>
                    <a:pt x="1621"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54"/>
            <p:cNvSpPr/>
            <p:nvPr/>
          </p:nvSpPr>
          <p:spPr>
            <a:xfrm>
              <a:off x="5068710" y="3667779"/>
              <a:ext cx="57174" cy="46461"/>
            </a:xfrm>
            <a:custGeom>
              <a:avLst/>
              <a:gdLst/>
              <a:ahLst/>
              <a:cxnLst/>
              <a:rect l="l" t="t" r="r" b="b"/>
              <a:pathLst>
                <a:path w="2028" h="1648" extrusionOk="0">
                  <a:moveTo>
                    <a:pt x="1009" y="0"/>
                  </a:moveTo>
                  <a:cubicBezTo>
                    <a:pt x="435" y="0"/>
                    <a:pt x="1" y="597"/>
                    <a:pt x="289" y="1218"/>
                  </a:cubicBezTo>
                  <a:cubicBezTo>
                    <a:pt x="354" y="1364"/>
                    <a:pt x="466" y="1476"/>
                    <a:pt x="628" y="1557"/>
                  </a:cubicBezTo>
                  <a:cubicBezTo>
                    <a:pt x="758" y="1619"/>
                    <a:pt x="888" y="1647"/>
                    <a:pt x="1012" y="1647"/>
                  </a:cubicBezTo>
                  <a:cubicBezTo>
                    <a:pt x="1588" y="1647"/>
                    <a:pt x="2027" y="1040"/>
                    <a:pt x="1735" y="431"/>
                  </a:cubicBezTo>
                  <a:cubicBezTo>
                    <a:pt x="1673" y="284"/>
                    <a:pt x="1542" y="157"/>
                    <a:pt x="1399" y="91"/>
                  </a:cubicBezTo>
                  <a:cubicBezTo>
                    <a:pt x="1267" y="29"/>
                    <a:pt x="1135" y="0"/>
                    <a:pt x="1009"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54"/>
            <p:cNvSpPr/>
            <p:nvPr/>
          </p:nvSpPr>
          <p:spPr>
            <a:xfrm>
              <a:off x="5096311" y="3702964"/>
              <a:ext cx="1861" cy="17761"/>
            </a:xfrm>
            <a:custGeom>
              <a:avLst/>
              <a:gdLst/>
              <a:ahLst/>
              <a:cxnLst/>
              <a:rect l="l" t="t" r="r" b="b"/>
              <a:pathLst>
                <a:path w="66" h="630" extrusionOk="0">
                  <a:moveTo>
                    <a:pt x="35" y="1"/>
                  </a:moveTo>
                  <a:cubicBezTo>
                    <a:pt x="19" y="1"/>
                    <a:pt x="0" y="20"/>
                    <a:pt x="0" y="35"/>
                  </a:cubicBezTo>
                  <a:lnTo>
                    <a:pt x="0" y="598"/>
                  </a:lnTo>
                  <a:cubicBezTo>
                    <a:pt x="0" y="614"/>
                    <a:pt x="19" y="629"/>
                    <a:pt x="35" y="629"/>
                  </a:cubicBezTo>
                  <a:cubicBezTo>
                    <a:pt x="50" y="629"/>
                    <a:pt x="66" y="614"/>
                    <a:pt x="66" y="598"/>
                  </a:cubicBezTo>
                  <a:lnTo>
                    <a:pt x="66" y="35"/>
                  </a:lnTo>
                  <a:cubicBezTo>
                    <a:pt x="66" y="20"/>
                    <a:pt x="50" y="1"/>
                    <a:pt x="3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54"/>
            <p:cNvSpPr/>
            <p:nvPr/>
          </p:nvSpPr>
          <p:spPr>
            <a:xfrm>
              <a:off x="5070092" y="3712972"/>
              <a:ext cx="54383" cy="34931"/>
            </a:xfrm>
            <a:custGeom>
              <a:avLst/>
              <a:gdLst/>
              <a:ahLst/>
              <a:cxnLst/>
              <a:rect l="l" t="t" r="r" b="b"/>
              <a:pathLst>
                <a:path w="1929" h="1239" extrusionOk="0">
                  <a:moveTo>
                    <a:pt x="193" y="0"/>
                  </a:moveTo>
                  <a:cubicBezTo>
                    <a:pt x="81" y="0"/>
                    <a:pt x="0" y="81"/>
                    <a:pt x="0" y="193"/>
                  </a:cubicBezTo>
                  <a:lnTo>
                    <a:pt x="0" y="1046"/>
                  </a:lnTo>
                  <a:cubicBezTo>
                    <a:pt x="0" y="1158"/>
                    <a:pt x="81" y="1239"/>
                    <a:pt x="193" y="1239"/>
                  </a:cubicBezTo>
                  <a:lnTo>
                    <a:pt x="1721" y="1239"/>
                  </a:lnTo>
                  <a:cubicBezTo>
                    <a:pt x="1833" y="1239"/>
                    <a:pt x="1929" y="1158"/>
                    <a:pt x="1929" y="1046"/>
                  </a:cubicBezTo>
                  <a:lnTo>
                    <a:pt x="1929" y="193"/>
                  </a:lnTo>
                  <a:cubicBezTo>
                    <a:pt x="1929" y="81"/>
                    <a:pt x="1833" y="0"/>
                    <a:pt x="1721"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54"/>
            <p:cNvSpPr/>
            <p:nvPr/>
          </p:nvSpPr>
          <p:spPr>
            <a:xfrm>
              <a:off x="5046494" y="3730142"/>
              <a:ext cx="101493" cy="44065"/>
            </a:xfrm>
            <a:custGeom>
              <a:avLst/>
              <a:gdLst/>
              <a:ahLst/>
              <a:cxnLst/>
              <a:rect l="l" t="t" r="r" b="b"/>
              <a:pathLst>
                <a:path w="3600" h="1563" extrusionOk="0">
                  <a:moveTo>
                    <a:pt x="0" y="1"/>
                  </a:moveTo>
                  <a:cubicBezTo>
                    <a:pt x="0" y="290"/>
                    <a:pt x="81" y="549"/>
                    <a:pt x="243" y="792"/>
                  </a:cubicBezTo>
                  <a:cubicBezTo>
                    <a:pt x="548" y="1239"/>
                    <a:pt x="1127" y="1563"/>
                    <a:pt x="1802" y="1563"/>
                  </a:cubicBezTo>
                  <a:cubicBezTo>
                    <a:pt x="2461" y="1563"/>
                    <a:pt x="3055" y="1239"/>
                    <a:pt x="3360" y="792"/>
                  </a:cubicBezTo>
                  <a:cubicBezTo>
                    <a:pt x="3503" y="549"/>
                    <a:pt x="3599" y="290"/>
                    <a:pt x="3599"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54"/>
            <p:cNvSpPr/>
            <p:nvPr/>
          </p:nvSpPr>
          <p:spPr>
            <a:xfrm>
              <a:off x="5053345" y="3752442"/>
              <a:ext cx="87876" cy="21765"/>
            </a:xfrm>
            <a:custGeom>
              <a:avLst/>
              <a:gdLst/>
              <a:ahLst/>
              <a:cxnLst/>
              <a:rect l="l" t="t" r="r" b="b"/>
              <a:pathLst>
                <a:path w="3117" h="772" extrusionOk="0">
                  <a:moveTo>
                    <a:pt x="0" y="1"/>
                  </a:moveTo>
                  <a:cubicBezTo>
                    <a:pt x="305" y="448"/>
                    <a:pt x="884" y="772"/>
                    <a:pt x="1559" y="772"/>
                  </a:cubicBezTo>
                  <a:cubicBezTo>
                    <a:pt x="2218" y="772"/>
                    <a:pt x="2812" y="448"/>
                    <a:pt x="3117" y="1"/>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54"/>
            <p:cNvSpPr/>
            <p:nvPr/>
          </p:nvSpPr>
          <p:spPr>
            <a:xfrm>
              <a:off x="5090870" y="3684921"/>
              <a:ext cx="12743" cy="19481"/>
            </a:xfrm>
            <a:custGeom>
              <a:avLst/>
              <a:gdLst/>
              <a:ahLst/>
              <a:cxnLst/>
              <a:rect l="l" t="t" r="r" b="b"/>
              <a:pathLst>
                <a:path w="452" h="691" extrusionOk="0">
                  <a:moveTo>
                    <a:pt x="228" y="0"/>
                  </a:moveTo>
                  <a:cubicBezTo>
                    <a:pt x="228" y="0"/>
                    <a:pt x="0" y="336"/>
                    <a:pt x="0" y="467"/>
                  </a:cubicBezTo>
                  <a:cubicBezTo>
                    <a:pt x="0" y="579"/>
                    <a:pt x="97" y="691"/>
                    <a:pt x="228" y="691"/>
                  </a:cubicBezTo>
                  <a:cubicBezTo>
                    <a:pt x="355" y="691"/>
                    <a:pt x="451" y="579"/>
                    <a:pt x="451" y="467"/>
                  </a:cubicBezTo>
                  <a:cubicBezTo>
                    <a:pt x="451" y="336"/>
                    <a:pt x="228" y="0"/>
                    <a:pt x="228"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54"/>
            <p:cNvSpPr/>
            <p:nvPr/>
          </p:nvSpPr>
          <p:spPr>
            <a:xfrm>
              <a:off x="5045620" y="3729296"/>
              <a:ext cx="103326" cy="2312"/>
            </a:xfrm>
            <a:custGeom>
              <a:avLst/>
              <a:gdLst/>
              <a:ahLst/>
              <a:cxnLst/>
              <a:rect l="l" t="t" r="r" b="b"/>
              <a:pathLst>
                <a:path w="3665" h="82" extrusionOk="0">
                  <a:moveTo>
                    <a:pt x="31" y="0"/>
                  </a:moveTo>
                  <a:cubicBezTo>
                    <a:pt x="16" y="0"/>
                    <a:pt x="1" y="15"/>
                    <a:pt x="1" y="31"/>
                  </a:cubicBezTo>
                  <a:cubicBezTo>
                    <a:pt x="1" y="66"/>
                    <a:pt x="16" y="81"/>
                    <a:pt x="31" y="81"/>
                  </a:cubicBezTo>
                  <a:lnTo>
                    <a:pt x="3630" y="81"/>
                  </a:lnTo>
                  <a:cubicBezTo>
                    <a:pt x="3649" y="81"/>
                    <a:pt x="3665" y="66"/>
                    <a:pt x="3665" y="31"/>
                  </a:cubicBezTo>
                  <a:cubicBezTo>
                    <a:pt x="3665" y="15"/>
                    <a:pt x="3649" y="0"/>
                    <a:pt x="3630"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Line Callout 1 (Border and Accent Bar) 3">
            <a:extLst>
              <a:ext uri="{FF2B5EF4-FFF2-40B4-BE49-F238E27FC236}">
                <a16:creationId xmlns:a16="http://schemas.microsoft.com/office/drawing/2014/main" id="{0B522FFE-3062-185F-2D68-8173BD27FF22}"/>
              </a:ext>
            </a:extLst>
          </p:cNvPr>
          <p:cNvSpPr/>
          <p:nvPr/>
        </p:nvSpPr>
        <p:spPr>
          <a:xfrm>
            <a:off x="307423" y="250233"/>
            <a:ext cx="2619928" cy="565078"/>
          </a:xfrm>
          <a:prstGeom prst="accentBorderCallout1">
            <a:avLst>
              <a:gd name="adj1" fmla="val 18750"/>
              <a:gd name="adj2" fmla="val -3127"/>
              <a:gd name="adj3" fmla="val 17954"/>
              <a:gd name="adj4" fmla="val -17509"/>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50000"/>
                  </a:schemeClr>
                </a:solidFill>
              </a:rPr>
              <a:t>Thảo luận nhóm đôi</a:t>
            </a:r>
            <a:endParaRPr lang="en-US" sz="2000" b="1" dirty="0">
              <a:solidFill>
                <a:schemeClr val="bg1">
                  <a:lumMod val="50000"/>
                </a:schemeClr>
              </a:solidFill>
            </a:endParaRPr>
          </a:p>
        </p:txBody>
      </p:sp>
      <p:sp>
        <p:nvSpPr>
          <p:cNvPr id="5" name="TextBox 4">
            <a:extLst>
              <a:ext uri="{FF2B5EF4-FFF2-40B4-BE49-F238E27FC236}">
                <a16:creationId xmlns:a16="http://schemas.microsoft.com/office/drawing/2014/main" id="{BD7C67E7-74F5-45F9-7A85-73A5AFE76A09}"/>
              </a:ext>
            </a:extLst>
          </p:cNvPr>
          <p:cNvSpPr txBox="1"/>
          <p:nvPr/>
        </p:nvSpPr>
        <p:spPr>
          <a:xfrm>
            <a:off x="129635" y="1021080"/>
            <a:ext cx="8480447" cy="2880276"/>
          </a:xfrm>
          <a:prstGeom prst="rect">
            <a:avLst/>
          </a:prstGeom>
          <a:noFill/>
        </p:spPr>
        <p:txBody>
          <a:bodyPr wrap="square" rtlCol="0">
            <a:spAutoFit/>
          </a:bodyPr>
          <a:lstStyle/>
          <a:p>
            <a:pPr marL="285750" marR="90170" indent="-285750" algn="just">
              <a:lnSpc>
                <a:spcPct val="150000"/>
              </a:lnSpc>
              <a:spcBef>
                <a:spcPts val="600"/>
              </a:spcBef>
              <a:spcAft>
                <a:spcPts val="300"/>
              </a:spcAft>
              <a:buFont typeface="Arial" panose="020B0604020202020204" pitchFamily="34" charset="0"/>
              <a:buChar char="•"/>
            </a:pPr>
            <a:r>
              <a:rPr lang="en-US" sz="1800" b="1">
                <a:effectLst/>
                <a:latin typeface="+mj-lt"/>
                <a:ea typeface="Times New Roman" panose="02020603050405020304" pitchFamily="18" charset="0"/>
              </a:rPr>
              <a:t>C6:</a:t>
            </a:r>
            <a:r>
              <a:rPr lang="en-US" sz="1800">
                <a:effectLst/>
                <a:latin typeface="+mj-lt"/>
                <a:ea typeface="Times New Roman" panose="02020603050405020304" pitchFamily="18" charset="0"/>
              </a:rPr>
              <a:t>Quá trình hô hấp tế bào có thể bị ảnh hưởng bởi những yếu tố nào?</a:t>
            </a:r>
            <a:endParaRPr lang="en-US" sz="1800">
              <a:latin typeface="+mj-lt"/>
              <a:ea typeface="Times New Roman" panose="02020603050405020304" pitchFamily="18" charset="0"/>
            </a:endParaRPr>
          </a:p>
          <a:p>
            <a:pPr marL="285750" marR="90170" indent="-285750" algn="just">
              <a:lnSpc>
                <a:spcPct val="150000"/>
              </a:lnSpc>
              <a:spcBef>
                <a:spcPts val="600"/>
              </a:spcBef>
              <a:spcAft>
                <a:spcPts val="300"/>
              </a:spcAft>
              <a:buFont typeface="Arial" panose="020B0604020202020204" pitchFamily="34" charset="0"/>
              <a:buChar char="•"/>
            </a:pPr>
            <a:r>
              <a:rPr lang="en-US" sz="1800" b="1">
                <a:effectLst/>
                <a:latin typeface="+mj-lt"/>
                <a:ea typeface="Times New Roman" panose="02020603050405020304" pitchFamily="18" charset="0"/>
              </a:rPr>
              <a:t>C7:</a:t>
            </a:r>
            <a:r>
              <a:rPr lang="en-US" sz="1800">
                <a:effectLst/>
                <a:latin typeface="+mj-lt"/>
                <a:ea typeface="Times New Roman" panose="02020603050405020304" pitchFamily="18" charset="0"/>
              </a:rPr>
              <a:t>Nhiệt độ ảnh hưởng như thế nào đến quá trình hô hấp tế bào?</a:t>
            </a:r>
            <a:endParaRPr lang="en-US" sz="1800">
              <a:latin typeface="+mj-lt"/>
              <a:ea typeface="Times New Roman" panose="02020603050405020304" pitchFamily="18" charset="0"/>
            </a:endParaRPr>
          </a:p>
          <a:p>
            <a:pPr marL="285750" marR="90170" indent="-285750" algn="just">
              <a:lnSpc>
                <a:spcPct val="150000"/>
              </a:lnSpc>
              <a:spcBef>
                <a:spcPts val="600"/>
              </a:spcBef>
              <a:spcAft>
                <a:spcPts val="300"/>
              </a:spcAft>
              <a:buFont typeface="Arial" panose="020B0604020202020204" pitchFamily="34" charset="0"/>
              <a:buChar char="•"/>
            </a:pPr>
            <a:r>
              <a:rPr lang="en-US" sz="1800" b="1">
                <a:effectLst/>
                <a:latin typeface="+mj-lt"/>
                <a:ea typeface="Times New Roman" panose="02020603050405020304" pitchFamily="18" charset="0"/>
              </a:rPr>
              <a:t>C8:</a:t>
            </a:r>
            <a:r>
              <a:rPr lang="en-US" sz="1800">
                <a:effectLst/>
                <a:latin typeface="+mj-lt"/>
                <a:ea typeface="Times New Roman" panose="02020603050405020304" pitchFamily="18" charset="0"/>
              </a:rPr>
              <a:t>Hàm lượng nước và cường độ hô hấp có mối quan hệ với nhau như thế nào? Giải thích.</a:t>
            </a:r>
            <a:endParaRPr lang="en-US" sz="1800">
              <a:latin typeface="+mj-lt"/>
              <a:ea typeface="Times New Roman" panose="02020603050405020304" pitchFamily="18" charset="0"/>
            </a:endParaRPr>
          </a:p>
          <a:p>
            <a:pPr marL="285750" marR="90170" indent="-285750" algn="just">
              <a:lnSpc>
                <a:spcPct val="150000"/>
              </a:lnSpc>
              <a:spcBef>
                <a:spcPts val="600"/>
              </a:spcBef>
              <a:spcAft>
                <a:spcPts val="300"/>
              </a:spcAft>
              <a:buFont typeface="Arial" panose="020B0604020202020204" pitchFamily="34" charset="0"/>
              <a:buChar char="•"/>
            </a:pPr>
            <a:r>
              <a:rPr lang="en-US" sz="1800" b="1">
                <a:effectLst/>
                <a:latin typeface="+mj-lt"/>
                <a:ea typeface="Times New Roman" panose="02020603050405020304" pitchFamily="18" charset="0"/>
              </a:rPr>
              <a:t>C9:</a:t>
            </a:r>
            <a:r>
              <a:rPr lang="en-US" sz="1800">
                <a:effectLst/>
                <a:latin typeface="+mj-lt"/>
                <a:ea typeface="Times New Roman" panose="02020603050405020304" pitchFamily="18" charset="0"/>
              </a:rPr>
              <a:t>Nồng đô oxygen và carbon dioxide ảnh hưởng đến quá trình hô hấp tế bào như thế nào? Điều gì sẽ xảy ra nếu cây bị ngập úng?</a:t>
            </a:r>
            <a:endParaRPr lang="en-US" sz="18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barn(inVertical)">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barn(inVertical)">
                                      <p:cBhvr>
                                        <p:cTn id="3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77"/>
        <p:cNvGrpSpPr/>
        <p:nvPr/>
      </p:nvGrpSpPr>
      <p:grpSpPr>
        <a:xfrm>
          <a:off x="0" y="0"/>
          <a:ext cx="0" cy="0"/>
          <a:chOff x="0" y="0"/>
          <a:chExt cx="0" cy="0"/>
        </a:xfrm>
      </p:grpSpPr>
      <p:grpSp>
        <p:nvGrpSpPr>
          <p:cNvPr id="3780" name="Google Shape;3780;p55"/>
          <p:cNvGrpSpPr/>
          <p:nvPr/>
        </p:nvGrpSpPr>
        <p:grpSpPr>
          <a:xfrm>
            <a:off x="0" y="0"/>
            <a:ext cx="698081" cy="1497695"/>
            <a:chOff x="2460121" y="2155719"/>
            <a:chExt cx="270704" cy="472593"/>
          </a:xfrm>
        </p:grpSpPr>
        <p:sp>
          <p:nvSpPr>
            <p:cNvPr id="3781" name="Google Shape;3781;p55"/>
            <p:cNvSpPr/>
            <p:nvPr/>
          </p:nvSpPr>
          <p:spPr>
            <a:xfrm>
              <a:off x="2548167" y="2167898"/>
              <a:ext cx="94755" cy="217167"/>
            </a:xfrm>
            <a:custGeom>
              <a:avLst/>
              <a:gdLst/>
              <a:ahLst/>
              <a:cxnLst/>
              <a:rect l="l" t="t" r="r" b="b"/>
              <a:pathLst>
                <a:path w="3361" h="7703" extrusionOk="0">
                  <a:moveTo>
                    <a:pt x="1488" y="0"/>
                  </a:moveTo>
                  <a:cubicBezTo>
                    <a:pt x="1480" y="0"/>
                    <a:pt x="1472" y="1"/>
                    <a:pt x="1463" y="3"/>
                  </a:cubicBezTo>
                  <a:cubicBezTo>
                    <a:pt x="1417" y="3"/>
                    <a:pt x="1366" y="34"/>
                    <a:pt x="1366" y="84"/>
                  </a:cubicBezTo>
                  <a:lnTo>
                    <a:pt x="1" y="7683"/>
                  </a:lnTo>
                  <a:lnTo>
                    <a:pt x="67" y="7702"/>
                  </a:lnTo>
                  <a:lnTo>
                    <a:pt x="1432" y="100"/>
                  </a:lnTo>
                  <a:cubicBezTo>
                    <a:pt x="1432" y="84"/>
                    <a:pt x="1447" y="65"/>
                    <a:pt x="1463" y="65"/>
                  </a:cubicBezTo>
                  <a:cubicBezTo>
                    <a:pt x="1478" y="65"/>
                    <a:pt x="1498" y="84"/>
                    <a:pt x="1513" y="100"/>
                  </a:cubicBezTo>
                  <a:lnTo>
                    <a:pt x="3279" y="7702"/>
                  </a:lnTo>
                  <a:lnTo>
                    <a:pt x="3360" y="7683"/>
                  </a:lnTo>
                  <a:lnTo>
                    <a:pt x="1575" y="84"/>
                  </a:lnTo>
                  <a:cubicBezTo>
                    <a:pt x="1575" y="41"/>
                    <a:pt x="1540" y="0"/>
                    <a:pt x="1488"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55"/>
            <p:cNvSpPr/>
            <p:nvPr/>
          </p:nvSpPr>
          <p:spPr>
            <a:xfrm>
              <a:off x="2570721" y="2155719"/>
              <a:ext cx="37440" cy="29940"/>
            </a:xfrm>
            <a:custGeom>
              <a:avLst/>
              <a:gdLst/>
              <a:ahLst/>
              <a:cxnLst/>
              <a:rect l="l" t="t" r="r" b="b"/>
              <a:pathLst>
                <a:path w="1328" h="1062" extrusionOk="0">
                  <a:moveTo>
                    <a:pt x="671" y="0"/>
                  </a:moveTo>
                  <a:cubicBezTo>
                    <a:pt x="586" y="0"/>
                    <a:pt x="497" y="20"/>
                    <a:pt x="408" y="65"/>
                  </a:cubicBezTo>
                  <a:cubicBezTo>
                    <a:pt x="312" y="96"/>
                    <a:pt x="231" y="177"/>
                    <a:pt x="196" y="273"/>
                  </a:cubicBezTo>
                  <a:cubicBezTo>
                    <a:pt x="1" y="668"/>
                    <a:pt x="287" y="1062"/>
                    <a:pt x="662" y="1062"/>
                  </a:cubicBezTo>
                  <a:cubicBezTo>
                    <a:pt x="745" y="1062"/>
                    <a:pt x="833" y="1042"/>
                    <a:pt x="921" y="999"/>
                  </a:cubicBezTo>
                  <a:cubicBezTo>
                    <a:pt x="1018" y="948"/>
                    <a:pt x="1083" y="883"/>
                    <a:pt x="1129" y="786"/>
                  </a:cubicBezTo>
                  <a:cubicBezTo>
                    <a:pt x="1328" y="393"/>
                    <a:pt x="1044" y="0"/>
                    <a:pt x="671"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55"/>
            <p:cNvSpPr/>
            <p:nvPr/>
          </p:nvSpPr>
          <p:spPr>
            <a:xfrm>
              <a:off x="2582167" y="2164966"/>
              <a:ext cx="14463" cy="11474"/>
            </a:xfrm>
            <a:custGeom>
              <a:avLst/>
              <a:gdLst/>
              <a:ahLst/>
              <a:cxnLst/>
              <a:rect l="l" t="t" r="r" b="b"/>
              <a:pathLst>
                <a:path w="513" h="407" extrusionOk="0">
                  <a:moveTo>
                    <a:pt x="258" y="1"/>
                  </a:moveTo>
                  <a:cubicBezTo>
                    <a:pt x="226" y="1"/>
                    <a:pt x="193" y="9"/>
                    <a:pt x="160" y="26"/>
                  </a:cubicBezTo>
                  <a:cubicBezTo>
                    <a:pt x="130" y="42"/>
                    <a:pt x="99" y="73"/>
                    <a:pt x="79" y="107"/>
                  </a:cubicBezTo>
                  <a:cubicBezTo>
                    <a:pt x="1" y="252"/>
                    <a:pt x="104" y="407"/>
                    <a:pt x="250" y="407"/>
                  </a:cubicBezTo>
                  <a:cubicBezTo>
                    <a:pt x="283" y="407"/>
                    <a:pt x="318" y="399"/>
                    <a:pt x="353" y="381"/>
                  </a:cubicBezTo>
                  <a:cubicBezTo>
                    <a:pt x="388" y="362"/>
                    <a:pt x="419" y="331"/>
                    <a:pt x="434" y="300"/>
                  </a:cubicBezTo>
                  <a:cubicBezTo>
                    <a:pt x="513" y="156"/>
                    <a:pt x="399" y="1"/>
                    <a:pt x="258"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55"/>
            <p:cNvSpPr/>
            <p:nvPr/>
          </p:nvSpPr>
          <p:spPr>
            <a:xfrm>
              <a:off x="2550028" y="2366431"/>
              <a:ext cx="90611" cy="90611"/>
            </a:xfrm>
            <a:custGeom>
              <a:avLst/>
              <a:gdLst/>
              <a:ahLst/>
              <a:cxnLst/>
              <a:rect l="l" t="t" r="r" b="b"/>
              <a:pathLst>
                <a:path w="3214" h="3214" extrusionOk="0">
                  <a:moveTo>
                    <a:pt x="1" y="1"/>
                  </a:moveTo>
                  <a:lnTo>
                    <a:pt x="1" y="3213"/>
                  </a:lnTo>
                  <a:lnTo>
                    <a:pt x="3213" y="3213"/>
                  </a:lnTo>
                  <a:lnTo>
                    <a:pt x="3213" y="1"/>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55"/>
            <p:cNvSpPr/>
            <p:nvPr/>
          </p:nvSpPr>
          <p:spPr>
            <a:xfrm>
              <a:off x="2460121" y="2411850"/>
              <a:ext cx="270704" cy="216462"/>
            </a:xfrm>
            <a:custGeom>
              <a:avLst/>
              <a:gdLst/>
              <a:ahLst/>
              <a:cxnLst/>
              <a:rect l="l" t="t" r="r" b="b"/>
              <a:pathLst>
                <a:path w="9602" h="7678" extrusionOk="0">
                  <a:moveTo>
                    <a:pt x="4807" y="1"/>
                  </a:moveTo>
                  <a:cubicBezTo>
                    <a:pt x="2073" y="1"/>
                    <a:pt x="1" y="2858"/>
                    <a:pt x="1419" y="5749"/>
                  </a:cubicBezTo>
                  <a:cubicBezTo>
                    <a:pt x="1743" y="6377"/>
                    <a:pt x="2256" y="6906"/>
                    <a:pt x="2885" y="7211"/>
                  </a:cubicBezTo>
                  <a:cubicBezTo>
                    <a:pt x="3537" y="7533"/>
                    <a:pt x="4188" y="7677"/>
                    <a:pt x="4804" y="7677"/>
                  </a:cubicBezTo>
                  <a:cubicBezTo>
                    <a:pt x="7539" y="7677"/>
                    <a:pt x="9601" y="4822"/>
                    <a:pt x="8169" y="1923"/>
                  </a:cubicBezTo>
                  <a:cubicBezTo>
                    <a:pt x="7864" y="1298"/>
                    <a:pt x="7351" y="785"/>
                    <a:pt x="6707" y="461"/>
                  </a:cubicBezTo>
                  <a:cubicBezTo>
                    <a:pt x="6062" y="144"/>
                    <a:pt x="5418" y="1"/>
                    <a:pt x="4807"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55"/>
            <p:cNvSpPr/>
            <p:nvPr/>
          </p:nvSpPr>
          <p:spPr>
            <a:xfrm>
              <a:off x="2573512" y="2272436"/>
              <a:ext cx="93430" cy="228106"/>
            </a:xfrm>
            <a:custGeom>
              <a:avLst/>
              <a:gdLst/>
              <a:ahLst/>
              <a:cxnLst/>
              <a:rect l="l" t="t" r="r" b="b"/>
              <a:pathLst>
                <a:path w="3314" h="8091" extrusionOk="0">
                  <a:moveTo>
                    <a:pt x="3181" y="0"/>
                  </a:moveTo>
                  <a:cubicBezTo>
                    <a:pt x="3167" y="0"/>
                    <a:pt x="3152" y="2"/>
                    <a:pt x="3136" y="6"/>
                  </a:cubicBezTo>
                  <a:cubicBezTo>
                    <a:pt x="1736" y="650"/>
                    <a:pt x="869" y="2224"/>
                    <a:pt x="614" y="4604"/>
                  </a:cubicBezTo>
                  <a:cubicBezTo>
                    <a:pt x="437" y="6370"/>
                    <a:pt x="660" y="7978"/>
                    <a:pt x="660" y="7994"/>
                  </a:cubicBezTo>
                  <a:cubicBezTo>
                    <a:pt x="676" y="8059"/>
                    <a:pt x="726" y="8090"/>
                    <a:pt x="772" y="8090"/>
                  </a:cubicBezTo>
                  <a:lnTo>
                    <a:pt x="791" y="8090"/>
                  </a:lnTo>
                  <a:cubicBezTo>
                    <a:pt x="853" y="8090"/>
                    <a:pt x="903" y="8025"/>
                    <a:pt x="888" y="7963"/>
                  </a:cubicBezTo>
                  <a:cubicBezTo>
                    <a:pt x="888" y="7897"/>
                    <a:pt x="1" y="1680"/>
                    <a:pt x="3233" y="214"/>
                  </a:cubicBezTo>
                  <a:cubicBezTo>
                    <a:pt x="3279" y="183"/>
                    <a:pt x="3314" y="118"/>
                    <a:pt x="3279" y="71"/>
                  </a:cubicBezTo>
                  <a:cubicBezTo>
                    <a:pt x="3267" y="21"/>
                    <a:pt x="3228" y="0"/>
                    <a:pt x="318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55"/>
            <p:cNvSpPr/>
            <p:nvPr/>
          </p:nvSpPr>
          <p:spPr>
            <a:xfrm>
              <a:off x="2532745" y="2320308"/>
              <a:ext cx="60360" cy="180235"/>
            </a:xfrm>
            <a:custGeom>
              <a:avLst/>
              <a:gdLst/>
              <a:ahLst/>
              <a:cxnLst/>
              <a:rect l="l" t="t" r="r" b="b"/>
              <a:pathLst>
                <a:path w="2141" h="6393" extrusionOk="0">
                  <a:moveTo>
                    <a:pt x="126" y="0"/>
                  </a:moveTo>
                  <a:cubicBezTo>
                    <a:pt x="82" y="0"/>
                    <a:pt x="42" y="26"/>
                    <a:pt x="20" y="59"/>
                  </a:cubicBezTo>
                  <a:cubicBezTo>
                    <a:pt x="0" y="125"/>
                    <a:pt x="20" y="190"/>
                    <a:pt x="81" y="221"/>
                  </a:cubicBezTo>
                  <a:cubicBezTo>
                    <a:pt x="2141" y="1201"/>
                    <a:pt x="1273" y="6215"/>
                    <a:pt x="1273" y="6265"/>
                  </a:cubicBezTo>
                  <a:cubicBezTo>
                    <a:pt x="1254" y="6327"/>
                    <a:pt x="1304" y="6392"/>
                    <a:pt x="1350" y="6392"/>
                  </a:cubicBezTo>
                  <a:lnTo>
                    <a:pt x="1385" y="6392"/>
                  </a:lnTo>
                  <a:cubicBezTo>
                    <a:pt x="1431" y="6392"/>
                    <a:pt x="1481" y="6361"/>
                    <a:pt x="1481" y="6311"/>
                  </a:cubicBezTo>
                  <a:cubicBezTo>
                    <a:pt x="1497" y="6296"/>
                    <a:pt x="1721" y="4996"/>
                    <a:pt x="1674" y="3580"/>
                  </a:cubicBezTo>
                  <a:cubicBezTo>
                    <a:pt x="1624" y="1667"/>
                    <a:pt x="1111" y="464"/>
                    <a:pt x="178" y="13"/>
                  </a:cubicBezTo>
                  <a:cubicBezTo>
                    <a:pt x="160" y="4"/>
                    <a:pt x="143" y="0"/>
                    <a:pt x="12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5"/>
            <p:cNvSpPr/>
            <p:nvPr/>
          </p:nvSpPr>
          <p:spPr>
            <a:xfrm>
              <a:off x="2494234" y="2265416"/>
              <a:ext cx="13194" cy="23513"/>
            </a:xfrm>
            <a:custGeom>
              <a:avLst/>
              <a:gdLst/>
              <a:ahLst/>
              <a:cxnLst/>
              <a:rect l="l" t="t" r="r" b="b"/>
              <a:pathLst>
                <a:path w="468" h="834" extrusionOk="0">
                  <a:moveTo>
                    <a:pt x="66" y="0"/>
                  </a:moveTo>
                  <a:lnTo>
                    <a:pt x="1" y="31"/>
                  </a:lnTo>
                  <a:lnTo>
                    <a:pt x="402" y="833"/>
                  </a:lnTo>
                  <a:lnTo>
                    <a:pt x="468" y="803"/>
                  </a:lnTo>
                  <a:lnTo>
                    <a:pt x="66"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55"/>
            <p:cNvSpPr/>
            <p:nvPr/>
          </p:nvSpPr>
          <p:spPr>
            <a:xfrm>
              <a:off x="2477065" y="2272155"/>
              <a:ext cx="26332" cy="29066"/>
            </a:xfrm>
            <a:custGeom>
              <a:avLst/>
              <a:gdLst/>
              <a:ahLst/>
              <a:cxnLst/>
              <a:rect l="l" t="t" r="r" b="b"/>
              <a:pathLst>
                <a:path w="934" h="1031" extrusionOk="0">
                  <a:moveTo>
                    <a:pt x="97" y="0"/>
                  </a:moveTo>
                  <a:lnTo>
                    <a:pt x="31" y="51"/>
                  </a:lnTo>
                  <a:lnTo>
                    <a:pt x="722" y="899"/>
                  </a:lnTo>
                  <a:lnTo>
                    <a:pt x="16" y="706"/>
                  </a:lnTo>
                  <a:lnTo>
                    <a:pt x="0" y="772"/>
                  </a:lnTo>
                  <a:lnTo>
                    <a:pt x="934" y="1030"/>
                  </a:lnTo>
                  <a:lnTo>
                    <a:pt x="97"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55"/>
            <p:cNvSpPr/>
            <p:nvPr/>
          </p:nvSpPr>
          <p:spPr>
            <a:xfrm>
              <a:off x="2497927" y="2320928"/>
              <a:ext cx="44854" cy="28249"/>
            </a:xfrm>
            <a:custGeom>
              <a:avLst/>
              <a:gdLst/>
              <a:ahLst/>
              <a:cxnLst/>
              <a:rect l="l" t="t" r="r" b="b"/>
              <a:pathLst>
                <a:path w="1591" h="1002" extrusionOk="0">
                  <a:moveTo>
                    <a:pt x="1246" y="0"/>
                  </a:moveTo>
                  <a:cubicBezTo>
                    <a:pt x="880" y="0"/>
                    <a:pt x="0" y="92"/>
                    <a:pt x="321" y="1001"/>
                  </a:cubicBezTo>
                  <a:cubicBezTo>
                    <a:pt x="1590" y="874"/>
                    <a:pt x="1397" y="6"/>
                    <a:pt x="1397" y="6"/>
                  </a:cubicBezTo>
                  <a:cubicBezTo>
                    <a:pt x="1397" y="6"/>
                    <a:pt x="1338" y="0"/>
                    <a:pt x="124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55"/>
            <p:cNvSpPr/>
            <p:nvPr/>
          </p:nvSpPr>
          <p:spPr>
            <a:xfrm>
              <a:off x="2523724" y="2283460"/>
              <a:ext cx="45785" cy="41781"/>
            </a:xfrm>
            <a:custGeom>
              <a:avLst/>
              <a:gdLst/>
              <a:ahLst/>
              <a:cxnLst/>
              <a:rect l="l" t="t" r="r" b="b"/>
              <a:pathLst>
                <a:path w="1624" h="1482" extrusionOk="0">
                  <a:moveTo>
                    <a:pt x="1015" y="1"/>
                  </a:moveTo>
                  <a:lnTo>
                    <a:pt x="1015" y="1"/>
                  </a:lnTo>
                  <a:cubicBezTo>
                    <a:pt x="0" y="807"/>
                    <a:pt x="513" y="1482"/>
                    <a:pt x="513" y="1482"/>
                  </a:cubicBezTo>
                  <a:cubicBezTo>
                    <a:pt x="513" y="1482"/>
                    <a:pt x="1624" y="1061"/>
                    <a:pt x="1015"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5"/>
            <p:cNvSpPr/>
            <p:nvPr/>
          </p:nvSpPr>
          <p:spPr>
            <a:xfrm>
              <a:off x="2484790" y="2275199"/>
              <a:ext cx="50267" cy="48745"/>
            </a:xfrm>
            <a:custGeom>
              <a:avLst/>
              <a:gdLst/>
              <a:ahLst/>
              <a:cxnLst/>
              <a:rect l="l" t="t" r="r" b="b"/>
              <a:pathLst>
                <a:path w="1783" h="1729" extrusionOk="0">
                  <a:moveTo>
                    <a:pt x="1140" y="0"/>
                  </a:moveTo>
                  <a:cubicBezTo>
                    <a:pt x="872" y="0"/>
                    <a:pt x="569" y="158"/>
                    <a:pt x="351" y="440"/>
                  </a:cubicBezTo>
                  <a:cubicBezTo>
                    <a:pt x="31" y="841"/>
                    <a:pt x="0" y="1370"/>
                    <a:pt x="305" y="1613"/>
                  </a:cubicBezTo>
                  <a:cubicBezTo>
                    <a:pt x="400" y="1691"/>
                    <a:pt x="519" y="1729"/>
                    <a:pt x="648" y="1729"/>
                  </a:cubicBezTo>
                  <a:cubicBezTo>
                    <a:pt x="913" y="1729"/>
                    <a:pt x="1219" y="1572"/>
                    <a:pt x="1447" y="1293"/>
                  </a:cubicBezTo>
                  <a:cubicBezTo>
                    <a:pt x="1767" y="872"/>
                    <a:pt x="1782" y="344"/>
                    <a:pt x="1493" y="116"/>
                  </a:cubicBezTo>
                  <a:cubicBezTo>
                    <a:pt x="1393" y="38"/>
                    <a:pt x="1271" y="0"/>
                    <a:pt x="1140"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5"/>
            <p:cNvSpPr/>
            <p:nvPr/>
          </p:nvSpPr>
          <p:spPr>
            <a:xfrm>
              <a:off x="2483803" y="2268997"/>
              <a:ext cx="72990" cy="68339"/>
            </a:xfrm>
            <a:custGeom>
              <a:avLst/>
              <a:gdLst/>
              <a:ahLst/>
              <a:cxnLst/>
              <a:rect l="l" t="t" r="r" b="b"/>
              <a:pathLst>
                <a:path w="2589" h="2424" extrusionOk="0">
                  <a:moveTo>
                    <a:pt x="1543" y="1"/>
                  </a:moveTo>
                  <a:cubicBezTo>
                    <a:pt x="1304" y="371"/>
                    <a:pt x="1432" y="676"/>
                    <a:pt x="1432" y="676"/>
                  </a:cubicBezTo>
                  <a:cubicBezTo>
                    <a:pt x="1432" y="676"/>
                    <a:pt x="1013" y="407"/>
                    <a:pt x="535" y="407"/>
                  </a:cubicBezTo>
                  <a:cubicBezTo>
                    <a:pt x="429" y="407"/>
                    <a:pt x="320" y="420"/>
                    <a:pt x="213" y="452"/>
                  </a:cubicBezTo>
                  <a:cubicBezTo>
                    <a:pt x="213" y="1158"/>
                    <a:pt x="660" y="1624"/>
                    <a:pt x="660" y="1624"/>
                  </a:cubicBezTo>
                  <a:cubicBezTo>
                    <a:pt x="660" y="1624"/>
                    <a:pt x="213" y="1705"/>
                    <a:pt x="1" y="1898"/>
                  </a:cubicBezTo>
                  <a:cubicBezTo>
                    <a:pt x="155" y="2196"/>
                    <a:pt x="586" y="2423"/>
                    <a:pt x="1044" y="2423"/>
                  </a:cubicBezTo>
                  <a:cubicBezTo>
                    <a:pt x="1399" y="2423"/>
                    <a:pt x="1771" y="2288"/>
                    <a:pt x="2045" y="1945"/>
                  </a:cubicBezTo>
                  <a:cubicBezTo>
                    <a:pt x="2589" y="1270"/>
                    <a:pt x="2203" y="224"/>
                    <a:pt x="154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5"/>
            <p:cNvSpPr/>
            <p:nvPr/>
          </p:nvSpPr>
          <p:spPr>
            <a:xfrm>
              <a:off x="2472723" y="2289042"/>
              <a:ext cx="9134" cy="7950"/>
            </a:xfrm>
            <a:custGeom>
              <a:avLst/>
              <a:gdLst/>
              <a:ahLst/>
              <a:cxnLst/>
              <a:rect l="l" t="t" r="r" b="b"/>
              <a:pathLst>
                <a:path w="324" h="282" extrusionOk="0">
                  <a:moveTo>
                    <a:pt x="166" y="0"/>
                  </a:moveTo>
                  <a:cubicBezTo>
                    <a:pt x="73" y="0"/>
                    <a:pt x="0" y="97"/>
                    <a:pt x="43" y="204"/>
                  </a:cubicBezTo>
                  <a:cubicBezTo>
                    <a:pt x="58" y="223"/>
                    <a:pt x="73" y="254"/>
                    <a:pt x="104" y="269"/>
                  </a:cubicBezTo>
                  <a:cubicBezTo>
                    <a:pt x="123" y="278"/>
                    <a:pt x="142" y="281"/>
                    <a:pt x="160" y="281"/>
                  </a:cubicBezTo>
                  <a:cubicBezTo>
                    <a:pt x="252" y="281"/>
                    <a:pt x="324" y="183"/>
                    <a:pt x="282" y="76"/>
                  </a:cubicBezTo>
                  <a:cubicBezTo>
                    <a:pt x="266" y="61"/>
                    <a:pt x="251" y="30"/>
                    <a:pt x="220" y="11"/>
                  </a:cubicBezTo>
                  <a:cubicBezTo>
                    <a:pt x="202" y="4"/>
                    <a:pt x="184" y="0"/>
                    <a:pt x="16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5"/>
            <p:cNvSpPr/>
            <p:nvPr/>
          </p:nvSpPr>
          <p:spPr>
            <a:xfrm>
              <a:off x="2472047" y="2267503"/>
              <a:ext cx="13250" cy="10685"/>
            </a:xfrm>
            <a:custGeom>
              <a:avLst/>
              <a:gdLst/>
              <a:ahLst/>
              <a:cxnLst/>
              <a:rect l="l" t="t" r="r" b="b"/>
              <a:pathLst>
                <a:path w="470" h="379" extrusionOk="0">
                  <a:moveTo>
                    <a:pt x="233" y="1"/>
                  </a:moveTo>
                  <a:cubicBezTo>
                    <a:pt x="106" y="1"/>
                    <a:pt x="1" y="133"/>
                    <a:pt x="67" y="277"/>
                  </a:cubicBezTo>
                  <a:cubicBezTo>
                    <a:pt x="82" y="312"/>
                    <a:pt x="113" y="343"/>
                    <a:pt x="148" y="358"/>
                  </a:cubicBezTo>
                  <a:cubicBezTo>
                    <a:pt x="178" y="372"/>
                    <a:pt x="207" y="379"/>
                    <a:pt x="235" y="379"/>
                  </a:cubicBezTo>
                  <a:cubicBezTo>
                    <a:pt x="370" y="379"/>
                    <a:pt x="469" y="234"/>
                    <a:pt x="402" y="100"/>
                  </a:cubicBezTo>
                  <a:cubicBezTo>
                    <a:pt x="387" y="69"/>
                    <a:pt x="356" y="38"/>
                    <a:pt x="321" y="23"/>
                  </a:cubicBezTo>
                  <a:cubicBezTo>
                    <a:pt x="292" y="8"/>
                    <a:pt x="262" y="1"/>
                    <a:pt x="23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5"/>
            <p:cNvSpPr/>
            <p:nvPr/>
          </p:nvSpPr>
          <p:spPr>
            <a:xfrm>
              <a:off x="2489244" y="2261103"/>
              <a:ext cx="11756" cy="9191"/>
            </a:xfrm>
            <a:custGeom>
              <a:avLst/>
              <a:gdLst/>
              <a:ahLst/>
              <a:cxnLst/>
              <a:rect l="l" t="t" r="r" b="b"/>
              <a:pathLst>
                <a:path w="417" h="326" extrusionOk="0">
                  <a:moveTo>
                    <a:pt x="210" y="1"/>
                  </a:moveTo>
                  <a:cubicBezTo>
                    <a:pt x="95" y="1"/>
                    <a:pt x="0" y="130"/>
                    <a:pt x="66" y="250"/>
                  </a:cubicBezTo>
                  <a:cubicBezTo>
                    <a:pt x="81" y="281"/>
                    <a:pt x="97" y="281"/>
                    <a:pt x="116" y="296"/>
                  </a:cubicBezTo>
                  <a:cubicBezTo>
                    <a:pt x="149" y="316"/>
                    <a:pt x="182" y="325"/>
                    <a:pt x="213" y="325"/>
                  </a:cubicBezTo>
                  <a:cubicBezTo>
                    <a:pt x="331" y="325"/>
                    <a:pt x="416" y="197"/>
                    <a:pt x="340" y="72"/>
                  </a:cubicBezTo>
                  <a:cubicBezTo>
                    <a:pt x="324" y="57"/>
                    <a:pt x="309" y="38"/>
                    <a:pt x="290" y="22"/>
                  </a:cubicBezTo>
                  <a:cubicBezTo>
                    <a:pt x="263" y="7"/>
                    <a:pt x="236" y="1"/>
                    <a:pt x="210"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5"/>
            <p:cNvSpPr/>
            <p:nvPr/>
          </p:nvSpPr>
          <p:spPr>
            <a:xfrm>
              <a:off x="2691386" y="2235955"/>
              <a:ext cx="23513" cy="13617"/>
            </a:xfrm>
            <a:custGeom>
              <a:avLst/>
              <a:gdLst/>
              <a:ahLst/>
              <a:cxnLst/>
              <a:rect l="l" t="t" r="r" b="b"/>
              <a:pathLst>
                <a:path w="834" h="483" extrusionOk="0">
                  <a:moveTo>
                    <a:pt x="803" y="0"/>
                  </a:moveTo>
                  <a:lnTo>
                    <a:pt x="1" y="417"/>
                  </a:lnTo>
                  <a:lnTo>
                    <a:pt x="32" y="482"/>
                  </a:lnTo>
                  <a:lnTo>
                    <a:pt x="834" y="81"/>
                  </a:lnTo>
                  <a:lnTo>
                    <a:pt x="803"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55"/>
            <p:cNvSpPr/>
            <p:nvPr/>
          </p:nvSpPr>
          <p:spPr>
            <a:xfrm>
              <a:off x="2678671" y="2218645"/>
              <a:ext cx="29489" cy="26783"/>
            </a:xfrm>
            <a:custGeom>
              <a:avLst/>
              <a:gdLst/>
              <a:ahLst/>
              <a:cxnLst/>
              <a:rect l="l" t="t" r="r" b="b"/>
              <a:pathLst>
                <a:path w="1046" h="950" extrusionOk="0">
                  <a:moveTo>
                    <a:pt x="259" y="1"/>
                  </a:moveTo>
                  <a:lnTo>
                    <a:pt x="0" y="950"/>
                  </a:lnTo>
                  <a:lnTo>
                    <a:pt x="1046" y="97"/>
                  </a:lnTo>
                  <a:lnTo>
                    <a:pt x="996" y="51"/>
                  </a:lnTo>
                  <a:lnTo>
                    <a:pt x="128" y="741"/>
                  </a:lnTo>
                  <a:lnTo>
                    <a:pt x="128" y="741"/>
                  </a:lnTo>
                  <a:lnTo>
                    <a:pt x="340" y="36"/>
                  </a:lnTo>
                  <a:lnTo>
                    <a:pt x="259"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5"/>
            <p:cNvSpPr/>
            <p:nvPr/>
          </p:nvSpPr>
          <p:spPr>
            <a:xfrm>
              <a:off x="2630602" y="2246443"/>
              <a:ext cx="31378" cy="32872"/>
            </a:xfrm>
            <a:custGeom>
              <a:avLst/>
              <a:gdLst/>
              <a:ahLst/>
              <a:cxnLst/>
              <a:rect l="l" t="t" r="r" b="b"/>
              <a:pathLst>
                <a:path w="1113" h="1166" extrusionOk="0">
                  <a:moveTo>
                    <a:pt x="338" y="0"/>
                  </a:moveTo>
                  <a:cubicBezTo>
                    <a:pt x="241" y="0"/>
                    <a:pt x="129" y="19"/>
                    <a:pt x="1" y="60"/>
                  </a:cubicBezTo>
                  <a:cubicBezTo>
                    <a:pt x="102" y="1051"/>
                    <a:pt x="639" y="1166"/>
                    <a:pt x="881" y="1166"/>
                  </a:cubicBezTo>
                  <a:cubicBezTo>
                    <a:pt x="954" y="1166"/>
                    <a:pt x="1000" y="1155"/>
                    <a:pt x="1000" y="1155"/>
                  </a:cubicBezTo>
                  <a:cubicBezTo>
                    <a:pt x="1000" y="1155"/>
                    <a:pt x="1112" y="0"/>
                    <a:pt x="338"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5"/>
            <p:cNvSpPr/>
            <p:nvPr/>
          </p:nvSpPr>
          <p:spPr>
            <a:xfrm>
              <a:off x="2654651" y="2276271"/>
              <a:ext cx="41217" cy="23033"/>
            </a:xfrm>
            <a:custGeom>
              <a:avLst/>
              <a:gdLst/>
              <a:ahLst/>
              <a:cxnLst/>
              <a:rect l="l" t="t" r="r" b="b"/>
              <a:pathLst>
                <a:path w="1462" h="817" extrusionOk="0">
                  <a:moveTo>
                    <a:pt x="436" y="0"/>
                  </a:moveTo>
                  <a:cubicBezTo>
                    <a:pt x="169" y="0"/>
                    <a:pt x="0" y="128"/>
                    <a:pt x="0" y="128"/>
                  </a:cubicBezTo>
                  <a:cubicBezTo>
                    <a:pt x="0" y="128"/>
                    <a:pt x="249" y="816"/>
                    <a:pt x="875" y="816"/>
                  </a:cubicBezTo>
                  <a:cubicBezTo>
                    <a:pt x="1043" y="816"/>
                    <a:pt x="1237" y="767"/>
                    <a:pt x="1462" y="641"/>
                  </a:cubicBezTo>
                  <a:cubicBezTo>
                    <a:pt x="1068" y="128"/>
                    <a:pt x="703" y="0"/>
                    <a:pt x="43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5"/>
            <p:cNvSpPr/>
            <p:nvPr/>
          </p:nvSpPr>
          <p:spPr>
            <a:xfrm>
              <a:off x="2652903" y="2229076"/>
              <a:ext cx="55257" cy="45559"/>
            </a:xfrm>
            <a:custGeom>
              <a:avLst/>
              <a:gdLst/>
              <a:ahLst/>
              <a:cxnLst/>
              <a:rect l="l" t="t" r="r" b="b"/>
              <a:pathLst>
                <a:path w="1960" h="1616" extrusionOk="0">
                  <a:moveTo>
                    <a:pt x="701" y="1"/>
                  </a:moveTo>
                  <a:cubicBezTo>
                    <a:pt x="507" y="1"/>
                    <a:pt x="334" y="69"/>
                    <a:pt x="224" y="209"/>
                  </a:cubicBezTo>
                  <a:cubicBezTo>
                    <a:pt x="0" y="499"/>
                    <a:pt x="128" y="1015"/>
                    <a:pt x="544" y="1351"/>
                  </a:cubicBezTo>
                  <a:cubicBezTo>
                    <a:pt x="771" y="1526"/>
                    <a:pt x="1024" y="1615"/>
                    <a:pt x="1248" y="1615"/>
                  </a:cubicBezTo>
                  <a:cubicBezTo>
                    <a:pt x="1438" y="1615"/>
                    <a:pt x="1607" y="1550"/>
                    <a:pt x="1717" y="1417"/>
                  </a:cubicBezTo>
                  <a:cubicBezTo>
                    <a:pt x="1960" y="1112"/>
                    <a:pt x="1832" y="595"/>
                    <a:pt x="1412" y="275"/>
                  </a:cubicBezTo>
                  <a:cubicBezTo>
                    <a:pt x="1187" y="94"/>
                    <a:pt x="929" y="1"/>
                    <a:pt x="701"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5"/>
            <p:cNvSpPr/>
            <p:nvPr/>
          </p:nvSpPr>
          <p:spPr>
            <a:xfrm>
              <a:off x="2633873" y="2225496"/>
              <a:ext cx="77022" cy="65012"/>
            </a:xfrm>
            <a:custGeom>
              <a:avLst/>
              <a:gdLst/>
              <a:ahLst/>
              <a:cxnLst/>
              <a:rect l="l" t="t" r="r" b="b"/>
              <a:pathLst>
                <a:path w="2732" h="2306" extrusionOk="0">
                  <a:moveTo>
                    <a:pt x="833" y="1"/>
                  </a:moveTo>
                  <a:cubicBezTo>
                    <a:pt x="305" y="275"/>
                    <a:pt x="0" y="1416"/>
                    <a:pt x="787" y="2041"/>
                  </a:cubicBezTo>
                  <a:cubicBezTo>
                    <a:pt x="1014" y="2225"/>
                    <a:pt x="1283" y="2306"/>
                    <a:pt x="1548" y="2306"/>
                  </a:cubicBezTo>
                  <a:cubicBezTo>
                    <a:pt x="2072" y="2306"/>
                    <a:pt x="2583" y="1992"/>
                    <a:pt x="2731" y="1544"/>
                  </a:cubicBezTo>
                  <a:cubicBezTo>
                    <a:pt x="2546" y="1432"/>
                    <a:pt x="2377" y="1404"/>
                    <a:pt x="2255" y="1404"/>
                  </a:cubicBezTo>
                  <a:cubicBezTo>
                    <a:pt x="2132" y="1404"/>
                    <a:pt x="2056" y="1432"/>
                    <a:pt x="2056" y="1432"/>
                  </a:cubicBezTo>
                  <a:cubicBezTo>
                    <a:pt x="2056" y="1432"/>
                    <a:pt x="2457" y="818"/>
                    <a:pt x="2295" y="209"/>
                  </a:cubicBezTo>
                  <a:cubicBezTo>
                    <a:pt x="1589" y="209"/>
                    <a:pt x="1123" y="676"/>
                    <a:pt x="1123" y="676"/>
                  </a:cubicBezTo>
                  <a:cubicBezTo>
                    <a:pt x="1123" y="676"/>
                    <a:pt x="1026" y="209"/>
                    <a:pt x="83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5"/>
            <p:cNvSpPr/>
            <p:nvPr/>
          </p:nvSpPr>
          <p:spPr>
            <a:xfrm>
              <a:off x="2682533" y="2215205"/>
              <a:ext cx="9473" cy="7668"/>
            </a:xfrm>
            <a:custGeom>
              <a:avLst/>
              <a:gdLst/>
              <a:ahLst/>
              <a:cxnLst/>
              <a:rect l="l" t="t" r="r" b="b"/>
              <a:pathLst>
                <a:path w="336" h="272" extrusionOk="0">
                  <a:moveTo>
                    <a:pt x="160" y="0"/>
                  </a:moveTo>
                  <a:cubicBezTo>
                    <a:pt x="142" y="0"/>
                    <a:pt x="124" y="4"/>
                    <a:pt x="106" y="11"/>
                  </a:cubicBezTo>
                  <a:cubicBezTo>
                    <a:pt x="72" y="26"/>
                    <a:pt x="56" y="46"/>
                    <a:pt x="41" y="77"/>
                  </a:cubicBezTo>
                  <a:cubicBezTo>
                    <a:pt x="0" y="179"/>
                    <a:pt x="68" y="271"/>
                    <a:pt x="154" y="271"/>
                  </a:cubicBezTo>
                  <a:cubicBezTo>
                    <a:pt x="174" y="271"/>
                    <a:pt x="196" y="266"/>
                    <a:pt x="218" y="254"/>
                  </a:cubicBezTo>
                  <a:cubicBezTo>
                    <a:pt x="249" y="254"/>
                    <a:pt x="265" y="219"/>
                    <a:pt x="280" y="204"/>
                  </a:cubicBezTo>
                  <a:cubicBezTo>
                    <a:pt x="335" y="97"/>
                    <a:pt x="254" y="0"/>
                    <a:pt x="160"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5"/>
            <p:cNvSpPr/>
            <p:nvPr/>
          </p:nvSpPr>
          <p:spPr>
            <a:xfrm>
              <a:off x="2700802" y="2215403"/>
              <a:ext cx="13279" cy="10713"/>
            </a:xfrm>
            <a:custGeom>
              <a:avLst/>
              <a:gdLst/>
              <a:ahLst/>
              <a:cxnLst/>
              <a:rect l="l" t="t" r="r" b="b"/>
              <a:pathLst>
                <a:path w="471" h="380" extrusionOk="0">
                  <a:moveTo>
                    <a:pt x="229" y="0"/>
                  </a:moveTo>
                  <a:cubicBezTo>
                    <a:pt x="203" y="0"/>
                    <a:pt x="176" y="6"/>
                    <a:pt x="149" y="19"/>
                  </a:cubicBezTo>
                  <a:cubicBezTo>
                    <a:pt x="114" y="39"/>
                    <a:pt x="83" y="70"/>
                    <a:pt x="68" y="100"/>
                  </a:cubicBezTo>
                  <a:cubicBezTo>
                    <a:pt x="1" y="234"/>
                    <a:pt x="100" y="379"/>
                    <a:pt x="237" y="379"/>
                  </a:cubicBezTo>
                  <a:cubicBezTo>
                    <a:pt x="266" y="379"/>
                    <a:pt x="296" y="373"/>
                    <a:pt x="326" y="359"/>
                  </a:cubicBezTo>
                  <a:cubicBezTo>
                    <a:pt x="357" y="343"/>
                    <a:pt x="388" y="309"/>
                    <a:pt x="403" y="278"/>
                  </a:cubicBezTo>
                  <a:cubicBezTo>
                    <a:pt x="471" y="143"/>
                    <a:pt x="359" y="0"/>
                    <a:pt x="229"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5"/>
            <p:cNvSpPr/>
            <p:nvPr/>
          </p:nvSpPr>
          <p:spPr>
            <a:xfrm>
              <a:off x="2708555" y="2232600"/>
              <a:ext cx="11841" cy="8937"/>
            </a:xfrm>
            <a:custGeom>
              <a:avLst/>
              <a:gdLst/>
              <a:ahLst/>
              <a:cxnLst/>
              <a:rect l="l" t="t" r="r" b="b"/>
              <a:pathLst>
                <a:path w="420" h="317" extrusionOk="0">
                  <a:moveTo>
                    <a:pt x="201" y="1"/>
                  </a:moveTo>
                  <a:cubicBezTo>
                    <a:pt x="173" y="1"/>
                    <a:pt x="143" y="8"/>
                    <a:pt x="113" y="23"/>
                  </a:cubicBezTo>
                  <a:cubicBezTo>
                    <a:pt x="98" y="38"/>
                    <a:pt x="82" y="53"/>
                    <a:pt x="67" y="69"/>
                  </a:cubicBezTo>
                  <a:cubicBezTo>
                    <a:pt x="0" y="189"/>
                    <a:pt x="97" y="317"/>
                    <a:pt x="212" y="317"/>
                  </a:cubicBezTo>
                  <a:cubicBezTo>
                    <a:pt x="238" y="317"/>
                    <a:pt x="265" y="310"/>
                    <a:pt x="290" y="296"/>
                  </a:cubicBezTo>
                  <a:lnTo>
                    <a:pt x="341" y="246"/>
                  </a:lnTo>
                  <a:cubicBezTo>
                    <a:pt x="419" y="130"/>
                    <a:pt x="326" y="1"/>
                    <a:pt x="201"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5"/>
            <p:cNvSpPr/>
            <p:nvPr/>
          </p:nvSpPr>
          <p:spPr>
            <a:xfrm>
              <a:off x="2573089" y="2275735"/>
              <a:ext cx="49393" cy="70707"/>
            </a:xfrm>
            <a:custGeom>
              <a:avLst/>
              <a:gdLst/>
              <a:ahLst/>
              <a:cxnLst/>
              <a:rect l="l" t="t" r="r" b="b"/>
              <a:pathLst>
                <a:path w="1752" h="2508" extrusionOk="0">
                  <a:moveTo>
                    <a:pt x="594" y="1"/>
                  </a:moveTo>
                  <a:lnTo>
                    <a:pt x="594" y="1"/>
                  </a:lnTo>
                  <a:cubicBezTo>
                    <a:pt x="0" y="1883"/>
                    <a:pt x="1157" y="2508"/>
                    <a:pt x="1157" y="2508"/>
                  </a:cubicBezTo>
                  <a:cubicBezTo>
                    <a:pt x="1157" y="2508"/>
                    <a:pt x="1751" y="1254"/>
                    <a:pt x="59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5"/>
            <p:cNvSpPr/>
            <p:nvPr/>
          </p:nvSpPr>
          <p:spPr>
            <a:xfrm>
              <a:off x="2538187" y="2296626"/>
              <a:ext cx="51226" cy="56667"/>
            </a:xfrm>
            <a:custGeom>
              <a:avLst/>
              <a:gdLst/>
              <a:ahLst/>
              <a:cxnLst/>
              <a:rect l="l" t="t" r="r" b="b"/>
              <a:pathLst>
                <a:path w="1817" h="2010" extrusionOk="0">
                  <a:moveTo>
                    <a:pt x="1096" y="0"/>
                  </a:moveTo>
                  <a:lnTo>
                    <a:pt x="1096" y="0"/>
                  </a:lnTo>
                  <a:cubicBezTo>
                    <a:pt x="0" y="1127"/>
                    <a:pt x="903" y="2010"/>
                    <a:pt x="903" y="2010"/>
                  </a:cubicBezTo>
                  <a:cubicBezTo>
                    <a:pt x="903" y="2010"/>
                    <a:pt x="1817" y="1319"/>
                    <a:pt x="109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5"/>
            <p:cNvSpPr/>
            <p:nvPr/>
          </p:nvSpPr>
          <p:spPr>
            <a:xfrm>
              <a:off x="2614843" y="2312019"/>
              <a:ext cx="72004" cy="23259"/>
            </a:xfrm>
            <a:custGeom>
              <a:avLst/>
              <a:gdLst/>
              <a:ahLst/>
              <a:cxnLst/>
              <a:rect l="l" t="t" r="r" b="b"/>
              <a:pathLst>
                <a:path w="2554" h="825" extrusionOk="0">
                  <a:moveTo>
                    <a:pt x="1279" y="0"/>
                  </a:moveTo>
                  <a:cubicBezTo>
                    <a:pt x="397" y="0"/>
                    <a:pt x="0" y="546"/>
                    <a:pt x="0" y="546"/>
                  </a:cubicBezTo>
                  <a:cubicBezTo>
                    <a:pt x="0" y="546"/>
                    <a:pt x="432" y="824"/>
                    <a:pt x="1080" y="824"/>
                  </a:cubicBezTo>
                  <a:cubicBezTo>
                    <a:pt x="1500" y="824"/>
                    <a:pt x="2011" y="707"/>
                    <a:pt x="2554" y="322"/>
                  </a:cubicBezTo>
                  <a:cubicBezTo>
                    <a:pt x="2050" y="85"/>
                    <a:pt x="1626" y="0"/>
                    <a:pt x="127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5"/>
            <p:cNvSpPr/>
            <p:nvPr/>
          </p:nvSpPr>
          <p:spPr>
            <a:xfrm>
              <a:off x="2605257" y="2446132"/>
              <a:ext cx="51254" cy="46687"/>
            </a:xfrm>
            <a:custGeom>
              <a:avLst/>
              <a:gdLst/>
              <a:ahLst/>
              <a:cxnLst/>
              <a:rect l="l" t="t" r="r" b="b"/>
              <a:pathLst>
                <a:path w="1818" h="1656" extrusionOk="0">
                  <a:moveTo>
                    <a:pt x="1594" y="1"/>
                  </a:moveTo>
                  <a:lnTo>
                    <a:pt x="1594" y="1"/>
                  </a:lnTo>
                  <a:cubicBezTo>
                    <a:pt x="1" y="66"/>
                    <a:pt x="290" y="1655"/>
                    <a:pt x="290" y="1655"/>
                  </a:cubicBezTo>
                  <a:cubicBezTo>
                    <a:pt x="290" y="1655"/>
                    <a:pt x="1818" y="1463"/>
                    <a:pt x="159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5"/>
            <p:cNvSpPr/>
            <p:nvPr/>
          </p:nvSpPr>
          <p:spPr>
            <a:xfrm>
              <a:off x="2537313" y="2446132"/>
              <a:ext cx="40795" cy="37214"/>
            </a:xfrm>
            <a:custGeom>
              <a:avLst/>
              <a:gdLst/>
              <a:ahLst/>
              <a:cxnLst/>
              <a:rect l="l" t="t" r="r" b="b"/>
              <a:pathLst>
                <a:path w="1447" h="1320" extrusionOk="0">
                  <a:moveTo>
                    <a:pt x="209" y="1"/>
                  </a:moveTo>
                  <a:lnTo>
                    <a:pt x="209" y="1"/>
                  </a:lnTo>
                  <a:cubicBezTo>
                    <a:pt x="0" y="1304"/>
                    <a:pt x="1350" y="1320"/>
                    <a:pt x="1350" y="1320"/>
                  </a:cubicBezTo>
                  <a:cubicBezTo>
                    <a:pt x="1350" y="1320"/>
                    <a:pt x="1447" y="51"/>
                    <a:pt x="20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5"/>
            <p:cNvSpPr/>
            <p:nvPr/>
          </p:nvSpPr>
          <p:spPr>
            <a:xfrm>
              <a:off x="2510981" y="2484982"/>
              <a:ext cx="169127" cy="119282"/>
            </a:xfrm>
            <a:custGeom>
              <a:avLst/>
              <a:gdLst/>
              <a:ahLst/>
              <a:cxnLst/>
              <a:rect l="l" t="t" r="r" b="b"/>
              <a:pathLst>
                <a:path w="5999" h="4231" extrusionOk="0">
                  <a:moveTo>
                    <a:pt x="3000" y="1"/>
                  </a:moveTo>
                  <a:cubicBezTo>
                    <a:pt x="1500" y="1"/>
                    <a:pt x="1" y="414"/>
                    <a:pt x="1" y="1242"/>
                  </a:cubicBezTo>
                  <a:cubicBezTo>
                    <a:pt x="1" y="1469"/>
                    <a:pt x="36" y="1693"/>
                    <a:pt x="82" y="1901"/>
                  </a:cubicBezTo>
                  <a:cubicBezTo>
                    <a:pt x="371" y="3236"/>
                    <a:pt x="1578" y="4231"/>
                    <a:pt x="2990" y="4231"/>
                  </a:cubicBezTo>
                  <a:cubicBezTo>
                    <a:pt x="4070" y="4231"/>
                    <a:pt x="5000" y="3687"/>
                    <a:pt x="5532" y="2835"/>
                  </a:cubicBezTo>
                  <a:cubicBezTo>
                    <a:pt x="5821" y="2368"/>
                    <a:pt x="5999" y="1836"/>
                    <a:pt x="5999" y="1242"/>
                  </a:cubicBezTo>
                  <a:cubicBezTo>
                    <a:pt x="5999" y="414"/>
                    <a:pt x="4499" y="1"/>
                    <a:pt x="3000"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55"/>
            <p:cNvSpPr/>
            <p:nvPr/>
          </p:nvSpPr>
          <p:spPr>
            <a:xfrm>
              <a:off x="2638327" y="2533558"/>
              <a:ext cx="24048" cy="19058"/>
            </a:xfrm>
            <a:custGeom>
              <a:avLst/>
              <a:gdLst/>
              <a:ahLst/>
              <a:cxnLst/>
              <a:rect l="l" t="t" r="r" b="b"/>
              <a:pathLst>
                <a:path w="853" h="676" extrusionOk="0">
                  <a:moveTo>
                    <a:pt x="421" y="1"/>
                  </a:moveTo>
                  <a:cubicBezTo>
                    <a:pt x="178" y="1"/>
                    <a:pt x="0" y="259"/>
                    <a:pt x="132" y="518"/>
                  </a:cubicBezTo>
                  <a:cubicBezTo>
                    <a:pt x="162" y="564"/>
                    <a:pt x="193" y="614"/>
                    <a:pt x="243" y="630"/>
                  </a:cubicBezTo>
                  <a:cubicBezTo>
                    <a:pt x="305" y="660"/>
                    <a:pt x="371" y="676"/>
                    <a:pt x="421" y="676"/>
                  </a:cubicBezTo>
                  <a:cubicBezTo>
                    <a:pt x="675" y="676"/>
                    <a:pt x="853" y="421"/>
                    <a:pt x="726" y="163"/>
                  </a:cubicBezTo>
                  <a:cubicBezTo>
                    <a:pt x="691" y="113"/>
                    <a:pt x="660" y="66"/>
                    <a:pt x="614" y="51"/>
                  </a:cubicBezTo>
                  <a:cubicBezTo>
                    <a:pt x="548" y="16"/>
                    <a:pt x="483" y="1"/>
                    <a:pt x="421"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55"/>
            <p:cNvSpPr/>
            <p:nvPr/>
          </p:nvSpPr>
          <p:spPr>
            <a:xfrm>
              <a:off x="2602974" y="2544863"/>
              <a:ext cx="20919" cy="16352"/>
            </a:xfrm>
            <a:custGeom>
              <a:avLst/>
              <a:gdLst/>
              <a:ahLst/>
              <a:cxnLst/>
              <a:rect l="l" t="t" r="r" b="b"/>
              <a:pathLst>
                <a:path w="742" h="580" extrusionOk="0">
                  <a:moveTo>
                    <a:pt x="371" y="1"/>
                  </a:moveTo>
                  <a:cubicBezTo>
                    <a:pt x="163" y="1"/>
                    <a:pt x="1" y="229"/>
                    <a:pt x="113" y="437"/>
                  </a:cubicBezTo>
                  <a:cubicBezTo>
                    <a:pt x="147" y="483"/>
                    <a:pt x="178" y="518"/>
                    <a:pt x="228" y="549"/>
                  </a:cubicBezTo>
                  <a:cubicBezTo>
                    <a:pt x="275" y="564"/>
                    <a:pt x="325" y="580"/>
                    <a:pt x="371" y="580"/>
                  </a:cubicBezTo>
                  <a:cubicBezTo>
                    <a:pt x="579" y="580"/>
                    <a:pt x="741" y="356"/>
                    <a:pt x="630" y="148"/>
                  </a:cubicBezTo>
                  <a:cubicBezTo>
                    <a:pt x="614" y="97"/>
                    <a:pt x="579" y="51"/>
                    <a:pt x="533" y="36"/>
                  </a:cubicBezTo>
                  <a:cubicBezTo>
                    <a:pt x="483" y="1"/>
                    <a:pt x="421" y="1"/>
                    <a:pt x="371"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5"/>
            <p:cNvSpPr/>
            <p:nvPr/>
          </p:nvSpPr>
          <p:spPr>
            <a:xfrm>
              <a:off x="2607992" y="2513231"/>
              <a:ext cx="25909" cy="20355"/>
            </a:xfrm>
            <a:custGeom>
              <a:avLst/>
              <a:gdLst/>
              <a:ahLst/>
              <a:cxnLst/>
              <a:rect l="l" t="t" r="r" b="b"/>
              <a:pathLst>
                <a:path w="919" h="722" extrusionOk="0">
                  <a:moveTo>
                    <a:pt x="467" y="1"/>
                  </a:moveTo>
                  <a:cubicBezTo>
                    <a:pt x="209" y="1"/>
                    <a:pt x="0" y="274"/>
                    <a:pt x="147" y="544"/>
                  </a:cubicBezTo>
                  <a:cubicBezTo>
                    <a:pt x="178" y="595"/>
                    <a:pt x="224" y="641"/>
                    <a:pt x="274" y="676"/>
                  </a:cubicBezTo>
                  <a:cubicBezTo>
                    <a:pt x="340" y="706"/>
                    <a:pt x="401" y="722"/>
                    <a:pt x="467" y="722"/>
                  </a:cubicBezTo>
                  <a:cubicBezTo>
                    <a:pt x="725" y="722"/>
                    <a:pt x="918" y="433"/>
                    <a:pt x="772" y="159"/>
                  </a:cubicBezTo>
                  <a:cubicBezTo>
                    <a:pt x="756" y="112"/>
                    <a:pt x="706" y="62"/>
                    <a:pt x="660" y="47"/>
                  </a:cubicBezTo>
                  <a:cubicBezTo>
                    <a:pt x="594" y="16"/>
                    <a:pt x="533" y="1"/>
                    <a:pt x="467"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55"/>
            <p:cNvSpPr/>
            <p:nvPr/>
          </p:nvSpPr>
          <p:spPr>
            <a:xfrm>
              <a:off x="2550028" y="2366431"/>
              <a:ext cx="90611" cy="28531"/>
            </a:xfrm>
            <a:custGeom>
              <a:avLst/>
              <a:gdLst/>
              <a:ahLst/>
              <a:cxnLst/>
              <a:rect l="l" t="t" r="r" b="b"/>
              <a:pathLst>
                <a:path w="3214" h="1012" extrusionOk="0">
                  <a:moveTo>
                    <a:pt x="1" y="1"/>
                  </a:moveTo>
                  <a:lnTo>
                    <a:pt x="1" y="1011"/>
                  </a:lnTo>
                  <a:lnTo>
                    <a:pt x="757" y="1011"/>
                  </a:lnTo>
                  <a:cubicBezTo>
                    <a:pt x="722" y="660"/>
                    <a:pt x="641" y="321"/>
                    <a:pt x="544" y="1"/>
                  </a:cubicBezTo>
                  <a:close/>
                  <a:moveTo>
                    <a:pt x="787" y="1"/>
                  </a:moveTo>
                  <a:cubicBezTo>
                    <a:pt x="868" y="305"/>
                    <a:pt x="949" y="641"/>
                    <a:pt x="996" y="1011"/>
                  </a:cubicBezTo>
                  <a:lnTo>
                    <a:pt x="1478" y="1011"/>
                  </a:lnTo>
                  <a:cubicBezTo>
                    <a:pt x="1528" y="660"/>
                    <a:pt x="1590" y="321"/>
                    <a:pt x="1655" y="1"/>
                  </a:cubicBezTo>
                  <a:close/>
                  <a:moveTo>
                    <a:pt x="1894" y="1"/>
                  </a:moveTo>
                  <a:cubicBezTo>
                    <a:pt x="1817" y="336"/>
                    <a:pt x="1752" y="676"/>
                    <a:pt x="1721" y="1011"/>
                  </a:cubicBezTo>
                  <a:lnTo>
                    <a:pt x="3213" y="1011"/>
                  </a:lnTo>
                  <a:lnTo>
                    <a:pt x="3213"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55"/>
            <p:cNvSpPr/>
            <p:nvPr/>
          </p:nvSpPr>
          <p:spPr>
            <a:xfrm>
              <a:off x="2591668" y="2366431"/>
              <a:ext cx="11784" cy="28531"/>
            </a:xfrm>
            <a:custGeom>
              <a:avLst/>
              <a:gdLst/>
              <a:ahLst/>
              <a:cxnLst/>
              <a:rect l="l" t="t" r="r" b="b"/>
              <a:pathLst>
                <a:path w="418" h="1012" extrusionOk="0">
                  <a:moveTo>
                    <a:pt x="178" y="1"/>
                  </a:moveTo>
                  <a:cubicBezTo>
                    <a:pt x="113" y="321"/>
                    <a:pt x="51" y="660"/>
                    <a:pt x="1" y="1011"/>
                  </a:cubicBezTo>
                  <a:lnTo>
                    <a:pt x="244" y="1011"/>
                  </a:lnTo>
                  <a:cubicBezTo>
                    <a:pt x="275" y="676"/>
                    <a:pt x="340" y="336"/>
                    <a:pt x="417" y="1"/>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55"/>
            <p:cNvSpPr/>
            <p:nvPr/>
          </p:nvSpPr>
          <p:spPr>
            <a:xfrm>
              <a:off x="2565364" y="2366431"/>
              <a:ext cx="12743" cy="28531"/>
            </a:xfrm>
            <a:custGeom>
              <a:avLst/>
              <a:gdLst/>
              <a:ahLst/>
              <a:cxnLst/>
              <a:rect l="l" t="t" r="r" b="b"/>
              <a:pathLst>
                <a:path w="452" h="1012" extrusionOk="0">
                  <a:moveTo>
                    <a:pt x="0" y="1"/>
                  </a:moveTo>
                  <a:cubicBezTo>
                    <a:pt x="97" y="321"/>
                    <a:pt x="178" y="660"/>
                    <a:pt x="213" y="1011"/>
                  </a:cubicBezTo>
                  <a:lnTo>
                    <a:pt x="452" y="1011"/>
                  </a:lnTo>
                  <a:cubicBezTo>
                    <a:pt x="405" y="641"/>
                    <a:pt x="324" y="305"/>
                    <a:pt x="243" y="1"/>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55"/>
            <p:cNvSpPr/>
            <p:nvPr/>
          </p:nvSpPr>
          <p:spPr>
            <a:xfrm>
              <a:off x="2537736" y="2361864"/>
              <a:ext cx="115617" cy="23202"/>
            </a:xfrm>
            <a:custGeom>
              <a:avLst/>
              <a:gdLst/>
              <a:ahLst/>
              <a:cxnLst/>
              <a:rect l="l" t="t" r="r" b="b"/>
              <a:pathLst>
                <a:path w="4101" h="823" extrusionOk="0">
                  <a:moveTo>
                    <a:pt x="356" y="1"/>
                  </a:moveTo>
                  <a:cubicBezTo>
                    <a:pt x="163" y="1"/>
                    <a:pt x="1" y="163"/>
                    <a:pt x="1" y="355"/>
                  </a:cubicBezTo>
                  <a:lnTo>
                    <a:pt x="1" y="467"/>
                  </a:lnTo>
                  <a:cubicBezTo>
                    <a:pt x="1" y="660"/>
                    <a:pt x="163" y="822"/>
                    <a:pt x="356" y="822"/>
                  </a:cubicBezTo>
                  <a:lnTo>
                    <a:pt x="3746" y="822"/>
                  </a:lnTo>
                  <a:cubicBezTo>
                    <a:pt x="3939" y="822"/>
                    <a:pt x="4101" y="660"/>
                    <a:pt x="4101" y="467"/>
                  </a:cubicBezTo>
                  <a:lnTo>
                    <a:pt x="4101" y="355"/>
                  </a:lnTo>
                  <a:cubicBezTo>
                    <a:pt x="4101" y="163"/>
                    <a:pt x="3939" y="1"/>
                    <a:pt x="3746"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5"/>
            <p:cNvSpPr/>
            <p:nvPr/>
          </p:nvSpPr>
          <p:spPr>
            <a:xfrm>
              <a:off x="2552311" y="2368715"/>
              <a:ext cx="62559" cy="7640"/>
            </a:xfrm>
            <a:custGeom>
              <a:avLst/>
              <a:gdLst/>
              <a:ahLst/>
              <a:cxnLst/>
              <a:rect l="l" t="t" r="r" b="b"/>
              <a:pathLst>
                <a:path w="2219" h="271" extrusionOk="0">
                  <a:moveTo>
                    <a:pt x="143" y="1"/>
                  </a:moveTo>
                  <a:cubicBezTo>
                    <a:pt x="62" y="1"/>
                    <a:pt x="1" y="62"/>
                    <a:pt x="1" y="128"/>
                  </a:cubicBezTo>
                  <a:cubicBezTo>
                    <a:pt x="1" y="209"/>
                    <a:pt x="62" y="271"/>
                    <a:pt x="143" y="271"/>
                  </a:cubicBezTo>
                  <a:lnTo>
                    <a:pt x="2072" y="271"/>
                  </a:lnTo>
                  <a:cubicBezTo>
                    <a:pt x="2153" y="271"/>
                    <a:pt x="2218" y="209"/>
                    <a:pt x="2218" y="128"/>
                  </a:cubicBezTo>
                  <a:cubicBezTo>
                    <a:pt x="2218" y="62"/>
                    <a:pt x="2153" y="1"/>
                    <a:pt x="2072"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5"/>
            <p:cNvSpPr/>
            <p:nvPr/>
          </p:nvSpPr>
          <p:spPr>
            <a:xfrm>
              <a:off x="2513264" y="2538576"/>
              <a:ext cx="153677" cy="65689"/>
            </a:xfrm>
            <a:custGeom>
              <a:avLst/>
              <a:gdLst/>
              <a:ahLst/>
              <a:cxnLst/>
              <a:rect l="l" t="t" r="r" b="b"/>
              <a:pathLst>
                <a:path w="5451" h="2330" extrusionOk="0">
                  <a:moveTo>
                    <a:pt x="1" y="0"/>
                  </a:moveTo>
                  <a:lnTo>
                    <a:pt x="1" y="0"/>
                  </a:lnTo>
                  <a:cubicBezTo>
                    <a:pt x="290" y="1335"/>
                    <a:pt x="1497" y="2330"/>
                    <a:pt x="2909" y="2330"/>
                  </a:cubicBezTo>
                  <a:cubicBezTo>
                    <a:pt x="3989" y="2330"/>
                    <a:pt x="4919" y="1786"/>
                    <a:pt x="5451" y="934"/>
                  </a:cubicBezTo>
                  <a:lnTo>
                    <a:pt x="5451" y="934"/>
                  </a:lnTo>
                  <a:cubicBezTo>
                    <a:pt x="4984" y="995"/>
                    <a:pt x="4533" y="1030"/>
                    <a:pt x="4101" y="1030"/>
                  </a:cubicBezTo>
                  <a:cubicBezTo>
                    <a:pt x="2350" y="1030"/>
                    <a:pt x="965" y="533"/>
                    <a:pt x="1"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5"/>
            <p:cNvSpPr/>
            <p:nvPr/>
          </p:nvSpPr>
          <p:spPr>
            <a:xfrm>
              <a:off x="2552734" y="2494652"/>
              <a:ext cx="78432" cy="10459"/>
            </a:xfrm>
            <a:custGeom>
              <a:avLst/>
              <a:gdLst/>
              <a:ahLst/>
              <a:cxnLst/>
              <a:rect l="l" t="t" r="r" b="b"/>
              <a:pathLst>
                <a:path w="2782" h="371" extrusionOk="0">
                  <a:moveTo>
                    <a:pt x="1397" y="0"/>
                  </a:moveTo>
                  <a:cubicBezTo>
                    <a:pt x="626" y="0"/>
                    <a:pt x="1" y="81"/>
                    <a:pt x="1" y="193"/>
                  </a:cubicBezTo>
                  <a:cubicBezTo>
                    <a:pt x="1" y="289"/>
                    <a:pt x="626" y="370"/>
                    <a:pt x="1397" y="370"/>
                  </a:cubicBezTo>
                  <a:cubicBezTo>
                    <a:pt x="2169" y="370"/>
                    <a:pt x="2782" y="289"/>
                    <a:pt x="2782" y="193"/>
                  </a:cubicBezTo>
                  <a:cubicBezTo>
                    <a:pt x="2782" y="81"/>
                    <a:pt x="2169" y="0"/>
                    <a:pt x="139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5"/>
            <p:cNvSpPr/>
            <p:nvPr/>
          </p:nvSpPr>
          <p:spPr>
            <a:xfrm>
              <a:off x="2504694" y="2485489"/>
              <a:ext cx="76994" cy="108344"/>
            </a:xfrm>
            <a:custGeom>
              <a:avLst/>
              <a:gdLst/>
              <a:ahLst/>
              <a:cxnLst/>
              <a:rect l="l" t="t" r="r" b="b"/>
              <a:pathLst>
                <a:path w="2731" h="3843" extrusionOk="0">
                  <a:moveTo>
                    <a:pt x="802" y="1"/>
                  </a:moveTo>
                  <a:cubicBezTo>
                    <a:pt x="734" y="1"/>
                    <a:pt x="673" y="47"/>
                    <a:pt x="660" y="117"/>
                  </a:cubicBezTo>
                  <a:cubicBezTo>
                    <a:pt x="644" y="148"/>
                    <a:pt x="0" y="3091"/>
                    <a:pt x="2523" y="3843"/>
                  </a:cubicBezTo>
                  <a:lnTo>
                    <a:pt x="2573" y="3843"/>
                  </a:lnTo>
                  <a:cubicBezTo>
                    <a:pt x="2635" y="3843"/>
                    <a:pt x="2685" y="3812"/>
                    <a:pt x="2700" y="3746"/>
                  </a:cubicBezTo>
                  <a:cubicBezTo>
                    <a:pt x="2731" y="3669"/>
                    <a:pt x="2685" y="3588"/>
                    <a:pt x="2604" y="3553"/>
                  </a:cubicBezTo>
                  <a:cubicBezTo>
                    <a:pt x="1670" y="3283"/>
                    <a:pt x="1111" y="2639"/>
                    <a:pt x="934" y="1644"/>
                  </a:cubicBezTo>
                  <a:cubicBezTo>
                    <a:pt x="787" y="873"/>
                    <a:pt x="949" y="178"/>
                    <a:pt x="949" y="178"/>
                  </a:cubicBezTo>
                  <a:cubicBezTo>
                    <a:pt x="964" y="101"/>
                    <a:pt x="918" y="20"/>
                    <a:pt x="837" y="5"/>
                  </a:cubicBezTo>
                  <a:cubicBezTo>
                    <a:pt x="825" y="2"/>
                    <a:pt x="814" y="1"/>
                    <a:pt x="802"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4" name="Google Shape;3864;p55"/>
          <p:cNvGrpSpPr/>
          <p:nvPr/>
        </p:nvGrpSpPr>
        <p:grpSpPr>
          <a:xfrm>
            <a:off x="8338505" y="4042287"/>
            <a:ext cx="582764" cy="457493"/>
            <a:chOff x="2496780" y="616449"/>
            <a:chExt cx="582764" cy="457493"/>
          </a:xfrm>
        </p:grpSpPr>
        <p:sp>
          <p:nvSpPr>
            <p:cNvPr id="3865" name="Google Shape;3865;p55"/>
            <p:cNvSpPr/>
            <p:nvPr/>
          </p:nvSpPr>
          <p:spPr>
            <a:xfrm>
              <a:off x="2923013" y="689308"/>
              <a:ext cx="156531" cy="156411"/>
            </a:xfrm>
            <a:custGeom>
              <a:avLst/>
              <a:gdLst/>
              <a:ahLst/>
              <a:cxnLst/>
              <a:rect l="l" t="t" r="r" b="b"/>
              <a:pathLst>
                <a:path w="1240" h="1239" extrusionOk="0">
                  <a:moveTo>
                    <a:pt x="610" y="1"/>
                  </a:moveTo>
                  <a:cubicBezTo>
                    <a:pt x="610" y="340"/>
                    <a:pt x="337" y="629"/>
                    <a:pt x="1" y="629"/>
                  </a:cubicBezTo>
                  <a:cubicBezTo>
                    <a:pt x="337" y="629"/>
                    <a:pt x="610" y="903"/>
                    <a:pt x="610" y="1239"/>
                  </a:cubicBezTo>
                  <a:cubicBezTo>
                    <a:pt x="610" y="903"/>
                    <a:pt x="884" y="629"/>
                    <a:pt x="1239" y="629"/>
                  </a:cubicBezTo>
                  <a:cubicBezTo>
                    <a:pt x="884" y="629"/>
                    <a:pt x="610" y="340"/>
                    <a:pt x="61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6" name="Google Shape;3866;p55"/>
            <p:cNvGrpSpPr/>
            <p:nvPr/>
          </p:nvGrpSpPr>
          <p:grpSpPr>
            <a:xfrm>
              <a:off x="2496780" y="616449"/>
              <a:ext cx="398955" cy="457493"/>
              <a:chOff x="2496780" y="616449"/>
              <a:chExt cx="398955" cy="457493"/>
            </a:xfrm>
          </p:grpSpPr>
          <p:sp>
            <p:nvSpPr>
              <p:cNvPr id="3867" name="Google Shape;3867;p55"/>
              <p:cNvSpPr/>
              <p:nvPr/>
            </p:nvSpPr>
            <p:spPr>
              <a:xfrm>
                <a:off x="2739330" y="919930"/>
                <a:ext cx="156405" cy="154013"/>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5"/>
              <p:cNvSpPr/>
              <p:nvPr/>
            </p:nvSpPr>
            <p:spPr>
              <a:xfrm>
                <a:off x="2496780" y="616449"/>
                <a:ext cx="87355" cy="87232"/>
              </a:xfrm>
              <a:custGeom>
                <a:avLst/>
                <a:gdLst/>
                <a:ahLst/>
                <a:cxnLst/>
                <a:rect l="l" t="t" r="r" b="b"/>
                <a:pathLst>
                  <a:path w="692" h="691" extrusionOk="0">
                    <a:moveTo>
                      <a:pt x="356" y="0"/>
                    </a:moveTo>
                    <a:cubicBezTo>
                      <a:pt x="356" y="193"/>
                      <a:pt x="194" y="355"/>
                      <a:pt x="1" y="355"/>
                    </a:cubicBezTo>
                    <a:cubicBezTo>
                      <a:pt x="194" y="355"/>
                      <a:pt x="356" y="513"/>
                      <a:pt x="356" y="691"/>
                    </a:cubicBezTo>
                    <a:cubicBezTo>
                      <a:pt x="356" y="513"/>
                      <a:pt x="498" y="355"/>
                      <a:pt x="691" y="355"/>
                    </a:cubicBezTo>
                    <a:cubicBezTo>
                      <a:pt x="498" y="355"/>
                      <a:pt x="356" y="193"/>
                      <a:pt x="35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ounded Rectangle 14">
            <a:extLst>
              <a:ext uri="{FF2B5EF4-FFF2-40B4-BE49-F238E27FC236}">
                <a16:creationId xmlns:a16="http://schemas.microsoft.com/office/drawing/2014/main" id="{3840947C-228D-30C5-F0BC-85357AE6678E}"/>
              </a:ext>
            </a:extLst>
          </p:cNvPr>
          <p:cNvSpPr/>
          <p:nvPr/>
        </p:nvSpPr>
        <p:spPr>
          <a:xfrm>
            <a:off x="906172" y="533122"/>
            <a:ext cx="7927855" cy="3596398"/>
          </a:xfrm>
          <a:prstGeom prst="roundRect">
            <a:avLst/>
          </a:prstGeom>
          <a:solidFill>
            <a:schemeClr val="accent6">
              <a:lumMod val="20000"/>
              <a:lumOff val="80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cs typeface="Arial" panose="020B0604020202020204" pitchFamily="34" charset="0"/>
              </a:rPr>
              <a:t> </a:t>
            </a:r>
            <a:endParaRPr lang="en-US" sz="35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2AFA81C-96F9-492A-F3E9-BE23B5E838ED}"/>
              </a:ext>
            </a:extLst>
          </p:cNvPr>
          <p:cNvSpPr txBox="1"/>
          <p:nvPr/>
        </p:nvSpPr>
        <p:spPr>
          <a:xfrm>
            <a:off x="953062" y="653294"/>
            <a:ext cx="7919541" cy="3206006"/>
          </a:xfrm>
          <a:prstGeom prst="rect">
            <a:avLst/>
          </a:prstGeom>
          <a:noFill/>
        </p:spPr>
        <p:txBody>
          <a:bodyPr wrap="square" rtlCol="0">
            <a:spAutoFit/>
          </a:bodyPr>
          <a:lstStyle/>
          <a:p>
            <a:pPr>
              <a:lnSpc>
                <a:spcPct val="150000"/>
              </a:lnSpc>
            </a:pPr>
            <a:r>
              <a:rPr lang="en-US" sz="1800" b="1">
                <a:effectLst/>
                <a:latin typeface="+mj-lt"/>
                <a:ea typeface="Times New Roman" panose="02020603050405020304" pitchFamily="18" charset="0"/>
              </a:rPr>
              <a:t>C6. </a:t>
            </a:r>
            <a:r>
              <a:rPr lang="en-US" sz="1800">
                <a:effectLst/>
                <a:latin typeface="+mj-lt"/>
                <a:ea typeface="Times New Roman" panose="02020603050405020304" pitchFamily="18" charset="0"/>
              </a:rPr>
              <a:t>Quá trình hô hấp tế bào có thể bị ảnh hưởng bởi một số yếu tố môi trường như: nhiệt độ, hàm lượng nước, nồng độ oxygen, nồng độ carbon dioxide,…</a:t>
            </a:r>
          </a:p>
          <a:p>
            <a:pPr marL="0" marR="0" algn="just">
              <a:lnSpc>
                <a:spcPct val="150000"/>
              </a:lnSpc>
              <a:spcBef>
                <a:spcPts val="0"/>
              </a:spcBef>
              <a:spcAft>
                <a:spcPts val="1000"/>
              </a:spcAft>
            </a:pPr>
            <a:r>
              <a:rPr lang="en-US" sz="1800" b="1">
                <a:effectLst/>
                <a:latin typeface="+mj-lt"/>
                <a:ea typeface="Times New Roman" panose="02020603050405020304" pitchFamily="18" charset="0"/>
              </a:rPr>
              <a:t>C7. </a:t>
            </a:r>
            <a:r>
              <a:rPr lang="en-US" sz="1800">
                <a:effectLst/>
                <a:latin typeface="+mj-lt"/>
                <a:ea typeface="Times New Roman" panose="02020603050405020304" pitchFamily="18" charset="0"/>
              </a:rPr>
              <a:t>Nhiệt độ ảnh hưởng tới quá trình hô hấp tế bào thông qua sự tác động đến các enzyme xúc tác phản ứng hoá học.</a:t>
            </a:r>
            <a:endParaRPr lang="en-US" sz="1800">
              <a:effectLst/>
              <a:latin typeface="+mj-lt"/>
              <a:ea typeface="Calibri" panose="020F0502020204030204" pitchFamily="34" charset="0"/>
            </a:endParaRPr>
          </a:p>
          <a:p>
            <a:pPr marL="342900" marR="0" lvl="0" indent="-342900" algn="just">
              <a:lnSpc>
                <a:spcPct val="150000"/>
              </a:lnSpc>
              <a:spcBef>
                <a:spcPts val="0"/>
              </a:spcBef>
              <a:spcAft>
                <a:spcPts val="10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Nhiệt độ thuận lợi cho quá trình hô hấp ở sinh vật là khoảng 30-35 độ C.</a:t>
            </a:r>
            <a:endParaRPr lang="en-US" sz="1800">
              <a:effectLst/>
              <a:latin typeface="+mj-lt"/>
              <a:ea typeface="Noto Sans Symbols"/>
              <a:cs typeface="Noto Sans Symbols"/>
            </a:endParaRPr>
          </a:p>
          <a:p>
            <a:pPr marL="342900" marR="0" lvl="0" indent="-342900" algn="just">
              <a:lnSpc>
                <a:spcPct val="150000"/>
              </a:lnSpc>
              <a:spcBef>
                <a:spcPts val="0"/>
              </a:spcBef>
              <a:spcAft>
                <a:spcPts val="10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Một số loài tảo ở suối nước nóng có thể hô hấp ở 80 độ C.</a:t>
            </a:r>
            <a:endParaRPr lang="en-US" sz="1800">
              <a:effectLst/>
              <a:latin typeface="+mj-lt"/>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145">
                                          <p:stCondLst>
                                            <p:cond delay="0"/>
                                          </p:stCondLst>
                                        </p:cTn>
                                        <p:tgtEl>
                                          <p:spTgt spid="5">
                                            <p:txEl>
                                              <p:pRg st="0" end="0"/>
                                            </p:txEl>
                                          </p:spTgt>
                                        </p:tgtEl>
                                      </p:cBhvr>
                                    </p:animEffect>
                                    <p:anim calcmode="lin" valueType="num">
                                      <p:cBhvr>
                                        <p:cTn id="13" dur="456"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5">
                                            <p:txEl>
                                              <p:pRg st="0" end="0"/>
                                            </p:txEl>
                                          </p:spTgt>
                                        </p:tgtEl>
                                        <p:attrNameLst>
                                          <p:attrName>ppt_y</p:attrName>
                                        </p:attrNameLst>
                                      </p:cBhvr>
                                      <p:tavLst>
                                        <p:tav tm="0" fmla="#ppt_y-sin(pi*$)/81">
                                          <p:val>
                                            <p:fltVal val="0"/>
                                          </p:val>
                                        </p:tav>
                                        <p:tav tm="100000">
                                          <p:val>
                                            <p:fltVal val="1"/>
                                          </p:val>
                                        </p:tav>
                                      </p:tavLst>
                                    </p:anim>
                                    <p:animScale>
                                      <p:cBhvr>
                                        <p:cTn id="18" dur="7">
                                          <p:stCondLst>
                                            <p:cond delay="162"/>
                                          </p:stCondLst>
                                        </p:cTn>
                                        <p:tgtEl>
                                          <p:spTgt spid="5">
                                            <p:txEl>
                                              <p:pRg st="0" end="0"/>
                                            </p:txEl>
                                          </p:spTgt>
                                        </p:tgtEl>
                                      </p:cBhvr>
                                      <p:to x="100000" y="60000"/>
                                    </p:animScale>
                                    <p:animScale>
                                      <p:cBhvr>
                                        <p:cTn id="19" dur="41" decel="50000">
                                          <p:stCondLst>
                                            <p:cond delay="169"/>
                                          </p:stCondLst>
                                        </p:cTn>
                                        <p:tgtEl>
                                          <p:spTgt spid="5">
                                            <p:txEl>
                                              <p:pRg st="0" end="0"/>
                                            </p:txEl>
                                          </p:spTgt>
                                        </p:tgtEl>
                                      </p:cBhvr>
                                      <p:to x="100000" y="100000"/>
                                    </p:animScale>
                                    <p:animScale>
                                      <p:cBhvr>
                                        <p:cTn id="20" dur="7">
                                          <p:stCondLst>
                                            <p:cond delay="328"/>
                                          </p:stCondLst>
                                        </p:cTn>
                                        <p:tgtEl>
                                          <p:spTgt spid="5">
                                            <p:txEl>
                                              <p:pRg st="0" end="0"/>
                                            </p:txEl>
                                          </p:spTgt>
                                        </p:tgtEl>
                                      </p:cBhvr>
                                      <p:to x="100000" y="80000"/>
                                    </p:animScale>
                                    <p:animScale>
                                      <p:cBhvr>
                                        <p:cTn id="21" dur="41" decel="50000">
                                          <p:stCondLst>
                                            <p:cond delay="335"/>
                                          </p:stCondLst>
                                        </p:cTn>
                                        <p:tgtEl>
                                          <p:spTgt spid="5">
                                            <p:txEl>
                                              <p:pRg st="0" end="0"/>
                                            </p:txEl>
                                          </p:spTgt>
                                        </p:tgtEl>
                                      </p:cBhvr>
                                      <p:to x="100000" y="100000"/>
                                    </p:animScale>
                                    <p:animScale>
                                      <p:cBhvr>
                                        <p:cTn id="22" dur="7">
                                          <p:stCondLst>
                                            <p:cond delay="410"/>
                                          </p:stCondLst>
                                        </p:cTn>
                                        <p:tgtEl>
                                          <p:spTgt spid="5">
                                            <p:txEl>
                                              <p:pRg st="0" end="0"/>
                                            </p:txEl>
                                          </p:spTgt>
                                        </p:tgtEl>
                                      </p:cBhvr>
                                      <p:to x="100000" y="90000"/>
                                    </p:animScale>
                                    <p:animScale>
                                      <p:cBhvr>
                                        <p:cTn id="23" dur="41" decel="50000">
                                          <p:stCondLst>
                                            <p:cond delay="417"/>
                                          </p:stCondLst>
                                        </p:cTn>
                                        <p:tgtEl>
                                          <p:spTgt spid="5">
                                            <p:txEl>
                                              <p:pRg st="0" end="0"/>
                                            </p:txEl>
                                          </p:spTgt>
                                        </p:tgtEl>
                                      </p:cBhvr>
                                      <p:to x="100000" y="100000"/>
                                    </p:animScale>
                                    <p:animScale>
                                      <p:cBhvr>
                                        <p:cTn id="24" dur="7">
                                          <p:stCondLst>
                                            <p:cond delay="452"/>
                                          </p:stCondLst>
                                        </p:cTn>
                                        <p:tgtEl>
                                          <p:spTgt spid="5">
                                            <p:txEl>
                                              <p:pRg st="0" end="0"/>
                                            </p:txEl>
                                          </p:spTgt>
                                        </p:tgtEl>
                                      </p:cBhvr>
                                      <p:to x="100000" y="95000"/>
                                    </p:animScale>
                                    <p:animScale>
                                      <p:cBhvr>
                                        <p:cTn id="25" dur="41" decel="50000">
                                          <p:stCondLst>
                                            <p:cond delay="459"/>
                                          </p:stCondLst>
                                        </p:cTn>
                                        <p:tgtEl>
                                          <p:spTgt spid="5">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wipe(down)">
                                      <p:cBhvr>
                                        <p:cTn id="30" dur="145">
                                          <p:stCondLst>
                                            <p:cond delay="0"/>
                                          </p:stCondLst>
                                        </p:cTn>
                                        <p:tgtEl>
                                          <p:spTgt spid="5">
                                            <p:txEl>
                                              <p:pRg st="1" end="1"/>
                                            </p:txEl>
                                          </p:spTgt>
                                        </p:tgtEl>
                                      </p:cBhvr>
                                    </p:animEffect>
                                    <p:anim calcmode="lin" valueType="num">
                                      <p:cBhvr>
                                        <p:cTn id="31" dur="456"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32" dur="166"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33" dur="166" tmFilter="0, 0; 0.125,0.2665; 0.25,0.4; 0.375,0.465; 0.5,0.5;  0.625,0.535; 0.75,0.6; 0.875,0.7335; 1,1">
                                          <p:stCondLst>
                                            <p:cond delay="166"/>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34" dur="83" tmFilter="0, 0; 0.125,0.2665; 0.25,0.4; 0.375,0.465; 0.5,0.5;  0.625,0.535; 0.75,0.6; 0.875,0.7335; 1,1">
                                          <p:stCondLst>
                                            <p:cond delay="331"/>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35" dur="41" tmFilter="0, 0; 0.125,0.2665; 0.25,0.4; 0.375,0.465; 0.5,0.5;  0.625,0.535; 0.75,0.6; 0.875,0.7335; 1,1">
                                          <p:stCondLst>
                                            <p:cond delay="414"/>
                                          </p:stCondLst>
                                        </p:cTn>
                                        <p:tgtEl>
                                          <p:spTgt spid="5">
                                            <p:txEl>
                                              <p:pRg st="1" end="1"/>
                                            </p:txEl>
                                          </p:spTgt>
                                        </p:tgtEl>
                                        <p:attrNameLst>
                                          <p:attrName>ppt_y</p:attrName>
                                        </p:attrNameLst>
                                      </p:cBhvr>
                                      <p:tavLst>
                                        <p:tav tm="0" fmla="#ppt_y-sin(pi*$)/81">
                                          <p:val>
                                            <p:fltVal val="0"/>
                                          </p:val>
                                        </p:tav>
                                        <p:tav tm="100000">
                                          <p:val>
                                            <p:fltVal val="1"/>
                                          </p:val>
                                        </p:tav>
                                      </p:tavLst>
                                    </p:anim>
                                    <p:animScale>
                                      <p:cBhvr>
                                        <p:cTn id="36" dur="7">
                                          <p:stCondLst>
                                            <p:cond delay="162"/>
                                          </p:stCondLst>
                                        </p:cTn>
                                        <p:tgtEl>
                                          <p:spTgt spid="5">
                                            <p:txEl>
                                              <p:pRg st="1" end="1"/>
                                            </p:txEl>
                                          </p:spTgt>
                                        </p:tgtEl>
                                      </p:cBhvr>
                                      <p:to x="100000" y="60000"/>
                                    </p:animScale>
                                    <p:animScale>
                                      <p:cBhvr>
                                        <p:cTn id="37" dur="41" decel="50000">
                                          <p:stCondLst>
                                            <p:cond delay="169"/>
                                          </p:stCondLst>
                                        </p:cTn>
                                        <p:tgtEl>
                                          <p:spTgt spid="5">
                                            <p:txEl>
                                              <p:pRg st="1" end="1"/>
                                            </p:txEl>
                                          </p:spTgt>
                                        </p:tgtEl>
                                      </p:cBhvr>
                                      <p:to x="100000" y="100000"/>
                                    </p:animScale>
                                    <p:animScale>
                                      <p:cBhvr>
                                        <p:cTn id="38" dur="7">
                                          <p:stCondLst>
                                            <p:cond delay="328"/>
                                          </p:stCondLst>
                                        </p:cTn>
                                        <p:tgtEl>
                                          <p:spTgt spid="5">
                                            <p:txEl>
                                              <p:pRg st="1" end="1"/>
                                            </p:txEl>
                                          </p:spTgt>
                                        </p:tgtEl>
                                      </p:cBhvr>
                                      <p:to x="100000" y="80000"/>
                                    </p:animScale>
                                    <p:animScale>
                                      <p:cBhvr>
                                        <p:cTn id="39" dur="41" decel="50000">
                                          <p:stCondLst>
                                            <p:cond delay="335"/>
                                          </p:stCondLst>
                                        </p:cTn>
                                        <p:tgtEl>
                                          <p:spTgt spid="5">
                                            <p:txEl>
                                              <p:pRg st="1" end="1"/>
                                            </p:txEl>
                                          </p:spTgt>
                                        </p:tgtEl>
                                      </p:cBhvr>
                                      <p:to x="100000" y="100000"/>
                                    </p:animScale>
                                    <p:animScale>
                                      <p:cBhvr>
                                        <p:cTn id="40" dur="7">
                                          <p:stCondLst>
                                            <p:cond delay="410"/>
                                          </p:stCondLst>
                                        </p:cTn>
                                        <p:tgtEl>
                                          <p:spTgt spid="5">
                                            <p:txEl>
                                              <p:pRg st="1" end="1"/>
                                            </p:txEl>
                                          </p:spTgt>
                                        </p:tgtEl>
                                      </p:cBhvr>
                                      <p:to x="100000" y="90000"/>
                                    </p:animScale>
                                    <p:animScale>
                                      <p:cBhvr>
                                        <p:cTn id="41" dur="41" decel="50000">
                                          <p:stCondLst>
                                            <p:cond delay="417"/>
                                          </p:stCondLst>
                                        </p:cTn>
                                        <p:tgtEl>
                                          <p:spTgt spid="5">
                                            <p:txEl>
                                              <p:pRg st="1" end="1"/>
                                            </p:txEl>
                                          </p:spTgt>
                                        </p:tgtEl>
                                      </p:cBhvr>
                                      <p:to x="100000" y="100000"/>
                                    </p:animScale>
                                    <p:animScale>
                                      <p:cBhvr>
                                        <p:cTn id="42" dur="7">
                                          <p:stCondLst>
                                            <p:cond delay="452"/>
                                          </p:stCondLst>
                                        </p:cTn>
                                        <p:tgtEl>
                                          <p:spTgt spid="5">
                                            <p:txEl>
                                              <p:pRg st="1" end="1"/>
                                            </p:txEl>
                                          </p:spTgt>
                                        </p:tgtEl>
                                      </p:cBhvr>
                                      <p:to x="100000" y="95000"/>
                                    </p:animScale>
                                    <p:animScale>
                                      <p:cBhvr>
                                        <p:cTn id="43" dur="41" decel="50000">
                                          <p:stCondLst>
                                            <p:cond delay="459"/>
                                          </p:stCondLst>
                                        </p:cTn>
                                        <p:tgtEl>
                                          <p:spTgt spid="5">
                                            <p:txEl>
                                              <p:pRg st="1" end="1"/>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5">
                                            <p:txEl>
                                              <p:pRg st="2" end="2"/>
                                            </p:txEl>
                                          </p:spTgt>
                                        </p:tgtEl>
                                        <p:attrNameLst>
                                          <p:attrName>style.visibility</p:attrName>
                                        </p:attrNameLst>
                                      </p:cBhvr>
                                      <p:to>
                                        <p:strVal val="visible"/>
                                      </p:to>
                                    </p:set>
                                    <p:animEffect transition="in" filter="wipe(down)">
                                      <p:cBhvr>
                                        <p:cTn id="48" dur="145">
                                          <p:stCondLst>
                                            <p:cond delay="0"/>
                                          </p:stCondLst>
                                        </p:cTn>
                                        <p:tgtEl>
                                          <p:spTgt spid="5">
                                            <p:txEl>
                                              <p:pRg st="2" end="2"/>
                                            </p:txEl>
                                          </p:spTgt>
                                        </p:tgtEl>
                                      </p:cBhvr>
                                    </p:animEffect>
                                    <p:anim calcmode="lin" valueType="num">
                                      <p:cBhvr>
                                        <p:cTn id="49" dur="456" tmFilter="0,0; 0.14,0.36; 0.43,0.73; 0.71,0.91; 1.0,1.0">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50" dur="166" tmFilter="0.0,0.0; 0.25,0.07; 0.50,0.2; 0.75,0.467; 1.0,1.0">
                                          <p:stCondLst>
                                            <p:cond delay="0"/>
                                          </p:stCondLst>
                                        </p:cTn>
                                        <p:tgtEl>
                                          <p:spTgt spid="5">
                                            <p:txEl>
                                              <p:pRg st="2" end="2"/>
                                            </p:txEl>
                                          </p:spTgt>
                                        </p:tgtEl>
                                        <p:attrNameLst>
                                          <p:attrName>ppt_y</p:attrName>
                                        </p:attrNameLst>
                                      </p:cBhvr>
                                      <p:tavLst>
                                        <p:tav tm="0" fmla="#ppt_y-sin(pi*$)/3">
                                          <p:val>
                                            <p:fltVal val="0.5"/>
                                          </p:val>
                                        </p:tav>
                                        <p:tav tm="100000">
                                          <p:val>
                                            <p:fltVal val="1"/>
                                          </p:val>
                                        </p:tav>
                                      </p:tavLst>
                                    </p:anim>
                                    <p:anim calcmode="lin" valueType="num">
                                      <p:cBhvr>
                                        <p:cTn id="51" dur="166" tmFilter="0, 0; 0.125,0.2665; 0.25,0.4; 0.375,0.465; 0.5,0.5;  0.625,0.535; 0.75,0.6; 0.875,0.7335; 1,1">
                                          <p:stCondLst>
                                            <p:cond delay="166"/>
                                          </p:stCondLst>
                                        </p:cTn>
                                        <p:tgtEl>
                                          <p:spTgt spid="5">
                                            <p:txEl>
                                              <p:pRg st="2" end="2"/>
                                            </p:txEl>
                                          </p:spTgt>
                                        </p:tgtEl>
                                        <p:attrNameLst>
                                          <p:attrName>ppt_y</p:attrName>
                                        </p:attrNameLst>
                                      </p:cBhvr>
                                      <p:tavLst>
                                        <p:tav tm="0" fmla="#ppt_y-sin(pi*$)/9">
                                          <p:val>
                                            <p:fltVal val="0"/>
                                          </p:val>
                                        </p:tav>
                                        <p:tav tm="100000">
                                          <p:val>
                                            <p:fltVal val="1"/>
                                          </p:val>
                                        </p:tav>
                                      </p:tavLst>
                                    </p:anim>
                                    <p:anim calcmode="lin" valueType="num">
                                      <p:cBhvr>
                                        <p:cTn id="52" dur="83" tmFilter="0, 0; 0.125,0.2665; 0.25,0.4; 0.375,0.465; 0.5,0.5;  0.625,0.535; 0.75,0.6; 0.875,0.7335; 1,1">
                                          <p:stCondLst>
                                            <p:cond delay="331"/>
                                          </p:stCondLst>
                                        </p:cTn>
                                        <p:tgtEl>
                                          <p:spTgt spid="5">
                                            <p:txEl>
                                              <p:pRg st="2" end="2"/>
                                            </p:txEl>
                                          </p:spTgt>
                                        </p:tgtEl>
                                        <p:attrNameLst>
                                          <p:attrName>ppt_y</p:attrName>
                                        </p:attrNameLst>
                                      </p:cBhvr>
                                      <p:tavLst>
                                        <p:tav tm="0" fmla="#ppt_y-sin(pi*$)/27">
                                          <p:val>
                                            <p:fltVal val="0"/>
                                          </p:val>
                                        </p:tav>
                                        <p:tav tm="100000">
                                          <p:val>
                                            <p:fltVal val="1"/>
                                          </p:val>
                                        </p:tav>
                                      </p:tavLst>
                                    </p:anim>
                                    <p:anim calcmode="lin" valueType="num">
                                      <p:cBhvr>
                                        <p:cTn id="53" dur="41" tmFilter="0, 0; 0.125,0.2665; 0.25,0.4; 0.375,0.465; 0.5,0.5;  0.625,0.535; 0.75,0.6; 0.875,0.7335; 1,1">
                                          <p:stCondLst>
                                            <p:cond delay="414"/>
                                          </p:stCondLst>
                                        </p:cTn>
                                        <p:tgtEl>
                                          <p:spTgt spid="5">
                                            <p:txEl>
                                              <p:pRg st="2" end="2"/>
                                            </p:txEl>
                                          </p:spTgt>
                                        </p:tgtEl>
                                        <p:attrNameLst>
                                          <p:attrName>ppt_y</p:attrName>
                                        </p:attrNameLst>
                                      </p:cBhvr>
                                      <p:tavLst>
                                        <p:tav tm="0" fmla="#ppt_y-sin(pi*$)/81">
                                          <p:val>
                                            <p:fltVal val="0"/>
                                          </p:val>
                                        </p:tav>
                                        <p:tav tm="100000">
                                          <p:val>
                                            <p:fltVal val="1"/>
                                          </p:val>
                                        </p:tav>
                                      </p:tavLst>
                                    </p:anim>
                                    <p:animScale>
                                      <p:cBhvr>
                                        <p:cTn id="54" dur="7">
                                          <p:stCondLst>
                                            <p:cond delay="162"/>
                                          </p:stCondLst>
                                        </p:cTn>
                                        <p:tgtEl>
                                          <p:spTgt spid="5">
                                            <p:txEl>
                                              <p:pRg st="2" end="2"/>
                                            </p:txEl>
                                          </p:spTgt>
                                        </p:tgtEl>
                                      </p:cBhvr>
                                      <p:to x="100000" y="60000"/>
                                    </p:animScale>
                                    <p:animScale>
                                      <p:cBhvr>
                                        <p:cTn id="55" dur="41" decel="50000">
                                          <p:stCondLst>
                                            <p:cond delay="169"/>
                                          </p:stCondLst>
                                        </p:cTn>
                                        <p:tgtEl>
                                          <p:spTgt spid="5">
                                            <p:txEl>
                                              <p:pRg st="2" end="2"/>
                                            </p:txEl>
                                          </p:spTgt>
                                        </p:tgtEl>
                                      </p:cBhvr>
                                      <p:to x="100000" y="100000"/>
                                    </p:animScale>
                                    <p:animScale>
                                      <p:cBhvr>
                                        <p:cTn id="56" dur="7">
                                          <p:stCondLst>
                                            <p:cond delay="328"/>
                                          </p:stCondLst>
                                        </p:cTn>
                                        <p:tgtEl>
                                          <p:spTgt spid="5">
                                            <p:txEl>
                                              <p:pRg st="2" end="2"/>
                                            </p:txEl>
                                          </p:spTgt>
                                        </p:tgtEl>
                                      </p:cBhvr>
                                      <p:to x="100000" y="80000"/>
                                    </p:animScale>
                                    <p:animScale>
                                      <p:cBhvr>
                                        <p:cTn id="57" dur="41" decel="50000">
                                          <p:stCondLst>
                                            <p:cond delay="335"/>
                                          </p:stCondLst>
                                        </p:cTn>
                                        <p:tgtEl>
                                          <p:spTgt spid="5">
                                            <p:txEl>
                                              <p:pRg st="2" end="2"/>
                                            </p:txEl>
                                          </p:spTgt>
                                        </p:tgtEl>
                                      </p:cBhvr>
                                      <p:to x="100000" y="100000"/>
                                    </p:animScale>
                                    <p:animScale>
                                      <p:cBhvr>
                                        <p:cTn id="58" dur="7">
                                          <p:stCondLst>
                                            <p:cond delay="410"/>
                                          </p:stCondLst>
                                        </p:cTn>
                                        <p:tgtEl>
                                          <p:spTgt spid="5">
                                            <p:txEl>
                                              <p:pRg st="2" end="2"/>
                                            </p:txEl>
                                          </p:spTgt>
                                        </p:tgtEl>
                                      </p:cBhvr>
                                      <p:to x="100000" y="90000"/>
                                    </p:animScale>
                                    <p:animScale>
                                      <p:cBhvr>
                                        <p:cTn id="59" dur="41" decel="50000">
                                          <p:stCondLst>
                                            <p:cond delay="417"/>
                                          </p:stCondLst>
                                        </p:cTn>
                                        <p:tgtEl>
                                          <p:spTgt spid="5">
                                            <p:txEl>
                                              <p:pRg st="2" end="2"/>
                                            </p:txEl>
                                          </p:spTgt>
                                        </p:tgtEl>
                                      </p:cBhvr>
                                      <p:to x="100000" y="100000"/>
                                    </p:animScale>
                                    <p:animScale>
                                      <p:cBhvr>
                                        <p:cTn id="60" dur="7">
                                          <p:stCondLst>
                                            <p:cond delay="452"/>
                                          </p:stCondLst>
                                        </p:cTn>
                                        <p:tgtEl>
                                          <p:spTgt spid="5">
                                            <p:txEl>
                                              <p:pRg st="2" end="2"/>
                                            </p:txEl>
                                          </p:spTgt>
                                        </p:tgtEl>
                                      </p:cBhvr>
                                      <p:to x="100000" y="95000"/>
                                    </p:animScale>
                                    <p:animScale>
                                      <p:cBhvr>
                                        <p:cTn id="61" dur="41" decel="50000">
                                          <p:stCondLst>
                                            <p:cond delay="459"/>
                                          </p:stCondLst>
                                        </p:cTn>
                                        <p:tgtEl>
                                          <p:spTgt spid="5">
                                            <p:txEl>
                                              <p:pRg st="2" end="2"/>
                                            </p:txEl>
                                          </p:spTgt>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5">
                                            <p:txEl>
                                              <p:pRg st="3" end="3"/>
                                            </p:txEl>
                                          </p:spTgt>
                                        </p:tgtEl>
                                        <p:attrNameLst>
                                          <p:attrName>style.visibility</p:attrName>
                                        </p:attrNameLst>
                                      </p:cBhvr>
                                      <p:to>
                                        <p:strVal val="visible"/>
                                      </p:to>
                                    </p:set>
                                    <p:animEffect transition="in" filter="wipe(down)">
                                      <p:cBhvr>
                                        <p:cTn id="66" dur="145">
                                          <p:stCondLst>
                                            <p:cond delay="0"/>
                                          </p:stCondLst>
                                        </p:cTn>
                                        <p:tgtEl>
                                          <p:spTgt spid="5">
                                            <p:txEl>
                                              <p:pRg st="3" end="3"/>
                                            </p:txEl>
                                          </p:spTgt>
                                        </p:tgtEl>
                                      </p:cBhvr>
                                    </p:animEffect>
                                    <p:anim calcmode="lin" valueType="num">
                                      <p:cBhvr>
                                        <p:cTn id="67" dur="456" tmFilter="0,0; 0.14,0.36; 0.43,0.73; 0.71,0.91; 1.0,1.0">
                                          <p:stCondLst>
                                            <p:cond delay="0"/>
                                          </p:stCondLst>
                                        </p:cTn>
                                        <p:tgtEl>
                                          <p:spTgt spid="5">
                                            <p:txEl>
                                              <p:pRg st="3" end="3"/>
                                            </p:txEl>
                                          </p:spTgt>
                                        </p:tgtEl>
                                        <p:attrNameLst>
                                          <p:attrName>ppt_x</p:attrName>
                                        </p:attrNameLst>
                                      </p:cBhvr>
                                      <p:tavLst>
                                        <p:tav tm="0">
                                          <p:val>
                                            <p:strVal val="#ppt_x-0.25"/>
                                          </p:val>
                                        </p:tav>
                                        <p:tav tm="100000">
                                          <p:val>
                                            <p:strVal val="#ppt_x"/>
                                          </p:val>
                                        </p:tav>
                                      </p:tavLst>
                                    </p:anim>
                                    <p:anim calcmode="lin" valueType="num">
                                      <p:cBhvr>
                                        <p:cTn id="68" dur="166" tmFilter="0.0,0.0; 0.25,0.07; 0.50,0.2; 0.75,0.467; 1.0,1.0">
                                          <p:stCondLst>
                                            <p:cond delay="0"/>
                                          </p:stCondLst>
                                        </p:cTn>
                                        <p:tgtEl>
                                          <p:spTgt spid="5">
                                            <p:txEl>
                                              <p:pRg st="3" end="3"/>
                                            </p:txEl>
                                          </p:spTgt>
                                        </p:tgtEl>
                                        <p:attrNameLst>
                                          <p:attrName>ppt_y</p:attrName>
                                        </p:attrNameLst>
                                      </p:cBhvr>
                                      <p:tavLst>
                                        <p:tav tm="0" fmla="#ppt_y-sin(pi*$)/3">
                                          <p:val>
                                            <p:fltVal val="0.5"/>
                                          </p:val>
                                        </p:tav>
                                        <p:tav tm="100000">
                                          <p:val>
                                            <p:fltVal val="1"/>
                                          </p:val>
                                        </p:tav>
                                      </p:tavLst>
                                    </p:anim>
                                    <p:anim calcmode="lin" valueType="num">
                                      <p:cBhvr>
                                        <p:cTn id="69" dur="166" tmFilter="0, 0; 0.125,0.2665; 0.25,0.4; 0.375,0.465; 0.5,0.5;  0.625,0.535; 0.75,0.6; 0.875,0.7335; 1,1">
                                          <p:stCondLst>
                                            <p:cond delay="166"/>
                                          </p:stCondLst>
                                        </p:cTn>
                                        <p:tgtEl>
                                          <p:spTgt spid="5">
                                            <p:txEl>
                                              <p:pRg st="3" end="3"/>
                                            </p:txEl>
                                          </p:spTgt>
                                        </p:tgtEl>
                                        <p:attrNameLst>
                                          <p:attrName>ppt_y</p:attrName>
                                        </p:attrNameLst>
                                      </p:cBhvr>
                                      <p:tavLst>
                                        <p:tav tm="0" fmla="#ppt_y-sin(pi*$)/9">
                                          <p:val>
                                            <p:fltVal val="0"/>
                                          </p:val>
                                        </p:tav>
                                        <p:tav tm="100000">
                                          <p:val>
                                            <p:fltVal val="1"/>
                                          </p:val>
                                        </p:tav>
                                      </p:tavLst>
                                    </p:anim>
                                    <p:anim calcmode="lin" valueType="num">
                                      <p:cBhvr>
                                        <p:cTn id="70" dur="83" tmFilter="0, 0; 0.125,0.2665; 0.25,0.4; 0.375,0.465; 0.5,0.5;  0.625,0.535; 0.75,0.6; 0.875,0.7335; 1,1">
                                          <p:stCondLst>
                                            <p:cond delay="331"/>
                                          </p:stCondLst>
                                        </p:cTn>
                                        <p:tgtEl>
                                          <p:spTgt spid="5">
                                            <p:txEl>
                                              <p:pRg st="3" end="3"/>
                                            </p:txEl>
                                          </p:spTgt>
                                        </p:tgtEl>
                                        <p:attrNameLst>
                                          <p:attrName>ppt_y</p:attrName>
                                        </p:attrNameLst>
                                      </p:cBhvr>
                                      <p:tavLst>
                                        <p:tav tm="0" fmla="#ppt_y-sin(pi*$)/27">
                                          <p:val>
                                            <p:fltVal val="0"/>
                                          </p:val>
                                        </p:tav>
                                        <p:tav tm="100000">
                                          <p:val>
                                            <p:fltVal val="1"/>
                                          </p:val>
                                        </p:tav>
                                      </p:tavLst>
                                    </p:anim>
                                    <p:anim calcmode="lin" valueType="num">
                                      <p:cBhvr>
                                        <p:cTn id="71" dur="41" tmFilter="0, 0; 0.125,0.2665; 0.25,0.4; 0.375,0.465; 0.5,0.5;  0.625,0.535; 0.75,0.6; 0.875,0.7335; 1,1">
                                          <p:stCondLst>
                                            <p:cond delay="414"/>
                                          </p:stCondLst>
                                        </p:cTn>
                                        <p:tgtEl>
                                          <p:spTgt spid="5">
                                            <p:txEl>
                                              <p:pRg st="3" end="3"/>
                                            </p:txEl>
                                          </p:spTgt>
                                        </p:tgtEl>
                                        <p:attrNameLst>
                                          <p:attrName>ppt_y</p:attrName>
                                        </p:attrNameLst>
                                      </p:cBhvr>
                                      <p:tavLst>
                                        <p:tav tm="0" fmla="#ppt_y-sin(pi*$)/81">
                                          <p:val>
                                            <p:fltVal val="0"/>
                                          </p:val>
                                        </p:tav>
                                        <p:tav tm="100000">
                                          <p:val>
                                            <p:fltVal val="1"/>
                                          </p:val>
                                        </p:tav>
                                      </p:tavLst>
                                    </p:anim>
                                    <p:animScale>
                                      <p:cBhvr>
                                        <p:cTn id="72" dur="7">
                                          <p:stCondLst>
                                            <p:cond delay="162"/>
                                          </p:stCondLst>
                                        </p:cTn>
                                        <p:tgtEl>
                                          <p:spTgt spid="5">
                                            <p:txEl>
                                              <p:pRg st="3" end="3"/>
                                            </p:txEl>
                                          </p:spTgt>
                                        </p:tgtEl>
                                      </p:cBhvr>
                                      <p:to x="100000" y="60000"/>
                                    </p:animScale>
                                    <p:animScale>
                                      <p:cBhvr>
                                        <p:cTn id="73" dur="41" decel="50000">
                                          <p:stCondLst>
                                            <p:cond delay="169"/>
                                          </p:stCondLst>
                                        </p:cTn>
                                        <p:tgtEl>
                                          <p:spTgt spid="5">
                                            <p:txEl>
                                              <p:pRg st="3" end="3"/>
                                            </p:txEl>
                                          </p:spTgt>
                                        </p:tgtEl>
                                      </p:cBhvr>
                                      <p:to x="100000" y="100000"/>
                                    </p:animScale>
                                    <p:animScale>
                                      <p:cBhvr>
                                        <p:cTn id="74" dur="7">
                                          <p:stCondLst>
                                            <p:cond delay="328"/>
                                          </p:stCondLst>
                                        </p:cTn>
                                        <p:tgtEl>
                                          <p:spTgt spid="5">
                                            <p:txEl>
                                              <p:pRg st="3" end="3"/>
                                            </p:txEl>
                                          </p:spTgt>
                                        </p:tgtEl>
                                      </p:cBhvr>
                                      <p:to x="100000" y="80000"/>
                                    </p:animScale>
                                    <p:animScale>
                                      <p:cBhvr>
                                        <p:cTn id="75" dur="41" decel="50000">
                                          <p:stCondLst>
                                            <p:cond delay="335"/>
                                          </p:stCondLst>
                                        </p:cTn>
                                        <p:tgtEl>
                                          <p:spTgt spid="5">
                                            <p:txEl>
                                              <p:pRg st="3" end="3"/>
                                            </p:txEl>
                                          </p:spTgt>
                                        </p:tgtEl>
                                      </p:cBhvr>
                                      <p:to x="100000" y="100000"/>
                                    </p:animScale>
                                    <p:animScale>
                                      <p:cBhvr>
                                        <p:cTn id="76" dur="7">
                                          <p:stCondLst>
                                            <p:cond delay="410"/>
                                          </p:stCondLst>
                                        </p:cTn>
                                        <p:tgtEl>
                                          <p:spTgt spid="5">
                                            <p:txEl>
                                              <p:pRg st="3" end="3"/>
                                            </p:txEl>
                                          </p:spTgt>
                                        </p:tgtEl>
                                      </p:cBhvr>
                                      <p:to x="100000" y="90000"/>
                                    </p:animScale>
                                    <p:animScale>
                                      <p:cBhvr>
                                        <p:cTn id="77" dur="41" decel="50000">
                                          <p:stCondLst>
                                            <p:cond delay="417"/>
                                          </p:stCondLst>
                                        </p:cTn>
                                        <p:tgtEl>
                                          <p:spTgt spid="5">
                                            <p:txEl>
                                              <p:pRg st="3" end="3"/>
                                            </p:txEl>
                                          </p:spTgt>
                                        </p:tgtEl>
                                      </p:cBhvr>
                                      <p:to x="100000" y="100000"/>
                                    </p:animScale>
                                    <p:animScale>
                                      <p:cBhvr>
                                        <p:cTn id="78" dur="7">
                                          <p:stCondLst>
                                            <p:cond delay="452"/>
                                          </p:stCondLst>
                                        </p:cTn>
                                        <p:tgtEl>
                                          <p:spTgt spid="5">
                                            <p:txEl>
                                              <p:pRg st="3" end="3"/>
                                            </p:txEl>
                                          </p:spTgt>
                                        </p:tgtEl>
                                      </p:cBhvr>
                                      <p:to x="100000" y="95000"/>
                                    </p:animScale>
                                    <p:animScale>
                                      <p:cBhvr>
                                        <p:cTn id="79" dur="41" decel="50000">
                                          <p:stCondLst>
                                            <p:cond delay="459"/>
                                          </p:stCondLst>
                                        </p:cTn>
                                        <p:tgtEl>
                                          <p:spTgt spid="5">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72"/>
        <p:cNvGrpSpPr/>
        <p:nvPr/>
      </p:nvGrpSpPr>
      <p:grpSpPr>
        <a:xfrm>
          <a:off x="0" y="0"/>
          <a:ext cx="0" cy="0"/>
          <a:chOff x="0" y="0"/>
          <a:chExt cx="0" cy="0"/>
        </a:xfrm>
      </p:grpSpPr>
      <p:sp>
        <p:nvSpPr>
          <p:cNvPr id="3873" name="Google Shape;3873;p56"/>
          <p:cNvSpPr/>
          <p:nvPr/>
        </p:nvSpPr>
        <p:spPr>
          <a:xfrm>
            <a:off x="3557914" y="4894340"/>
            <a:ext cx="1692600" cy="237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6"/>
          <p:cNvSpPr/>
          <p:nvPr/>
        </p:nvSpPr>
        <p:spPr>
          <a:xfrm>
            <a:off x="2265908" y="4215808"/>
            <a:ext cx="208785" cy="208785"/>
          </a:xfrm>
          <a:custGeom>
            <a:avLst/>
            <a:gdLst/>
            <a:ahLst/>
            <a:cxnLst/>
            <a:rect l="l" t="t" r="r" b="b"/>
            <a:pathLst>
              <a:path w="1706" h="1706" extrusionOk="0">
                <a:moveTo>
                  <a:pt x="853" y="1"/>
                </a:moveTo>
                <a:cubicBezTo>
                  <a:pt x="853" y="467"/>
                  <a:pt x="467" y="853"/>
                  <a:pt x="1" y="853"/>
                </a:cubicBezTo>
                <a:cubicBezTo>
                  <a:pt x="467" y="853"/>
                  <a:pt x="853" y="1239"/>
                  <a:pt x="853" y="1706"/>
                </a:cubicBezTo>
                <a:cubicBezTo>
                  <a:pt x="853" y="1239"/>
                  <a:pt x="1223" y="853"/>
                  <a:pt x="1705" y="853"/>
                </a:cubicBezTo>
                <a:cubicBezTo>
                  <a:pt x="1223" y="853"/>
                  <a:pt x="853" y="467"/>
                  <a:pt x="85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8" name="Google Shape;3878;p56"/>
          <p:cNvGrpSpPr/>
          <p:nvPr/>
        </p:nvGrpSpPr>
        <p:grpSpPr>
          <a:xfrm>
            <a:off x="4436556" y="4250230"/>
            <a:ext cx="503729" cy="762910"/>
            <a:chOff x="6673046" y="1861217"/>
            <a:chExt cx="150520" cy="227966"/>
          </a:xfrm>
        </p:grpSpPr>
        <p:sp>
          <p:nvSpPr>
            <p:cNvPr id="3879" name="Google Shape;3879;p56"/>
            <p:cNvSpPr/>
            <p:nvPr/>
          </p:nvSpPr>
          <p:spPr>
            <a:xfrm>
              <a:off x="6707949" y="1871649"/>
              <a:ext cx="84296" cy="42571"/>
            </a:xfrm>
            <a:custGeom>
              <a:avLst/>
              <a:gdLst/>
              <a:ahLst/>
              <a:cxnLst/>
              <a:rect l="l" t="t" r="r" b="b"/>
              <a:pathLst>
                <a:path w="2990" h="1510" extrusionOk="0">
                  <a:moveTo>
                    <a:pt x="2588" y="1"/>
                  </a:moveTo>
                  <a:cubicBezTo>
                    <a:pt x="1929" y="352"/>
                    <a:pt x="1801" y="1062"/>
                    <a:pt x="1801" y="1062"/>
                  </a:cubicBezTo>
                  <a:lnTo>
                    <a:pt x="1238" y="930"/>
                  </a:lnTo>
                  <a:cubicBezTo>
                    <a:pt x="1238" y="930"/>
                    <a:pt x="1045" y="225"/>
                    <a:pt x="563" y="63"/>
                  </a:cubicBezTo>
                  <a:cubicBezTo>
                    <a:pt x="0" y="788"/>
                    <a:pt x="532" y="1509"/>
                    <a:pt x="532" y="1509"/>
                  </a:cubicBezTo>
                  <a:lnTo>
                    <a:pt x="2588" y="1254"/>
                  </a:lnTo>
                  <a:cubicBezTo>
                    <a:pt x="2588" y="1254"/>
                    <a:pt x="2989" y="579"/>
                    <a:pt x="2588" y="1"/>
                  </a:cubicBezTo>
                  <a:close/>
                </a:path>
              </a:pathLst>
            </a:custGeom>
            <a:solidFill>
              <a:srgbClr val="54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6"/>
            <p:cNvSpPr/>
            <p:nvPr/>
          </p:nvSpPr>
          <p:spPr>
            <a:xfrm>
              <a:off x="6717957" y="1861217"/>
              <a:ext cx="61657" cy="48970"/>
            </a:xfrm>
            <a:custGeom>
              <a:avLst/>
              <a:gdLst/>
              <a:ahLst/>
              <a:cxnLst/>
              <a:rect l="l" t="t" r="r" b="b"/>
              <a:pathLst>
                <a:path w="2187" h="1737" extrusionOk="0">
                  <a:moveTo>
                    <a:pt x="899" y="1"/>
                  </a:moveTo>
                  <a:cubicBezTo>
                    <a:pt x="0" y="838"/>
                    <a:pt x="467" y="1736"/>
                    <a:pt x="467" y="1736"/>
                  </a:cubicBezTo>
                  <a:lnTo>
                    <a:pt x="1975" y="1223"/>
                  </a:lnTo>
                  <a:cubicBezTo>
                    <a:pt x="1975" y="1204"/>
                    <a:pt x="2187" y="467"/>
                    <a:pt x="899" y="1"/>
                  </a:cubicBezTo>
                  <a:close/>
                </a:path>
              </a:pathLst>
            </a:custGeom>
            <a:solidFill>
              <a:srgbClr val="54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6"/>
            <p:cNvSpPr/>
            <p:nvPr/>
          </p:nvSpPr>
          <p:spPr>
            <a:xfrm>
              <a:off x="6693035" y="1874383"/>
              <a:ext cx="117760" cy="72004"/>
            </a:xfrm>
            <a:custGeom>
              <a:avLst/>
              <a:gdLst/>
              <a:ahLst/>
              <a:cxnLst/>
              <a:rect l="l" t="t" r="r" b="b"/>
              <a:pathLst>
                <a:path w="4177" h="2554" extrusionOk="0">
                  <a:moveTo>
                    <a:pt x="2090" y="0"/>
                  </a:moveTo>
                  <a:cubicBezTo>
                    <a:pt x="2084" y="0"/>
                    <a:pt x="2078" y="0"/>
                    <a:pt x="2072" y="0"/>
                  </a:cubicBezTo>
                  <a:cubicBezTo>
                    <a:pt x="1478" y="16"/>
                    <a:pt x="1204" y="756"/>
                    <a:pt x="1204" y="756"/>
                  </a:cubicBezTo>
                  <a:cubicBezTo>
                    <a:pt x="1204" y="756"/>
                    <a:pt x="965" y="336"/>
                    <a:pt x="352" y="255"/>
                  </a:cubicBezTo>
                  <a:lnTo>
                    <a:pt x="352" y="255"/>
                  </a:lnTo>
                  <a:cubicBezTo>
                    <a:pt x="1" y="1204"/>
                    <a:pt x="818" y="2538"/>
                    <a:pt x="2041" y="2554"/>
                  </a:cubicBezTo>
                  <a:cubicBezTo>
                    <a:pt x="2048" y="2554"/>
                    <a:pt x="2056" y="2554"/>
                    <a:pt x="2063" y="2554"/>
                  </a:cubicBezTo>
                  <a:cubicBezTo>
                    <a:pt x="3479" y="2554"/>
                    <a:pt x="4176" y="1042"/>
                    <a:pt x="3823" y="274"/>
                  </a:cubicBezTo>
                  <a:lnTo>
                    <a:pt x="3823" y="274"/>
                  </a:lnTo>
                  <a:cubicBezTo>
                    <a:pt x="3437" y="320"/>
                    <a:pt x="2924" y="756"/>
                    <a:pt x="2924" y="756"/>
                  </a:cubicBezTo>
                  <a:cubicBezTo>
                    <a:pt x="2924" y="756"/>
                    <a:pt x="2671" y="0"/>
                    <a:pt x="209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6"/>
            <p:cNvSpPr/>
            <p:nvPr/>
          </p:nvSpPr>
          <p:spPr>
            <a:xfrm>
              <a:off x="6690328" y="1889720"/>
              <a:ext cx="122355" cy="58528"/>
            </a:xfrm>
            <a:custGeom>
              <a:avLst/>
              <a:gdLst/>
              <a:ahLst/>
              <a:cxnLst/>
              <a:rect l="l" t="t" r="r" b="b"/>
              <a:pathLst>
                <a:path w="4340" h="2076" extrusionOk="0">
                  <a:moveTo>
                    <a:pt x="2183" y="0"/>
                  </a:moveTo>
                  <a:cubicBezTo>
                    <a:pt x="2178" y="0"/>
                    <a:pt x="2173" y="0"/>
                    <a:pt x="2168" y="0"/>
                  </a:cubicBezTo>
                  <a:cubicBezTo>
                    <a:pt x="1508" y="0"/>
                    <a:pt x="1219" y="949"/>
                    <a:pt x="1219" y="949"/>
                  </a:cubicBezTo>
                  <a:cubicBezTo>
                    <a:pt x="1219" y="949"/>
                    <a:pt x="913" y="418"/>
                    <a:pt x="339" y="418"/>
                  </a:cubicBezTo>
                  <a:cubicBezTo>
                    <a:pt x="243" y="418"/>
                    <a:pt x="141" y="433"/>
                    <a:pt x="31" y="467"/>
                  </a:cubicBezTo>
                  <a:cubicBezTo>
                    <a:pt x="0" y="1528"/>
                    <a:pt x="787" y="2060"/>
                    <a:pt x="2137" y="2075"/>
                  </a:cubicBezTo>
                  <a:cubicBezTo>
                    <a:pt x="2163" y="2076"/>
                    <a:pt x="2189" y="2076"/>
                    <a:pt x="2214" y="2076"/>
                  </a:cubicBezTo>
                  <a:cubicBezTo>
                    <a:pt x="3731" y="2076"/>
                    <a:pt x="4340" y="1620"/>
                    <a:pt x="4340" y="451"/>
                  </a:cubicBezTo>
                  <a:cubicBezTo>
                    <a:pt x="4234" y="432"/>
                    <a:pt x="4137" y="423"/>
                    <a:pt x="4047" y="423"/>
                  </a:cubicBezTo>
                  <a:cubicBezTo>
                    <a:pt x="3330" y="423"/>
                    <a:pt x="3101" y="984"/>
                    <a:pt x="3101" y="984"/>
                  </a:cubicBezTo>
                  <a:cubicBezTo>
                    <a:pt x="3101" y="984"/>
                    <a:pt x="2817" y="0"/>
                    <a:pt x="218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6"/>
            <p:cNvSpPr/>
            <p:nvPr/>
          </p:nvSpPr>
          <p:spPr>
            <a:xfrm>
              <a:off x="6683900" y="1929528"/>
              <a:ext cx="128783" cy="42740"/>
            </a:xfrm>
            <a:custGeom>
              <a:avLst/>
              <a:gdLst/>
              <a:ahLst/>
              <a:cxnLst/>
              <a:rect l="l" t="t" r="r" b="b"/>
              <a:pathLst>
                <a:path w="4568" h="1516" extrusionOk="0">
                  <a:moveTo>
                    <a:pt x="2108" y="1"/>
                  </a:moveTo>
                  <a:cubicBezTo>
                    <a:pt x="247" y="1"/>
                    <a:pt x="1" y="1516"/>
                    <a:pt x="1" y="1516"/>
                  </a:cubicBezTo>
                  <a:lnTo>
                    <a:pt x="4568" y="1516"/>
                  </a:lnTo>
                  <a:cubicBezTo>
                    <a:pt x="4568" y="1516"/>
                    <a:pt x="4244" y="85"/>
                    <a:pt x="2253" y="4"/>
                  </a:cubicBezTo>
                  <a:cubicBezTo>
                    <a:pt x="2204" y="2"/>
                    <a:pt x="2156" y="1"/>
                    <a:pt x="2108"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6"/>
            <p:cNvSpPr/>
            <p:nvPr/>
          </p:nvSpPr>
          <p:spPr>
            <a:xfrm>
              <a:off x="6769606" y="1953210"/>
              <a:ext cx="20355" cy="16352"/>
            </a:xfrm>
            <a:custGeom>
              <a:avLst/>
              <a:gdLst/>
              <a:ahLst/>
              <a:cxnLst/>
              <a:rect l="l" t="t" r="r" b="b"/>
              <a:pathLst>
                <a:path w="722" h="580" extrusionOk="0">
                  <a:moveTo>
                    <a:pt x="0" y="1"/>
                  </a:moveTo>
                  <a:lnTo>
                    <a:pt x="0" y="579"/>
                  </a:lnTo>
                  <a:lnTo>
                    <a:pt x="721" y="579"/>
                  </a:lnTo>
                  <a:lnTo>
                    <a:pt x="721"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6"/>
            <p:cNvSpPr/>
            <p:nvPr/>
          </p:nvSpPr>
          <p:spPr>
            <a:xfrm>
              <a:off x="6749702" y="1972240"/>
              <a:ext cx="451" cy="28"/>
            </a:xfrm>
            <a:custGeom>
              <a:avLst/>
              <a:gdLst/>
              <a:ahLst/>
              <a:cxnLst/>
              <a:rect l="l" t="t" r="r" b="b"/>
              <a:pathLst>
                <a:path w="16" h="1" extrusionOk="0">
                  <a:moveTo>
                    <a:pt x="16" y="1"/>
                  </a:moveTo>
                  <a:lnTo>
                    <a:pt x="0" y="1"/>
                  </a:lnTo>
                  <a:lnTo>
                    <a:pt x="16" y="1"/>
                  </a:ln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6"/>
            <p:cNvSpPr/>
            <p:nvPr/>
          </p:nvSpPr>
          <p:spPr>
            <a:xfrm>
              <a:off x="6734252" y="1946359"/>
              <a:ext cx="31773" cy="25909"/>
            </a:xfrm>
            <a:custGeom>
              <a:avLst/>
              <a:gdLst/>
              <a:ahLst/>
              <a:cxnLst/>
              <a:rect l="l" t="t" r="r" b="b"/>
              <a:pathLst>
                <a:path w="1127" h="919" extrusionOk="0">
                  <a:moveTo>
                    <a:pt x="564" y="1"/>
                  </a:moveTo>
                  <a:cubicBezTo>
                    <a:pt x="483" y="1"/>
                    <a:pt x="417" y="16"/>
                    <a:pt x="336" y="66"/>
                  </a:cubicBezTo>
                  <a:cubicBezTo>
                    <a:pt x="259" y="97"/>
                    <a:pt x="193" y="163"/>
                    <a:pt x="163" y="244"/>
                  </a:cubicBezTo>
                  <a:cubicBezTo>
                    <a:pt x="1" y="579"/>
                    <a:pt x="240" y="903"/>
                    <a:pt x="548" y="919"/>
                  </a:cubicBezTo>
                  <a:lnTo>
                    <a:pt x="564" y="919"/>
                  </a:lnTo>
                  <a:cubicBezTo>
                    <a:pt x="625" y="903"/>
                    <a:pt x="706" y="884"/>
                    <a:pt x="772" y="853"/>
                  </a:cubicBezTo>
                  <a:cubicBezTo>
                    <a:pt x="853" y="822"/>
                    <a:pt x="915" y="757"/>
                    <a:pt x="965" y="676"/>
                  </a:cubicBezTo>
                  <a:cubicBezTo>
                    <a:pt x="1127" y="340"/>
                    <a:pt x="868" y="1"/>
                    <a:pt x="564"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6"/>
            <p:cNvSpPr/>
            <p:nvPr/>
          </p:nvSpPr>
          <p:spPr>
            <a:xfrm>
              <a:off x="6673046" y="1955494"/>
              <a:ext cx="150520" cy="133689"/>
            </a:xfrm>
            <a:custGeom>
              <a:avLst/>
              <a:gdLst/>
              <a:ahLst/>
              <a:cxnLst/>
              <a:rect l="l" t="t" r="r" b="b"/>
              <a:pathLst>
                <a:path w="5339" h="4742" extrusionOk="0">
                  <a:moveTo>
                    <a:pt x="0" y="1"/>
                  </a:moveTo>
                  <a:lnTo>
                    <a:pt x="502" y="2361"/>
                  </a:lnTo>
                  <a:lnTo>
                    <a:pt x="0" y="4741"/>
                  </a:lnTo>
                  <a:lnTo>
                    <a:pt x="5049" y="4741"/>
                  </a:lnTo>
                  <a:lnTo>
                    <a:pt x="5145" y="3584"/>
                  </a:lnTo>
                  <a:lnTo>
                    <a:pt x="4470" y="3198"/>
                  </a:lnTo>
                  <a:lnTo>
                    <a:pt x="5338" y="1559"/>
                  </a:lnTo>
                  <a:lnTo>
                    <a:pt x="5095" y="305"/>
                  </a:lnTo>
                  <a:lnTo>
                    <a:pt x="0" y="1"/>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6"/>
            <p:cNvSpPr/>
            <p:nvPr/>
          </p:nvSpPr>
          <p:spPr>
            <a:xfrm>
              <a:off x="6678036" y="1978104"/>
              <a:ext cx="143669" cy="9501"/>
            </a:xfrm>
            <a:custGeom>
              <a:avLst/>
              <a:gdLst/>
              <a:ahLst/>
              <a:cxnLst/>
              <a:rect l="l" t="t" r="r" b="b"/>
              <a:pathLst>
                <a:path w="5096" h="337" extrusionOk="0">
                  <a:moveTo>
                    <a:pt x="1" y="1"/>
                  </a:moveTo>
                  <a:lnTo>
                    <a:pt x="82" y="337"/>
                  </a:lnTo>
                  <a:lnTo>
                    <a:pt x="5096" y="337"/>
                  </a:lnTo>
                  <a:lnTo>
                    <a:pt x="5030" y="1"/>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6"/>
            <p:cNvSpPr/>
            <p:nvPr/>
          </p:nvSpPr>
          <p:spPr>
            <a:xfrm>
              <a:off x="6683900" y="2004436"/>
              <a:ext cx="137382" cy="9473"/>
            </a:xfrm>
            <a:custGeom>
              <a:avLst/>
              <a:gdLst/>
              <a:ahLst/>
              <a:cxnLst/>
              <a:rect l="l" t="t" r="r" b="b"/>
              <a:pathLst>
                <a:path w="4873" h="336" extrusionOk="0">
                  <a:moveTo>
                    <a:pt x="1" y="0"/>
                  </a:moveTo>
                  <a:lnTo>
                    <a:pt x="66" y="336"/>
                  </a:lnTo>
                  <a:lnTo>
                    <a:pt x="4695" y="336"/>
                  </a:lnTo>
                  <a:lnTo>
                    <a:pt x="4872" y="0"/>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6"/>
            <p:cNvSpPr/>
            <p:nvPr/>
          </p:nvSpPr>
          <p:spPr>
            <a:xfrm>
              <a:off x="6683900" y="2030627"/>
              <a:ext cx="123793" cy="9614"/>
            </a:xfrm>
            <a:custGeom>
              <a:avLst/>
              <a:gdLst/>
              <a:ahLst/>
              <a:cxnLst/>
              <a:rect l="l" t="t" r="r" b="b"/>
              <a:pathLst>
                <a:path w="4391" h="341" extrusionOk="0">
                  <a:moveTo>
                    <a:pt x="66" y="1"/>
                  </a:moveTo>
                  <a:lnTo>
                    <a:pt x="1" y="340"/>
                  </a:lnTo>
                  <a:lnTo>
                    <a:pt x="4213" y="340"/>
                  </a:lnTo>
                  <a:lnTo>
                    <a:pt x="4390" y="1"/>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6"/>
            <p:cNvSpPr/>
            <p:nvPr/>
          </p:nvSpPr>
          <p:spPr>
            <a:xfrm>
              <a:off x="6678036" y="2056959"/>
              <a:ext cx="140089" cy="9473"/>
            </a:xfrm>
            <a:custGeom>
              <a:avLst/>
              <a:gdLst/>
              <a:ahLst/>
              <a:cxnLst/>
              <a:rect l="l" t="t" r="r" b="b"/>
              <a:pathLst>
                <a:path w="4969" h="336" extrusionOk="0">
                  <a:moveTo>
                    <a:pt x="82" y="0"/>
                  </a:moveTo>
                  <a:lnTo>
                    <a:pt x="1" y="336"/>
                  </a:lnTo>
                  <a:lnTo>
                    <a:pt x="4953" y="336"/>
                  </a:lnTo>
                  <a:lnTo>
                    <a:pt x="4968" y="0"/>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6"/>
            <p:cNvSpPr/>
            <p:nvPr/>
          </p:nvSpPr>
          <p:spPr>
            <a:xfrm>
              <a:off x="6673046" y="1983546"/>
              <a:ext cx="150520" cy="105637"/>
            </a:xfrm>
            <a:custGeom>
              <a:avLst/>
              <a:gdLst/>
              <a:ahLst/>
              <a:cxnLst/>
              <a:rect l="l" t="t" r="r" b="b"/>
              <a:pathLst>
                <a:path w="5339" h="3747" extrusionOk="0">
                  <a:moveTo>
                    <a:pt x="5226" y="1"/>
                  </a:moveTo>
                  <a:cubicBezTo>
                    <a:pt x="4677" y="580"/>
                    <a:pt x="3197" y="2674"/>
                    <a:pt x="441" y="2674"/>
                  </a:cubicBezTo>
                  <a:cubicBezTo>
                    <a:pt x="371" y="2674"/>
                    <a:pt x="300" y="2673"/>
                    <a:pt x="228" y="2670"/>
                  </a:cubicBezTo>
                  <a:lnTo>
                    <a:pt x="0" y="3746"/>
                  </a:lnTo>
                  <a:lnTo>
                    <a:pt x="5049" y="3746"/>
                  </a:lnTo>
                  <a:lnTo>
                    <a:pt x="5145" y="2589"/>
                  </a:lnTo>
                  <a:lnTo>
                    <a:pt x="4470" y="2203"/>
                  </a:lnTo>
                  <a:lnTo>
                    <a:pt x="5338" y="564"/>
                  </a:lnTo>
                  <a:lnTo>
                    <a:pt x="5226" y="1"/>
                  </a:lnTo>
                  <a:close/>
                </a:path>
              </a:pathLst>
            </a:cu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3" name="Google Shape;3893;p56"/>
          <p:cNvGrpSpPr/>
          <p:nvPr/>
        </p:nvGrpSpPr>
        <p:grpSpPr>
          <a:xfrm>
            <a:off x="3973081" y="4320200"/>
            <a:ext cx="417117" cy="728002"/>
            <a:chOff x="6434789" y="1871649"/>
            <a:chExt cx="124639" cy="217535"/>
          </a:xfrm>
        </p:grpSpPr>
        <p:sp>
          <p:nvSpPr>
            <p:cNvPr id="3894" name="Google Shape;3894;p56"/>
            <p:cNvSpPr/>
            <p:nvPr/>
          </p:nvSpPr>
          <p:spPr>
            <a:xfrm>
              <a:off x="6464702" y="1880980"/>
              <a:ext cx="67549" cy="75838"/>
            </a:xfrm>
            <a:custGeom>
              <a:avLst/>
              <a:gdLst/>
              <a:ahLst/>
              <a:cxnLst/>
              <a:rect l="l" t="t" r="r" b="b"/>
              <a:pathLst>
                <a:path w="2396" h="2690" extrusionOk="0">
                  <a:moveTo>
                    <a:pt x="1182" y="1"/>
                  </a:moveTo>
                  <a:cubicBezTo>
                    <a:pt x="588" y="1"/>
                    <a:pt x="0" y="318"/>
                    <a:pt x="0" y="954"/>
                  </a:cubicBezTo>
                  <a:cubicBezTo>
                    <a:pt x="0" y="2239"/>
                    <a:pt x="721" y="2690"/>
                    <a:pt x="721" y="2690"/>
                  </a:cubicBezTo>
                  <a:lnTo>
                    <a:pt x="1720" y="2690"/>
                  </a:lnTo>
                  <a:cubicBezTo>
                    <a:pt x="1720" y="2690"/>
                    <a:pt x="2395" y="2273"/>
                    <a:pt x="2395" y="985"/>
                  </a:cubicBezTo>
                  <a:cubicBezTo>
                    <a:pt x="2395" y="329"/>
                    <a:pt x="1786" y="1"/>
                    <a:pt x="1182"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6"/>
            <p:cNvSpPr/>
            <p:nvPr/>
          </p:nvSpPr>
          <p:spPr>
            <a:xfrm>
              <a:off x="6468705" y="1881121"/>
              <a:ext cx="57118" cy="55821"/>
            </a:xfrm>
            <a:custGeom>
              <a:avLst/>
              <a:gdLst/>
              <a:ahLst/>
              <a:cxnLst/>
              <a:rect l="l" t="t" r="r" b="b"/>
              <a:pathLst>
                <a:path w="2026" h="1980" extrusionOk="0">
                  <a:moveTo>
                    <a:pt x="1046" y="0"/>
                  </a:moveTo>
                  <a:cubicBezTo>
                    <a:pt x="1046" y="0"/>
                    <a:pt x="1" y="386"/>
                    <a:pt x="869" y="1979"/>
                  </a:cubicBezTo>
                  <a:lnTo>
                    <a:pt x="1289" y="1979"/>
                  </a:lnTo>
                  <a:cubicBezTo>
                    <a:pt x="1289" y="1979"/>
                    <a:pt x="2026" y="467"/>
                    <a:pt x="1046"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6"/>
            <p:cNvSpPr/>
            <p:nvPr/>
          </p:nvSpPr>
          <p:spPr>
            <a:xfrm>
              <a:off x="6514490" y="1871649"/>
              <a:ext cx="30814" cy="30814"/>
            </a:xfrm>
            <a:custGeom>
              <a:avLst/>
              <a:gdLst/>
              <a:ahLst/>
              <a:cxnLst/>
              <a:rect l="l" t="t" r="r" b="b"/>
              <a:pathLst>
                <a:path w="1093" h="1093" extrusionOk="0">
                  <a:moveTo>
                    <a:pt x="548" y="1"/>
                  </a:moveTo>
                  <a:cubicBezTo>
                    <a:pt x="244" y="1"/>
                    <a:pt x="1" y="240"/>
                    <a:pt x="1" y="545"/>
                  </a:cubicBezTo>
                  <a:cubicBezTo>
                    <a:pt x="1" y="676"/>
                    <a:pt x="31" y="788"/>
                    <a:pt x="112" y="884"/>
                  </a:cubicBezTo>
                  <a:cubicBezTo>
                    <a:pt x="209" y="1011"/>
                    <a:pt x="371" y="1092"/>
                    <a:pt x="548" y="1092"/>
                  </a:cubicBezTo>
                  <a:cubicBezTo>
                    <a:pt x="838" y="1092"/>
                    <a:pt x="1092" y="853"/>
                    <a:pt x="1092" y="545"/>
                  </a:cubicBezTo>
                  <a:cubicBezTo>
                    <a:pt x="1092" y="433"/>
                    <a:pt x="1046" y="321"/>
                    <a:pt x="996" y="240"/>
                  </a:cubicBezTo>
                  <a:cubicBezTo>
                    <a:pt x="899" y="97"/>
                    <a:pt x="726" y="1"/>
                    <a:pt x="548"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6"/>
            <p:cNvSpPr/>
            <p:nvPr/>
          </p:nvSpPr>
          <p:spPr>
            <a:xfrm>
              <a:off x="6456526" y="1903309"/>
              <a:ext cx="15901" cy="15478"/>
            </a:xfrm>
            <a:custGeom>
              <a:avLst/>
              <a:gdLst/>
              <a:ahLst/>
              <a:cxnLst/>
              <a:rect l="l" t="t" r="r" b="b"/>
              <a:pathLst>
                <a:path w="564" h="549" extrusionOk="0">
                  <a:moveTo>
                    <a:pt x="290" y="0"/>
                  </a:moveTo>
                  <a:cubicBezTo>
                    <a:pt x="178" y="0"/>
                    <a:pt x="97" y="50"/>
                    <a:pt x="47" y="131"/>
                  </a:cubicBezTo>
                  <a:cubicBezTo>
                    <a:pt x="16" y="178"/>
                    <a:pt x="1" y="228"/>
                    <a:pt x="1" y="274"/>
                  </a:cubicBezTo>
                  <a:cubicBezTo>
                    <a:pt x="1" y="436"/>
                    <a:pt x="128" y="548"/>
                    <a:pt x="290" y="548"/>
                  </a:cubicBezTo>
                  <a:cubicBezTo>
                    <a:pt x="402" y="548"/>
                    <a:pt x="514" y="482"/>
                    <a:pt x="545" y="371"/>
                  </a:cubicBezTo>
                  <a:cubicBezTo>
                    <a:pt x="545" y="340"/>
                    <a:pt x="564" y="309"/>
                    <a:pt x="564" y="274"/>
                  </a:cubicBezTo>
                  <a:cubicBezTo>
                    <a:pt x="564" y="131"/>
                    <a:pt x="433" y="0"/>
                    <a:pt x="29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6"/>
            <p:cNvSpPr/>
            <p:nvPr/>
          </p:nvSpPr>
          <p:spPr>
            <a:xfrm>
              <a:off x="6456526" y="1907002"/>
              <a:ext cx="15365" cy="11784"/>
            </a:xfrm>
            <a:custGeom>
              <a:avLst/>
              <a:gdLst/>
              <a:ahLst/>
              <a:cxnLst/>
              <a:rect l="l" t="t" r="r" b="b"/>
              <a:pathLst>
                <a:path w="545" h="418" extrusionOk="0">
                  <a:moveTo>
                    <a:pt x="47" y="0"/>
                  </a:moveTo>
                  <a:cubicBezTo>
                    <a:pt x="16" y="47"/>
                    <a:pt x="1" y="97"/>
                    <a:pt x="1" y="143"/>
                  </a:cubicBezTo>
                  <a:cubicBezTo>
                    <a:pt x="1" y="305"/>
                    <a:pt x="128" y="417"/>
                    <a:pt x="290" y="417"/>
                  </a:cubicBezTo>
                  <a:cubicBezTo>
                    <a:pt x="402" y="417"/>
                    <a:pt x="514" y="351"/>
                    <a:pt x="545" y="240"/>
                  </a:cubicBezTo>
                  <a:cubicBezTo>
                    <a:pt x="336" y="209"/>
                    <a:pt x="178" y="97"/>
                    <a:pt x="47" y="0"/>
                  </a:cubicBezTo>
                  <a:close/>
                </a:path>
              </a:pathLst>
            </a:custGeom>
            <a:solidFill>
              <a:srgbClr val="5D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6"/>
            <p:cNvSpPr/>
            <p:nvPr/>
          </p:nvSpPr>
          <p:spPr>
            <a:xfrm>
              <a:off x="6517648" y="1878415"/>
              <a:ext cx="27657" cy="24048"/>
            </a:xfrm>
            <a:custGeom>
              <a:avLst/>
              <a:gdLst/>
              <a:ahLst/>
              <a:cxnLst/>
              <a:rect l="l" t="t" r="r" b="b"/>
              <a:pathLst>
                <a:path w="981" h="853" extrusionOk="0">
                  <a:moveTo>
                    <a:pt x="884" y="0"/>
                  </a:moveTo>
                  <a:cubicBezTo>
                    <a:pt x="660" y="467"/>
                    <a:pt x="209" y="594"/>
                    <a:pt x="0" y="644"/>
                  </a:cubicBezTo>
                  <a:cubicBezTo>
                    <a:pt x="97" y="771"/>
                    <a:pt x="259" y="852"/>
                    <a:pt x="436" y="852"/>
                  </a:cubicBezTo>
                  <a:cubicBezTo>
                    <a:pt x="726" y="852"/>
                    <a:pt x="980" y="613"/>
                    <a:pt x="980" y="305"/>
                  </a:cubicBezTo>
                  <a:cubicBezTo>
                    <a:pt x="980" y="193"/>
                    <a:pt x="934" y="81"/>
                    <a:pt x="884" y="0"/>
                  </a:cubicBezTo>
                  <a:close/>
                </a:path>
              </a:pathLst>
            </a:custGeom>
            <a:solidFill>
              <a:srgbClr val="5D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6"/>
            <p:cNvSpPr/>
            <p:nvPr/>
          </p:nvSpPr>
          <p:spPr>
            <a:xfrm>
              <a:off x="6446094" y="1925976"/>
              <a:ext cx="107357" cy="35410"/>
            </a:xfrm>
            <a:custGeom>
              <a:avLst/>
              <a:gdLst/>
              <a:ahLst/>
              <a:cxnLst/>
              <a:rect l="l" t="t" r="r" b="b"/>
              <a:pathLst>
                <a:path w="3808" h="1256" extrusionOk="0">
                  <a:moveTo>
                    <a:pt x="2047" y="0"/>
                  </a:moveTo>
                  <a:cubicBezTo>
                    <a:pt x="2008" y="0"/>
                    <a:pt x="1969" y="1"/>
                    <a:pt x="1929" y="2"/>
                  </a:cubicBezTo>
                  <a:cubicBezTo>
                    <a:pt x="274" y="64"/>
                    <a:pt x="0" y="1256"/>
                    <a:pt x="0" y="1256"/>
                  </a:cubicBezTo>
                  <a:lnTo>
                    <a:pt x="3807" y="1256"/>
                  </a:lnTo>
                  <a:cubicBezTo>
                    <a:pt x="3807" y="1256"/>
                    <a:pt x="3594" y="0"/>
                    <a:pt x="2047"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56"/>
            <p:cNvSpPr/>
            <p:nvPr/>
          </p:nvSpPr>
          <p:spPr>
            <a:xfrm>
              <a:off x="6524047" y="1936915"/>
              <a:ext cx="8627" cy="6766"/>
            </a:xfrm>
            <a:custGeom>
              <a:avLst/>
              <a:gdLst/>
              <a:ahLst/>
              <a:cxnLst/>
              <a:rect l="l" t="t" r="r" b="b"/>
              <a:pathLst>
                <a:path w="306" h="240" extrusionOk="0">
                  <a:moveTo>
                    <a:pt x="159" y="0"/>
                  </a:moveTo>
                  <a:cubicBezTo>
                    <a:pt x="63" y="0"/>
                    <a:pt x="1" y="97"/>
                    <a:pt x="47" y="193"/>
                  </a:cubicBezTo>
                  <a:cubicBezTo>
                    <a:pt x="63" y="193"/>
                    <a:pt x="78" y="208"/>
                    <a:pt x="78" y="224"/>
                  </a:cubicBezTo>
                  <a:cubicBezTo>
                    <a:pt x="113" y="224"/>
                    <a:pt x="128" y="239"/>
                    <a:pt x="159" y="239"/>
                  </a:cubicBezTo>
                  <a:cubicBezTo>
                    <a:pt x="240" y="239"/>
                    <a:pt x="306" y="143"/>
                    <a:pt x="256" y="46"/>
                  </a:cubicBezTo>
                  <a:cubicBezTo>
                    <a:pt x="256" y="31"/>
                    <a:pt x="240" y="16"/>
                    <a:pt x="225" y="16"/>
                  </a:cubicBezTo>
                  <a:cubicBezTo>
                    <a:pt x="209" y="0"/>
                    <a:pt x="175" y="0"/>
                    <a:pt x="159"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56"/>
            <p:cNvSpPr/>
            <p:nvPr/>
          </p:nvSpPr>
          <p:spPr>
            <a:xfrm>
              <a:off x="6498166" y="1961358"/>
              <a:ext cx="28" cy="28"/>
            </a:xfrm>
            <a:custGeom>
              <a:avLst/>
              <a:gdLst/>
              <a:ahLst/>
              <a:cxnLst/>
              <a:rect l="l" t="t" r="r" b="b"/>
              <a:pathLst>
                <a:path w="1" h="1" extrusionOk="0">
                  <a:moveTo>
                    <a:pt x="1" y="1"/>
                  </a:moveTo>
                  <a:lnTo>
                    <a:pt x="1" y="1"/>
                  </a:lnTo>
                  <a:lnTo>
                    <a:pt x="1" y="1"/>
                  </a:ln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6"/>
            <p:cNvSpPr/>
            <p:nvPr/>
          </p:nvSpPr>
          <p:spPr>
            <a:xfrm>
              <a:off x="6485029" y="1940072"/>
              <a:ext cx="26783" cy="21314"/>
            </a:xfrm>
            <a:custGeom>
              <a:avLst/>
              <a:gdLst/>
              <a:ahLst/>
              <a:cxnLst/>
              <a:rect l="l" t="t" r="r" b="b"/>
              <a:pathLst>
                <a:path w="950" h="756" extrusionOk="0">
                  <a:moveTo>
                    <a:pt x="467" y="0"/>
                  </a:moveTo>
                  <a:cubicBezTo>
                    <a:pt x="193" y="0"/>
                    <a:pt x="0" y="289"/>
                    <a:pt x="147" y="579"/>
                  </a:cubicBezTo>
                  <a:cubicBezTo>
                    <a:pt x="178" y="625"/>
                    <a:pt x="209" y="675"/>
                    <a:pt x="274" y="706"/>
                  </a:cubicBezTo>
                  <a:cubicBezTo>
                    <a:pt x="340" y="741"/>
                    <a:pt x="401" y="756"/>
                    <a:pt x="467" y="756"/>
                  </a:cubicBezTo>
                  <a:cubicBezTo>
                    <a:pt x="741" y="756"/>
                    <a:pt x="949" y="467"/>
                    <a:pt x="787" y="177"/>
                  </a:cubicBezTo>
                  <a:cubicBezTo>
                    <a:pt x="756" y="127"/>
                    <a:pt x="725" y="81"/>
                    <a:pt x="660" y="46"/>
                  </a:cubicBezTo>
                  <a:cubicBezTo>
                    <a:pt x="594" y="15"/>
                    <a:pt x="533" y="0"/>
                    <a:pt x="46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6"/>
            <p:cNvSpPr/>
            <p:nvPr/>
          </p:nvSpPr>
          <p:spPr>
            <a:xfrm>
              <a:off x="6434789" y="1954535"/>
              <a:ext cx="124639" cy="134647"/>
            </a:xfrm>
            <a:custGeom>
              <a:avLst/>
              <a:gdLst/>
              <a:ahLst/>
              <a:cxnLst/>
              <a:rect l="l" t="t" r="r" b="b"/>
              <a:pathLst>
                <a:path w="4421" h="4776" extrusionOk="0">
                  <a:moveTo>
                    <a:pt x="97" y="0"/>
                  </a:moveTo>
                  <a:lnTo>
                    <a:pt x="290" y="1416"/>
                  </a:lnTo>
                  <a:lnTo>
                    <a:pt x="660" y="2172"/>
                  </a:lnTo>
                  <a:lnTo>
                    <a:pt x="0" y="3151"/>
                  </a:lnTo>
                  <a:lnTo>
                    <a:pt x="97" y="4775"/>
                  </a:lnTo>
                  <a:lnTo>
                    <a:pt x="4420" y="4775"/>
                  </a:lnTo>
                  <a:lnTo>
                    <a:pt x="4289" y="710"/>
                  </a:lnTo>
                  <a:lnTo>
                    <a:pt x="4420" y="0"/>
                  </a:ln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6"/>
            <p:cNvSpPr/>
            <p:nvPr/>
          </p:nvSpPr>
          <p:spPr>
            <a:xfrm>
              <a:off x="6440653" y="1977681"/>
              <a:ext cx="115505" cy="9050"/>
            </a:xfrm>
            <a:custGeom>
              <a:avLst/>
              <a:gdLst/>
              <a:ahLst/>
              <a:cxnLst/>
              <a:rect l="l" t="t" r="r" b="b"/>
              <a:pathLst>
                <a:path w="4097" h="321" extrusionOk="0">
                  <a:moveTo>
                    <a:pt x="1" y="1"/>
                  </a:moveTo>
                  <a:lnTo>
                    <a:pt x="47" y="321"/>
                  </a:lnTo>
                  <a:lnTo>
                    <a:pt x="4097" y="321"/>
                  </a:lnTo>
                  <a:lnTo>
                    <a:pt x="4081"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6"/>
            <p:cNvSpPr/>
            <p:nvPr/>
          </p:nvSpPr>
          <p:spPr>
            <a:xfrm>
              <a:off x="6447391" y="2003901"/>
              <a:ext cx="109331" cy="9585"/>
            </a:xfrm>
            <a:custGeom>
              <a:avLst/>
              <a:gdLst/>
              <a:ahLst/>
              <a:cxnLst/>
              <a:rect l="l" t="t" r="r" b="b"/>
              <a:pathLst>
                <a:path w="3878" h="340" extrusionOk="0">
                  <a:moveTo>
                    <a:pt x="1" y="0"/>
                  </a:moveTo>
                  <a:lnTo>
                    <a:pt x="163" y="340"/>
                  </a:lnTo>
                  <a:lnTo>
                    <a:pt x="3877" y="340"/>
                  </a:lnTo>
                  <a:lnTo>
                    <a:pt x="3877"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6"/>
            <p:cNvSpPr/>
            <p:nvPr/>
          </p:nvSpPr>
          <p:spPr>
            <a:xfrm>
              <a:off x="6437073" y="2030205"/>
              <a:ext cx="120495" cy="9585"/>
            </a:xfrm>
            <a:custGeom>
              <a:avLst/>
              <a:gdLst/>
              <a:ahLst/>
              <a:cxnLst/>
              <a:rect l="l" t="t" r="r" b="b"/>
              <a:pathLst>
                <a:path w="4274" h="340" extrusionOk="0">
                  <a:moveTo>
                    <a:pt x="224" y="1"/>
                  </a:moveTo>
                  <a:lnTo>
                    <a:pt x="0" y="340"/>
                  </a:lnTo>
                  <a:lnTo>
                    <a:pt x="4274" y="340"/>
                  </a:lnTo>
                  <a:lnTo>
                    <a:pt x="4274"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6"/>
            <p:cNvSpPr/>
            <p:nvPr/>
          </p:nvSpPr>
          <p:spPr>
            <a:xfrm>
              <a:off x="6435212" y="2056508"/>
              <a:ext cx="123229" cy="9501"/>
            </a:xfrm>
            <a:custGeom>
              <a:avLst/>
              <a:gdLst/>
              <a:ahLst/>
              <a:cxnLst/>
              <a:rect l="l" t="t" r="r" b="b"/>
              <a:pathLst>
                <a:path w="4371" h="337" extrusionOk="0">
                  <a:moveTo>
                    <a:pt x="1" y="1"/>
                  </a:moveTo>
                  <a:lnTo>
                    <a:pt x="32" y="336"/>
                  </a:lnTo>
                  <a:lnTo>
                    <a:pt x="4371" y="336"/>
                  </a:lnTo>
                  <a:lnTo>
                    <a:pt x="4355"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6"/>
            <p:cNvSpPr/>
            <p:nvPr/>
          </p:nvSpPr>
          <p:spPr>
            <a:xfrm>
              <a:off x="6436537" y="2034349"/>
              <a:ext cx="122891" cy="54834"/>
            </a:xfrm>
            <a:custGeom>
              <a:avLst/>
              <a:gdLst/>
              <a:ahLst/>
              <a:cxnLst/>
              <a:rect l="l" t="t" r="r" b="b"/>
              <a:pathLst>
                <a:path w="4359" h="1945" extrusionOk="0">
                  <a:moveTo>
                    <a:pt x="4293" y="0"/>
                  </a:moveTo>
                  <a:cubicBezTo>
                    <a:pt x="3314" y="1242"/>
                    <a:pt x="2075" y="1521"/>
                    <a:pt x="1075" y="1521"/>
                  </a:cubicBezTo>
                  <a:cubicBezTo>
                    <a:pt x="665" y="1521"/>
                    <a:pt x="295" y="1474"/>
                    <a:pt x="0" y="1427"/>
                  </a:cubicBezTo>
                  <a:lnTo>
                    <a:pt x="0" y="1427"/>
                  </a:lnTo>
                  <a:lnTo>
                    <a:pt x="35" y="1944"/>
                  </a:lnTo>
                  <a:lnTo>
                    <a:pt x="4358" y="1944"/>
                  </a:lnTo>
                  <a:lnTo>
                    <a:pt x="4293" y="0"/>
                  </a:lnTo>
                  <a:close/>
                </a:path>
              </a:pathLst>
            </a:cu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0" name="Google Shape;3910;p56"/>
          <p:cNvGrpSpPr/>
          <p:nvPr/>
        </p:nvGrpSpPr>
        <p:grpSpPr>
          <a:xfrm>
            <a:off x="8465413" y="132828"/>
            <a:ext cx="545178" cy="546249"/>
            <a:chOff x="6024726" y="2154394"/>
            <a:chExt cx="216631" cy="255115"/>
          </a:xfrm>
        </p:grpSpPr>
        <p:sp>
          <p:nvSpPr>
            <p:cNvPr id="3911" name="Google Shape;3911;p56"/>
            <p:cNvSpPr/>
            <p:nvPr/>
          </p:nvSpPr>
          <p:spPr>
            <a:xfrm>
              <a:off x="6033325" y="2223212"/>
              <a:ext cx="199885" cy="186296"/>
            </a:xfrm>
            <a:custGeom>
              <a:avLst/>
              <a:gdLst/>
              <a:ahLst/>
              <a:cxnLst/>
              <a:rect l="l" t="t" r="r" b="b"/>
              <a:pathLst>
                <a:path w="7090" h="6608" extrusionOk="0">
                  <a:moveTo>
                    <a:pt x="0" y="1"/>
                  </a:moveTo>
                  <a:lnTo>
                    <a:pt x="0" y="6608"/>
                  </a:lnTo>
                  <a:lnTo>
                    <a:pt x="7089" y="6608"/>
                  </a:lnTo>
                  <a:lnTo>
                    <a:pt x="7089" y="1"/>
                  </a:lnTo>
                  <a:close/>
                </a:path>
              </a:pathLst>
            </a:cu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56"/>
            <p:cNvSpPr/>
            <p:nvPr/>
          </p:nvSpPr>
          <p:spPr>
            <a:xfrm>
              <a:off x="6024726" y="2154394"/>
              <a:ext cx="216631" cy="238819"/>
            </a:xfrm>
            <a:custGeom>
              <a:avLst/>
              <a:gdLst/>
              <a:ahLst/>
              <a:cxnLst/>
              <a:rect l="l" t="t" r="r" b="b"/>
              <a:pathLst>
                <a:path w="7684" h="8471" extrusionOk="0">
                  <a:moveTo>
                    <a:pt x="0" y="0"/>
                  </a:moveTo>
                  <a:lnTo>
                    <a:pt x="0" y="8470"/>
                  </a:lnTo>
                  <a:lnTo>
                    <a:pt x="7684" y="8470"/>
                  </a:lnTo>
                  <a:lnTo>
                    <a:pt x="7684"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56"/>
            <p:cNvSpPr/>
            <p:nvPr/>
          </p:nvSpPr>
          <p:spPr>
            <a:xfrm>
              <a:off x="6053200" y="2180585"/>
              <a:ext cx="159570" cy="186296"/>
            </a:xfrm>
            <a:custGeom>
              <a:avLst/>
              <a:gdLst/>
              <a:ahLst/>
              <a:cxnLst/>
              <a:rect l="l" t="t" r="r" b="b"/>
              <a:pathLst>
                <a:path w="5660" h="6608" extrusionOk="0">
                  <a:moveTo>
                    <a:pt x="1" y="1"/>
                  </a:moveTo>
                  <a:lnTo>
                    <a:pt x="1" y="6608"/>
                  </a:lnTo>
                  <a:lnTo>
                    <a:pt x="5659" y="6608"/>
                  </a:lnTo>
                  <a:lnTo>
                    <a:pt x="5659" y="1"/>
                  </a:ln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56"/>
            <p:cNvSpPr/>
            <p:nvPr/>
          </p:nvSpPr>
          <p:spPr>
            <a:xfrm>
              <a:off x="6039612" y="2169730"/>
              <a:ext cx="186747" cy="208484"/>
            </a:xfrm>
            <a:custGeom>
              <a:avLst/>
              <a:gdLst/>
              <a:ahLst/>
              <a:cxnLst/>
              <a:rect l="l" t="t" r="r" b="b"/>
              <a:pathLst>
                <a:path w="6624" h="7395" extrusionOk="0">
                  <a:moveTo>
                    <a:pt x="6558" y="81"/>
                  </a:moveTo>
                  <a:lnTo>
                    <a:pt x="6558" y="7313"/>
                  </a:lnTo>
                  <a:lnTo>
                    <a:pt x="82" y="7313"/>
                  </a:lnTo>
                  <a:lnTo>
                    <a:pt x="82" y="81"/>
                  </a:lnTo>
                  <a:close/>
                  <a:moveTo>
                    <a:pt x="1" y="0"/>
                  </a:moveTo>
                  <a:lnTo>
                    <a:pt x="1" y="7394"/>
                  </a:lnTo>
                  <a:lnTo>
                    <a:pt x="6623" y="7394"/>
                  </a:lnTo>
                  <a:lnTo>
                    <a:pt x="6623"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56"/>
            <p:cNvSpPr/>
            <p:nvPr/>
          </p:nvSpPr>
          <p:spPr>
            <a:xfrm>
              <a:off x="6128475" y="2201024"/>
              <a:ext cx="86579" cy="67803"/>
            </a:xfrm>
            <a:custGeom>
              <a:avLst/>
              <a:gdLst/>
              <a:ahLst/>
              <a:cxnLst/>
              <a:rect l="l" t="t" r="r" b="b"/>
              <a:pathLst>
                <a:path w="3071" h="2405" extrusionOk="0">
                  <a:moveTo>
                    <a:pt x="2604" y="1"/>
                  </a:moveTo>
                  <a:lnTo>
                    <a:pt x="2604" y="1"/>
                  </a:lnTo>
                  <a:cubicBezTo>
                    <a:pt x="0" y="884"/>
                    <a:pt x="1269" y="2396"/>
                    <a:pt x="1269" y="2396"/>
                  </a:cubicBezTo>
                  <a:cubicBezTo>
                    <a:pt x="1269" y="2396"/>
                    <a:pt x="1324" y="2404"/>
                    <a:pt x="1413" y="2404"/>
                  </a:cubicBezTo>
                  <a:cubicBezTo>
                    <a:pt x="1844" y="2404"/>
                    <a:pt x="3071" y="2216"/>
                    <a:pt x="260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56"/>
            <p:cNvSpPr/>
            <p:nvPr/>
          </p:nvSpPr>
          <p:spPr>
            <a:xfrm>
              <a:off x="6159233" y="2215487"/>
              <a:ext cx="34931" cy="60839"/>
            </a:xfrm>
            <a:custGeom>
              <a:avLst/>
              <a:gdLst/>
              <a:ahLst/>
              <a:cxnLst/>
              <a:rect l="l" t="t" r="r" b="b"/>
              <a:pathLst>
                <a:path w="1239" h="2158" extrusionOk="0">
                  <a:moveTo>
                    <a:pt x="1208" y="1"/>
                  </a:moveTo>
                  <a:cubicBezTo>
                    <a:pt x="1192" y="1"/>
                    <a:pt x="1158" y="1"/>
                    <a:pt x="1158" y="16"/>
                  </a:cubicBezTo>
                  <a:lnTo>
                    <a:pt x="20" y="2091"/>
                  </a:lnTo>
                  <a:cubicBezTo>
                    <a:pt x="1" y="2107"/>
                    <a:pt x="1" y="2138"/>
                    <a:pt x="35" y="2138"/>
                  </a:cubicBezTo>
                  <a:cubicBezTo>
                    <a:pt x="35" y="2138"/>
                    <a:pt x="35" y="2157"/>
                    <a:pt x="51" y="2157"/>
                  </a:cubicBezTo>
                  <a:cubicBezTo>
                    <a:pt x="66" y="2157"/>
                    <a:pt x="66" y="2138"/>
                    <a:pt x="82" y="2122"/>
                  </a:cubicBezTo>
                  <a:lnTo>
                    <a:pt x="1223" y="51"/>
                  </a:lnTo>
                  <a:cubicBezTo>
                    <a:pt x="1239" y="36"/>
                    <a:pt x="1223" y="16"/>
                    <a:pt x="1208"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56"/>
            <p:cNvSpPr/>
            <p:nvPr/>
          </p:nvSpPr>
          <p:spPr>
            <a:xfrm>
              <a:off x="6180547" y="2219209"/>
              <a:ext cx="16352" cy="13053"/>
            </a:xfrm>
            <a:custGeom>
              <a:avLst/>
              <a:gdLst/>
              <a:ahLst/>
              <a:cxnLst/>
              <a:rect l="l" t="t" r="r" b="b"/>
              <a:pathLst>
                <a:path w="580" h="463" extrusionOk="0">
                  <a:moveTo>
                    <a:pt x="35" y="0"/>
                  </a:moveTo>
                  <a:cubicBezTo>
                    <a:pt x="1" y="16"/>
                    <a:pt x="1" y="31"/>
                    <a:pt x="1" y="46"/>
                  </a:cubicBezTo>
                  <a:lnTo>
                    <a:pt x="132" y="463"/>
                  </a:lnTo>
                  <a:lnTo>
                    <a:pt x="548" y="336"/>
                  </a:lnTo>
                  <a:cubicBezTo>
                    <a:pt x="564" y="320"/>
                    <a:pt x="579" y="305"/>
                    <a:pt x="579" y="289"/>
                  </a:cubicBezTo>
                  <a:cubicBezTo>
                    <a:pt x="564" y="270"/>
                    <a:pt x="548" y="255"/>
                    <a:pt x="533" y="255"/>
                  </a:cubicBezTo>
                  <a:lnTo>
                    <a:pt x="178" y="366"/>
                  </a:lnTo>
                  <a:lnTo>
                    <a:pt x="82" y="31"/>
                  </a:lnTo>
                  <a:cubicBezTo>
                    <a:pt x="66" y="16"/>
                    <a:pt x="51" y="0"/>
                    <a:pt x="3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56"/>
            <p:cNvSpPr/>
            <p:nvPr/>
          </p:nvSpPr>
          <p:spPr>
            <a:xfrm>
              <a:off x="6173809" y="2231388"/>
              <a:ext cx="16323" cy="13166"/>
            </a:xfrm>
            <a:custGeom>
              <a:avLst/>
              <a:gdLst/>
              <a:ahLst/>
              <a:cxnLst/>
              <a:rect l="l" t="t" r="r" b="b"/>
              <a:pathLst>
                <a:path w="579" h="467" extrusionOk="0">
                  <a:moveTo>
                    <a:pt x="31" y="0"/>
                  </a:moveTo>
                  <a:cubicBezTo>
                    <a:pt x="16" y="15"/>
                    <a:pt x="0" y="31"/>
                    <a:pt x="0" y="50"/>
                  </a:cubicBezTo>
                  <a:lnTo>
                    <a:pt x="128" y="467"/>
                  </a:lnTo>
                  <a:lnTo>
                    <a:pt x="544" y="339"/>
                  </a:lnTo>
                  <a:cubicBezTo>
                    <a:pt x="564" y="320"/>
                    <a:pt x="579" y="305"/>
                    <a:pt x="579" y="289"/>
                  </a:cubicBezTo>
                  <a:cubicBezTo>
                    <a:pt x="564" y="274"/>
                    <a:pt x="544" y="258"/>
                    <a:pt x="529" y="258"/>
                  </a:cubicBezTo>
                  <a:lnTo>
                    <a:pt x="178" y="370"/>
                  </a:lnTo>
                  <a:lnTo>
                    <a:pt x="81" y="31"/>
                  </a:lnTo>
                  <a:cubicBezTo>
                    <a:pt x="62" y="15"/>
                    <a:pt x="47" y="0"/>
                    <a:pt x="3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56"/>
            <p:cNvSpPr/>
            <p:nvPr/>
          </p:nvSpPr>
          <p:spPr>
            <a:xfrm>
              <a:off x="6166958" y="2243652"/>
              <a:ext cx="16323" cy="13081"/>
            </a:xfrm>
            <a:custGeom>
              <a:avLst/>
              <a:gdLst/>
              <a:ahLst/>
              <a:cxnLst/>
              <a:rect l="l" t="t" r="r" b="b"/>
              <a:pathLst>
                <a:path w="579" h="464" extrusionOk="0">
                  <a:moveTo>
                    <a:pt x="35" y="1"/>
                  </a:moveTo>
                  <a:cubicBezTo>
                    <a:pt x="16" y="16"/>
                    <a:pt x="0" y="32"/>
                    <a:pt x="0" y="47"/>
                  </a:cubicBezTo>
                  <a:lnTo>
                    <a:pt x="132" y="464"/>
                  </a:lnTo>
                  <a:lnTo>
                    <a:pt x="548" y="336"/>
                  </a:lnTo>
                  <a:cubicBezTo>
                    <a:pt x="564" y="321"/>
                    <a:pt x="579" y="306"/>
                    <a:pt x="579" y="290"/>
                  </a:cubicBezTo>
                  <a:cubicBezTo>
                    <a:pt x="564" y="271"/>
                    <a:pt x="548" y="255"/>
                    <a:pt x="533" y="255"/>
                  </a:cubicBezTo>
                  <a:lnTo>
                    <a:pt x="193" y="367"/>
                  </a:lnTo>
                  <a:lnTo>
                    <a:pt x="81" y="32"/>
                  </a:lnTo>
                  <a:cubicBezTo>
                    <a:pt x="66" y="16"/>
                    <a:pt x="51" y="1"/>
                    <a:pt x="35"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56"/>
            <p:cNvSpPr/>
            <p:nvPr/>
          </p:nvSpPr>
          <p:spPr>
            <a:xfrm>
              <a:off x="6066818" y="2280753"/>
              <a:ext cx="90272" cy="70397"/>
            </a:xfrm>
            <a:custGeom>
              <a:avLst/>
              <a:gdLst/>
              <a:ahLst/>
              <a:cxnLst/>
              <a:rect l="l" t="t" r="r" b="b"/>
              <a:pathLst>
                <a:path w="3202" h="2497" extrusionOk="0">
                  <a:moveTo>
                    <a:pt x="0" y="0"/>
                  </a:moveTo>
                  <a:lnTo>
                    <a:pt x="0" y="0"/>
                  </a:lnTo>
                  <a:cubicBezTo>
                    <a:pt x="13" y="2130"/>
                    <a:pt x="949" y="2496"/>
                    <a:pt x="1592" y="2496"/>
                  </a:cubicBezTo>
                  <a:cubicBezTo>
                    <a:pt x="1930" y="2496"/>
                    <a:pt x="2187" y="2395"/>
                    <a:pt x="2187" y="2395"/>
                  </a:cubicBezTo>
                  <a:cubicBezTo>
                    <a:pt x="2187" y="2395"/>
                    <a:pt x="3201" y="386"/>
                    <a:pt x="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56"/>
            <p:cNvSpPr/>
            <p:nvPr/>
          </p:nvSpPr>
          <p:spPr>
            <a:xfrm>
              <a:off x="6079955" y="2295865"/>
              <a:ext cx="55398" cy="60163"/>
            </a:xfrm>
            <a:custGeom>
              <a:avLst/>
              <a:gdLst/>
              <a:ahLst/>
              <a:cxnLst/>
              <a:rect l="l" t="t" r="r" b="b"/>
              <a:pathLst>
                <a:path w="1965" h="2134" extrusionOk="0">
                  <a:moveTo>
                    <a:pt x="43" y="0"/>
                  </a:moveTo>
                  <a:cubicBezTo>
                    <a:pt x="35" y="0"/>
                    <a:pt x="26" y="4"/>
                    <a:pt x="16" y="12"/>
                  </a:cubicBezTo>
                  <a:cubicBezTo>
                    <a:pt x="1" y="12"/>
                    <a:pt x="1" y="43"/>
                    <a:pt x="16" y="58"/>
                  </a:cubicBezTo>
                  <a:lnTo>
                    <a:pt x="1898" y="2118"/>
                  </a:lnTo>
                  <a:cubicBezTo>
                    <a:pt x="1898" y="2133"/>
                    <a:pt x="1914" y="2133"/>
                    <a:pt x="1914" y="2133"/>
                  </a:cubicBezTo>
                  <a:lnTo>
                    <a:pt x="1945" y="2133"/>
                  </a:lnTo>
                  <a:cubicBezTo>
                    <a:pt x="1964" y="2118"/>
                    <a:pt x="1964" y="2083"/>
                    <a:pt x="1945" y="2068"/>
                  </a:cubicBezTo>
                  <a:lnTo>
                    <a:pt x="66" y="12"/>
                  </a:lnTo>
                  <a:cubicBezTo>
                    <a:pt x="59" y="4"/>
                    <a:pt x="51" y="0"/>
                    <a:pt x="43"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56"/>
            <p:cNvSpPr/>
            <p:nvPr/>
          </p:nvSpPr>
          <p:spPr>
            <a:xfrm>
              <a:off x="6079955" y="2296626"/>
              <a:ext cx="15478" cy="15449"/>
            </a:xfrm>
            <a:custGeom>
              <a:avLst/>
              <a:gdLst/>
              <a:ahLst/>
              <a:cxnLst/>
              <a:rect l="l" t="t" r="r" b="b"/>
              <a:pathLst>
                <a:path w="549" h="548" extrusionOk="0">
                  <a:moveTo>
                    <a:pt x="518" y="0"/>
                  </a:moveTo>
                  <a:cubicBezTo>
                    <a:pt x="498" y="0"/>
                    <a:pt x="483" y="16"/>
                    <a:pt x="483" y="31"/>
                  </a:cubicBezTo>
                  <a:lnTo>
                    <a:pt x="467" y="467"/>
                  </a:lnTo>
                  <a:lnTo>
                    <a:pt x="36" y="452"/>
                  </a:lnTo>
                  <a:cubicBezTo>
                    <a:pt x="16" y="452"/>
                    <a:pt x="1" y="467"/>
                    <a:pt x="1" y="498"/>
                  </a:cubicBezTo>
                  <a:cubicBezTo>
                    <a:pt x="1" y="513"/>
                    <a:pt x="16" y="533"/>
                    <a:pt x="36" y="533"/>
                  </a:cubicBezTo>
                  <a:lnTo>
                    <a:pt x="548" y="548"/>
                  </a:lnTo>
                  <a:lnTo>
                    <a:pt x="548" y="31"/>
                  </a:lnTo>
                  <a:cubicBezTo>
                    <a:pt x="548" y="16"/>
                    <a:pt x="533" y="0"/>
                    <a:pt x="518"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56"/>
            <p:cNvSpPr/>
            <p:nvPr/>
          </p:nvSpPr>
          <p:spPr>
            <a:xfrm>
              <a:off x="6090838" y="2308918"/>
              <a:ext cx="15901" cy="15337"/>
            </a:xfrm>
            <a:custGeom>
              <a:avLst/>
              <a:gdLst/>
              <a:ahLst/>
              <a:cxnLst/>
              <a:rect l="l" t="t" r="r" b="b"/>
              <a:pathLst>
                <a:path w="564" h="544" extrusionOk="0">
                  <a:moveTo>
                    <a:pt x="533" y="0"/>
                  </a:moveTo>
                  <a:cubicBezTo>
                    <a:pt x="498" y="0"/>
                    <a:pt x="483" y="16"/>
                    <a:pt x="483" y="31"/>
                  </a:cubicBezTo>
                  <a:lnTo>
                    <a:pt x="483" y="463"/>
                  </a:lnTo>
                  <a:lnTo>
                    <a:pt x="51" y="448"/>
                  </a:lnTo>
                  <a:cubicBezTo>
                    <a:pt x="16" y="448"/>
                    <a:pt x="0" y="463"/>
                    <a:pt x="0" y="498"/>
                  </a:cubicBezTo>
                  <a:cubicBezTo>
                    <a:pt x="0" y="513"/>
                    <a:pt x="16" y="529"/>
                    <a:pt x="51" y="529"/>
                  </a:cubicBezTo>
                  <a:lnTo>
                    <a:pt x="548" y="544"/>
                  </a:lnTo>
                  <a:lnTo>
                    <a:pt x="564" y="31"/>
                  </a:lnTo>
                  <a:cubicBezTo>
                    <a:pt x="564" y="16"/>
                    <a:pt x="548" y="0"/>
                    <a:pt x="533"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56"/>
            <p:cNvSpPr/>
            <p:nvPr/>
          </p:nvSpPr>
          <p:spPr>
            <a:xfrm>
              <a:off x="6102143" y="2321097"/>
              <a:ext cx="15478" cy="15449"/>
            </a:xfrm>
            <a:custGeom>
              <a:avLst/>
              <a:gdLst/>
              <a:ahLst/>
              <a:cxnLst/>
              <a:rect l="l" t="t" r="r" b="b"/>
              <a:pathLst>
                <a:path w="549" h="548" extrusionOk="0">
                  <a:moveTo>
                    <a:pt x="517" y="0"/>
                  </a:moveTo>
                  <a:cubicBezTo>
                    <a:pt x="502" y="0"/>
                    <a:pt x="483" y="16"/>
                    <a:pt x="483" y="31"/>
                  </a:cubicBezTo>
                  <a:lnTo>
                    <a:pt x="467" y="467"/>
                  </a:lnTo>
                  <a:lnTo>
                    <a:pt x="35" y="451"/>
                  </a:lnTo>
                  <a:cubicBezTo>
                    <a:pt x="20" y="451"/>
                    <a:pt x="1" y="467"/>
                    <a:pt x="1" y="498"/>
                  </a:cubicBezTo>
                  <a:cubicBezTo>
                    <a:pt x="1" y="513"/>
                    <a:pt x="20" y="532"/>
                    <a:pt x="35" y="532"/>
                  </a:cubicBezTo>
                  <a:lnTo>
                    <a:pt x="548" y="548"/>
                  </a:lnTo>
                  <a:lnTo>
                    <a:pt x="548" y="31"/>
                  </a:lnTo>
                  <a:cubicBezTo>
                    <a:pt x="548" y="16"/>
                    <a:pt x="533" y="0"/>
                    <a:pt x="51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56"/>
            <p:cNvSpPr/>
            <p:nvPr/>
          </p:nvSpPr>
          <p:spPr>
            <a:xfrm>
              <a:off x="6098111" y="2217771"/>
              <a:ext cx="34508" cy="26867"/>
            </a:xfrm>
            <a:custGeom>
              <a:avLst/>
              <a:gdLst/>
              <a:ahLst/>
              <a:cxnLst/>
              <a:rect l="l" t="t" r="r" b="b"/>
              <a:pathLst>
                <a:path w="1224" h="953" extrusionOk="0">
                  <a:moveTo>
                    <a:pt x="1224" y="1"/>
                  </a:moveTo>
                  <a:lnTo>
                    <a:pt x="1224" y="1"/>
                  </a:lnTo>
                  <a:cubicBezTo>
                    <a:pt x="1" y="113"/>
                    <a:pt x="402" y="919"/>
                    <a:pt x="402" y="919"/>
                  </a:cubicBezTo>
                  <a:cubicBezTo>
                    <a:pt x="402" y="919"/>
                    <a:pt x="489" y="953"/>
                    <a:pt x="607" y="953"/>
                  </a:cubicBezTo>
                  <a:cubicBezTo>
                    <a:pt x="842" y="953"/>
                    <a:pt x="1200" y="817"/>
                    <a:pt x="122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56"/>
            <p:cNvSpPr/>
            <p:nvPr/>
          </p:nvSpPr>
          <p:spPr>
            <a:xfrm>
              <a:off x="6080942" y="2240128"/>
              <a:ext cx="33098" cy="21877"/>
            </a:xfrm>
            <a:custGeom>
              <a:avLst/>
              <a:gdLst/>
              <a:ahLst/>
              <a:cxnLst/>
              <a:rect l="l" t="t" r="r" b="b"/>
              <a:pathLst>
                <a:path w="1174" h="776" extrusionOk="0">
                  <a:moveTo>
                    <a:pt x="446" y="0"/>
                  </a:moveTo>
                  <a:cubicBezTo>
                    <a:pt x="322" y="0"/>
                    <a:pt x="175" y="18"/>
                    <a:pt x="1" y="60"/>
                  </a:cubicBezTo>
                  <a:cubicBezTo>
                    <a:pt x="214" y="631"/>
                    <a:pt x="482" y="776"/>
                    <a:pt x="700" y="776"/>
                  </a:cubicBezTo>
                  <a:cubicBezTo>
                    <a:pt x="923" y="776"/>
                    <a:pt x="1092" y="623"/>
                    <a:pt x="1092" y="623"/>
                  </a:cubicBezTo>
                  <a:cubicBezTo>
                    <a:pt x="1092" y="623"/>
                    <a:pt x="1174" y="0"/>
                    <a:pt x="446"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56"/>
            <p:cNvSpPr/>
            <p:nvPr/>
          </p:nvSpPr>
          <p:spPr>
            <a:xfrm>
              <a:off x="6114971" y="2262033"/>
              <a:ext cx="27544" cy="19199"/>
            </a:xfrm>
            <a:custGeom>
              <a:avLst/>
              <a:gdLst/>
              <a:ahLst/>
              <a:cxnLst/>
              <a:rect l="l" t="t" r="r" b="b"/>
              <a:pathLst>
                <a:path w="977" h="681" extrusionOk="0">
                  <a:moveTo>
                    <a:pt x="853" y="1"/>
                  </a:moveTo>
                  <a:cubicBezTo>
                    <a:pt x="1" y="1"/>
                    <a:pt x="205" y="618"/>
                    <a:pt x="205" y="618"/>
                  </a:cubicBezTo>
                  <a:cubicBezTo>
                    <a:pt x="205" y="618"/>
                    <a:pt x="311" y="680"/>
                    <a:pt x="446" y="680"/>
                  </a:cubicBezTo>
                  <a:cubicBezTo>
                    <a:pt x="632" y="680"/>
                    <a:pt x="874" y="563"/>
                    <a:pt x="977" y="5"/>
                  </a:cubicBezTo>
                  <a:cubicBezTo>
                    <a:pt x="933" y="2"/>
                    <a:pt x="892" y="1"/>
                    <a:pt x="853"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56"/>
            <p:cNvSpPr/>
            <p:nvPr/>
          </p:nvSpPr>
          <p:spPr>
            <a:xfrm>
              <a:off x="6150212" y="2307057"/>
              <a:ext cx="37214" cy="28080"/>
            </a:xfrm>
            <a:custGeom>
              <a:avLst/>
              <a:gdLst/>
              <a:ahLst/>
              <a:cxnLst/>
              <a:rect l="l" t="t" r="r" b="b"/>
              <a:pathLst>
                <a:path w="1320" h="996" extrusionOk="0">
                  <a:moveTo>
                    <a:pt x="629" y="1"/>
                  </a:moveTo>
                  <a:lnTo>
                    <a:pt x="629" y="1"/>
                  </a:lnTo>
                  <a:cubicBezTo>
                    <a:pt x="0" y="787"/>
                    <a:pt x="691" y="996"/>
                    <a:pt x="691" y="996"/>
                  </a:cubicBezTo>
                  <a:cubicBezTo>
                    <a:pt x="691" y="996"/>
                    <a:pt x="1320" y="722"/>
                    <a:pt x="629"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56"/>
            <p:cNvSpPr/>
            <p:nvPr/>
          </p:nvSpPr>
          <p:spPr>
            <a:xfrm>
              <a:off x="6126191" y="2284869"/>
              <a:ext cx="32872" cy="25373"/>
            </a:xfrm>
            <a:custGeom>
              <a:avLst/>
              <a:gdLst/>
              <a:ahLst/>
              <a:cxnLst/>
              <a:rect l="l" t="t" r="r" b="b"/>
              <a:pathLst>
                <a:path w="1166" h="900" extrusionOk="0">
                  <a:moveTo>
                    <a:pt x="918" y="1"/>
                  </a:moveTo>
                  <a:cubicBezTo>
                    <a:pt x="0" y="386"/>
                    <a:pt x="498" y="899"/>
                    <a:pt x="498" y="899"/>
                  </a:cubicBezTo>
                  <a:cubicBezTo>
                    <a:pt x="498" y="899"/>
                    <a:pt x="504" y="900"/>
                    <a:pt x="515" y="900"/>
                  </a:cubicBezTo>
                  <a:cubicBezTo>
                    <a:pt x="621" y="900"/>
                    <a:pt x="1166" y="859"/>
                    <a:pt x="918"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56"/>
            <p:cNvSpPr/>
            <p:nvPr/>
          </p:nvSpPr>
          <p:spPr>
            <a:xfrm>
              <a:off x="6142487" y="2331895"/>
              <a:ext cx="26332" cy="16944"/>
            </a:xfrm>
            <a:custGeom>
              <a:avLst/>
              <a:gdLst/>
              <a:ahLst/>
              <a:cxnLst/>
              <a:rect l="l" t="t" r="r" b="b"/>
              <a:pathLst>
                <a:path w="934" h="601" extrusionOk="0">
                  <a:moveTo>
                    <a:pt x="588" y="1"/>
                  </a:moveTo>
                  <a:cubicBezTo>
                    <a:pt x="423" y="1"/>
                    <a:pt x="215" y="106"/>
                    <a:pt x="1" y="485"/>
                  </a:cubicBezTo>
                  <a:cubicBezTo>
                    <a:pt x="198" y="568"/>
                    <a:pt x="353" y="600"/>
                    <a:pt x="476" y="600"/>
                  </a:cubicBezTo>
                  <a:cubicBezTo>
                    <a:pt x="924" y="600"/>
                    <a:pt x="934" y="165"/>
                    <a:pt x="934" y="165"/>
                  </a:cubicBezTo>
                  <a:cubicBezTo>
                    <a:pt x="934" y="165"/>
                    <a:pt x="795" y="1"/>
                    <a:pt x="588"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56"/>
            <p:cNvSpPr/>
            <p:nvPr/>
          </p:nvSpPr>
          <p:spPr>
            <a:xfrm>
              <a:off x="6104004" y="2212358"/>
              <a:ext cx="87876" cy="135944"/>
            </a:xfrm>
            <a:custGeom>
              <a:avLst/>
              <a:gdLst/>
              <a:ahLst/>
              <a:cxnLst/>
              <a:rect l="l" t="t" r="r" b="b"/>
              <a:pathLst>
                <a:path w="3117" h="4822" extrusionOk="0">
                  <a:moveTo>
                    <a:pt x="66" y="0"/>
                  </a:moveTo>
                  <a:cubicBezTo>
                    <a:pt x="31" y="0"/>
                    <a:pt x="16" y="16"/>
                    <a:pt x="16" y="31"/>
                  </a:cubicBezTo>
                  <a:cubicBezTo>
                    <a:pt x="16" y="66"/>
                    <a:pt x="0" y="3599"/>
                    <a:pt x="3055" y="4821"/>
                  </a:cubicBezTo>
                  <a:lnTo>
                    <a:pt x="3070" y="4821"/>
                  </a:lnTo>
                  <a:cubicBezTo>
                    <a:pt x="3086" y="4821"/>
                    <a:pt x="3101" y="4806"/>
                    <a:pt x="3101" y="4791"/>
                  </a:cubicBezTo>
                  <a:cubicBezTo>
                    <a:pt x="3117" y="4775"/>
                    <a:pt x="3101" y="4756"/>
                    <a:pt x="3086" y="4740"/>
                  </a:cubicBezTo>
                  <a:cubicBezTo>
                    <a:pt x="81" y="3552"/>
                    <a:pt x="97" y="66"/>
                    <a:pt x="97" y="31"/>
                  </a:cubicBezTo>
                  <a:cubicBezTo>
                    <a:pt x="97" y="16"/>
                    <a:pt x="81" y="0"/>
                    <a:pt x="6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56"/>
            <p:cNvSpPr/>
            <p:nvPr/>
          </p:nvSpPr>
          <p:spPr>
            <a:xfrm>
              <a:off x="6084974" y="2193328"/>
              <a:ext cx="40795" cy="31322"/>
            </a:xfrm>
            <a:custGeom>
              <a:avLst/>
              <a:gdLst/>
              <a:ahLst/>
              <a:cxnLst/>
              <a:rect l="l" t="t" r="r" b="b"/>
              <a:pathLst>
                <a:path w="1447" h="1111" extrusionOk="0">
                  <a:moveTo>
                    <a:pt x="741" y="0"/>
                  </a:moveTo>
                  <a:cubicBezTo>
                    <a:pt x="0" y="822"/>
                    <a:pt x="741" y="1111"/>
                    <a:pt x="741" y="1111"/>
                  </a:cubicBezTo>
                  <a:cubicBezTo>
                    <a:pt x="741" y="1111"/>
                    <a:pt x="1447" y="837"/>
                    <a:pt x="741"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ounded Rectangle 14">
            <a:extLst>
              <a:ext uri="{FF2B5EF4-FFF2-40B4-BE49-F238E27FC236}">
                <a16:creationId xmlns:a16="http://schemas.microsoft.com/office/drawing/2014/main" id="{72EBDE4F-33A5-52A0-8EF6-881D72D7A70E}"/>
              </a:ext>
            </a:extLst>
          </p:cNvPr>
          <p:cNvSpPr/>
          <p:nvPr/>
        </p:nvSpPr>
        <p:spPr>
          <a:xfrm>
            <a:off x="514573" y="430892"/>
            <a:ext cx="7927855" cy="1618789"/>
          </a:xfrm>
          <a:prstGeom prst="roundRect">
            <a:avLst/>
          </a:prstGeom>
          <a:solidFill>
            <a:schemeClr val="accent6">
              <a:lumMod val="20000"/>
              <a:lumOff val="80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500">
                <a:solidFill>
                  <a:schemeClr val="tx1"/>
                </a:solidFill>
                <a:cs typeface="Arial" panose="020B0604020202020204" pitchFamily="34" charset="0"/>
              </a:rPr>
              <a:t> </a:t>
            </a:r>
            <a:endParaRPr lang="en-US" sz="3500" dirty="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658953E-D1E9-B41B-B2FA-D588065C83FF}"/>
              </a:ext>
            </a:extLst>
          </p:cNvPr>
          <p:cNvSpPr txBox="1"/>
          <p:nvPr/>
        </p:nvSpPr>
        <p:spPr>
          <a:xfrm>
            <a:off x="586364" y="538274"/>
            <a:ext cx="7800650" cy="1287532"/>
          </a:xfrm>
          <a:prstGeom prst="rect">
            <a:avLst/>
          </a:prstGeom>
          <a:noFill/>
        </p:spPr>
        <p:txBody>
          <a:bodyPr wrap="square" rtlCol="0">
            <a:spAutoFit/>
          </a:bodyPr>
          <a:lstStyle/>
          <a:p>
            <a:pPr marL="0" marR="0" algn="just">
              <a:lnSpc>
                <a:spcPct val="150000"/>
              </a:lnSpc>
              <a:spcBef>
                <a:spcPts val="0"/>
              </a:spcBef>
              <a:spcAft>
                <a:spcPts val="1000"/>
              </a:spcAft>
            </a:pPr>
            <a:r>
              <a:rPr lang="en-US" sz="1800" b="1">
                <a:effectLst/>
                <a:latin typeface="+mj-lt"/>
                <a:ea typeface="Times New Roman" panose="02020603050405020304" pitchFamily="18" charset="0"/>
              </a:rPr>
              <a:t>C8. </a:t>
            </a:r>
            <a:r>
              <a:rPr lang="en-US" sz="1800">
                <a:effectLst/>
                <a:latin typeface="+mj-lt"/>
                <a:ea typeface="Times New Roman" panose="02020603050405020304" pitchFamily="18" charset="0"/>
              </a:rPr>
              <a:t>Cường độ hô hấp tỉ lệ thuận với hàm lượng nước trong tế bào, hàm lượng nước tăng thì hô hấp tế bào tăng. Do nước vừa là nguyên liệu, vừa là môi trường cho các phản ứng hóa học trong quá trình hô hấp tế bào. </a:t>
            </a:r>
            <a:endParaRPr lang="en-US" sz="1800">
              <a:effectLst/>
              <a:latin typeface="+mj-lt"/>
              <a:ea typeface="Calibri" panose="020F0502020204030204" pitchFamily="34" charset="0"/>
            </a:endParaRPr>
          </a:p>
        </p:txBody>
      </p:sp>
      <p:pic>
        <p:nvPicPr>
          <p:cNvPr id="10" name="Picture 9">
            <a:extLst>
              <a:ext uri="{FF2B5EF4-FFF2-40B4-BE49-F238E27FC236}">
                <a16:creationId xmlns:a16="http://schemas.microsoft.com/office/drawing/2014/main" id="{F3EC6377-8D47-B342-F781-C6869018C449}"/>
              </a:ext>
            </a:extLst>
          </p:cNvPr>
          <p:cNvPicPr>
            <a:picLocks noChangeAspect="1"/>
          </p:cNvPicPr>
          <p:nvPr/>
        </p:nvPicPr>
        <p:blipFill>
          <a:blip r:embed="rId3"/>
          <a:stretch>
            <a:fillRect/>
          </a:stretch>
        </p:blipFill>
        <p:spPr>
          <a:xfrm>
            <a:off x="514573" y="2204993"/>
            <a:ext cx="1699407" cy="1889924"/>
          </a:xfrm>
          <a:prstGeom prst="rect">
            <a:avLst/>
          </a:prstGeom>
        </p:spPr>
      </p:pic>
      <p:pic>
        <p:nvPicPr>
          <p:cNvPr id="12" name="Picture 11">
            <a:extLst>
              <a:ext uri="{FF2B5EF4-FFF2-40B4-BE49-F238E27FC236}">
                <a16:creationId xmlns:a16="http://schemas.microsoft.com/office/drawing/2014/main" id="{8210E482-F531-55B1-01AC-6F373BBEB28E}"/>
              </a:ext>
            </a:extLst>
          </p:cNvPr>
          <p:cNvPicPr>
            <a:picLocks noChangeAspect="1"/>
          </p:cNvPicPr>
          <p:nvPr/>
        </p:nvPicPr>
        <p:blipFill>
          <a:blip r:embed="rId4"/>
          <a:stretch>
            <a:fillRect/>
          </a:stretch>
        </p:blipFill>
        <p:spPr>
          <a:xfrm>
            <a:off x="3041785" y="2363693"/>
            <a:ext cx="2110923" cy="1615580"/>
          </a:xfrm>
          <a:prstGeom prst="rect">
            <a:avLst/>
          </a:prstGeom>
        </p:spPr>
      </p:pic>
      <p:pic>
        <p:nvPicPr>
          <p:cNvPr id="14" name="Picture 13">
            <a:extLst>
              <a:ext uri="{FF2B5EF4-FFF2-40B4-BE49-F238E27FC236}">
                <a16:creationId xmlns:a16="http://schemas.microsoft.com/office/drawing/2014/main" id="{8969D83F-8202-0D48-7CC3-8B672628CC26}"/>
              </a:ext>
            </a:extLst>
          </p:cNvPr>
          <p:cNvPicPr>
            <a:picLocks noChangeAspect="1"/>
          </p:cNvPicPr>
          <p:nvPr/>
        </p:nvPicPr>
        <p:blipFill>
          <a:blip r:embed="rId5"/>
          <a:stretch>
            <a:fillRect/>
          </a:stretch>
        </p:blipFill>
        <p:spPr>
          <a:xfrm>
            <a:off x="6413263" y="2192652"/>
            <a:ext cx="1973751" cy="20575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anim calcmode="lin" valueType="num">
                                      <p:cBhvr>
                                        <p:cTn id="33" dur="500" fill="hold"/>
                                        <p:tgtEl>
                                          <p:spTgt spid="14"/>
                                        </p:tgtEl>
                                        <p:attrNameLst>
                                          <p:attrName>ppt_x</p:attrName>
                                        </p:attrNameLst>
                                      </p:cBhvr>
                                      <p:tavLst>
                                        <p:tav tm="0">
                                          <p:val>
                                            <p:strVal val="#ppt_x"/>
                                          </p:val>
                                        </p:tav>
                                        <p:tav tm="100000">
                                          <p:val>
                                            <p:strVal val="#ppt_x"/>
                                          </p:val>
                                        </p:tav>
                                      </p:tavLst>
                                    </p:anim>
                                    <p:anim calcmode="lin" valueType="num">
                                      <p:cBhvr>
                                        <p:cTn id="3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36"/>
          <p:cNvSpPr/>
          <p:nvPr/>
        </p:nvSpPr>
        <p:spPr>
          <a:xfrm>
            <a:off x="8149341" y="4828125"/>
            <a:ext cx="930900" cy="192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6"/>
          <p:cNvSpPr/>
          <p:nvPr/>
        </p:nvSpPr>
        <p:spPr>
          <a:xfrm>
            <a:off x="103838" y="4828125"/>
            <a:ext cx="706500" cy="192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0" name="Google Shape;1130;p36"/>
          <p:cNvGrpSpPr/>
          <p:nvPr/>
        </p:nvGrpSpPr>
        <p:grpSpPr>
          <a:xfrm>
            <a:off x="227681" y="3572470"/>
            <a:ext cx="458740" cy="1392992"/>
            <a:chOff x="1126407" y="2156057"/>
            <a:chExt cx="288607" cy="876426"/>
          </a:xfrm>
        </p:grpSpPr>
        <p:sp>
          <p:nvSpPr>
            <p:cNvPr id="1131" name="Google Shape;1131;p36"/>
            <p:cNvSpPr/>
            <p:nvPr/>
          </p:nvSpPr>
          <p:spPr>
            <a:xfrm>
              <a:off x="1126407" y="2473761"/>
              <a:ext cx="288607" cy="558719"/>
            </a:xfrm>
            <a:custGeom>
              <a:avLst/>
              <a:gdLst/>
              <a:ahLst/>
              <a:cxnLst/>
              <a:rect l="l" t="t" r="r" b="b"/>
              <a:pathLst>
                <a:path w="10237" h="19818" extrusionOk="0">
                  <a:moveTo>
                    <a:pt x="772" y="0"/>
                  </a:moveTo>
                  <a:cubicBezTo>
                    <a:pt x="355" y="0"/>
                    <a:pt x="0" y="340"/>
                    <a:pt x="0" y="756"/>
                  </a:cubicBezTo>
                  <a:lnTo>
                    <a:pt x="16" y="2076"/>
                  </a:lnTo>
                  <a:cubicBezTo>
                    <a:pt x="16" y="2203"/>
                    <a:pt x="112" y="2299"/>
                    <a:pt x="243" y="2299"/>
                  </a:cubicBezTo>
                  <a:lnTo>
                    <a:pt x="259" y="2299"/>
                  </a:lnTo>
                  <a:cubicBezTo>
                    <a:pt x="579" y="2299"/>
                    <a:pt x="837" y="2558"/>
                    <a:pt x="837" y="2878"/>
                  </a:cubicBezTo>
                  <a:cubicBezTo>
                    <a:pt x="837" y="3040"/>
                    <a:pt x="772" y="3183"/>
                    <a:pt x="660" y="3294"/>
                  </a:cubicBezTo>
                  <a:cubicBezTo>
                    <a:pt x="563" y="3391"/>
                    <a:pt x="417" y="3456"/>
                    <a:pt x="259" y="3456"/>
                  </a:cubicBezTo>
                  <a:lnTo>
                    <a:pt x="243" y="3456"/>
                  </a:lnTo>
                  <a:cubicBezTo>
                    <a:pt x="112" y="3456"/>
                    <a:pt x="16" y="3553"/>
                    <a:pt x="16" y="3680"/>
                  </a:cubicBezTo>
                  <a:lnTo>
                    <a:pt x="16" y="3908"/>
                  </a:lnTo>
                  <a:cubicBezTo>
                    <a:pt x="16" y="4035"/>
                    <a:pt x="112" y="4131"/>
                    <a:pt x="243" y="4131"/>
                  </a:cubicBezTo>
                  <a:lnTo>
                    <a:pt x="259" y="4131"/>
                  </a:lnTo>
                  <a:cubicBezTo>
                    <a:pt x="579" y="4131"/>
                    <a:pt x="837" y="4390"/>
                    <a:pt x="837" y="4710"/>
                  </a:cubicBezTo>
                  <a:cubicBezTo>
                    <a:pt x="837" y="4872"/>
                    <a:pt x="772" y="5015"/>
                    <a:pt x="660" y="5126"/>
                  </a:cubicBezTo>
                  <a:cubicBezTo>
                    <a:pt x="563" y="5223"/>
                    <a:pt x="417" y="5288"/>
                    <a:pt x="259" y="5288"/>
                  </a:cubicBezTo>
                  <a:lnTo>
                    <a:pt x="243" y="5288"/>
                  </a:lnTo>
                  <a:cubicBezTo>
                    <a:pt x="127" y="5288"/>
                    <a:pt x="16" y="5385"/>
                    <a:pt x="31" y="5512"/>
                  </a:cubicBezTo>
                  <a:lnTo>
                    <a:pt x="31" y="5755"/>
                  </a:lnTo>
                  <a:cubicBezTo>
                    <a:pt x="31" y="5867"/>
                    <a:pt x="127" y="5963"/>
                    <a:pt x="243" y="5963"/>
                  </a:cubicBezTo>
                  <a:lnTo>
                    <a:pt x="259" y="5963"/>
                  </a:lnTo>
                  <a:cubicBezTo>
                    <a:pt x="579" y="5963"/>
                    <a:pt x="837" y="6222"/>
                    <a:pt x="837" y="6542"/>
                  </a:cubicBezTo>
                  <a:cubicBezTo>
                    <a:pt x="837" y="6704"/>
                    <a:pt x="772" y="6847"/>
                    <a:pt x="660" y="6959"/>
                  </a:cubicBezTo>
                  <a:cubicBezTo>
                    <a:pt x="563" y="7055"/>
                    <a:pt x="417" y="7121"/>
                    <a:pt x="259" y="7121"/>
                  </a:cubicBezTo>
                  <a:cubicBezTo>
                    <a:pt x="127" y="7121"/>
                    <a:pt x="31" y="7217"/>
                    <a:pt x="31" y="7344"/>
                  </a:cubicBezTo>
                  <a:lnTo>
                    <a:pt x="66" y="13921"/>
                  </a:lnTo>
                  <a:lnTo>
                    <a:pt x="81" y="19047"/>
                  </a:lnTo>
                  <a:cubicBezTo>
                    <a:pt x="81" y="19463"/>
                    <a:pt x="417" y="19818"/>
                    <a:pt x="853" y="19818"/>
                  </a:cubicBezTo>
                  <a:lnTo>
                    <a:pt x="9481" y="19818"/>
                  </a:lnTo>
                  <a:cubicBezTo>
                    <a:pt x="9901" y="19818"/>
                    <a:pt x="10237" y="19463"/>
                    <a:pt x="10237" y="19047"/>
                  </a:cubicBezTo>
                  <a:lnTo>
                    <a:pt x="10221" y="13921"/>
                  </a:lnTo>
                  <a:lnTo>
                    <a:pt x="10190" y="7298"/>
                  </a:lnTo>
                  <a:cubicBezTo>
                    <a:pt x="10190" y="7202"/>
                    <a:pt x="10109" y="7121"/>
                    <a:pt x="10013" y="7121"/>
                  </a:cubicBezTo>
                  <a:lnTo>
                    <a:pt x="9998" y="7121"/>
                  </a:lnTo>
                  <a:cubicBezTo>
                    <a:pt x="9674" y="7121"/>
                    <a:pt x="9419" y="6862"/>
                    <a:pt x="9419" y="6542"/>
                  </a:cubicBezTo>
                  <a:cubicBezTo>
                    <a:pt x="9419" y="6380"/>
                    <a:pt x="9481" y="6237"/>
                    <a:pt x="9577" y="6141"/>
                  </a:cubicBezTo>
                  <a:cubicBezTo>
                    <a:pt x="9693" y="6029"/>
                    <a:pt x="9836" y="5963"/>
                    <a:pt x="9998" y="5963"/>
                  </a:cubicBezTo>
                  <a:lnTo>
                    <a:pt x="10013" y="5963"/>
                  </a:lnTo>
                  <a:cubicBezTo>
                    <a:pt x="10109" y="5963"/>
                    <a:pt x="10190" y="5882"/>
                    <a:pt x="10190" y="5786"/>
                  </a:cubicBezTo>
                  <a:lnTo>
                    <a:pt x="10190" y="5466"/>
                  </a:lnTo>
                  <a:cubicBezTo>
                    <a:pt x="10190" y="5369"/>
                    <a:pt x="10109" y="5288"/>
                    <a:pt x="9998" y="5288"/>
                  </a:cubicBezTo>
                  <a:cubicBezTo>
                    <a:pt x="9674" y="5288"/>
                    <a:pt x="9419" y="5030"/>
                    <a:pt x="9419" y="4710"/>
                  </a:cubicBezTo>
                  <a:cubicBezTo>
                    <a:pt x="9419" y="4548"/>
                    <a:pt x="9481" y="4405"/>
                    <a:pt x="9577" y="4309"/>
                  </a:cubicBezTo>
                  <a:cubicBezTo>
                    <a:pt x="9693" y="4197"/>
                    <a:pt x="9836" y="4131"/>
                    <a:pt x="9998" y="4131"/>
                  </a:cubicBezTo>
                  <a:cubicBezTo>
                    <a:pt x="10094" y="4131"/>
                    <a:pt x="10175" y="4050"/>
                    <a:pt x="10175" y="3954"/>
                  </a:cubicBezTo>
                  <a:lnTo>
                    <a:pt x="10175" y="3634"/>
                  </a:lnTo>
                  <a:cubicBezTo>
                    <a:pt x="10175" y="3537"/>
                    <a:pt x="10094" y="3456"/>
                    <a:pt x="9998" y="3456"/>
                  </a:cubicBezTo>
                  <a:cubicBezTo>
                    <a:pt x="9674" y="3456"/>
                    <a:pt x="9419" y="3198"/>
                    <a:pt x="9419" y="2878"/>
                  </a:cubicBezTo>
                  <a:cubicBezTo>
                    <a:pt x="9419" y="2716"/>
                    <a:pt x="9481" y="2573"/>
                    <a:pt x="9577" y="2477"/>
                  </a:cubicBezTo>
                  <a:cubicBezTo>
                    <a:pt x="9693" y="2365"/>
                    <a:pt x="9836" y="2299"/>
                    <a:pt x="9998" y="2299"/>
                  </a:cubicBezTo>
                  <a:cubicBezTo>
                    <a:pt x="10044" y="2299"/>
                    <a:pt x="10094" y="2284"/>
                    <a:pt x="10125" y="2253"/>
                  </a:cubicBezTo>
                  <a:cubicBezTo>
                    <a:pt x="10156" y="2218"/>
                    <a:pt x="10175" y="2172"/>
                    <a:pt x="10175" y="2122"/>
                  </a:cubicBezTo>
                  <a:lnTo>
                    <a:pt x="10175" y="756"/>
                  </a:lnTo>
                  <a:cubicBezTo>
                    <a:pt x="10156" y="340"/>
                    <a:pt x="9820" y="0"/>
                    <a:pt x="9404"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6"/>
            <p:cNvSpPr/>
            <p:nvPr/>
          </p:nvSpPr>
          <p:spPr>
            <a:xfrm>
              <a:off x="1277323" y="2333361"/>
              <a:ext cx="121397" cy="201633"/>
            </a:xfrm>
            <a:custGeom>
              <a:avLst/>
              <a:gdLst/>
              <a:ahLst/>
              <a:cxnLst/>
              <a:rect l="l" t="t" r="r" b="b"/>
              <a:pathLst>
                <a:path w="4306" h="7152" extrusionOk="0">
                  <a:moveTo>
                    <a:pt x="4243" y="1"/>
                  </a:moveTo>
                  <a:cubicBezTo>
                    <a:pt x="402" y="2747"/>
                    <a:pt x="1" y="7152"/>
                    <a:pt x="1" y="7152"/>
                  </a:cubicBezTo>
                  <a:cubicBezTo>
                    <a:pt x="1" y="7152"/>
                    <a:pt x="4305" y="4629"/>
                    <a:pt x="4243"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6"/>
            <p:cNvSpPr/>
            <p:nvPr/>
          </p:nvSpPr>
          <p:spPr>
            <a:xfrm>
              <a:off x="1158152" y="2329668"/>
              <a:ext cx="124639" cy="200336"/>
            </a:xfrm>
            <a:custGeom>
              <a:avLst/>
              <a:gdLst/>
              <a:ahLst/>
              <a:cxnLst/>
              <a:rect l="l" t="t" r="r" b="b"/>
              <a:pathLst>
                <a:path w="4421" h="7106" extrusionOk="0">
                  <a:moveTo>
                    <a:pt x="675" y="1"/>
                  </a:moveTo>
                  <a:cubicBezTo>
                    <a:pt x="0" y="4583"/>
                    <a:pt x="4421" y="7106"/>
                    <a:pt x="4421" y="7106"/>
                  </a:cubicBezTo>
                  <a:cubicBezTo>
                    <a:pt x="4421" y="7106"/>
                    <a:pt x="3584" y="2477"/>
                    <a:pt x="675"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6"/>
            <p:cNvSpPr/>
            <p:nvPr/>
          </p:nvSpPr>
          <p:spPr>
            <a:xfrm>
              <a:off x="1222967" y="2250333"/>
              <a:ext cx="78319" cy="348065"/>
            </a:xfrm>
            <a:custGeom>
              <a:avLst/>
              <a:gdLst/>
              <a:ahLst/>
              <a:cxnLst/>
              <a:rect l="l" t="t" r="r" b="b"/>
              <a:pathLst>
                <a:path w="2778" h="12346" extrusionOk="0">
                  <a:moveTo>
                    <a:pt x="208" y="0"/>
                  </a:moveTo>
                  <a:cubicBezTo>
                    <a:pt x="181" y="0"/>
                    <a:pt x="154" y="6"/>
                    <a:pt x="128" y="18"/>
                  </a:cubicBezTo>
                  <a:cubicBezTo>
                    <a:pt x="47" y="53"/>
                    <a:pt x="0" y="165"/>
                    <a:pt x="47" y="261"/>
                  </a:cubicBezTo>
                  <a:cubicBezTo>
                    <a:pt x="2392" y="5469"/>
                    <a:pt x="1798" y="12072"/>
                    <a:pt x="1782" y="12137"/>
                  </a:cubicBezTo>
                  <a:cubicBezTo>
                    <a:pt x="1782" y="12234"/>
                    <a:pt x="1848" y="12330"/>
                    <a:pt x="1960" y="12346"/>
                  </a:cubicBezTo>
                  <a:lnTo>
                    <a:pt x="1975" y="12346"/>
                  </a:lnTo>
                  <a:cubicBezTo>
                    <a:pt x="2071" y="12346"/>
                    <a:pt x="2152" y="12265"/>
                    <a:pt x="2152" y="12168"/>
                  </a:cubicBezTo>
                  <a:cubicBezTo>
                    <a:pt x="2168" y="12106"/>
                    <a:pt x="2777" y="5403"/>
                    <a:pt x="386" y="99"/>
                  </a:cubicBezTo>
                  <a:cubicBezTo>
                    <a:pt x="349" y="41"/>
                    <a:pt x="280" y="0"/>
                    <a:pt x="208"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6"/>
            <p:cNvSpPr/>
            <p:nvPr/>
          </p:nvSpPr>
          <p:spPr>
            <a:xfrm>
              <a:off x="1202951" y="2260849"/>
              <a:ext cx="45362" cy="44826"/>
            </a:xfrm>
            <a:custGeom>
              <a:avLst/>
              <a:gdLst/>
              <a:ahLst/>
              <a:cxnLst/>
              <a:rect l="l" t="t" r="r" b="b"/>
              <a:pathLst>
                <a:path w="1609" h="1590" extrusionOk="0">
                  <a:moveTo>
                    <a:pt x="1030" y="0"/>
                  </a:moveTo>
                  <a:cubicBezTo>
                    <a:pt x="1030" y="0"/>
                    <a:pt x="1" y="837"/>
                    <a:pt x="645" y="1589"/>
                  </a:cubicBezTo>
                  <a:cubicBezTo>
                    <a:pt x="1609" y="1188"/>
                    <a:pt x="1030" y="0"/>
                    <a:pt x="103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6"/>
            <p:cNvSpPr/>
            <p:nvPr/>
          </p:nvSpPr>
          <p:spPr>
            <a:xfrm>
              <a:off x="1230579" y="2264514"/>
              <a:ext cx="44065" cy="22441"/>
            </a:xfrm>
            <a:custGeom>
              <a:avLst/>
              <a:gdLst/>
              <a:ahLst/>
              <a:cxnLst/>
              <a:rect l="l" t="t" r="r" b="b"/>
              <a:pathLst>
                <a:path w="1563" h="796" extrusionOk="0">
                  <a:moveTo>
                    <a:pt x="664" y="1"/>
                  </a:moveTo>
                  <a:cubicBezTo>
                    <a:pt x="312" y="1"/>
                    <a:pt x="0" y="129"/>
                    <a:pt x="0" y="129"/>
                  </a:cubicBezTo>
                  <a:cubicBezTo>
                    <a:pt x="0" y="129"/>
                    <a:pt x="472" y="796"/>
                    <a:pt x="1055" y="796"/>
                  </a:cubicBezTo>
                  <a:cubicBezTo>
                    <a:pt x="1218" y="796"/>
                    <a:pt x="1390" y="744"/>
                    <a:pt x="1562" y="611"/>
                  </a:cubicBezTo>
                  <a:cubicBezTo>
                    <a:pt x="1394" y="124"/>
                    <a:pt x="1010" y="1"/>
                    <a:pt x="66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6"/>
            <p:cNvSpPr/>
            <p:nvPr/>
          </p:nvSpPr>
          <p:spPr>
            <a:xfrm>
              <a:off x="1183920" y="2190959"/>
              <a:ext cx="82012" cy="56921"/>
            </a:xfrm>
            <a:custGeom>
              <a:avLst/>
              <a:gdLst/>
              <a:ahLst/>
              <a:cxnLst/>
              <a:rect l="l" t="t" r="r" b="b"/>
              <a:pathLst>
                <a:path w="2909" h="2019" extrusionOk="0">
                  <a:moveTo>
                    <a:pt x="1650" y="1"/>
                  </a:moveTo>
                  <a:cubicBezTo>
                    <a:pt x="1511" y="1"/>
                    <a:pt x="1367" y="18"/>
                    <a:pt x="1223" y="53"/>
                  </a:cubicBezTo>
                  <a:cubicBezTo>
                    <a:pt x="483" y="231"/>
                    <a:pt x="1" y="809"/>
                    <a:pt x="132" y="1338"/>
                  </a:cubicBezTo>
                  <a:cubicBezTo>
                    <a:pt x="233" y="1761"/>
                    <a:pt x="701" y="2019"/>
                    <a:pt x="1253" y="2019"/>
                  </a:cubicBezTo>
                  <a:cubicBezTo>
                    <a:pt x="1395" y="2019"/>
                    <a:pt x="1542" y="2002"/>
                    <a:pt x="1690" y="1966"/>
                  </a:cubicBezTo>
                  <a:cubicBezTo>
                    <a:pt x="2427" y="1789"/>
                    <a:pt x="2909" y="1210"/>
                    <a:pt x="2781" y="694"/>
                  </a:cubicBezTo>
                  <a:cubicBezTo>
                    <a:pt x="2680" y="271"/>
                    <a:pt x="2205" y="1"/>
                    <a:pt x="165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6"/>
            <p:cNvSpPr/>
            <p:nvPr/>
          </p:nvSpPr>
          <p:spPr>
            <a:xfrm>
              <a:off x="1171290" y="2200179"/>
              <a:ext cx="115082" cy="75471"/>
            </a:xfrm>
            <a:custGeom>
              <a:avLst/>
              <a:gdLst/>
              <a:ahLst/>
              <a:cxnLst/>
              <a:rect l="l" t="t" r="r" b="b"/>
              <a:pathLst>
                <a:path w="4082" h="2677" extrusionOk="0">
                  <a:moveTo>
                    <a:pt x="3534" y="0"/>
                  </a:moveTo>
                  <a:cubicBezTo>
                    <a:pt x="2956" y="208"/>
                    <a:pt x="2813" y="675"/>
                    <a:pt x="2813" y="675"/>
                  </a:cubicBezTo>
                  <a:cubicBezTo>
                    <a:pt x="2813" y="675"/>
                    <a:pt x="2443" y="115"/>
                    <a:pt x="1931" y="115"/>
                  </a:cubicBezTo>
                  <a:cubicBezTo>
                    <a:pt x="1888" y="115"/>
                    <a:pt x="1844" y="119"/>
                    <a:pt x="1799" y="127"/>
                  </a:cubicBezTo>
                  <a:cubicBezTo>
                    <a:pt x="1205" y="255"/>
                    <a:pt x="1139" y="1061"/>
                    <a:pt x="1139" y="1061"/>
                  </a:cubicBezTo>
                  <a:cubicBezTo>
                    <a:pt x="1139" y="1061"/>
                    <a:pt x="631" y="797"/>
                    <a:pt x="237" y="797"/>
                  </a:cubicBezTo>
                  <a:cubicBezTo>
                    <a:pt x="205" y="797"/>
                    <a:pt x="174" y="799"/>
                    <a:pt x="144" y="802"/>
                  </a:cubicBezTo>
                  <a:cubicBezTo>
                    <a:pt x="0" y="1545"/>
                    <a:pt x="795" y="2677"/>
                    <a:pt x="1954" y="2677"/>
                  </a:cubicBezTo>
                  <a:cubicBezTo>
                    <a:pt x="2101" y="2677"/>
                    <a:pt x="2254" y="2659"/>
                    <a:pt x="2412" y="2619"/>
                  </a:cubicBezTo>
                  <a:cubicBezTo>
                    <a:pt x="3600" y="2330"/>
                    <a:pt x="4082" y="833"/>
                    <a:pt x="353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6"/>
            <p:cNvSpPr/>
            <p:nvPr/>
          </p:nvSpPr>
          <p:spPr>
            <a:xfrm>
              <a:off x="1184174" y="2177371"/>
              <a:ext cx="23456" cy="17930"/>
            </a:xfrm>
            <a:custGeom>
              <a:avLst/>
              <a:gdLst/>
              <a:ahLst/>
              <a:cxnLst/>
              <a:rect l="l" t="t" r="r" b="b"/>
              <a:pathLst>
                <a:path w="832" h="636" extrusionOk="0">
                  <a:moveTo>
                    <a:pt x="433" y="1"/>
                  </a:moveTo>
                  <a:cubicBezTo>
                    <a:pt x="154" y="1"/>
                    <a:pt x="0" y="303"/>
                    <a:pt x="184" y="535"/>
                  </a:cubicBezTo>
                  <a:cubicBezTo>
                    <a:pt x="235" y="582"/>
                    <a:pt x="296" y="616"/>
                    <a:pt x="362" y="632"/>
                  </a:cubicBezTo>
                  <a:cubicBezTo>
                    <a:pt x="381" y="635"/>
                    <a:pt x="400" y="636"/>
                    <a:pt x="418" y="636"/>
                  </a:cubicBezTo>
                  <a:cubicBezTo>
                    <a:pt x="687" y="636"/>
                    <a:pt x="832" y="327"/>
                    <a:pt x="651" y="99"/>
                  </a:cubicBezTo>
                  <a:cubicBezTo>
                    <a:pt x="605" y="53"/>
                    <a:pt x="539" y="18"/>
                    <a:pt x="474" y="3"/>
                  </a:cubicBezTo>
                  <a:cubicBezTo>
                    <a:pt x="460" y="2"/>
                    <a:pt x="446" y="1"/>
                    <a:pt x="43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6"/>
            <p:cNvSpPr/>
            <p:nvPr/>
          </p:nvSpPr>
          <p:spPr>
            <a:xfrm>
              <a:off x="1202753" y="2156057"/>
              <a:ext cx="23484" cy="17930"/>
            </a:xfrm>
            <a:custGeom>
              <a:avLst/>
              <a:gdLst/>
              <a:ahLst/>
              <a:cxnLst/>
              <a:rect l="l" t="t" r="r" b="b"/>
              <a:pathLst>
                <a:path w="833" h="636" extrusionOk="0">
                  <a:moveTo>
                    <a:pt x="434" y="1"/>
                  </a:moveTo>
                  <a:cubicBezTo>
                    <a:pt x="154" y="1"/>
                    <a:pt x="1" y="303"/>
                    <a:pt x="185" y="535"/>
                  </a:cubicBezTo>
                  <a:cubicBezTo>
                    <a:pt x="235" y="582"/>
                    <a:pt x="297" y="632"/>
                    <a:pt x="362" y="632"/>
                  </a:cubicBezTo>
                  <a:cubicBezTo>
                    <a:pt x="382" y="635"/>
                    <a:pt x="400" y="636"/>
                    <a:pt x="418" y="636"/>
                  </a:cubicBezTo>
                  <a:cubicBezTo>
                    <a:pt x="688" y="636"/>
                    <a:pt x="832" y="327"/>
                    <a:pt x="652" y="99"/>
                  </a:cubicBezTo>
                  <a:cubicBezTo>
                    <a:pt x="602" y="53"/>
                    <a:pt x="540" y="22"/>
                    <a:pt x="474" y="3"/>
                  </a:cubicBezTo>
                  <a:cubicBezTo>
                    <a:pt x="460" y="2"/>
                    <a:pt x="447" y="1"/>
                    <a:pt x="43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6"/>
            <p:cNvSpPr/>
            <p:nvPr/>
          </p:nvSpPr>
          <p:spPr>
            <a:xfrm>
              <a:off x="1227788" y="2167390"/>
              <a:ext cx="23456" cy="17846"/>
            </a:xfrm>
            <a:custGeom>
              <a:avLst/>
              <a:gdLst/>
              <a:ahLst/>
              <a:cxnLst/>
              <a:rect l="l" t="t" r="r" b="b"/>
              <a:pathLst>
                <a:path w="832" h="633" extrusionOk="0">
                  <a:moveTo>
                    <a:pt x="410" y="1"/>
                  </a:moveTo>
                  <a:cubicBezTo>
                    <a:pt x="143" y="1"/>
                    <a:pt x="0" y="310"/>
                    <a:pt x="180" y="519"/>
                  </a:cubicBezTo>
                  <a:cubicBezTo>
                    <a:pt x="230" y="585"/>
                    <a:pt x="277" y="615"/>
                    <a:pt x="358" y="631"/>
                  </a:cubicBezTo>
                  <a:cubicBezTo>
                    <a:pt x="371" y="632"/>
                    <a:pt x="384" y="633"/>
                    <a:pt x="397" y="633"/>
                  </a:cubicBezTo>
                  <a:cubicBezTo>
                    <a:pt x="677" y="633"/>
                    <a:pt x="831" y="316"/>
                    <a:pt x="647" y="102"/>
                  </a:cubicBezTo>
                  <a:cubicBezTo>
                    <a:pt x="601" y="52"/>
                    <a:pt x="535" y="6"/>
                    <a:pt x="469" y="6"/>
                  </a:cubicBezTo>
                  <a:cubicBezTo>
                    <a:pt x="449" y="3"/>
                    <a:pt x="429" y="1"/>
                    <a:pt x="410"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6"/>
            <p:cNvSpPr/>
            <p:nvPr/>
          </p:nvSpPr>
          <p:spPr>
            <a:xfrm>
              <a:off x="1268640" y="2293045"/>
              <a:ext cx="72990" cy="93317"/>
            </a:xfrm>
            <a:custGeom>
              <a:avLst/>
              <a:gdLst/>
              <a:ahLst/>
              <a:cxnLst/>
              <a:rect l="l" t="t" r="r" b="b"/>
              <a:pathLst>
                <a:path w="2589" h="3310" extrusionOk="0">
                  <a:moveTo>
                    <a:pt x="2588" y="0"/>
                  </a:moveTo>
                  <a:cubicBezTo>
                    <a:pt x="2588" y="0"/>
                    <a:pt x="0" y="899"/>
                    <a:pt x="97" y="3309"/>
                  </a:cubicBezTo>
                  <a:cubicBezTo>
                    <a:pt x="2411" y="2908"/>
                    <a:pt x="2588" y="0"/>
                    <a:pt x="2588"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6"/>
            <p:cNvSpPr/>
            <p:nvPr/>
          </p:nvSpPr>
          <p:spPr>
            <a:xfrm>
              <a:off x="1267315" y="2336124"/>
              <a:ext cx="43106" cy="55680"/>
            </a:xfrm>
            <a:custGeom>
              <a:avLst/>
              <a:gdLst/>
              <a:ahLst/>
              <a:cxnLst/>
              <a:rect l="l" t="t" r="r" b="b"/>
              <a:pathLst>
                <a:path w="1529" h="1975" extrusionOk="0">
                  <a:moveTo>
                    <a:pt x="1393" y="1"/>
                  </a:moveTo>
                  <a:cubicBezTo>
                    <a:pt x="1357" y="1"/>
                    <a:pt x="1321" y="19"/>
                    <a:pt x="1301" y="46"/>
                  </a:cubicBezTo>
                  <a:lnTo>
                    <a:pt x="32" y="1797"/>
                  </a:lnTo>
                  <a:cubicBezTo>
                    <a:pt x="1" y="1847"/>
                    <a:pt x="1" y="1909"/>
                    <a:pt x="66" y="1943"/>
                  </a:cubicBezTo>
                  <a:cubicBezTo>
                    <a:pt x="82" y="1959"/>
                    <a:pt x="97" y="1974"/>
                    <a:pt x="128" y="1974"/>
                  </a:cubicBezTo>
                  <a:cubicBezTo>
                    <a:pt x="163" y="1974"/>
                    <a:pt x="194" y="1959"/>
                    <a:pt x="209" y="1928"/>
                  </a:cubicBezTo>
                  <a:lnTo>
                    <a:pt x="1478" y="173"/>
                  </a:lnTo>
                  <a:cubicBezTo>
                    <a:pt x="1528" y="127"/>
                    <a:pt x="1513" y="61"/>
                    <a:pt x="1463" y="30"/>
                  </a:cubicBezTo>
                  <a:cubicBezTo>
                    <a:pt x="1444" y="10"/>
                    <a:pt x="1419" y="1"/>
                    <a:pt x="139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6"/>
            <p:cNvSpPr/>
            <p:nvPr/>
          </p:nvSpPr>
          <p:spPr>
            <a:xfrm>
              <a:off x="1172164" y="2578469"/>
              <a:ext cx="198052" cy="429992"/>
            </a:xfrm>
            <a:custGeom>
              <a:avLst/>
              <a:gdLst/>
              <a:ahLst/>
              <a:cxnLst/>
              <a:rect l="l" t="t" r="r" b="b"/>
              <a:pathLst>
                <a:path w="7025" h="15252" extrusionOk="0">
                  <a:moveTo>
                    <a:pt x="1" y="1"/>
                  </a:moveTo>
                  <a:lnTo>
                    <a:pt x="1" y="15252"/>
                  </a:lnTo>
                  <a:lnTo>
                    <a:pt x="7025" y="15252"/>
                  </a:lnTo>
                  <a:lnTo>
                    <a:pt x="7025"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6"/>
            <p:cNvSpPr/>
            <p:nvPr/>
          </p:nvSpPr>
          <p:spPr>
            <a:xfrm>
              <a:off x="1172164" y="2599247"/>
              <a:ext cx="198052" cy="47645"/>
            </a:xfrm>
            <a:custGeom>
              <a:avLst/>
              <a:gdLst/>
              <a:ahLst/>
              <a:cxnLst/>
              <a:rect l="l" t="t" r="r" b="b"/>
              <a:pathLst>
                <a:path w="7025" h="1690" extrusionOk="0">
                  <a:moveTo>
                    <a:pt x="1" y="0"/>
                  </a:moveTo>
                  <a:lnTo>
                    <a:pt x="1" y="1690"/>
                  </a:lnTo>
                  <a:lnTo>
                    <a:pt x="7025" y="1350"/>
                  </a:lnTo>
                  <a:lnTo>
                    <a:pt x="7025" y="243"/>
                  </a:lnTo>
                  <a:lnTo>
                    <a:pt x="1"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6"/>
            <p:cNvSpPr/>
            <p:nvPr/>
          </p:nvSpPr>
          <p:spPr>
            <a:xfrm>
              <a:off x="1171318" y="2687208"/>
              <a:ext cx="874" cy="179022"/>
            </a:xfrm>
            <a:custGeom>
              <a:avLst/>
              <a:gdLst/>
              <a:ahLst/>
              <a:cxnLst/>
              <a:rect l="l" t="t" r="r" b="b"/>
              <a:pathLst>
                <a:path w="31" h="6350" extrusionOk="0">
                  <a:moveTo>
                    <a:pt x="0" y="1"/>
                  </a:moveTo>
                  <a:lnTo>
                    <a:pt x="16" y="6350"/>
                  </a:lnTo>
                  <a:lnTo>
                    <a:pt x="31" y="6350"/>
                  </a:lnTo>
                  <a:lnTo>
                    <a:pt x="31"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6"/>
            <p:cNvSpPr/>
            <p:nvPr/>
          </p:nvSpPr>
          <p:spPr>
            <a:xfrm>
              <a:off x="1172164" y="2682641"/>
              <a:ext cx="198052" cy="183590"/>
            </a:xfrm>
            <a:custGeom>
              <a:avLst/>
              <a:gdLst/>
              <a:ahLst/>
              <a:cxnLst/>
              <a:rect l="l" t="t" r="r" b="b"/>
              <a:pathLst>
                <a:path w="7025" h="6512" extrusionOk="0">
                  <a:moveTo>
                    <a:pt x="7009" y="1"/>
                  </a:moveTo>
                  <a:lnTo>
                    <a:pt x="1" y="163"/>
                  </a:lnTo>
                  <a:lnTo>
                    <a:pt x="1" y="6512"/>
                  </a:lnTo>
                  <a:lnTo>
                    <a:pt x="7025" y="6512"/>
                  </a:lnTo>
                  <a:lnTo>
                    <a:pt x="7009"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6"/>
            <p:cNvSpPr/>
            <p:nvPr/>
          </p:nvSpPr>
          <p:spPr>
            <a:xfrm>
              <a:off x="1128240" y="2866204"/>
              <a:ext cx="286774" cy="166279"/>
            </a:xfrm>
            <a:custGeom>
              <a:avLst/>
              <a:gdLst/>
              <a:ahLst/>
              <a:cxnLst/>
              <a:rect l="l" t="t" r="r" b="b"/>
              <a:pathLst>
                <a:path w="10172" h="5898" extrusionOk="0">
                  <a:moveTo>
                    <a:pt x="1" y="1"/>
                  </a:moveTo>
                  <a:lnTo>
                    <a:pt x="16" y="5127"/>
                  </a:lnTo>
                  <a:cubicBezTo>
                    <a:pt x="16" y="5543"/>
                    <a:pt x="352" y="5898"/>
                    <a:pt x="788" y="5898"/>
                  </a:cubicBezTo>
                  <a:lnTo>
                    <a:pt x="9416" y="5898"/>
                  </a:lnTo>
                  <a:cubicBezTo>
                    <a:pt x="9836" y="5898"/>
                    <a:pt x="10172" y="5543"/>
                    <a:pt x="10172" y="5127"/>
                  </a:cubicBezTo>
                  <a:lnTo>
                    <a:pt x="10156" y="1"/>
                  </a:lnTo>
                  <a:lnTo>
                    <a:pt x="8583" y="1"/>
                  </a:lnTo>
                  <a:lnTo>
                    <a:pt x="8583" y="5046"/>
                  </a:lnTo>
                  <a:lnTo>
                    <a:pt x="1559" y="5046"/>
                  </a:lnTo>
                  <a:lnTo>
                    <a:pt x="1544" y="1"/>
                  </a:lnTo>
                  <a:close/>
                </a:path>
              </a:pathLst>
            </a:custGeom>
            <a:solidFill>
              <a:srgbClr val="5F8343">
                <a:alpha val="31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6"/>
            <p:cNvSpPr/>
            <p:nvPr/>
          </p:nvSpPr>
          <p:spPr>
            <a:xfrm>
              <a:off x="1370190" y="2866204"/>
              <a:ext cx="28" cy="142259"/>
            </a:xfrm>
            <a:custGeom>
              <a:avLst/>
              <a:gdLst/>
              <a:ahLst/>
              <a:cxnLst/>
              <a:rect l="l" t="t" r="r" b="b"/>
              <a:pathLst>
                <a:path w="1" h="5046" extrusionOk="0">
                  <a:moveTo>
                    <a:pt x="1" y="1"/>
                  </a:moveTo>
                  <a:lnTo>
                    <a:pt x="1" y="1"/>
                  </a:lnTo>
                  <a:lnTo>
                    <a:pt x="1" y="5046"/>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6"/>
            <p:cNvSpPr/>
            <p:nvPr/>
          </p:nvSpPr>
          <p:spPr>
            <a:xfrm>
              <a:off x="1171741" y="2866204"/>
              <a:ext cx="451" cy="142259"/>
            </a:xfrm>
            <a:custGeom>
              <a:avLst/>
              <a:gdLst/>
              <a:ahLst/>
              <a:cxnLst/>
              <a:rect l="l" t="t" r="r" b="b"/>
              <a:pathLst>
                <a:path w="16" h="5046" extrusionOk="0">
                  <a:moveTo>
                    <a:pt x="1" y="1"/>
                  </a:moveTo>
                  <a:lnTo>
                    <a:pt x="16" y="5046"/>
                  </a:lnTo>
                  <a:lnTo>
                    <a:pt x="16" y="1"/>
                  </a:lnTo>
                  <a:close/>
                </a:path>
              </a:pathLst>
            </a:custGeom>
            <a:solidFill>
              <a:srgbClr val="91A5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6"/>
            <p:cNvSpPr/>
            <p:nvPr/>
          </p:nvSpPr>
          <p:spPr>
            <a:xfrm>
              <a:off x="1172164" y="2866204"/>
              <a:ext cx="198052" cy="142259"/>
            </a:xfrm>
            <a:custGeom>
              <a:avLst/>
              <a:gdLst/>
              <a:ahLst/>
              <a:cxnLst/>
              <a:rect l="l" t="t" r="r" b="b"/>
              <a:pathLst>
                <a:path w="7025" h="5046" extrusionOk="0">
                  <a:moveTo>
                    <a:pt x="1" y="1"/>
                  </a:moveTo>
                  <a:lnTo>
                    <a:pt x="1" y="5046"/>
                  </a:lnTo>
                  <a:lnTo>
                    <a:pt x="7025" y="5046"/>
                  </a:lnTo>
                  <a:lnTo>
                    <a:pt x="7025" y="1"/>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6"/>
            <p:cNvSpPr/>
            <p:nvPr/>
          </p:nvSpPr>
          <p:spPr>
            <a:xfrm>
              <a:off x="1216991" y="2391776"/>
              <a:ext cx="151817" cy="138228"/>
            </a:xfrm>
            <a:custGeom>
              <a:avLst/>
              <a:gdLst/>
              <a:ahLst/>
              <a:cxnLst/>
              <a:rect l="l" t="t" r="r" b="b"/>
              <a:pathLst>
                <a:path w="5385" h="4903" extrusionOk="0">
                  <a:moveTo>
                    <a:pt x="5254" y="0"/>
                  </a:moveTo>
                  <a:cubicBezTo>
                    <a:pt x="5218" y="0"/>
                    <a:pt x="5182" y="22"/>
                    <a:pt x="5161" y="66"/>
                  </a:cubicBezTo>
                  <a:lnTo>
                    <a:pt x="2334" y="4501"/>
                  </a:lnTo>
                  <a:lnTo>
                    <a:pt x="228" y="1431"/>
                  </a:lnTo>
                  <a:cubicBezTo>
                    <a:pt x="199" y="1402"/>
                    <a:pt x="166" y="1385"/>
                    <a:pt x="134" y="1385"/>
                  </a:cubicBezTo>
                  <a:cubicBezTo>
                    <a:pt x="110" y="1385"/>
                    <a:pt x="87" y="1394"/>
                    <a:pt x="66" y="1416"/>
                  </a:cubicBezTo>
                  <a:cubicBezTo>
                    <a:pt x="19" y="1447"/>
                    <a:pt x="0" y="1512"/>
                    <a:pt x="35" y="1558"/>
                  </a:cubicBezTo>
                  <a:lnTo>
                    <a:pt x="2334" y="4903"/>
                  </a:lnTo>
                  <a:lnTo>
                    <a:pt x="5338" y="178"/>
                  </a:lnTo>
                  <a:cubicBezTo>
                    <a:pt x="5385" y="128"/>
                    <a:pt x="5369" y="66"/>
                    <a:pt x="5304" y="16"/>
                  </a:cubicBezTo>
                  <a:cubicBezTo>
                    <a:pt x="5288" y="6"/>
                    <a:pt x="5271" y="0"/>
                    <a:pt x="5254"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6"/>
            <p:cNvSpPr/>
            <p:nvPr/>
          </p:nvSpPr>
          <p:spPr>
            <a:xfrm>
              <a:off x="1185781" y="2506803"/>
              <a:ext cx="10008" cy="161402"/>
            </a:xfrm>
            <a:custGeom>
              <a:avLst/>
              <a:gdLst/>
              <a:ahLst/>
              <a:cxnLst/>
              <a:rect l="l" t="t" r="r" b="b"/>
              <a:pathLst>
                <a:path w="355" h="5725" extrusionOk="0">
                  <a:moveTo>
                    <a:pt x="178" y="1"/>
                  </a:moveTo>
                  <a:cubicBezTo>
                    <a:pt x="81" y="1"/>
                    <a:pt x="0" y="82"/>
                    <a:pt x="0" y="178"/>
                  </a:cubicBezTo>
                  <a:lnTo>
                    <a:pt x="0" y="5532"/>
                  </a:lnTo>
                  <a:cubicBezTo>
                    <a:pt x="0" y="5644"/>
                    <a:pt x="81" y="5725"/>
                    <a:pt x="178" y="5725"/>
                  </a:cubicBezTo>
                  <a:cubicBezTo>
                    <a:pt x="274" y="5725"/>
                    <a:pt x="355" y="5644"/>
                    <a:pt x="355" y="5532"/>
                  </a:cubicBezTo>
                  <a:lnTo>
                    <a:pt x="355" y="178"/>
                  </a:lnTo>
                  <a:cubicBezTo>
                    <a:pt x="355" y="82"/>
                    <a:pt x="274" y="1"/>
                    <a:pt x="178"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4" name="Google Shape;1154;p36"/>
          <p:cNvGrpSpPr/>
          <p:nvPr/>
        </p:nvGrpSpPr>
        <p:grpSpPr>
          <a:xfrm>
            <a:off x="8223010" y="3575586"/>
            <a:ext cx="706422" cy="1386765"/>
            <a:chOff x="415133" y="2174439"/>
            <a:chExt cx="444430" cy="872509"/>
          </a:xfrm>
        </p:grpSpPr>
        <p:sp>
          <p:nvSpPr>
            <p:cNvPr id="1155" name="Google Shape;1155;p36"/>
            <p:cNvSpPr/>
            <p:nvPr/>
          </p:nvSpPr>
          <p:spPr>
            <a:xfrm>
              <a:off x="623026" y="2441508"/>
              <a:ext cx="104651" cy="181362"/>
            </a:xfrm>
            <a:custGeom>
              <a:avLst/>
              <a:gdLst/>
              <a:ahLst/>
              <a:cxnLst/>
              <a:rect l="l" t="t" r="r" b="b"/>
              <a:pathLst>
                <a:path w="3712" h="6433" extrusionOk="0">
                  <a:moveTo>
                    <a:pt x="3530" y="1"/>
                  </a:moveTo>
                  <a:cubicBezTo>
                    <a:pt x="3521" y="1"/>
                    <a:pt x="3512" y="1"/>
                    <a:pt x="3503" y="3"/>
                  </a:cubicBezTo>
                  <a:cubicBezTo>
                    <a:pt x="1945" y="99"/>
                    <a:pt x="869" y="1210"/>
                    <a:pt x="371" y="3250"/>
                  </a:cubicBezTo>
                  <a:cubicBezTo>
                    <a:pt x="1" y="4747"/>
                    <a:pt x="82" y="6193"/>
                    <a:pt x="97" y="6255"/>
                  </a:cubicBezTo>
                  <a:cubicBezTo>
                    <a:pt x="97" y="6351"/>
                    <a:pt x="178" y="6432"/>
                    <a:pt x="275" y="6432"/>
                  </a:cubicBezTo>
                  <a:lnTo>
                    <a:pt x="290" y="6432"/>
                  </a:lnTo>
                  <a:cubicBezTo>
                    <a:pt x="387" y="6417"/>
                    <a:pt x="468" y="6336"/>
                    <a:pt x="468" y="6240"/>
                  </a:cubicBezTo>
                  <a:cubicBezTo>
                    <a:pt x="468" y="6174"/>
                    <a:pt x="178" y="566"/>
                    <a:pt x="3538" y="373"/>
                  </a:cubicBezTo>
                  <a:cubicBezTo>
                    <a:pt x="3634" y="373"/>
                    <a:pt x="3711" y="277"/>
                    <a:pt x="3711" y="180"/>
                  </a:cubicBezTo>
                  <a:cubicBezTo>
                    <a:pt x="3697" y="78"/>
                    <a:pt x="3628" y="1"/>
                    <a:pt x="353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6"/>
            <p:cNvSpPr/>
            <p:nvPr/>
          </p:nvSpPr>
          <p:spPr>
            <a:xfrm>
              <a:off x="484825" y="2501841"/>
              <a:ext cx="92020" cy="110599"/>
            </a:xfrm>
            <a:custGeom>
              <a:avLst/>
              <a:gdLst/>
              <a:ahLst/>
              <a:cxnLst/>
              <a:rect l="l" t="t" r="r" b="b"/>
              <a:pathLst>
                <a:path w="3264" h="3923" extrusionOk="0">
                  <a:moveTo>
                    <a:pt x="192" y="1"/>
                  </a:moveTo>
                  <a:cubicBezTo>
                    <a:pt x="97" y="1"/>
                    <a:pt x="30" y="75"/>
                    <a:pt x="16" y="162"/>
                  </a:cubicBezTo>
                  <a:cubicBezTo>
                    <a:pt x="1" y="258"/>
                    <a:pt x="82" y="354"/>
                    <a:pt x="193" y="370"/>
                  </a:cubicBezTo>
                  <a:cubicBezTo>
                    <a:pt x="1304" y="466"/>
                    <a:pt x="2091" y="1045"/>
                    <a:pt x="2492" y="2106"/>
                  </a:cubicBezTo>
                  <a:cubicBezTo>
                    <a:pt x="2797" y="2912"/>
                    <a:pt x="2766" y="3714"/>
                    <a:pt x="2766" y="3714"/>
                  </a:cubicBezTo>
                  <a:cubicBezTo>
                    <a:pt x="2766" y="3826"/>
                    <a:pt x="2847" y="3907"/>
                    <a:pt x="2944" y="3922"/>
                  </a:cubicBezTo>
                  <a:lnTo>
                    <a:pt x="2959" y="3922"/>
                  </a:lnTo>
                  <a:cubicBezTo>
                    <a:pt x="3055" y="3922"/>
                    <a:pt x="3136" y="3841"/>
                    <a:pt x="3136" y="3745"/>
                  </a:cubicBezTo>
                  <a:cubicBezTo>
                    <a:pt x="3136" y="3698"/>
                    <a:pt x="3264" y="258"/>
                    <a:pt x="224" y="3"/>
                  </a:cubicBezTo>
                  <a:cubicBezTo>
                    <a:pt x="213" y="1"/>
                    <a:pt x="202" y="1"/>
                    <a:pt x="192"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6"/>
            <p:cNvSpPr/>
            <p:nvPr/>
          </p:nvSpPr>
          <p:spPr>
            <a:xfrm>
              <a:off x="504306" y="2354618"/>
              <a:ext cx="106032" cy="283250"/>
            </a:xfrm>
            <a:custGeom>
              <a:avLst/>
              <a:gdLst/>
              <a:ahLst/>
              <a:cxnLst/>
              <a:rect l="l" t="t" r="r" b="b"/>
              <a:pathLst>
                <a:path w="3761" h="10047" extrusionOk="0">
                  <a:moveTo>
                    <a:pt x="210" y="0"/>
                  </a:moveTo>
                  <a:cubicBezTo>
                    <a:pt x="162" y="0"/>
                    <a:pt x="114" y="16"/>
                    <a:pt x="81" y="49"/>
                  </a:cubicBezTo>
                  <a:cubicBezTo>
                    <a:pt x="0" y="130"/>
                    <a:pt x="0" y="242"/>
                    <a:pt x="81" y="323"/>
                  </a:cubicBezTo>
                  <a:cubicBezTo>
                    <a:pt x="2137" y="2313"/>
                    <a:pt x="2862" y="4790"/>
                    <a:pt x="3101" y="6525"/>
                  </a:cubicBezTo>
                  <a:cubicBezTo>
                    <a:pt x="3375" y="8388"/>
                    <a:pt x="3167" y="9819"/>
                    <a:pt x="3167" y="9819"/>
                  </a:cubicBezTo>
                  <a:cubicBezTo>
                    <a:pt x="3136" y="9931"/>
                    <a:pt x="3217" y="10027"/>
                    <a:pt x="3313" y="10047"/>
                  </a:cubicBezTo>
                  <a:lnTo>
                    <a:pt x="3344" y="10047"/>
                  </a:lnTo>
                  <a:cubicBezTo>
                    <a:pt x="3441" y="10047"/>
                    <a:pt x="3522" y="9981"/>
                    <a:pt x="3522" y="9885"/>
                  </a:cubicBezTo>
                  <a:cubicBezTo>
                    <a:pt x="3537" y="9819"/>
                    <a:pt x="3761" y="8407"/>
                    <a:pt x="3487" y="6479"/>
                  </a:cubicBezTo>
                  <a:cubicBezTo>
                    <a:pt x="3232" y="4693"/>
                    <a:pt x="2476" y="2140"/>
                    <a:pt x="339" y="49"/>
                  </a:cubicBezTo>
                  <a:cubicBezTo>
                    <a:pt x="307" y="16"/>
                    <a:pt x="258" y="0"/>
                    <a:pt x="2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6"/>
            <p:cNvSpPr/>
            <p:nvPr/>
          </p:nvSpPr>
          <p:spPr>
            <a:xfrm>
              <a:off x="485276" y="2592931"/>
              <a:ext cx="231517" cy="56695"/>
            </a:xfrm>
            <a:custGeom>
              <a:avLst/>
              <a:gdLst/>
              <a:ahLst/>
              <a:cxnLst/>
              <a:rect l="l" t="t" r="r" b="b"/>
              <a:pathLst>
                <a:path w="8212" h="2011" extrusionOk="0">
                  <a:moveTo>
                    <a:pt x="3954" y="1"/>
                  </a:moveTo>
                  <a:cubicBezTo>
                    <a:pt x="2669" y="1"/>
                    <a:pt x="1593" y="595"/>
                    <a:pt x="883" y="1112"/>
                  </a:cubicBezTo>
                  <a:cubicBezTo>
                    <a:pt x="324" y="1528"/>
                    <a:pt x="0" y="1914"/>
                    <a:pt x="0" y="1914"/>
                  </a:cubicBezTo>
                  <a:lnTo>
                    <a:pt x="8212" y="2010"/>
                  </a:lnTo>
                  <a:cubicBezTo>
                    <a:pt x="8212" y="2010"/>
                    <a:pt x="7633" y="1416"/>
                    <a:pt x="6734" y="869"/>
                  </a:cubicBezTo>
                  <a:cubicBezTo>
                    <a:pt x="5978" y="417"/>
                    <a:pt x="4999" y="1"/>
                    <a:pt x="3954"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6"/>
            <p:cNvSpPr/>
            <p:nvPr/>
          </p:nvSpPr>
          <p:spPr>
            <a:xfrm>
              <a:off x="491140" y="2617403"/>
              <a:ext cx="215757" cy="23202"/>
            </a:xfrm>
            <a:custGeom>
              <a:avLst/>
              <a:gdLst/>
              <a:ahLst/>
              <a:cxnLst/>
              <a:rect l="l" t="t" r="r" b="b"/>
              <a:pathLst>
                <a:path w="7653" h="823" extrusionOk="0">
                  <a:moveTo>
                    <a:pt x="6526" y="1"/>
                  </a:moveTo>
                  <a:cubicBezTo>
                    <a:pt x="5547" y="417"/>
                    <a:pt x="4455" y="548"/>
                    <a:pt x="3456" y="548"/>
                  </a:cubicBezTo>
                  <a:cubicBezTo>
                    <a:pt x="2268" y="548"/>
                    <a:pt x="1238" y="355"/>
                    <a:pt x="675" y="244"/>
                  </a:cubicBezTo>
                  <a:cubicBezTo>
                    <a:pt x="386" y="467"/>
                    <a:pt x="162" y="660"/>
                    <a:pt x="0" y="822"/>
                  </a:cubicBezTo>
                  <a:lnTo>
                    <a:pt x="7653" y="822"/>
                  </a:lnTo>
                  <a:cubicBezTo>
                    <a:pt x="7394" y="595"/>
                    <a:pt x="7009" y="290"/>
                    <a:pt x="6526"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6"/>
            <p:cNvSpPr/>
            <p:nvPr/>
          </p:nvSpPr>
          <p:spPr>
            <a:xfrm>
              <a:off x="475381" y="2640577"/>
              <a:ext cx="384179" cy="387337"/>
            </a:xfrm>
            <a:custGeom>
              <a:avLst/>
              <a:gdLst/>
              <a:ahLst/>
              <a:cxnLst/>
              <a:rect l="l" t="t" r="r" b="b"/>
              <a:pathLst>
                <a:path w="13627" h="13739" extrusionOk="0">
                  <a:moveTo>
                    <a:pt x="0" y="0"/>
                  </a:moveTo>
                  <a:lnTo>
                    <a:pt x="513" y="7938"/>
                  </a:lnTo>
                  <a:lnTo>
                    <a:pt x="594" y="9095"/>
                  </a:lnTo>
                  <a:lnTo>
                    <a:pt x="706" y="10734"/>
                  </a:lnTo>
                  <a:lnTo>
                    <a:pt x="752" y="11521"/>
                  </a:lnTo>
                  <a:lnTo>
                    <a:pt x="752" y="13739"/>
                  </a:lnTo>
                  <a:lnTo>
                    <a:pt x="13627" y="13739"/>
                  </a:lnTo>
                  <a:cubicBezTo>
                    <a:pt x="13627" y="13739"/>
                    <a:pt x="13627" y="13481"/>
                    <a:pt x="13577" y="13095"/>
                  </a:cubicBezTo>
                  <a:cubicBezTo>
                    <a:pt x="13500" y="12470"/>
                    <a:pt x="13288" y="11537"/>
                    <a:pt x="12775" y="11054"/>
                  </a:cubicBezTo>
                  <a:cubicBezTo>
                    <a:pt x="12277" y="10572"/>
                    <a:pt x="10268" y="9720"/>
                    <a:pt x="8983" y="9111"/>
                  </a:cubicBezTo>
                  <a:cubicBezTo>
                    <a:pt x="8613" y="8949"/>
                    <a:pt x="8389" y="8582"/>
                    <a:pt x="8420" y="8177"/>
                  </a:cubicBezTo>
                  <a:lnTo>
                    <a:pt x="8532" y="6345"/>
                  </a:lnTo>
                  <a:lnTo>
                    <a:pt x="8597" y="5446"/>
                  </a:lnTo>
                  <a:lnTo>
                    <a:pt x="8678" y="4320"/>
                  </a:lnTo>
                  <a:lnTo>
                    <a:pt x="8725" y="3406"/>
                  </a:lnTo>
                  <a:lnTo>
                    <a:pt x="8948" y="0"/>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6"/>
            <p:cNvSpPr/>
            <p:nvPr/>
          </p:nvSpPr>
          <p:spPr>
            <a:xfrm>
              <a:off x="604870" y="2736573"/>
              <a:ext cx="116491" cy="25824"/>
            </a:xfrm>
            <a:custGeom>
              <a:avLst/>
              <a:gdLst/>
              <a:ahLst/>
              <a:cxnLst/>
              <a:rect l="l" t="t" r="r" b="b"/>
              <a:pathLst>
                <a:path w="4132" h="916" extrusionOk="0">
                  <a:moveTo>
                    <a:pt x="452" y="1"/>
                  </a:moveTo>
                  <a:cubicBezTo>
                    <a:pt x="325" y="1"/>
                    <a:pt x="209" y="67"/>
                    <a:pt x="132" y="144"/>
                  </a:cubicBezTo>
                  <a:cubicBezTo>
                    <a:pt x="51" y="225"/>
                    <a:pt x="1" y="337"/>
                    <a:pt x="1" y="468"/>
                  </a:cubicBezTo>
                  <a:cubicBezTo>
                    <a:pt x="1" y="707"/>
                    <a:pt x="209" y="915"/>
                    <a:pt x="452" y="915"/>
                  </a:cubicBezTo>
                  <a:lnTo>
                    <a:pt x="4085" y="915"/>
                  </a:lnTo>
                  <a:lnTo>
                    <a:pt x="4132" y="1"/>
                  </a:ln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6"/>
            <p:cNvSpPr/>
            <p:nvPr/>
          </p:nvSpPr>
          <p:spPr>
            <a:xfrm>
              <a:off x="604870" y="2794115"/>
              <a:ext cx="112911" cy="25373"/>
            </a:xfrm>
            <a:custGeom>
              <a:avLst/>
              <a:gdLst/>
              <a:ahLst/>
              <a:cxnLst/>
              <a:rect l="l" t="t" r="r" b="b"/>
              <a:pathLst>
                <a:path w="4005" h="900" extrusionOk="0">
                  <a:moveTo>
                    <a:pt x="452" y="0"/>
                  </a:moveTo>
                  <a:cubicBezTo>
                    <a:pt x="325" y="0"/>
                    <a:pt x="209" y="50"/>
                    <a:pt x="132" y="128"/>
                  </a:cubicBezTo>
                  <a:cubicBezTo>
                    <a:pt x="51" y="209"/>
                    <a:pt x="1" y="320"/>
                    <a:pt x="1" y="452"/>
                  </a:cubicBezTo>
                  <a:cubicBezTo>
                    <a:pt x="1" y="706"/>
                    <a:pt x="209" y="899"/>
                    <a:pt x="452" y="899"/>
                  </a:cubicBezTo>
                  <a:lnTo>
                    <a:pt x="3939" y="899"/>
                  </a:lnTo>
                  <a:lnTo>
                    <a:pt x="4004" y="0"/>
                  </a:ln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6"/>
            <p:cNvSpPr/>
            <p:nvPr/>
          </p:nvSpPr>
          <p:spPr>
            <a:xfrm>
              <a:off x="496582" y="3027917"/>
              <a:ext cx="112009" cy="19030"/>
            </a:xfrm>
            <a:custGeom>
              <a:avLst/>
              <a:gdLst/>
              <a:ahLst/>
              <a:cxnLst/>
              <a:rect l="l" t="t" r="r" b="b"/>
              <a:pathLst>
                <a:path w="3973" h="675" extrusionOk="0">
                  <a:moveTo>
                    <a:pt x="0" y="0"/>
                  </a:moveTo>
                  <a:cubicBezTo>
                    <a:pt x="0" y="370"/>
                    <a:pt x="309" y="675"/>
                    <a:pt x="675" y="675"/>
                  </a:cubicBezTo>
                  <a:lnTo>
                    <a:pt x="3298" y="675"/>
                  </a:lnTo>
                  <a:cubicBezTo>
                    <a:pt x="3664" y="675"/>
                    <a:pt x="3973" y="370"/>
                    <a:pt x="3973"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6"/>
            <p:cNvSpPr/>
            <p:nvPr/>
          </p:nvSpPr>
          <p:spPr>
            <a:xfrm>
              <a:off x="629792" y="3027917"/>
              <a:ext cx="229769" cy="19030"/>
            </a:xfrm>
            <a:custGeom>
              <a:avLst/>
              <a:gdLst/>
              <a:ahLst/>
              <a:cxnLst/>
              <a:rect l="l" t="t" r="r" b="b"/>
              <a:pathLst>
                <a:path w="8150" h="675" extrusionOk="0">
                  <a:moveTo>
                    <a:pt x="0" y="0"/>
                  </a:moveTo>
                  <a:cubicBezTo>
                    <a:pt x="0" y="370"/>
                    <a:pt x="309" y="675"/>
                    <a:pt x="675" y="675"/>
                  </a:cubicBezTo>
                  <a:lnTo>
                    <a:pt x="7475" y="675"/>
                  </a:lnTo>
                  <a:cubicBezTo>
                    <a:pt x="7845" y="675"/>
                    <a:pt x="8150" y="370"/>
                    <a:pt x="8150"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6"/>
            <p:cNvSpPr/>
            <p:nvPr/>
          </p:nvSpPr>
          <p:spPr>
            <a:xfrm>
              <a:off x="438617" y="2640577"/>
              <a:ext cx="315812" cy="75415"/>
            </a:xfrm>
            <a:custGeom>
              <a:avLst/>
              <a:gdLst/>
              <a:ahLst/>
              <a:cxnLst/>
              <a:rect l="l" t="t" r="r" b="b"/>
              <a:pathLst>
                <a:path w="11202" h="2675" extrusionOk="0">
                  <a:moveTo>
                    <a:pt x="1304" y="0"/>
                  </a:moveTo>
                  <a:cubicBezTo>
                    <a:pt x="1304" y="0"/>
                    <a:pt x="0" y="2264"/>
                    <a:pt x="355" y="2507"/>
                  </a:cubicBezTo>
                  <a:cubicBezTo>
                    <a:pt x="519" y="2606"/>
                    <a:pt x="948" y="2675"/>
                    <a:pt x="1456" y="2675"/>
                  </a:cubicBezTo>
                  <a:cubicBezTo>
                    <a:pt x="2094" y="2675"/>
                    <a:pt x="2856" y="2567"/>
                    <a:pt x="3375" y="2280"/>
                  </a:cubicBezTo>
                  <a:cubicBezTo>
                    <a:pt x="4309" y="1767"/>
                    <a:pt x="4629" y="594"/>
                    <a:pt x="4629" y="594"/>
                  </a:cubicBezTo>
                  <a:cubicBezTo>
                    <a:pt x="4629" y="594"/>
                    <a:pt x="5030" y="1412"/>
                    <a:pt x="5624" y="1605"/>
                  </a:cubicBezTo>
                  <a:cubicBezTo>
                    <a:pt x="5950" y="1710"/>
                    <a:pt x="7351" y="1768"/>
                    <a:pt x="8619" y="1768"/>
                  </a:cubicBezTo>
                  <a:cubicBezTo>
                    <a:pt x="9679" y="1768"/>
                    <a:pt x="10647" y="1727"/>
                    <a:pt x="10816" y="1639"/>
                  </a:cubicBezTo>
                  <a:cubicBezTo>
                    <a:pt x="11201" y="1447"/>
                    <a:pt x="10252" y="0"/>
                    <a:pt x="1025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6"/>
            <p:cNvSpPr/>
            <p:nvPr/>
          </p:nvSpPr>
          <p:spPr>
            <a:xfrm>
              <a:off x="858125" y="3009733"/>
              <a:ext cx="1438" cy="18184"/>
            </a:xfrm>
            <a:custGeom>
              <a:avLst/>
              <a:gdLst/>
              <a:ahLst/>
              <a:cxnLst/>
              <a:rect l="l" t="t" r="r" b="b"/>
              <a:pathLst>
                <a:path w="51" h="645" extrusionOk="0">
                  <a:moveTo>
                    <a:pt x="1" y="1"/>
                  </a:moveTo>
                  <a:cubicBezTo>
                    <a:pt x="51" y="387"/>
                    <a:pt x="51" y="645"/>
                    <a:pt x="51" y="645"/>
                  </a:cubicBezTo>
                  <a:cubicBezTo>
                    <a:pt x="51" y="645"/>
                    <a:pt x="51" y="371"/>
                    <a:pt x="1" y="1"/>
                  </a:cubicBez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6"/>
            <p:cNvSpPr/>
            <p:nvPr/>
          </p:nvSpPr>
          <p:spPr>
            <a:xfrm>
              <a:off x="495257" y="2943198"/>
              <a:ext cx="364303" cy="84718"/>
            </a:xfrm>
            <a:custGeom>
              <a:avLst/>
              <a:gdLst/>
              <a:ahLst/>
              <a:cxnLst/>
              <a:rect l="l" t="t" r="r" b="b"/>
              <a:pathLst>
                <a:path w="12922" h="3005" extrusionOk="0">
                  <a:moveTo>
                    <a:pt x="1" y="0"/>
                  </a:moveTo>
                  <a:lnTo>
                    <a:pt x="47" y="787"/>
                  </a:lnTo>
                  <a:lnTo>
                    <a:pt x="47" y="3005"/>
                  </a:lnTo>
                  <a:lnTo>
                    <a:pt x="12922" y="3005"/>
                  </a:lnTo>
                  <a:cubicBezTo>
                    <a:pt x="12922" y="3005"/>
                    <a:pt x="12922" y="2731"/>
                    <a:pt x="12872" y="2361"/>
                  </a:cubicBezTo>
                  <a:cubicBezTo>
                    <a:pt x="11830" y="2457"/>
                    <a:pt x="10847" y="2507"/>
                    <a:pt x="9933" y="2507"/>
                  </a:cubicBezTo>
                  <a:cubicBezTo>
                    <a:pt x="4599" y="2507"/>
                    <a:pt x="1285" y="965"/>
                    <a:pt x="1" y="0"/>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6"/>
            <p:cNvSpPr/>
            <p:nvPr/>
          </p:nvSpPr>
          <p:spPr>
            <a:xfrm>
              <a:off x="496582" y="3027917"/>
              <a:ext cx="112009" cy="0"/>
            </a:xfrm>
            <a:custGeom>
              <a:avLst/>
              <a:gdLst/>
              <a:ahLst/>
              <a:cxnLst/>
              <a:rect l="l" t="t" r="r" b="b"/>
              <a:pathLst>
                <a:path w="3973" extrusionOk="0">
                  <a:moveTo>
                    <a:pt x="1096" y="0"/>
                  </a:moveTo>
                  <a:lnTo>
                    <a:pt x="0" y="0"/>
                  </a:lnTo>
                  <a:lnTo>
                    <a:pt x="0" y="0"/>
                  </a:lnTo>
                  <a:lnTo>
                    <a:pt x="1096" y="0"/>
                  </a:lnTo>
                  <a:lnTo>
                    <a:pt x="1096" y="0"/>
                  </a:lnTo>
                  <a:close/>
                  <a:moveTo>
                    <a:pt x="3973" y="0"/>
                  </a:moveTo>
                  <a:lnTo>
                    <a:pt x="2928" y="0"/>
                  </a:lnTo>
                  <a:lnTo>
                    <a:pt x="2928" y="0"/>
                  </a:lnTo>
                  <a:lnTo>
                    <a:pt x="3973"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6"/>
            <p:cNvSpPr/>
            <p:nvPr/>
          </p:nvSpPr>
          <p:spPr>
            <a:xfrm>
              <a:off x="629792" y="3027917"/>
              <a:ext cx="229769" cy="0"/>
            </a:xfrm>
            <a:custGeom>
              <a:avLst/>
              <a:gdLst/>
              <a:ahLst/>
              <a:cxnLst/>
              <a:rect l="l" t="t" r="r" b="b"/>
              <a:pathLst>
                <a:path w="8150" extrusionOk="0">
                  <a:moveTo>
                    <a:pt x="1335" y="0"/>
                  </a:moveTo>
                  <a:lnTo>
                    <a:pt x="0" y="0"/>
                  </a:lnTo>
                  <a:lnTo>
                    <a:pt x="0" y="0"/>
                  </a:lnTo>
                  <a:lnTo>
                    <a:pt x="1335" y="0"/>
                  </a:lnTo>
                  <a:lnTo>
                    <a:pt x="1335" y="0"/>
                  </a:lnTo>
                  <a:close/>
                  <a:moveTo>
                    <a:pt x="5034" y="0"/>
                  </a:moveTo>
                  <a:lnTo>
                    <a:pt x="3182" y="0"/>
                  </a:lnTo>
                  <a:lnTo>
                    <a:pt x="3182" y="0"/>
                  </a:lnTo>
                  <a:lnTo>
                    <a:pt x="5034" y="0"/>
                  </a:lnTo>
                  <a:lnTo>
                    <a:pt x="5034" y="0"/>
                  </a:lnTo>
                  <a:close/>
                  <a:moveTo>
                    <a:pt x="8150" y="0"/>
                  </a:moveTo>
                  <a:lnTo>
                    <a:pt x="6881" y="0"/>
                  </a:lnTo>
                  <a:lnTo>
                    <a:pt x="6881" y="0"/>
                  </a:lnTo>
                  <a:lnTo>
                    <a:pt x="8150"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6"/>
            <p:cNvSpPr/>
            <p:nvPr/>
          </p:nvSpPr>
          <p:spPr>
            <a:xfrm>
              <a:off x="592691" y="2724845"/>
              <a:ext cx="145868" cy="25796"/>
            </a:xfrm>
            <a:custGeom>
              <a:avLst/>
              <a:gdLst/>
              <a:ahLst/>
              <a:cxnLst/>
              <a:rect l="l" t="t" r="r" b="b"/>
              <a:pathLst>
                <a:path w="5174" h="915" extrusionOk="0">
                  <a:moveTo>
                    <a:pt x="468" y="0"/>
                  </a:moveTo>
                  <a:cubicBezTo>
                    <a:pt x="209" y="0"/>
                    <a:pt x="1" y="209"/>
                    <a:pt x="1" y="463"/>
                  </a:cubicBezTo>
                  <a:cubicBezTo>
                    <a:pt x="1" y="706"/>
                    <a:pt x="209" y="915"/>
                    <a:pt x="468" y="915"/>
                  </a:cubicBezTo>
                  <a:lnTo>
                    <a:pt x="4726" y="915"/>
                  </a:lnTo>
                  <a:cubicBezTo>
                    <a:pt x="4980" y="915"/>
                    <a:pt x="5173" y="706"/>
                    <a:pt x="5173" y="463"/>
                  </a:cubicBezTo>
                  <a:cubicBezTo>
                    <a:pt x="5173" y="209"/>
                    <a:pt x="4980" y="0"/>
                    <a:pt x="472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6"/>
            <p:cNvSpPr/>
            <p:nvPr/>
          </p:nvSpPr>
          <p:spPr>
            <a:xfrm>
              <a:off x="592691" y="2782358"/>
              <a:ext cx="145868" cy="25796"/>
            </a:xfrm>
            <a:custGeom>
              <a:avLst/>
              <a:gdLst/>
              <a:ahLst/>
              <a:cxnLst/>
              <a:rect l="l" t="t" r="r" b="b"/>
              <a:pathLst>
                <a:path w="5174" h="915" extrusionOk="0">
                  <a:moveTo>
                    <a:pt x="468" y="1"/>
                  </a:moveTo>
                  <a:cubicBezTo>
                    <a:pt x="209" y="1"/>
                    <a:pt x="1" y="209"/>
                    <a:pt x="1" y="448"/>
                  </a:cubicBezTo>
                  <a:cubicBezTo>
                    <a:pt x="1" y="707"/>
                    <a:pt x="209" y="915"/>
                    <a:pt x="468" y="915"/>
                  </a:cubicBezTo>
                  <a:lnTo>
                    <a:pt x="4726" y="915"/>
                  </a:lnTo>
                  <a:cubicBezTo>
                    <a:pt x="4980" y="915"/>
                    <a:pt x="5173" y="707"/>
                    <a:pt x="5173" y="448"/>
                  </a:cubicBezTo>
                  <a:cubicBezTo>
                    <a:pt x="5173" y="209"/>
                    <a:pt x="4980" y="1"/>
                    <a:pt x="472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6"/>
            <p:cNvSpPr/>
            <p:nvPr/>
          </p:nvSpPr>
          <p:spPr>
            <a:xfrm>
              <a:off x="489844" y="2864343"/>
              <a:ext cx="48068" cy="32675"/>
            </a:xfrm>
            <a:custGeom>
              <a:avLst/>
              <a:gdLst/>
              <a:ahLst/>
              <a:cxnLst/>
              <a:rect l="l" t="t" r="r" b="b"/>
              <a:pathLst>
                <a:path w="1705" h="1159" extrusionOk="0">
                  <a:moveTo>
                    <a:pt x="0" y="1"/>
                  </a:moveTo>
                  <a:lnTo>
                    <a:pt x="81" y="1158"/>
                  </a:lnTo>
                  <a:lnTo>
                    <a:pt x="1126" y="1158"/>
                  </a:lnTo>
                  <a:cubicBezTo>
                    <a:pt x="1284" y="1158"/>
                    <a:pt x="1431" y="1093"/>
                    <a:pt x="1543" y="996"/>
                  </a:cubicBezTo>
                  <a:cubicBezTo>
                    <a:pt x="1639" y="884"/>
                    <a:pt x="1705" y="742"/>
                    <a:pt x="1705" y="580"/>
                  </a:cubicBezTo>
                  <a:cubicBezTo>
                    <a:pt x="1705" y="259"/>
                    <a:pt x="1446" y="1"/>
                    <a:pt x="1126"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6"/>
            <p:cNvSpPr/>
            <p:nvPr/>
          </p:nvSpPr>
          <p:spPr>
            <a:xfrm>
              <a:off x="498132" y="2737814"/>
              <a:ext cx="64420" cy="51846"/>
            </a:xfrm>
            <a:custGeom>
              <a:avLst/>
              <a:gdLst/>
              <a:ahLst/>
              <a:cxnLst/>
              <a:rect l="l" t="t" r="r" b="b"/>
              <a:pathLst>
                <a:path w="2285" h="1839" extrusionOk="0">
                  <a:moveTo>
                    <a:pt x="1138" y="0"/>
                  </a:moveTo>
                  <a:cubicBezTo>
                    <a:pt x="997" y="0"/>
                    <a:pt x="849" y="31"/>
                    <a:pt x="701" y="100"/>
                  </a:cubicBezTo>
                  <a:cubicBezTo>
                    <a:pt x="543" y="181"/>
                    <a:pt x="412" y="312"/>
                    <a:pt x="331" y="470"/>
                  </a:cubicBezTo>
                  <a:cubicBezTo>
                    <a:pt x="1" y="1171"/>
                    <a:pt x="498" y="1838"/>
                    <a:pt x="1149" y="1838"/>
                  </a:cubicBezTo>
                  <a:cubicBezTo>
                    <a:pt x="1289" y="1838"/>
                    <a:pt x="1437" y="1807"/>
                    <a:pt x="1584" y="1739"/>
                  </a:cubicBezTo>
                  <a:cubicBezTo>
                    <a:pt x="1746" y="1662"/>
                    <a:pt x="1874" y="1531"/>
                    <a:pt x="1955" y="1353"/>
                  </a:cubicBezTo>
                  <a:cubicBezTo>
                    <a:pt x="2285" y="668"/>
                    <a:pt x="1790" y="0"/>
                    <a:pt x="1138"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6"/>
            <p:cNvSpPr/>
            <p:nvPr/>
          </p:nvSpPr>
          <p:spPr>
            <a:xfrm>
              <a:off x="512454" y="2749317"/>
              <a:ext cx="35804" cy="28954"/>
            </a:xfrm>
            <a:custGeom>
              <a:avLst/>
              <a:gdLst/>
              <a:ahLst/>
              <a:cxnLst/>
              <a:rect l="l" t="t" r="r" b="b"/>
              <a:pathLst>
                <a:path w="1270" h="1027" extrusionOk="0">
                  <a:moveTo>
                    <a:pt x="644" y="0"/>
                  </a:moveTo>
                  <a:cubicBezTo>
                    <a:pt x="563" y="0"/>
                    <a:pt x="467" y="16"/>
                    <a:pt x="386" y="62"/>
                  </a:cubicBezTo>
                  <a:cubicBezTo>
                    <a:pt x="305" y="97"/>
                    <a:pt x="228" y="174"/>
                    <a:pt x="178" y="255"/>
                  </a:cubicBezTo>
                  <a:cubicBezTo>
                    <a:pt x="0" y="640"/>
                    <a:pt x="274" y="1026"/>
                    <a:pt x="644" y="1026"/>
                  </a:cubicBezTo>
                  <a:cubicBezTo>
                    <a:pt x="725" y="1026"/>
                    <a:pt x="806" y="1011"/>
                    <a:pt x="884" y="964"/>
                  </a:cubicBezTo>
                  <a:cubicBezTo>
                    <a:pt x="980" y="930"/>
                    <a:pt x="1046" y="849"/>
                    <a:pt x="1096" y="752"/>
                  </a:cubicBezTo>
                  <a:cubicBezTo>
                    <a:pt x="1269" y="386"/>
                    <a:pt x="999" y="0"/>
                    <a:pt x="644"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6"/>
            <p:cNvSpPr/>
            <p:nvPr/>
          </p:nvSpPr>
          <p:spPr>
            <a:xfrm>
              <a:off x="527453" y="3027917"/>
              <a:ext cx="51677" cy="19030"/>
            </a:xfrm>
            <a:custGeom>
              <a:avLst/>
              <a:gdLst/>
              <a:ahLst/>
              <a:cxnLst/>
              <a:rect l="l" t="t" r="r" b="b"/>
              <a:pathLst>
                <a:path w="1833" h="675" extrusionOk="0">
                  <a:moveTo>
                    <a:pt x="1" y="0"/>
                  </a:moveTo>
                  <a:lnTo>
                    <a:pt x="1" y="675"/>
                  </a:lnTo>
                  <a:lnTo>
                    <a:pt x="1833" y="675"/>
                  </a:lnTo>
                  <a:lnTo>
                    <a:pt x="1833"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6"/>
            <p:cNvSpPr/>
            <p:nvPr/>
          </p:nvSpPr>
          <p:spPr>
            <a:xfrm>
              <a:off x="527453" y="3027917"/>
              <a:ext cx="51677" cy="0"/>
            </a:xfrm>
            <a:custGeom>
              <a:avLst/>
              <a:gdLst/>
              <a:ahLst/>
              <a:cxnLst/>
              <a:rect l="l" t="t" r="r" b="b"/>
              <a:pathLst>
                <a:path w="1833" extrusionOk="0">
                  <a:moveTo>
                    <a:pt x="1833" y="0"/>
                  </a:moveTo>
                  <a:lnTo>
                    <a:pt x="1" y="0"/>
                  </a:lnTo>
                  <a:lnTo>
                    <a:pt x="1" y="0"/>
                  </a:lnTo>
                  <a:close/>
                </a:path>
              </a:pathLst>
            </a:custGeom>
            <a:solidFill>
              <a:srgbClr val="497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6"/>
            <p:cNvSpPr/>
            <p:nvPr/>
          </p:nvSpPr>
          <p:spPr>
            <a:xfrm>
              <a:off x="527453" y="3027917"/>
              <a:ext cx="51677" cy="0"/>
            </a:xfrm>
            <a:custGeom>
              <a:avLst/>
              <a:gdLst/>
              <a:ahLst/>
              <a:cxnLst/>
              <a:rect l="l" t="t" r="r" b="b"/>
              <a:pathLst>
                <a:path w="1833" extrusionOk="0">
                  <a:moveTo>
                    <a:pt x="1833" y="0"/>
                  </a:moveTo>
                  <a:lnTo>
                    <a:pt x="1" y="0"/>
                  </a:lnTo>
                  <a:lnTo>
                    <a:pt x="1" y="0"/>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6"/>
            <p:cNvSpPr/>
            <p:nvPr/>
          </p:nvSpPr>
          <p:spPr>
            <a:xfrm>
              <a:off x="667401" y="3027917"/>
              <a:ext cx="52128" cy="19030"/>
            </a:xfrm>
            <a:custGeom>
              <a:avLst/>
              <a:gdLst/>
              <a:ahLst/>
              <a:cxnLst/>
              <a:rect l="l" t="t" r="r" b="b"/>
              <a:pathLst>
                <a:path w="1849" h="675" extrusionOk="0">
                  <a:moveTo>
                    <a:pt x="1" y="0"/>
                  </a:moveTo>
                  <a:lnTo>
                    <a:pt x="1" y="675"/>
                  </a:lnTo>
                  <a:lnTo>
                    <a:pt x="1848" y="675"/>
                  </a:lnTo>
                  <a:lnTo>
                    <a:pt x="1848"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6"/>
            <p:cNvSpPr/>
            <p:nvPr/>
          </p:nvSpPr>
          <p:spPr>
            <a:xfrm>
              <a:off x="667401" y="3027917"/>
              <a:ext cx="52128" cy="0"/>
            </a:xfrm>
            <a:custGeom>
              <a:avLst/>
              <a:gdLst/>
              <a:ahLst/>
              <a:cxnLst/>
              <a:rect l="l" t="t" r="r" b="b"/>
              <a:pathLst>
                <a:path w="1849" extrusionOk="0">
                  <a:moveTo>
                    <a:pt x="1848" y="0"/>
                  </a:moveTo>
                  <a:lnTo>
                    <a:pt x="1" y="0"/>
                  </a:lnTo>
                  <a:lnTo>
                    <a:pt x="1" y="0"/>
                  </a:lnTo>
                  <a:close/>
                </a:path>
              </a:pathLst>
            </a:custGeom>
            <a:solidFill>
              <a:srgbClr val="497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6"/>
            <p:cNvSpPr/>
            <p:nvPr/>
          </p:nvSpPr>
          <p:spPr>
            <a:xfrm>
              <a:off x="667401" y="3027917"/>
              <a:ext cx="52128" cy="0"/>
            </a:xfrm>
            <a:custGeom>
              <a:avLst/>
              <a:gdLst/>
              <a:ahLst/>
              <a:cxnLst/>
              <a:rect l="l" t="t" r="r" b="b"/>
              <a:pathLst>
                <a:path w="1849" extrusionOk="0">
                  <a:moveTo>
                    <a:pt x="1848" y="0"/>
                  </a:moveTo>
                  <a:lnTo>
                    <a:pt x="1" y="0"/>
                  </a:lnTo>
                  <a:lnTo>
                    <a:pt x="1" y="0"/>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6"/>
            <p:cNvSpPr/>
            <p:nvPr/>
          </p:nvSpPr>
          <p:spPr>
            <a:xfrm>
              <a:off x="771686" y="3027917"/>
              <a:ext cx="52128" cy="19030"/>
            </a:xfrm>
            <a:custGeom>
              <a:avLst/>
              <a:gdLst/>
              <a:ahLst/>
              <a:cxnLst/>
              <a:rect l="l" t="t" r="r" b="b"/>
              <a:pathLst>
                <a:path w="1849" h="675" extrusionOk="0">
                  <a:moveTo>
                    <a:pt x="1" y="0"/>
                  </a:moveTo>
                  <a:lnTo>
                    <a:pt x="1" y="675"/>
                  </a:lnTo>
                  <a:lnTo>
                    <a:pt x="1848" y="675"/>
                  </a:lnTo>
                  <a:lnTo>
                    <a:pt x="1848"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6"/>
            <p:cNvSpPr/>
            <p:nvPr/>
          </p:nvSpPr>
          <p:spPr>
            <a:xfrm>
              <a:off x="771686" y="3027917"/>
              <a:ext cx="52128" cy="0"/>
            </a:xfrm>
            <a:custGeom>
              <a:avLst/>
              <a:gdLst/>
              <a:ahLst/>
              <a:cxnLst/>
              <a:rect l="l" t="t" r="r" b="b"/>
              <a:pathLst>
                <a:path w="1849" extrusionOk="0">
                  <a:moveTo>
                    <a:pt x="1848" y="0"/>
                  </a:moveTo>
                  <a:lnTo>
                    <a:pt x="1" y="0"/>
                  </a:lnTo>
                  <a:lnTo>
                    <a:pt x="1" y="0"/>
                  </a:lnTo>
                  <a:close/>
                </a:path>
              </a:pathLst>
            </a:custGeom>
            <a:solidFill>
              <a:srgbClr val="497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6"/>
            <p:cNvSpPr/>
            <p:nvPr/>
          </p:nvSpPr>
          <p:spPr>
            <a:xfrm>
              <a:off x="771686" y="3027917"/>
              <a:ext cx="52128" cy="0"/>
            </a:xfrm>
            <a:custGeom>
              <a:avLst/>
              <a:gdLst/>
              <a:ahLst/>
              <a:cxnLst/>
              <a:rect l="l" t="t" r="r" b="b"/>
              <a:pathLst>
                <a:path w="1849" extrusionOk="0">
                  <a:moveTo>
                    <a:pt x="1848" y="0"/>
                  </a:moveTo>
                  <a:lnTo>
                    <a:pt x="1" y="0"/>
                  </a:lnTo>
                  <a:lnTo>
                    <a:pt x="1" y="0"/>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6"/>
            <p:cNvSpPr/>
            <p:nvPr/>
          </p:nvSpPr>
          <p:spPr>
            <a:xfrm>
              <a:off x="574986" y="2256451"/>
              <a:ext cx="100168" cy="239072"/>
            </a:xfrm>
            <a:custGeom>
              <a:avLst/>
              <a:gdLst/>
              <a:ahLst/>
              <a:cxnLst/>
              <a:rect l="l" t="t" r="r" b="b"/>
              <a:pathLst>
                <a:path w="3553" h="8480" extrusionOk="0">
                  <a:moveTo>
                    <a:pt x="3350" y="0"/>
                  </a:moveTo>
                  <a:cubicBezTo>
                    <a:pt x="3314" y="0"/>
                    <a:pt x="3279" y="10"/>
                    <a:pt x="3248" y="29"/>
                  </a:cubicBezTo>
                  <a:cubicBezTo>
                    <a:pt x="1736" y="1040"/>
                    <a:pt x="741" y="2791"/>
                    <a:pt x="355" y="5105"/>
                  </a:cubicBezTo>
                  <a:cubicBezTo>
                    <a:pt x="81" y="6841"/>
                    <a:pt x="243" y="8256"/>
                    <a:pt x="243" y="8322"/>
                  </a:cubicBezTo>
                  <a:cubicBezTo>
                    <a:pt x="259" y="8418"/>
                    <a:pt x="340" y="8480"/>
                    <a:pt x="436" y="8480"/>
                  </a:cubicBezTo>
                  <a:lnTo>
                    <a:pt x="451" y="8480"/>
                  </a:lnTo>
                  <a:cubicBezTo>
                    <a:pt x="548" y="8480"/>
                    <a:pt x="629" y="8383"/>
                    <a:pt x="613" y="8272"/>
                  </a:cubicBezTo>
                  <a:cubicBezTo>
                    <a:pt x="613" y="8225"/>
                    <a:pt x="0" y="2648"/>
                    <a:pt x="3456" y="334"/>
                  </a:cubicBezTo>
                  <a:cubicBezTo>
                    <a:pt x="3537" y="284"/>
                    <a:pt x="3552" y="172"/>
                    <a:pt x="3506" y="75"/>
                  </a:cubicBezTo>
                  <a:cubicBezTo>
                    <a:pt x="3466" y="25"/>
                    <a:pt x="3408" y="0"/>
                    <a:pt x="335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6"/>
            <p:cNvSpPr/>
            <p:nvPr/>
          </p:nvSpPr>
          <p:spPr>
            <a:xfrm>
              <a:off x="584120" y="2264345"/>
              <a:ext cx="67014" cy="28390"/>
            </a:xfrm>
            <a:custGeom>
              <a:avLst/>
              <a:gdLst/>
              <a:ahLst/>
              <a:cxnLst/>
              <a:rect l="l" t="t" r="r" b="b"/>
              <a:pathLst>
                <a:path w="2377" h="1007" extrusionOk="0">
                  <a:moveTo>
                    <a:pt x="1189" y="1"/>
                  </a:moveTo>
                  <a:cubicBezTo>
                    <a:pt x="485" y="1"/>
                    <a:pt x="0" y="486"/>
                    <a:pt x="0" y="486"/>
                  </a:cubicBezTo>
                  <a:cubicBezTo>
                    <a:pt x="0" y="486"/>
                    <a:pt x="478" y="1007"/>
                    <a:pt x="1182" y="1007"/>
                  </a:cubicBezTo>
                  <a:cubicBezTo>
                    <a:pt x="1534" y="1007"/>
                    <a:pt x="1943" y="877"/>
                    <a:pt x="2376" y="486"/>
                  </a:cubicBezTo>
                  <a:cubicBezTo>
                    <a:pt x="1948" y="122"/>
                    <a:pt x="1541" y="1"/>
                    <a:pt x="118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6"/>
            <p:cNvSpPr/>
            <p:nvPr/>
          </p:nvSpPr>
          <p:spPr>
            <a:xfrm>
              <a:off x="623900" y="2273029"/>
              <a:ext cx="63546" cy="66252"/>
            </a:xfrm>
            <a:custGeom>
              <a:avLst/>
              <a:gdLst/>
              <a:ahLst/>
              <a:cxnLst/>
              <a:rect l="l" t="t" r="r" b="b"/>
              <a:pathLst>
                <a:path w="2254" h="2350" extrusionOk="0">
                  <a:moveTo>
                    <a:pt x="869" y="0"/>
                  </a:moveTo>
                  <a:lnTo>
                    <a:pt x="869" y="0"/>
                  </a:lnTo>
                  <a:cubicBezTo>
                    <a:pt x="1" y="1447"/>
                    <a:pt x="1289" y="2349"/>
                    <a:pt x="1289" y="2349"/>
                  </a:cubicBezTo>
                  <a:cubicBezTo>
                    <a:pt x="1289" y="2349"/>
                    <a:pt x="2253" y="1080"/>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6"/>
            <p:cNvSpPr/>
            <p:nvPr/>
          </p:nvSpPr>
          <p:spPr>
            <a:xfrm>
              <a:off x="483951" y="2426228"/>
              <a:ext cx="88778" cy="92894"/>
            </a:xfrm>
            <a:custGeom>
              <a:avLst/>
              <a:gdLst/>
              <a:ahLst/>
              <a:cxnLst/>
              <a:rect l="l" t="t" r="r" b="b"/>
              <a:pathLst>
                <a:path w="3149" h="3295" extrusionOk="0">
                  <a:moveTo>
                    <a:pt x="1544" y="1"/>
                  </a:moveTo>
                  <a:cubicBezTo>
                    <a:pt x="1544" y="1"/>
                    <a:pt x="1" y="1590"/>
                    <a:pt x="1736" y="3295"/>
                  </a:cubicBezTo>
                  <a:cubicBezTo>
                    <a:pt x="3148" y="1432"/>
                    <a:pt x="1544" y="1"/>
                    <a:pt x="154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6"/>
            <p:cNvSpPr/>
            <p:nvPr/>
          </p:nvSpPr>
          <p:spPr>
            <a:xfrm>
              <a:off x="525169" y="2457804"/>
              <a:ext cx="11784" cy="66337"/>
            </a:xfrm>
            <a:custGeom>
              <a:avLst/>
              <a:gdLst/>
              <a:ahLst/>
              <a:cxnLst/>
              <a:rect l="l" t="t" r="r" b="b"/>
              <a:pathLst>
                <a:path w="418" h="2353" extrusionOk="0">
                  <a:moveTo>
                    <a:pt x="136" y="0"/>
                  </a:moveTo>
                  <a:cubicBezTo>
                    <a:pt x="128" y="0"/>
                    <a:pt x="121" y="1"/>
                    <a:pt x="112" y="3"/>
                  </a:cubicBezTo>
                  <a:cubicBezTo>
                    <a:pt x="47" y="3"/>
                    <a:pt x="1" y="53"/>
                    <a:pt x="16" y="119"/>
                  </a:cubicBezTo>
                  <a:lnTo>
                    <a:pt x="193" y="2256"/>
                  </a:lnTo>
                  <a:cubicBezTo>
                    <a:pt x="193" y="2302"/>
                    <a:pt x="240" y="2352"/>
                    <a:pt x="305" y="2352"/>
                  </a:cubicBezTo>
                  <a:cubicBezTo>
                    <a:pt x="371" y="2352"/>
                    <a:pt x="417" y="2287"/>
                    <a:pt x="417" y="2240"/>
                  </a:cubicBezTo>
                  <a:lnTo>
                    <a:pt x="240" y="100"/>
                  </a:lnTo>
                  <a:cubicBezTo>
                    <a:pt x="226" y="46"/>
                    <a:pt x="189" y="0"/>
                    <a:pt x="13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6"/>
            <p:cNvSpPr/>
            <p:nvPr/>
          </p:nvSpPr>
          <p:spPr>
            <a:xfrm>
              <a:off x="644791" y="2492283"/>
              <a:ext cx="91569" cy="40372"/>
            </a:xfrm>
            <a:custGeom>
              <a:avLst/>
              <a:gdLst/>
              <a:ahLst/>
              <a:cxnLst/>
              <a:rect l="l" t="t" r="r" b="b"/>
              <a:pathLst>
                <a:path w="3248" h="1432" extrusionOk="0">
                  <a:moveTo>
                    <a:pt x="1839" y="0"/>
                  </a:moveTo>
                  <a:cubicBezTo>
                    <a:pt x="1279" y="0"/>
                    <a:pt x="621" y="227"/>
                    <a:pt x="0" y="998"/>
                  </a:cubicBezTo>
                  <a:cubicBezTo>
                    <a:pt x="520" y="1315"/>
                    <a:pt x="989" y="1432"/>
                    <a:pt x="1397" y="1432"/>
                  </a:cubicBezTo>
                  <a:cubicBezTo>
                    <a:pt x="2568" y="1432"/>
                    <a:pt x="3248" y="470"/>
                    <a:pt x="3248" y="470"/>
                  </a:cubicBezTo>
                  <a:cubicBezTo>
                    <a:pt x="3248" y="470"/>
                    <a:pt x="2644" y="0"/>
                    <a:pt x="1839"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6"/>
            <p:cNvSpPr/>
            <p:nvPr/>
          </p:nvSpPr>
          <p:spPr>
            <a:xfrm>
              <a:off x="639350" y="2507367"/>
              <a:ext cx="66140" cy="17649"/>
            </a:xfrm>
            <a:custGeom>
              <a:avLst/>
              <a:gdLst/>
              <a:ahLst/>
              <a:cxnLst/>
              <a:rect l="l" t="t" r="r" b="b"/>
              <a:pathLst>
                <a:path w="2346" h="626" extrusionOk="0">
                  <a:moveTo>
                    <a:pt x="2203" y="0"/>
                  </a:moveTo>
                  <a:lnTo>
                    <a:pt x="112" y="401"/>
                  </a:lnTo>
                  <a:cubicBezTo>
                    <a:pt x="47" y="417"/>
                    <a:pt x="0" y="482"/>
                    <a:pt x="16" y="529"/>
                  </a:cubicBezTo>
                  <a:cubicBezTo>
                    <a:pt x="31" y="594"/>
                    <a:pt x="81" y="625"/>
                    <a:pt x="128" y="625"/>
                  </a:cubicBezTo>
                  <a:lnTo>
                    <a:pt x="143" y="625"/>
                  </a:lnTo>
                  <a:lnTo>
                    <a:pt x="2249" y="224"/>
                  </a:lnTo>
                  <a:cubicBezTo>
                    <a:pt x="2315" y="209"/>
                    <a:pt x="2346" y="158"/>
                    <a:pt x="2330" y="97"/>
                  </a:cubicBezTo>
                  <a:cubicBezTo>
                    <a:pt x="2330" y="31"/>
                    <a:pt x="2265" y="0"/>
                    <a:pt x="220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6"/>
            <p:cNvSpPr/>
            <p:nvPr/>
          </p:nvSpPr>
          <p:spPr>
            <a:xfrm>
              <a:off x="434586" y="2464034"/>
              <a:ext cx="51677" cy="55060"/>
            </a:xfrm>
            <a:custGeom>
              <a:avLst/>
              <a:gdLst/>
              <a:ahLst/>
              <a:cxnLst/>
              <a:rect l="l" t="t" r="r" b="b"/>
              <a:pathLst>
                <a:path w="1833" h="1953" extrusionOk="0">
                  <a:moveTo>
                    <a:pt x="1130" y="0"/>
                  </a:moveTo>
                  <a:cubicBezTo>
                    <a:pt x="809" y="0"/>
                    <a:pt x="458" y="244"/>
                    <a:pt x="255" y="635"/>
                  </a:cubicBezTo>
                  <a:cubicBezTo>
                    <a:pt x="1" y="1152"/>
                    <a:pt x="78" y="1711"/>
                    <a:pt x="448" y="1888"/>
                  </a:cubicBezTo>
                  <a:cubicBezTo>
                    <a:pt x="532" y="1932"/>
                    <a:pt x="622" y="1953"/>
                    <a:pt x="715" y="1953"/>
                  </a:cubicBezTo>
                  <a:cubicBezTo>
                    <a:pt x="1031" y="1953"/>
                    <a:pt x="1374" y="1710"/>
                    <a:pt x="1574" y="1310"/>
                  </a:cubicBezTo>
                  <a:cubicBezTo>
                    <a:pt x="1833" y="812"/>
                    <a:pt x="1752" y="249"/>
                    <a:pt x="1382" y="56"/>
                  </a:cubicBezTo>
                  <a:cubicBezTo>
                    <a:pt x="1302" y="18"/>
                    <a:pt x="1217" y="0"/>
                    <a:pt x="1130"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6"/>
            <p:cNvSpPr/>
            <p:nvPr/>
          </p:nvSpPr>
          <p:spPr>
            <a:xfrm>
              <a:off x="437743" y="2455717"/>
              <a:ext cx="72455" cy="75753"/>
            </a:xfrm>
            <a:custGeom>
              <a:avLst/>
              <a:gdLst/>
              <a:ahLst/>
              <a:cxnLst/>
              <a:rect l="l" t="t" r="r" b="b"/>
              <a:pathLst>
                <a:path w="2570" h="2687" extrusionOk="0">
                  <a:moveTo>
                    <a:pt x="1204" y="0"/>
                  </a:moveTo>
                  <a:lnTo>
                    <a:pt x="1204" y="0"/>
                  </a:lnTo>
                  <a:cubicBezTo>
                    <a:pt x="1046" y="432"/>
                    <a:pt x="1239" y="737"/>
                    <a:pt x="1239" y="737"/>
                  </a:cubicBezTo>
                  <a:cubicBezTo>
                    <a:pt x="1239" y="737"/>
                    <a:pt x="1204" y="733"/>
                    <a:pt x="1147" y="733"/>
                  </a:cubicBezTo>
                  <a:cubicBezTo>
                    <a:pt x="972" y="733"/>
                    <a:pt x="590" y="769"/>
                    <a:pt x="433" y="1061"/>
                  </a:cubicBezTo>
                  <a:cubicBezTo>
                    <a:pt x="209" y="1447"/>
                    <a:pt x="641" y="1894"/>
                    <a:pt x="641" y="1894"/>
                  </a:cubicBezTo>
                  <a:cubicBezTo>
                    <a:pt x="641" y="1894"/>
                    <a:pt x="178" y="2087"/>
                    <a:pt x="1" y="2330"/>
                  </a:cubicBezTo>
                  <a:cubicBezTo>
                    <a:pt x="178" y="2550"/>
                    <a:pt x="527" y="2686"/>
                    <a:pt x="902" y="2686"/>
                  </a:cubicBezTo>
                  <a:cubicBezTo>
                    <a:pt x="1372" y="2686"/>
                    <a:pt x="1884" y="2472"/>
                    <a:pt x="2153" y="1944"/>
                  </a:cubicBezTo>
                  <a:cubicBezTo>
                    <a:pt x="2569" y="1107"/>
                    <a:pt x="1960" y="97"/>
                    <a:pt x="1204"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6"/>
            <p:cNvSpPr/>
            <p:nvPr/>
          </p:nvSpPr>
          <p:spPr>
            <a:xfrm>
              <a:off x="417727" y="2485038"/>
              <a:ext cx="18494" cy="13645"/>
            </a:xfrm>
            <a:custGeom>
              <a:avLst/>
              <a:gdLst/>
              <a:ahLst/>
              <a:cxnLst/>
              <a:rect l="l" t="t" r="r" b="b"/>
              <a:pathLst>
                <a:path w="656" h="484" extrusionOk="0">
                  <a:moveTo>
                    <a:pt x="328" y="1"/>
                  </a:moveTo>
                  <a:cubicBezTo>
                    <a:pt x="322" y="1"/>
                    <a:pt x="316" y="1"/>
                    <a:pt x="309" y="2"/>
                  </a:cubicBezTo>
                  <a:cubicBezTo>
                    <a:pt x="275" y="2"/>
                    <a:pt x="228" y="21"/>
                    <a:pt x="194" y="52"/>
                  </a:cubicBezTo>
                  <a:cubicBezTo>
                    <a:pt x="1" y="214"/>
                    <a:pt x="117" y="484"/>
                    <a:pt x="356" y="484"/>
                  </a:cubicBezTo>
                  <a:cubicBezTo>
                    <a:pt x="406" y="484"/>
                    <a:pt x="452" y="453"/>
                    <a:pt x="483" y="437"/>
                  </a:cubicBezTo>
                  <a:cubicBezTo>
                    <a:pt x="656" y="280"/>
                    <a:pt x="554" y="1"/>
                    <a:pt x="328"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6"/>
            <p:cNvSpPr/>
            <p:nvPr/>
          </p:nvSpPr>
          <p:spPr>
            <a:xfrm>
              <a:off x="415133" y="2464288"/>
              <a:ext cx="18353" cy="13222"/>
            </a:xfrm>
            <a:custGeom>
              <a:avLst/>
              <a:gdLst/>
              <a:ahLst/>
              <a:cxnLst/>
              <a:rect l="l" t="t" r="r" b="b"/>
              <a:pathLst>
                <a:path w="651" h="469" extrusionOk="0">
                  <a:moveTo>
                    <a:pt x="323" y="0"/>
                  </a:moveTo>
                  <a:cubicBezTo>
                    <a:pt x="317" y="0"/>
                    <a:pt x="311" y="0"/>
                    <a:pt x="305" y="1"/>
                  </a:cubicBezTo>
                  <a:cubicBezTo>
                    <a:pt x="255" y="1"/>
                    <a:pt x="209" y="16"/>
                    <a:pt x="174" y="32"/>
                  </a:cubicBezTo>
                  <a:cubicBezTo>
                    <a:pt x="1" y="190"/>
                    <a:pt x="88" y="468"/>
                    <a:pt x="332" y="468"/>
                  </a:cubicBezTo>
                  <a:cubicBezTo>
                    <a:pt x="338" y="468"/>
                    <a:pt x="345" y="468"/>
                    <a:pt x="351" y="468"/>
                  </a:cubicBezTo>
                  <a:cubicBezTo>
                    <a:pt x="382" y="468"/>
                    <a:pt x="432" y="448"/>
                    <a:pt x="463" y="417"/>
                  </a:cubicBezTo>
                  <a:cubicBezTo>
                    <a:pt x="651" y="278"/>
                    <a:pt x="550" y="0"/>
                    <a:pt x="32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6"/>
            <p:cNvSpPr/>
            <p:nvPr/>
          </p:nvSpPr>
          <p:spPr>
            <a:xfrm>
              <a:off x="433768" y="2455154"/>
              <a:ext cx="18325" cy="13645"/>
            </a:xfrm>
            <a:custGeom>
              <a:avLst/>
              <a:gdLst/>
              <a:ahLst/>
              <a:cxnLst/>
              <a:rect l="l" t="t" r="r" b="b"/>
              <a:pathLst>
                <a:path w="650" h="484" extrusionOk="0">
                  <a:moveTo>
                    <a:pt x="318" y="0"/>
                  </a:moveTo>
                  <a:cubicBezTo>
                    <a:pt x="312" y="0"/>
                    <a:pt x="306" y="0"/>
                    <a:pt x="300" y="1"/>
                  </a:cubicBezTo>
                  <a:cubicBezTo>
                    <a:pt x="253" y="1"/>
                    <a:pt x="203" y="20"/>
                    <a:pt x="172" y="51"/>
                  </a:cubicBezTo>
                  <a:cubicBezTo>
                    <a:pt x="1" y="208"/>
                    <a:pt x="86" y="484"/>
                    <a:pt x="326" y="484"/>
                  </a:cubicBezTo>
                  <a:cubicBezTo>
                    <a:pt x="333" y="484"/>
                    <a:pt x="342" y="484"/>
                    <a:pt x="350" y="483"/>
                  </a:cubicBezTo>
                  <a:cubicBezTo>
                    <a:pt x="381" y="483"/>
                    <a:pt x="431" y="468"/>
                    <a:pt x="462" y="437"/>
                  </a:cubicBezTo>
                  <a:cubicBezTo>
                    <a:pt x="650" y="279"/>
                    <a:pt x="548" y="0"/>
                    <a:pt x="318"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6"/>
            <p:cNvSpPr/>
            <p:nvPr/>
          </p:nvSpPr>
          <p:spPr>
            <a:xfrm>
              <a:off x="449049" y="2299783"/>
              <a:ext cx="68874" cy="58528"/>
            </a:xfrm>
            <a:custGeom>
              <a:avLst/>
              <a:gdLst/>
              <a:ahLst/>
              <a:cxnLst/>
              <a:rect l="l" t="t" r="r" b="b"/>
              <a:pathLst>
                <a:path w="2443" h="2076" extrusionOk="0">
                  <a:moveTo>
                    <a:pt x="1560" y="0"/>
                  </a:moveTo>
                  <a:cubicBezTo>
                    <a:pt x="1264" y="0"/>
                    <a:pt x="928" y="131"/>
                    <a:pt x="645" y="386"/>
                  </a:cubicBezTo>
                  <a:cubicBezTo>
                    <a:pt x="143" y="837"/>
                    <a:pt x="1" y="1497"/>
                    <a:pt x="321" y="1848"/>
                  </a:cubicBezTo>
                  <a:cubicBezTo>
                    <a:pt x="460" y="2000"/>
                    <a:pt x="665" y="2075"/>
                    <a:pt x="892" y="2075"/>
                  </a:cubicBezTo>
                  <a:cubicBezTo>
                    <a:pt x="1193" y="2075"/>
                    <a:pt x="1534" y="1944"/>
                    <a:pt x="1817" y="1690"/>
                  </a:cubicBezTo>
                  <a:cubicBezTo>
                    <a:pt x="2315" y="1238"/>
                    <a:pt x="2442" y="579"/>
                    <a:pt x="2122" y="228"/>
                  </a:cubicBezTo>
                  <a:cubicBezTo>
                    <a:pt x="1984" y="75"/>
                    <a:pt x="1783" y="0"/>
                    <a:pt x="1560"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6"/>
            <p:cNvSpPr/>
            <p:nvPr/>
          </p:nvSpPr>
          <p:spPr>
            <a:xfrm>
              <a:off x="446342" y="2294342"/>
              <a:ext cx="94304" cy="83337"/>
            </a:xfrm>
            <a:custGeom>
              <a:avLst/>
              <a:gdLst/>
              <a:ahLst/>
              <a:cxnLst/>
              <a:rect l="l" t="t" r="r" b="b"/>
              <a:pathLst>
                <a:path w="3345" h="2956" extrusionOk="0">
                  <a:moveTo>
                    <a:pt x="2314" y="0"/>
                  </a:moveTo>
                  <a:cubicBezTo>
                    <a:pt x="1944" y="421"/>
                    <a:pt x="2025" y="837"/>
                    <a:pt x="2025" y="837"/>
                  </a:cubicBezTo>
                  <a:cubicBezTo>
                    <a:pt x="2025" y="837"/>
                    <a:pt x="1754" y="686"/>
                    <a:pt x="1449" y="686"/>
                  </a:cubicBezTo>
                  <a:cubicBezTo>
                    <a:pt x="1297" y="686"/>
                    <a:pt x="1136" y="724"/>
                    <a:pt x="995" y="837"/>
                  </a:cubicBezTo>
                  <a:cubicBezTo>
                    <a:pt x="594" y="1173"/>
                    <a:pt x="884" y="1848"/>
                    <a:pt x="884" y="1848"/>
                  </a:cubicBezTo>
                  <a:cubicBezTo>
                    <a:pt x="884" y="1848"/>
                    <a:pt x="290" y="1848"/>
                    <a:pt x="0" y="2060"/>
                  </a:cubicBezTo>
                  <a:cubicBezTo>
                    <a:pt x="146" y="2531"/>
                    <a:pt x="780" y="2955"/>
                    <a:pt x="1463" y="2955"/>
                  </a:cubicBezTo>
                  <a:cubicBezTo>
                    <a:pt x="1824" y="2955"/>
                    <a:pt x="2199" y="2836"/>
                    <a:pt x="2523" y="2542"/>
                  </a:cubicBezTo>
                  <a:cubicBezTo>
                    <a:pt x="3344" y="1802"/>
                    <a:pt x="3086" y="436"/>
                    <a:pt x="2314"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6"/>
            <p:cNvSpPr/>
            <p:nvPr/>
          </p:nvSpPr>
          <p:spPr>
            <a:xfrm>
              <a:off x="437320" y="2307170"/>
              <a:ext cx="19481" cy="16126"/>
            </a:xfrm>
            <a:custGeom>
              <a:avLst/>
              <a:gdLst/>
              <a:ahLst/>
              <a:cxnLst/>
              <a:rect l="l" t="t" r="r" b="b"/>
              <a:pathLst>
                <a:path w="691" h="572" extrusionOk="0">
                  <a:moveTo>
                    <a:pt x="343" y="0"/>
                  </a:moveTo>
                  <a:cubicBezTo>
                    <a:pt x="319" y="0"/>
                    <a:pt x="295" y="4"/>
                    <a:pt x="270" y="12"/>
                  </a:cubicBezTo>
                  <a:cubicBezTo>
                    <a:pt x="0" y="108"/>
                    <a:pt x="0" y="463"/>
                    <a:pt x="270" y="560"/>
                  </a:cubicBezTo>
                  <a:cubicBezTo>
                    <a:pt x="295" y="567"/>
                    <a:pt x="319" y="571"/>
                    <a:pt x="343" y="571"/>
                  </a:cubicBezTo>
                  <a:cubicBezTo>
                    <a:pt x="367" y="571"/>
                    <a:pt x="392" y="567"/>
                    <a:pt x="417" y="560"/>
                  </a:cubicBezTo>
                  <a:cubicBezTo>
                    <a:pt x="691" y="479"/>
                    <a:pt x="691" y="108"/>
                    <a:pt x="417" y="12"/>
                  </a:cubicBezTo>
                  <a:cubicBezTo>
                    <a:pt x="392" y="4"/>
                    <a:pt x="367" y="0"/>
                    <a:pt x="343"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6"/>
            <p:cNvSpPr/>
            <p:nvPr/>
          </p:nvSpPr>
          <p:spPr>
            <a:xfrm>
              <a:off x="442733" y="2282699"/>
              <a:ext cx="19509" cy="16126"/>
            </a:xfrm>
            <a:custGeom>
              <a:avLst/>
              <a:gdLst/>
              <a:ahLst/>
              <a:cxnLst/>
              <a:rect l="l" t="t" r="r" b="b"/>
              <a:pathLst>
                <a:path w="692" h="572" extrusionOk="0">
                  <a:moveTo>
                    <a:pt x="344" y="1"/>
                  </a:moveTo>
                  <a:cubicBezTo>
                    <a:pt x="320" y="1"/>
                    <a:pt x="296" y="4"/>
                    <a:pt x="271" y="12"/>
                  </a:cubicBezTo>
                  <a:cubicBezTo>
                    <a:pt x="1" y="109"/>
                    <a:pt x="1" y="463"/>
                    <a:pt x="271" y="560"/>
                  </a:cubicBezTo>
                  <a:cubicBezTo>
                    <a:pt x="296" y="568"/>
                    <a:pt x="320" y="571"/>
                    <a:pt x="344" y="571"/>
                  </a:cubicBezTo>
                  <a:cubicBezTo>
                    <a:pt x="368" y="571"/>
                    <a:pt x="392" y="568"/>
                    <a:pt x="418" y="560"/>
                  </a:cubicBezTo>
                  <a:cubicBezTo>
                    <a:pt x="691" y="479"/>
                    <a:pt x="691" y="109"/>
                    <a:pt x="418" y="12"/>
                  </a:cubicBezTo>
                  <a:cubicBezTo>
                    <a:pt x="392" y="4"/>
                    <a:pt x="368" y="1"/>
                    <a:pt x="344"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6"/>
            <p:cNvSpPr/>
            <p:nvPr/>
          </p:nvSpPr>
          <p:spPr>
            <a:xfrm>
              <a:off x="466669" y="2280866"/>
              <a:ext cx="20045" cy="16098"/>
            </a:xfrm>
            <a:custGeom>
              <a:avLst/>
              <a:gdLst/>
              <a:ahLst/>
              <a:cxnLst/>
              <a:rect l="l" t="t" r="r" b="b"/>
              <a:pathLst>
                <a:path w="711" h="571" extrusionOk="0">
                  <a:moveTo>
                    <a:pt x="355" y="0"/>
                  </a:moveTo>
                  <a:cubicBezTo>
                    <a:pt x="331" y="0"/>
                    <a:pt x="307" y="4"/>
                    <a:pt x="290" y="12"/>
                  </a:cubicBezTo>
                  <a:cubicBezTo>
                    <a:pt x="1" y="108"/>
                    <a:pt x="1" y="463"/>
                    <a:pt x="290" y="559"/>
                  </a:cubicBezTo>
                  <a:cubicBezTo>
                    <a:pt x="307" y="567"/>
                    <a:pt x="331" y="571"/>
                    <a:pt x="355" y="571"/>
                  </a:cubicBezTo>
                  <a:cubicBezTo>
                    <a:pt x="379" y="571"/>
                    <a:pt x="404" y="567"/>
                    <a:pt x="421" y="559"/>
                  </a:cubicBezTo>
                  <a:cubicBezTo>
                    <a:pt x="710" y="478"/>
                    <a:pt x="710" y="108"/>
                    <a:pt x="421" y="12"/>
                  </a:cubicBezTo>
                  <a:cubicBezTo>
                    <a:pt x="404" y="4"/>
                    <a:pt x="379" y="0"/>
                    <a:pt x="355"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6"/>
            <p:cNvSpPr/>
            <p:nvPr/>
          </p:nvSpPr>
          <p:spPr>
            <a:xfrm>
              <a:off x="714596" y="2403335"/>
              <a:ext cx="52128" cy="55060"/>
            </a:xfrm>
            <a:custGeom>
              <a:avLst/>
              <a:gdLst/>
              <a:ahLst/>
              <a:cxnLst/>
              <a:rect l="l" t="t" r="r" b="b"/>
              <a:pathLst>
                <a:path w="1849" h="1953" extrusionOk="0">
                  <a:moveTo>
                    <a:pt x="709" y="1"/>
                  </a:moveTo>
                  <a:cubicBezTo>
                    <a:pt x="622" y="1"/>
                    <a:pt x="539" y="19"/>
                    <a:pt x="463" y="57"/>
                  </a:cubicBezTo>
                  <a:cubicBezTo>
                    <a:pt x="97" y="250"/>
                    <a:pt x="1" y="813"/>
                    <a:pt x="255" y="1310"/>
                  </a:cubicBezTo>
                  <a:cubicBezTo>
                    <a:pt x="455" y="1708"/>
                    <a:pt x="809" y="1953"/>
                    <a:pt x="1130" y="1953"/>
                  </a:cubicBezTo>
                  <a:cubicBezTo>
                    <a:pt x="1223" y="1953"/>
                    <a:pt x="1314" y="1932"/>
                    <a:pt x="1397" y="1889"/>
                  </a:cubicBezTo>
                  <a:cubicBezTo>
                    <a:pt x="1752" y="1712"/>
                    <a:pt x="1848" y="1148"/>
                    <a:pt x="1590" y="635"/>
                  </a:cubicBezTo>
                  <a:cubicBezTo>
                    <a:pt x="1387" y="244"/>
                    <a:pt x="1026" y="1"/>
                    <a:pt x="709"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6"/>
            <p:cNvSpPr/>
            <p:nvPr/>
          </p:nvSpPr>
          <p:spPr>
            <a:xfrm>
              <a:off x="689166" y="2394934"/>
              <a:ext cx="73836" cy="75838"/>
            </a:xfrm>
            <a:custGeom>
              <a:avLst/>
              <a:gdLst/>
              <a:ahLst/>
              <a:cxnLst/>
              <a:rect l="l" t="t" r="r" b="b"/>
              <a:pathLst>
                <a:path w="2619" h="2690" extrusionOk="0">
                  <a:moveTo>
                    <a:pt x="1446" y="0"/>
                  </a:moveTo>
                  <a:lnTo>
                    <a:pt x="1446" y="0"/>
                  </a:lnTo>
                  <a:cubicBezTo>
                    <a:pt x="806" y="35"/>
                    <a:pt x="0" y="1014"/>
                    <a:pt x="482" y="1979"/>
                  </a:cubicBezTo>
                  <a:cubicBezTo>
                    <a:pt x="738" y="2458"/>
                    <a:pt x="1246" y="2690"/>
                    <a:pt x="1730" y="2690"/>
                  </a:cubicBezTo>
                  <a:cubicBezTo>
                    <a:pt x="2071" y="2690"/>
                    <a:pt x="2400" y="2574"/>
                    <a:pt x="2619" y="2349"/>
                  </a:cubicBezTo>
                  <a:cubicBezTo>
                    <a:pt x="2349" y="1963"/>
                    <a:pt x="1994" y="1944"/>
                    <a:pt x="1994" y="1944"/>
                  </a:cubicBezTo>
                  <a:cubicBezTo>
                    <a:pt x="1994" y="1944"/>
                    <a:pt x="2411" y="1512"/>
                    <a:pt x="2218" y="1095"/>
                  </a:cubicBezTo>
                  <a:cubicBezTo>
                    <a:pt x="2080" y="806"/>
                    <a:pt x="1730" y="765"/>
                    <a:pt x="1541" y="765"/>
                  </a:cubicBezTo>
                  <a:cubicBezTo>
                    <a:pt x="1465" y="765"/>
                    <a:pt x="1416" y="771"/>
                    <a:pt x="1416" y="771"/>
                  </a:cubicBezTo>
                  <a:cubicBezTo>
                    <a:pt x="1416" y="771"/>
                    <a:pt x="1543" y="289"/>
                    <a:pt x="144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6"/>
            <p:cNvSpPr/>
            <p:nvPr/>
          </p:nvSpPr>
          <p:spPr>
            <a:xfrm>
              <a:off x="753079" y="2397133"/>
              <a:ext cx="13645" cy="13476"/>
            </a:xfrm>
            <a:custGeom>
              <a:avLst/>
              <a:gdLst/>
              <a:ahLst/>
              <a:cxnLst/>
              <a:rect l="l" t="t" r="r" b="b"/>
              <a:pathLst>
                <a:path w="484" h="478" extrusionOk="0">
                  <a:moveTo>
                    <a:pt x="241" y="1"/>
                  </a:moveTo>
                  <a:cubicBezTo>
                    <a:pt x="169" y="1"/>
                    <a:pt x="97" y="36"/>
                    <a:pt x="47" y="115"/>
                  </a:cubicBezTo>
                  <a:cubicBezTo>
                    <a:pt x="16" y="150"/>
                    <a:pt x="1" y="196"/>
                    <a:pt x="1" y="246"/>
                  </a:cubicBezTo>
                  <a:cubicBezTo>
                    <a:pt x="10" y="391"/>
                    <a:pt x="125" y="477"/>
                    <a:pt x="243" y="477"/>
                  </a:cubicBezTo>
                  <a:cubicBezTo>
                    <a:pt x="320" y="477"/>
                    <a:pt x="398" y="440"/>
                    <a:pt x="448" y="358"/>
                  </a:cubicBezTo>
                  <a:cubicBezTo>
                    <a:pt x="483" y="323"/>
                    <a:pt x="483" y="292"/>
                    <a:pt x="483" y="246"/>
                  </a:cubicBezTo>
                  <a:cubicBezTo>
                    <a:pt x="474" y="95"/>
                    <a:pt x="358" y="1"/>
                    <a:pt x="24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6"/>
            <p:cNvSpPr/>
            <p:nvPr/>
          </p:nvSpPr>
          <p:spPr>
            <a:xfrm>
              <a:off x="772109" y="2407141"/>
              <a:ext cx="13645" cy="13448"/>
            </a:xfrm>
            <a:custGeom>
              <a:avLst/>
              <a:gdLst/>
              <a:ahLst/>
              <a:cxnLst/>
              <a:rect l="l" t="t" r="r" b="b"/>
              <a:pathLst>
                <a:path w="484" h="477" extrusionOk="0">
                  <a:moveTo>
                    <a:pt x="230" y="0"/>
                  </a:moveTo>
                  <a:cubicBezTo>
                    <a:pt x="155" y="0"/>
                    <a:pt x="80" y="36"/>
                    <a:pt x="32" y="115"/>
                  </a:cubicBezTo>
                  <a:cubicBezTo>
                    <a:pt x="1" y="146"/>
                    <a:pt x="1" y="196"/>
                    <a:pt x="1" y="242"/>
                  </a:cubicBezTo>
                  <a:cubicBezTo>
                    <a:pt x="10" y="389"/>
                    <a:pt x="119" y="476"/>
                    <a:pt x="235" y="476"/>
                  </a:cubicBezTo>
                  <a:cubicBezTo>
                    <a:pt x="312" y="476"/>
                    <a:pt x="392" y="438"/>
                    <a:pt x="448" y="354"/>
                  </a:cubicBezTo>
                  <a:cubicBezTo>
                    <a:pt x="468" y="323"/>
                    <a:pt x="483" y="292"/>
                    <a:pt x="483" y="242"/>
                  </a:cubicBezTo>
                  <a:cubicBezTo>
                    <a:pt x="474" y="94"/>
                    <a:pt x="351" y="0"/>
                    <a:pt x="23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6"/>
            <p:cNvSpPr/>
            <p:nvPr/>
          </p:nvSpPr>
          <p:spPr>
            <a:xfrm>
              <a:off x="767993" y="2427327"/>
              <a:ext cx="13617" cy="13279"/>
            </a:xfrm>
            <a:custGeom>
              <a:avLst/>
              <a:gdLst/>
              <a:ahLst/>
              <a:cxnLst/>
              <a:rect l="l" t="t" r="r" b="b"/>
              <a:pathLst>
                <a:path w="483" h="471" extrusionOk="0">
                  <a:moveTo>
                    <a:pt x="246" y="1"/>
                  </a:moveTo>
                  <a:cubicBezTo>
                    <a:pt x="170" y="1"/>
                    <a:pt x="91" y="38"/>
                    <a:pt x="35" y="120"/>
                  </a:cubicBezTo>
                  <a:cubicBezTo>
                    <a:pt x="16" y="155"/>
                    <a:pt x="0" y="186"/>
                    <a:pt x="0" y="236"/>
                  </a:cubicBezTo>
                  <a:cubicBezTo>
                    <a:pt x="10" y="383"/>
                    <a:pt x="124" y="471"/>
                    <a:pt x="244" y="471"/>
                  </a:cubicBezTo>
                  <a:cubicBezTo>
                    <a:pt x="318" y="471"/>
                    <a:pt x="395" y="437"/>
                    <a:pt x="452" y="363"/>
                  </a:cubicBezTo>
                  <a:cubicBezTo>
                    <a:pt x="467" y="332"/>
                    <a:pt x="483" y="282"/>
                    <a:pt x="483" y="236"/>
                  </a:cubicBezTo>
                  <a:cubicBezTo>
                    <a:pt x="473" y="89"/>
                    <a:pt x="363" y="1"/>
                    <a:pt x="24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6"/>
            <p:cNvSpPr/>
            <p:nvPr/>
          </p:nvSpPr>
          <p:spPr>
            <a:xfrm>
              <a:off x="644340" y="2195978"/>
              <a:ext cx="90611" cy="80377"/>
            </a:xfrm>
            <a:custGeom>
              <a:avLst/>
              <a:gdLst/>
              <a:ahLst/>
              <a:cxnLst/>
              <a:rect l="l" t="t" r="r" b="b"/>
              <a:pathLst>
                <a:path w="3214" h="2851" extrusionOk="0">
                  <a:moveTo>
                    <a:pt x="1409" y="0"/>
                  </a:moveTo>
                  <a:cubicBezTo>
                    <a:pt x="1025" y="0"/>
                    <a:pt x="666" y="124"/>
                    <a:pt x="448" y="342"/>
                  </a:cubicBezTo>
                  <a:cubicBezTo>
                    <a:pt x="1" y="789"/>
                    <a:pt x="144" y="1657"/>
                    <a:pt x="772" y="2286"/>
                  </a:cubicBezTo>
                  <a:cubicBezTo>
                    <a:pt x="1147" y="2651"/>
                    <a:pt x="1609" y="2850"/>
                    <a:pt x="2017" y="2850"/>
                  </a:cubicBezTo>
                  <a:cubicBezTo>
                    <a:pt x="2288" y="2850"/>
                    <a:pt x="2536" y="2762"/>
                    <a:pt x="2716" y="2575"/>
                  </a:cubicBezTo>
                  <a:cubicBezTo>
                    <a:pt x="3148" y="2124"/>
                    <a:pt x="3214" y="1079"/>
                    <a:pt x="2589" y="469"/>
                  </a:cubicBezTo>
                  <a:cubicBezTo>
                    <a:pt x="2263" y="144"/>
                    <a:pt x="1822" y="0"/>
                    <a:pt x="1409"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6"/>
            <p:cNvSpPr/>
            <p:nvPr/>
          </p:nvSpPr>
          <p:spPr>
            <a:xfrm>
              <a:off x="609437" y="2189719"/>
              <a:ext cx="126923" cy="111304"/>
            </a:xfrm>
            <a:custGeom>
              <a:avLst/>
              <a:gdLst/>
              <a:ahLst/>
              <a:cxnLst/>
              <a:rect l="l" t="t" r="r" b="b"/>
              <a:pathLst>
                <a:path w="4502" h="3948" extrusionOk="0">
                  <a:moveTo>
                    <a:pt x="1625" y="1"/>
                  </a:moveTo>
                  <a:cubicBezTo>
                    <a:pt x="707" y="352"/>
                    <a:pt x="1" y="2184"/>
                    <a:pt x="1189" y="3376"/>
                  </a:cubicBezTo>
                  <a:cubicBezTo>
                    <a:pt x="1594" y="3773"/>
                    <a:pt x="2114" y="3947"/>
                    <a:pt x="2628" y="3947"/>
                  </a:cubicBezTo>
                  <a:cubicBezTo>
                    <a:pt x="3421" y="3947"/>
                    <a:pt x="4198" y="3531"/>
                    <a:pt x="4502" y="2878"/>
                  </a:cubicBezTo>
                  <a:cubicBezTo>
                    <a:pt x="4165" y="2618"/>
                    <a:pt x="3834" y="2565"/>
                    <a:pt x="3622" y="2565"/>
                  </a:cubicBezTo>
                  <a:cubicBezTo>
                    <a:pt x="3480" y="2565"/>
                    <a:pt x="3391" y="2589"/>
                    <a:pt x="3391" y="2589"/>
                  </a:cubicBezTo>
                  <a:cubicBezTo>
                    <a:pt x="3391" y="2589"/>
                    <a:pt x="3777" y="1736"/>
                    <a:pt x="3310" y="1239"/>
                  </a:cubicBezTo>
                  <a:cubicBezTo>
                    <a:pt x="3127" y="1042"/>
                    <a:pt x="2889" y="981"/>
                    <a:pt x="2666" y="981"/>
                  </a:cubicBezTo>
                  <a:cubicBezTo>
                    <a:pt x="2303" y="981"/>
                    <a:pt x="1976" y="1143"/>
                    <a:pt x="1976" y="1143"/>
                  </a:cubicBezTo>
                  <a:cubicBezTo>
                    <a:pt x="1976" y="1143"/>
                    <a:pt x="1914" y="371"/>
                    <a:pt x="1625"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6"/>
            <p:cNvSpPr/>
            <p:nvPr/>
          </p:nvSpPr>
          <p:spPr>
            <a:xfrm>
              <a:off x="604447" y="2383178"/>
              <a:ext cx="78854" cy="82012"/>
            </a:xfrm>
            <a:custGeom>
              <a:avLst/>
              <a:gdLst/>
              <a:ahLst/>
              <a:cxnLst/>
              <a:rect l="l" t="t" r="r" b="b"/>
              <a:pathLst>
                <a:path w="2797" h="2909" extrusionOk="0">
                  <a:moveTo>
                    <a:pt x="741" y="1"/>
                  </a:moveTo>
                  <a:lnTo>
                    <a:pt x="741" y="1"/>
                  </a:lnTo>
                  <a:cubicBezTo>
                    <a:pt x="741" y="1"/>
                    <a:pt x="0" y="2072"/>
                    <a:pt x="2284" y="2909"/>
                  </a:cubicBezTo>
                  <a:cubicBezTo>
                    <a:pt x="2797" y="610"/>
                    <a:pt x="741" y="1"/>
                    <a:pt x="741"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6"/>
            <p:cNvSpPr/>
            <p:nvPr/>
          </p:nvSpPr>
          <p:spPr>
            <a:xfrm>
              <a:off x="585840" y="2474748"/>
              <a:ext cx="45390" cy="47110"/>
            </a:xfrm>
            <a:custGeom>
              <a:avLst/>
              <a:gdLst/>
              <a:ahLst/>
              <a:cxnLst/>
              <a:rect l="l" t="t" r="r" b="b"/>
              <a:pathLst>
                <a:path w="1610" h="1671" extrusionOk="0">
                  <a:moveTo>
                    <a:pt x="1193" y="0"/>
                  </a:moveTo>
                  <a:cubicBezTo>
                    <a:pt x="1193" y="0"/>
                    <a:pt x="1" y="367"/>
                    <a:pt x="402" y="1670"/>
                  </a:cubicBezTo>
                  <a:cubicBezTo>
                    <a:pt x="1609" y="1123"/>
                    <a:pt x="1193" y="0"/>
                    <a:pt x="119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6"/>
            <p:cNvSpPr/>
            <p:nvPr/>
          </p:nvSpPr>
          <p:spPr>
            <a:xfrm>
              <a:off x="527904" y="2353265"/>
              <a:ext cx="49393" cy="52128"/>
            </a:xfrm>
            <a:custGeom>
              <a:avLst/>
              <a:gdLst/>
              <a:ahLst/>
              <a:cxnLst/>
              <a:rect l="l" t="t" r="r" b="b"/>
              <a:pathLst>
                <a:path w="1752" h="1849" extrusionOk="0">
                  <a:moveTo>
                    <a:pt x="949" y="1"/>
                  </a:moveTo>
                  <a:lnTo>
                    <a:pt x="949" y="1"/>
                  </a:lnTo>
                  <a:cubicBezTo>
                    <a:pt x="949" y="1"/>
                    <a:pt x="0" y="788"/>
                    <a:pt x="852" y="1848"/>
                  </a:cubicBezTo>
                  <a:cubicBezTo>
                    <a:pt x="1751" y="884"/>
                    <a:pt x="949" y="1"/>
                    <a:pt x="94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6"/>
            <p:cNvSpPr/>
            <p:nvPr/>
          </p:nvSpPr>
          <p:spPr>
            <a:xfrm>
              <a:off x="497117" y="2393778"/>
              <a:ext cx="52128" cy="22103"/>
            </a:xfrm>
            <a:custGeom>
              <a:avLst/>
              <a:gdLst/>
              <a:ahLst/>
              <a:cxnLst/>
              <a:rect l="l" t="t" r="r" b="b"/>
              <a:pathLst>
                <a:path w="1849" h="784" extrusionOk="0">
                  <a:moveTo>
                    <a:pt x="864" y="0"/>
                  </a:moveTo>
                  <a:cubicBezTo>
                    <a:pt x="360" y="0"/>
                    <a:pt x="0" y="315"/>
                    <a:pt x="0" y="315"/>
                  </a:cubicBezTo>
                  <a:cubicBezTo>
                    <a:pt x="0" y="315"/>
                    <a:pt x="383" y="784"/>
                    <a:pt x="974" y="784"/>
                  </a:cubicBezTo>
                  <a:cubicBezTo>
                    <a:pt x="1231" y="784"/>
                    <a:pt x="1527" y="696"/>
                    <a:pt x="1848" y="442"/>
                  </a:cubicBezTo>
                  <a:cubicBezTo>
                    <a:pt x="1499" y="106"/>
                    <a:pt x="1157" y="0"/>
                    <a:pt x="864"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6"/>
            <p:cNvSpPr/>
            <p:nvPr/>
          </p:nvSpPr>
          <p:spPr>
            <a:xfrm>
              <a:off x="515612" y="2558480"/>
              <a:ext cx="52213" cy="22357"/>
            </a:xfrm>
            <a:custGeom>
              <a:avLst/>
              <a:gdLst/>
              <a:ahLst/>
              <a:cxnLst/>
              <a:rect l="l" t="t" r="r" b="b"/>
              <a:pathLst>
                <a:path w="1852" h="793" extrusionOk="0">
                  <a:moveTo>
                    <a:pt x="876" y="1"/>
                  </a:moveTo>
                  <a:cubicBezTo>
                    <a:pt x="368" y="1"/>
                    <a:pt x="0" y="324"/>
                    <a:pt x="0" y="324"/>
                  </a:cubicBezTo>
                  <a:cubicBezTo>
                    <a:pt x="0" y="324"/>
                    <a:pt x="385" y="793"/>
                    <a:pt x="977" y="793"/>
                  </a:cubicBezTo>
                  <a:cubicBezTo>
                    <a:pt x="1234" y="793"/>
                    <a:pt x="1531" y="705"/>
                    <a:pt x="1852" y="451"/>
                  </a:cubicBezTo>
                  <a:cubicBezTo>
                    <a:pt x="1509" y="109"/>
                    <a:pt x="1169" y="1"/>
                    <a:pt x="87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6"/>
            <p:cNvSpPr/>
            <p:nvPr/>
          </p:nvSpPr>
          <p:spPr>
            <a:xfrm>
              <a:off x="637489" y="2410778"/>
              <a:ext cx="36368" cy="58979"/>
            </a:xfrm>
            <a:custGeom>
              <a:avLst/>
              <a:gdLst/>
              <a:ahLst/>
              <a:cxnLst/>
              <a:rect l="l" t="t" r="r" b="b"/>
              <a:pathLst>
                <a:path w="1290" h="2092" extrusionOk="0">
                  <a:moveTo>
                    <a:pt x="124" y="1"/>
                  </a:moveTo>
                  <a:cubicBezTo>
                    <a:pt x="103" y="1"/>
                    <a:pt x="83" y="6"/>
                    <a:pt x="66" y="17"/>
                  </a:cubicBezTo>
                  <a:cubicBezTo>
                    <a:pt x="16" y="51"/>
                    <a:pt x="1" y="113"/>
                    <a:pt x="16" y="163"/>
                  </a:cubicBezTo>
                  <a:lnTo>
                    <a:pt x="1062" y="2026"/>
                  </a:lnTo>
                  <a:cubicBezTo>
                    <a:pt x="1096" y="2076"/>
                    <a:pt x="1127" y="2092"/>
                    <a:pt x="1173" y="2092"/>
                  </a:cubicBezTo>
                  <a:cubicBezTo>
                    <a:pt x="1193" y="2092"/>
                    <a:pt x="1208" y="2092"/>
                    <a:pt x="1224" y="2076"/>
                  </a:cubicBezTo>
                  <a:cubicBezTo>
                    <a:pt x="1270" y="2042"/>
                    <a:pt x="1289" y="1980"/>
                    <a:pt x="1270" y="1930"/>
                  </a:cubicBezTo>
                  <a:lnTo>
                    <a:pt x="228" y="51"/>
                  </a:lnTo>
                  <a:cubicBezTo>
                    <a:pt x="206" y="19"/>
                    <a:pt x="164" y="1"/>
                    <a:pt x="12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6"/>
            <p:cNvSpPr/>
            <p:nvPr/>
          </p:nvSpPr>
          <p:spPr>
            <a:xfrm>
              <a:off x="538758" y="2274410"/>
              <a:ext cx="68423" cy="62587"/>
            </a:xfrm>
            <a:custGeom>
              <a:avLst/>
              <a:gdLst/>
              <a:ahLst/>
              <a:cxnLst/>
              <a:rect l="l" t="t" r="r" b="b"/>
              <a:pathLst>
                <a:path w="2427" h="2220" extrusionOk="0">
                  <a:moveTo>
                    <a:pt x="47" y="1"/>
                  </a:moveTo>
                  <a:cubicBezTo>
                    <a:pt x="17" y="1"/>
                    <a:pt x="1" y="1"/>
                    <a:pt x="1" y="1"/>
                  </a:cubicBezTo>
                  <a:cubicBezTo>
                    <a:pt x="1" y="1"/>
                    <a:pt x="1" y="2204"/>
                    <a:pt x="2427" y="2219"/>
                  </a:cubicBezTo>
                  <a:cubicBezTo>
                    <a:pt x="2163" y="94"/>
                    <a:pt x="361" y="1"/>
                    <a:pt x="47"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6"/>
            <p:cNvSpPr/>
            <p:nvPr/>
          </p:nvSpPr>
          <p:spPr>
            <a:xfrm>
              <a:off x="560072" y="2295075"/>
              <a:ext cx="52551" cy="45926"/>
            </a:xfrm>
            <a:custGeom>
              <a:avLst/>
              <a:gdLst/>
              <a:ahLst/>
              <a:cxnLst/>
              <a:rect l="l" t="t" r="r" b="b"/>
              <a:pathLst>
                <a:path w="1864" h="1629" extrusionOk="0">
                  <a:moveTo>
                    <a:pt x="130" y="0"/>
                  </a:moveTo>
                  <a:cubicBezTo>
                    <a:pt x="98" y="0"/>
                    <a:pt x="66" y="13"/>
                    <a:pt x="47" y="40"/>
                  </a:cubicBezTo>
                  <a:cubicBezTo>
                    <a:pt x="1" y="86"/>
                    <a:pt x="16" y="152"/>
                    <a:pt x="62" y="202"/>
                  </a:cubicBezTo>
                  <a:lnTo>
                    <a:pt x="1671" y="1598"/>
                  </a:lnTo>
                  <a:cubicBezTo>
                    <a:pt x="1686" y="1614"/>
                    <a:pt x="1721" y="1629"/>
                    <a:pt x="1736" y="1629"/>
                  </a:cubicBezTo>
                  <a:cubicBezTo>
                    <a:pt x="1767" y="1629"/>
                    <a:pt x="1798" y="1614"/>
                    <a:pt x="1833" y="1583"/>
                  </a:cubicBezTo>
                  <a:cubicBezTo>
                    <a:pt x="1864" y="1533"/>
                    <a:pt x="1864" y="1471"/>
                    <a:pt x="1817" y="1436"/>
                  </a:cubicBezTo>
                  <a:lnTo>
                    <a:pt x="209" y="24"/>
                  </a:lnTo>
                  <a:cubicBezTo>
                    <a:pt x="186" y="9"/>
                    <a:pt x="158" y="0"/>
                    <a:pt x="13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6"/>
            <p:cNvSpPr/>
            <p:nvPr/>
          </p:nvSpPr>
          <p:spPr>
            <a:xfrm>
              <a:off x="705208" y="2176130"/>
              <a:ext cx="16042" cy="12884"/>
            </a:xfrm>
            <a:custGeom>
              <a:avLst/>
              <a:gdLst/>
              <a:ahLst/>
              <a:cxnLst/>
              <a:rect l="l" t="t" r="r" b="b"/>
              <a:pathLst>
                <a:path w="569" h="457" extrusionOk="0">
                  <a:moveTo>
                    <a:pt x="277" y="0"/>
                  </a:moveTo>
                  <a:cubicBezTo>
                    <a:pt x="118" y="0"/>
                    <a:pt x="0" y="168"/>
                    <a:pt x="91" y="336"/>
                  </a:cubicBezTo>
                  <a:cubicBezTo>
                    <a:pt x="106" y="371"/>
                    <a:pt x="141" y="402"/>
                    <a:pt x="172" y="433"/>
                  </a:cubicBezTo>
                  <a:cubicBezTo>
                    <a:pt x="208" y="449"/>
                    <a:pt x="244" y="457"/>
                    <a:pt x="278" y="457"/>
                  </a:cubicBezTo>
                  <a:cubicBezTo>
                    <a:pt x="442" y="457"/>
                    <a:pt x="569" y="285"/>
                    <a:pt x="476" y="113"/>
                  </a:cubicBezTo>
                  <a:cubicBezTo>
                    <a:pt x="461" y="82"/>
                    <a:pt x="430" y="47"/>
                    <a:pt x="395" y="32"/>
                  </a:cubicBezTo>
                  <a:cubicBezTo>
                    <a:pt x="355" y="10"/>
                    <a:pt x="315" y="0"/>
                    <a:pt x="277"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6"/>
            <p:cNvSpPr/>
            <p:nvPr/>
          </p:nvSpPr>
          <p:spPr>
            <a:xfrm>
              <a:off x="726803" y="2195780"/>
              <a:ext cx="15788" cy="12940"/>
            </a:xfrm>
            <a:custGeom>
              <a:avLst/>
              <a:gdLst/>
              <a:ahLst/>
              <a:cxnLst/>
              <a:rect l="l" t="t" r="r" b="b"/>
              <a:pathLst>
                <a:path w="560" h="459" extrusionOk="0">
                  <a:moveTo>
                    <a:pt x="294" y="1"/>
                  </a:moveTo>
                  <a:cubicBezTo>
                    <a:pt x="129" y="1"/>
                    <a:pt x="1" y="174"/>
                    <a:pt x="81" y="349"/>
                  </a:cubicBezTo>
                  <a:cubicBezTo>
                    <a:pt x="96" y="380"/>
                    <a:pt x="127" y="411"/>
                    <a:pt x="177" y="426"/>
                  </a:cubicBezTo>
                  <a:cubicBezTo>
                    <a:pt x="218" y="449"/>
                    <a:pt x="258" y="459"/>
                    <a:pt x="296" y="459"/>
                  </a:cubicBezTo>
                  <a:cubicBezTo>
                    <a:pt x="450" y="459"/>
                    <a:pt x="559" y="289"/>
                    <a:pt x="482" y="121"/>
                  </a:cubicBezTo>
                  <a:cubicBezTo>
                    <a:pt x="466" y="91"/>
                    <a:pt x="435" y="60"/>
                    <a:pt x="401" y="25"/>
                  </a:cubicBezTo>
                  <a:cubicBezTo>
                    <a:pt x="365" y="8"/>
                    <a:pt x="329" y="1"/>
                    <a:pt x="29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6"/>
            <p:cNvSpPr/>
            <p:nvPr/>
          </p:nvSpPr>
          <p:spPr>
            <a:xfrm>
              <a:off x="726832" y="2174439"/>
              <a:ext cx="15816" cy="12828"/>
            </a:xfrm>
            <a:custGeom>
              <a:avLst/>
              <a:gdLst/>
              <a:ahLst/>
              <a:cxnLst/>
              <a:rect l="l" t="t" r="r" b="b"/>
              <a:pathLst>
                <a:path w="561" h="455" extrusionOk="0">
                  <a:moveTo>
                    <a:pt x="288" y="0"/>
                  </a:moveTo>
                  <a:cubicBezTo>
                    <a:pt x="126" y="0"/>
                    <a:pt x="1" y="161"/>
                    <a:pt x="80" y="335"/>
                  </a:cubicBezTo>
                  <a:cubicBezTo>
                    <a:pt x="95" y="381"/>
                    <a:pt x="126" y="412"/>
                    <a:pt x="176" y="431"/>
                  </a:cubicBezTo>
                  <a:cubicBezTo>
                    <a:pt x="212" y="447"/>
                    <a:pt x="247" y="455"/>
                    <a:pt x="280" y="455"/>
                  </a:cubicBezTo>
                  <a:cubicBezTo>
                    <a:pt x="442" y="455"/>
                    <a:pt x="561" y="280"/>
                    <a:pt x="481" y="107"/>
                  </a:cubicBezTo>
                  <a:cubicBezTo>
                    <a:pt x="465" y="76"/>
                    <a:pt x="434" y="45"/>
                    <a:pt x="400" y="26"/>
                  </a:cubicBezTo>
                  <a:cubicBezTo>
                    <a:pt x="362" y="8"/>
                    <a:pt x="324" y="0"/>
                    <a:pt x="288"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5">
            <a:extLst>
              <a:ext uri="{FF2B5EF4-FFF2-40B4-BE49-F238E27FC236}">
                <a16:creationId xmlns:a16="http://schemas.microsoft.com/office/drawing/2014/main" id="{959A1AAE-34D3-AB04-3B65-BE936B5196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65303" y="323352"/>
            <a:ext cx="5719793" cy="3515647"/>
          </a:xfrm>
          <a:prstGeom prst="rect">
            <a:avLst/>
          </a:prstGeom>
        </p:spPr>
      </p:pic>
      <p:sp>
        <p:nvSpPr>
          <p:cNvPr id="9" name="TextBox 8">
            <a:extLst>
              <a:ext uri="{FF2B5EF4-FFF2-40B4-BE49-F238E27FC236}">
                <a16:creationId xmlns:a16="http://schemas.microsoft.com/office/drawing/2014/main" id="{A8C57B8D-4E53-FFF9-461D-B037B711EE33}"/>
              </a:ext>
            </a:extLst>
          </p:cNvPr>
          <p:cNvSpPr txBox="1"/>
          <p:nvPr/>
        </p:nvSpPr>
        <p:spPr>
          <a:xfrm>
            <a:off x="3515977" y="622641"/>
            <a:ext cx="4418444" cy="2949525"/>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Khi chúng ta vận động mạnh như chơi thể thao, lao động nặng,... nhịp hô hấp của cơ thể sẽ tăng lên giúp cơ thể lấy được nhiều khí oxygen và giải phóng nhiều khí carbon dioxide, đồng thời nhiệt độ cơ thể cũng tăng lên. Hiện tượng này được giải thích như thế nào?</a:t>
            </a:r>
            <a:endParaRPr lang="en-US">
              <a:latin typeface="+mj-lt"/>
            </a:endParaRPr>
          </a:p>
        </p:txBody>
      </p:sp>
      <p:pic>
        <p:nvPicPr>
          <p:cNvPr id="11" name="Picture 4">
            <a:extLst>
              <a:ext uri="{FF2B5EF4-FFF2-40B4-BE49-F238E27FC236}">
                <a16:creationId xmlns:a16="http://schemas.microsoft.com/office/drawing/2014/main" id="{C222D35C-3F1D-ED12-2588-F24238DB5CE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56034" y="1905516"/>
            <a:ext cx="2333309" cy="3333299"/>
          </a:xfrm>
          <a:prstGeom prst="rect">
            <a:avLst/>
          </a:prstGeom>
        </p:spPr>
      </p:pic>
      <p:sp>
        <p:nvSpPr>
          <p:cNvPr id="12" name="Rectangle: Rounded Corners 11">
            <a:extLst>
              <a:ext uri="{FF2B5EF4-FFF2-40B4-BE49-F238E27FC236}">
                <a16:creationId xmlns:a16="http://schemas.microsoft.com/office/drawing/2014/main" id="{5B0F7204-77DD-2FE3-A237-ABCE33774E81}"/>
              </a:ext>
            </a:extLst>
          </p:cNvPr>
          <p:cNvSpPr/>
          <p:nvPr/>
        </p:nvSpPr>
        <p:spPr>
          <a:xfrm>
            <a:off x="227680" y="249806"/>
            <a:ext cx="2387929" cy="503275"/>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62A77FA6-9317-3B48-499F-7D4529A15A74}"/>
              </a:ext>
            </a:extLst>
          </p:cNvPr>
          <p:cNvSpPr txBox="1"/>
          <p:nvPr/>
        </p:nvSpPr>
        <p:spPr>
          <a:xfrm>
            <a:off x="103838" y="118470"/>
            <a:ext cx="2635384" cy="699230"/>
          </a:xfrm>
          <a:prstGeom prst="rect">
            <a:avLst/>
          </a:prstGeom>
          <a:noFill/>
        </p:spPr>
        <p:txBody>
          <a:bodyPr wrap="square" rtlCol="0">
            <a:spAutoFit/>
          </a:bodyPr>
          <a:lstStyle/>
          <a:p>
            <a:pPr algn="ctr">
              <a:lnSpc>
                <a:spcPct val="150000"/>
              </a:lnSpc>
            </a:pPr>
            <a:r>
              <a:rPr lang="en-US" sz="3000" b="1"/>
              <a:t>KHỞI ĐỘNG</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68"/>
        <p:cNvGrpSpPr/>
        <p:nvPr/>
      </p:nvGrpSpPr>
      <p:grpSpPr>
        <a:xfrm>
          <a:off x="0" y="0"/>
          <a:ext cx="0" cy="0"/>
          <a:chOff x="0" y="0"/>
          <a:chExt cx="0" cy="0"/>
        </a:xfrm>
      </p:grpSpPr>
      <p:sp>
        <p:nvSpPr>
          <p:cNvPr id="3999" name="Google Shape;3999;p57"/>
          <p:cNvSpPr/>
          <p:nvPr/>
        </p:nvSpPr>
        <p:spPr>
          <a:xfrm>
            <a:off x="7958875" y="4712219"/>
            <a:ext cx="943800" cy="237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57"/>
          <p:cNvSpPr/>
          <p:nvPr/>
        </p:nvSpPr>
        <p:spPr>
          <a:xfrm>
            <a:off x="277025" y="4712219"/>
            <a:ext cx="943800" cy="237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01" name="Google Shape;4001;p57"/>
          <p:cNvGrpSpPr/>
          <p:nvPr/>
        </p:nvGrpSpPr>
        <p:grpSpPr>
          <a:xfrm>
            <a:off x="8166769" y="3414701"/>
            <a:ext cx="527996" cy="1424303"/>
            <a:chOff x="-946362" y="4357877"/>
            <a:chExt cx="319031" cy="860606"/>
          </a:xfrm>
        </p:grpSpPr>
        <p:sp>
          <p:nvSpPr>
            <p:cNvPr id="4002" name="Google Shape;4002;p57"/>
            <p:cNvSpPr/>
            <p:nvPr/>
          </p:nvSpPr>
          <p:spPr>
            <a:xfrm>
              <a:off x="-930993" y="4659761"/>
              <a:ext cx="288607" cy="558719"/>
            </a:xfrm>
            <a:custGeom>
              <a:avLst/>
              <a:gdLst/>
              <a:ahLst/>
              <a:cxnLst/>
              <a:rect l="l" t="t" r="r" b="b"/>
              <a:pathLst>
                <a:path w="10237" h="19818" extrusionOk="0">
                  <a:moveTo>
                    <a:pt x="772" y="0"/>
                  </a:moveTo>
                  <a:cubicBezTo>
                    <a:pt x="355" y="0"/>
                    <a:pt x="0" y="340"/>
                    <a:pt x="0" y="756"/>
                  </a:cubicBezTo>
                  <a:lnTo>
                    <a:pt x="16" y="2076"/>
                  </a:lnTo>
                  <a:cubicBezTo>
                    <a:pt x="16" y="2203"/>
                    <a:pt x="112" y="2299"/>
                    <a:pt x="243" y="2299"/>
                  </a:cubicBezTo>
                  <a:lnTo>
                    <a:pt x="259" y="2299"/>
                  </a:lnTo>
                  <a:cubicBezTo>
                    <a:pt x="579" y="2299"/>
                    <a:pt x="837" y="2558"/>
                    <a:pt x="837" y="2878"/>
                  </a:cubicBezTo>
                  <a:cubicBezTo>
                    <a:pt x="837" y="3040"/>
                    <a:pt x="772" y="3183"/>
                    <a:pt x="660" y="3294"/>
                  </a:cubicBezTo>
                  <a:cubicBezTo>
                    <a:pt x="563" y="3391"/>
                    <a:pt x="417" y="3456"/>
                    <a:pt x="259" y="3456"/>
                  </a:cubicBezTo>
                  <a:lnTo>
                    <a:pt x="243" y="3456"/>
                  </a:lnTo>
                  <a:cubicBezTo>
                    <a:pt x="112" y="3456"/>
                    <a:pt x="16" y="3553"/>
                    <a:pt x="16" y="3680"/>
                  </a:cubicBezTo>
                  <a:lnTo>
                    <a:pt x="16" y="3908"/>
                  </a:lnTo>
                  <a:cubicBezTo>
                    <a:pt x="16" y="4035"/>
                    <a:pt x="112" y="4131"/>
                    <a:pt x="243" y="4131"/>
                  </a:cubicBezTo>
                  <a:lnTo>
                    <a:pt x="259" y="4131"/>
                  </a:lnTo>
                  <a:cubicBezTo>
                    <a:pt x="579" y="4131"/>
                    <a:pt x="837" y="4390"/>
                    <a:pt x="837" y="4710"/>
                  </a:cubicBezTo>
                  <a:cubicBezTo>
                    <a:pt x="837" y="4872"/>
                    <a:pt x="772" y="5015"/>
                    <a:pt x="660" y="5126"/>
                  </a:cubicBezTo>
                  <a:cubicBezTo>
                    <a:pt x="563" y="5223"/>
                    <a:pt x="417" y="5288"/>
                    <a:pt x="259" y="5288"/>
                  </a:cubicBezTo>
                  <a:lnTo>
                    <a:pt x="243" y="5288"/>
                  </a:lnTo>
                  <a:cubicBezTo>
                    <a:pt x="127" y="5288"/>
                    <a:pt x="16" y="5385"/>
                    <a:pt x="31" y="5512"/>
                  </a:cubicBezTo>
                  <a:lnTo>
                    <a:pt x="31" y="5755"/>
                  </a:lnTo>
                  <a:cubicBezTo>
                    <a:pt x="31" y="5867"/>
                    <a:pt x="127" y="5963"/>
                    <a:pt x="243" y="5963"/>
                  </a:cubicBezTo>
                  <a:lnTo>
                    <a:pt x="259" y="5963"/>
                  </a:lnTo>
                  <a:cubicBezTo>
                    <a:pt x="579" y="5963"/>
                    <a:pt x="837" y="6222"/>
                    <a:pt x="837" y="6542"/>
                  </a:cubicBezTo>
                  <a:cubicBezTo>
                    <a:pt x="837" y="6704"/>
                    <a:pt x="772" y="6847"/>
                    <a:pt x="660" y="6959"/>
                  </a:cubicBezTo>
                  <a:cubicBezTo>
                    <a:pt x="563" y="7055"/>
                    <a:pt x="417" y="7121"/>
                    <a:pt x="259" y="7121"/>
                  </a:cubicBezTo>
                  <a:cubicBezTo>
                    <a:pt x="127" y="7121"/>
                    <a:pt x="31" y="7217"/>
                    <a:pt x="31" y="7344"/>
                  </a:cubicBezTo>
                  <a:lnTo>
                    <a:pt x="66" y="13921"/>
                  </a:lnTo>
                  <a:lnTo>
                    <a:pt x="81" y="19047"/>
                  </a:lnTo>
                  <a:cubicBezTo>
                    <a:pt x="81" y="19463"/>
                    <a:pt x="417" y="19818"/>
                    <a:pt x="853" y="19818"/>
                  </a:cubicBezTo>
                  <a:lnTo>
                    <a:pt x="9481" y="19818"/>
                  </a:lnTo>
                  <a:cubicBezTo>
                    <a:pt x="9901" y="19818"/>
                    <a:pt x="10237" y="19463"/>
                    <a:pt x="10237" y="19047"/>
                  </a:cubicBezTo>
                  <a:lnTo>
                    <a:pt x="10221" y="13921"/>
                  </a:lnTo>
                  <a:lnTo>
                    <a:pt x="10190" y="7298"/>
                  </a:lnTo>
                  <a:cubicBezTo>
                    <a:pt x="10190" y="7202"/>
                    <a:pt x="10109" y="7121"/>
                    <a:pt x="10013" y="7121"/>
                  </a:cubicBezTo>
                  <a:lnTo>
                    <a:pt x="9998" y="7121"/>
                  </a:lnTo>
                  <a:cubicBezTo>
                    <a:pt x="9674" y="7121"/>
                    <a:pt x="9419" y="6862"/>
                    <a:pt x="9419" y="6542"/>
                  </a:cubicBezTo>
                  <a:cubicBezTo>
                    <a:pt x="9419" y="6380"/>
                    <a:pt x="9481" y="6237"/>
                    <a:pt x="9577" y="6141"/>
                  </a:cubicBezTo>
                  <a:cubicBezTo>
                    <a:pt x="9693" y="6029"/>
                    <a:pt x="9836" y="5963"/>
                    <a:pt x="9998" y="5963"/>
                  </a:cubicBezTo>
                  <a:lnTo>
                    <a:pt x="10013" y="5963"/>
                  </a:lnTo>
                  <a:cubicBezTo>
                    <a:pt x="10109" y="5963"/>
                    <a:pt x="10190" y="5882"/>
                    <a:pt x="10190" y="5786"/>
                  </a:cubicBezTo>
                  <a:lnTo>
                    <a:pt x="10190" y="5466"/>
                  </a:lnTo>
                  <a:cubicBezTo>
                    <a:pt x="10190" y="5369"/>
                    <a:pt x="10109" y="5288"/>
                    <a:pt x="9998" y="5288"/>
                  </a:cubicBezTo>
                  <a:cubicBezTo>
                    <a:pt x="9674" y="5288"/>
                    <a:pt x="9419" y="5030"/>
                    <a:pt x="9419" y="4710"/>
                  </a:cubicBezTo>
                  <a:cubicBezTo>
                    <a:pt x="9419" y="4548"/>
                    <a:pt x="9481" y="4405"/>
                    <a:pt x="9577" y="4309"/>
                  </a:cubicBezTo>
                  <a:cubicBezTo>
                    <a:pt x="9693" y="4197"/>
                    <a:pt x="9836" y="4131"/>
                    <a:pt x="9998" y="4131"/>
                  </a:cubicBezTo>
                  <a:cubicBezTo>
                    <a:pt x="10094" y="4131"/>
                    <a:pt x="10175" y="4050"/>
                    <a:pt x="10175" y="3954"/>
                  </a:cubicBezTo>
                  <a:lnTo>
                    <a:pt x="10175" y="3634"/>
                  </a:lnTo>
                  <a:cubicBezTo>
                    <a:pt x="10175" y="3537"/>
                    <a:pt x="10094" y="3456"/>
                    <a:pt x="9998" y="3456"/>
                  </a:cubicBezTo>
                  <a:cubicBezTo>
                    <a:pt x="9674" y="3456"/>
                    <a:pt x="9419" y="3198"/>
                    <a:pt x="9419" y="2878"/>
                  </a:cubicBezTo>
                  <a:cubicBezTo>
                    <a:pt x="9419" y="2716"/>
                    <a:pt x="9481" y="2573"/>
                    <a:pt x="9577" y="2477"/>
                  </a:cubicBezTo>
                  <a:cubicBezTo>
                    <a:pt x="9693" y="2365"/>
                    <a:pt x="9836" y="2299"/>
                    <a:pt x="9998" y="2299"/>
                  </a:cubicBezTo>
                  <a:cubicBezTo>
                    <a:pt x="10044" y="2299"/>
                    <a:pt x="10094" y="2284"/>
                    <a:pt x="10125" y="2253"/>
                  </a:cubicBezTo>
                  <a:cubicBezTo>
                    <a:pt x="10156" y="2218"/>
                    <a:pt x="10175" y="2172"/>
                    <a:pt x="10175" y="2122"/>
                  </a:cubicBezTo>
                  <a:lnTo>
                    <a:pt x="10175" y="756"/>
                  </a:lnTo>
                  <a:cubicBezTo>
                    <a:pt x="10156" y="340"/>
                    <a:pt x="9820" y="0"/>
                    <a:pt x="9404"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57"/>
            <p:cNvSpPr/>
            <p:nvPr/>
          </p:nvSpPr>
          <p:spPr>
            <a:xfrm>
              <a:off x="-885236" y="4764469"/>
              <a:ext cx="198052" cy="429992"/>
            </a:xfrm>
            <a:custGeom>
              <a:avLst/>
              <a:gdLst/>
              <a:ahLst/>
              <a:cxnLst/>
              <a:rect l="l" t="t" r="r" b="b"/>
              <a:pathLst>
                <a:path w="7025" h="15252" extrusionOk="0">
                  <a:moveTo>
                    <a:pt x="1" y="1"/>
                  </a:moveTo>
                  <a:lnTo>
                    <a:pt x="1" y="15252"/>
                  </a:lnTo>
                  <a:lnTo>
                    <a:pt x="7025" y="15252"/>
                  </a:lnTo>
                  <a:lnTo>
                    <a:pt x="7025"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57"/>
            <p:cNvSpPr/>
            <p:nvPr/>
          </p:nvSpPr>
          <p:spPr>
            <a:xfrm>
              <a:off x="-886082" y="4873208"/>
              <a:ext cx="874" cy="179022"/>
            </a:xfrm>
            <a:custGeom>
              <a:avLst/>
              <a:gdLst/>
              <a:ahLst/>
              <a:cxnLst/>
              <a:rect l="l" t="t" r="r" b="b"/>
              <a:pathLst>
                <a:path w="31" h="6350" extrusionOk="0">
                  <a:moveTo>
                    <a:pt x="0" y="1"/>
                  </a:moveTo>
                  <a:lnTo>
                    <a:pt x="16" y="6350"/>
                  </a:lnTo>
                  <a:lnTo>
                    <a:pt x="31" y="6350"/>
                  </a:lnTo>
                  <a:lnTo>
                    <a:pt x="31"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57"/>
            <p:cNvSpPr/>
            <p:nvPr/>
          </p:nvSpPr>
          <p:spPr>
            <a:xfrm>
              <a:off x="-885236" y="4868641"/>
              <a:ext cx="198052" cy="183590"/>
            </a:xfrm>
            <a:custGeom>
              <a:avLst/>
              <a:gdLst/>
              <a:ahLst/>
              <a:cxnLst/>
              <a:rect l="l" t="t" r="r" b="b"/>
              <a:pathLst>
                <a:path w="7025" h="6512" extrusionOk="0">
                  <a:moveTo>
                    <a:pt x="7009" y="1"/>
                  </a:moveTo>
                  <a:lnTo>
                    <a:pt x="1" y="163"/>
                  </a:lnTo>
                  <a:lnTo>
                    <a:pt x="1" y="6512"/>
                  </a:lnTo>
                  <a:lnTo>
                    <a:pt x="7025" y="6512"/>
                  </a:lnTo>
                  <a:lnTo>
                    <a:pt x="7009"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57"/>
            <p:cNvSpPr/>
            <p:nvPr/>
          </p:nvSpPr>
          <p:spPr>
            <a:xfrm>
              <a:off x="-929160" y="5052204"/>
              <a:ext cx="286774" cy="166279"/>
            </a:xfrm>
            <a:custGeom>
              <a:avLst/>
              <a:gdLst/>
              <a:ahLst/>
              <a:cxnLst/>
              <a:rect l="l" t="t" r="r" b="b"/>
              <a:pathLst>
                <a:path w="10172" h="5898" extrusionOk="0">
                  <a:moveTo>
                    <a:pt x="1" y="1"/>
                  </a:moveTo>
                  <a:lnTo>
                    <a:pt x="16" y="5127"/>
                  </a:lnTo>
                  <a:cubicBezTo>
                    <a:pt x="16" y="5543"/>
                    <a:pt x="352" y="5898"/>
                    <a:pt x="788" y="5898"/>
                  </a:cubicBezTo>
                  <a:lnTo>
                    <a:pt x="9416" y="5898"/>
                  </a:lnTo>
                  <a:cubicBezTo>
                    <a:pt x="9836" y="5898"/>
                    <a:pt x="10172" y="5543"/>
                    <a:pt x="10172" y="5127"/>
                  </a:cubicBezTo>
                  <a:lnTo>
                    <a:pt x="10156" y="1"/>
                  </a:lnTo>
                  <a:lnTo>
                    <a:pt x="8583" y="1"/>
                  </a:lnTo>
                  <a:lnTo>
                    <a:pt x="8583" y="5046"/>
                  </a:lnTo>
                  <a:lnTo>
                    <a:pt x="1559" y="5046"/>
                  </a:lnTo>
                  <a:lnTo>
                    <a:pt x="1544"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57"/>
            <p:cNvSpPr/>
            <p:nvPr/>
          </p:nvSpPr>
          <p:spPr>
            <a:xfrm>
              <a:off x="-687210" y="5052204"/>
              <a:ext cx="28" cy="142259"/>
            </a:xfrm>
            <a:custGeom>
              <a:avLst/>
              <a:gdLst/>
              <a:ahLst/>
              <a:cxnLst/>
              <a:rect l="l" t="t" r="r" b="b"/>
              <a:pathLst>
                <a:path w="1" h="5046" extrusionOk="0">
                  <a:moveTo>
                    <a:pt x="1" y="1"/>
                  </a:moveTo>
                  <a:lnTo>
                    <a:pt x="1" y="1"/>
                  </a:lnTo>
                  <a:lnTo>
                    <a:pt x="1" y="5046"/>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57"/>
            <p:cNvSpPr/>
            <p:nvPr/>
          </p:nvSpPr>
          <p:spPr>
            <a:xfrm>
              <a:off x="-885659" y="5052204"/>
              <a:ext cx="451" cy="142259"/>
            </a:xfrm>
            <a:custGeom>
              <a:avLst/>
              <a:gdLst/>
              <a:ahLst/>
              <a:cxnLst/>
              <a:rect l="l" t="t" r="r" b="b"/>
              <a:pathLst>
                <a:path w="16" h="5046" extrusionOk="0">
                  <a:moveTo>
                    <a:pt x="1" y="1"/>
                  </a:moveTo>
                  <a:lnTo>
                    <a:pt x="16" y="5046"/>
                  </a:lnTo>
                  <a:lnTo>
                    <a:pt x="16" y="1"/>
                  </a:lnTo>
                  <a:close/>
                </a:path>
              </a:pathLst>
            </a:custGeom>
            <a:solidFill>
              <a:srgbClr val="91A5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57"/>
            <p:cNvSpPr/>
            <p:nvPr/>
          </p:nvSpPr>
          <p:spPr>
            <a:xfrm>
              <a:off x="-885236" y="5052204"/>
              <a:ext cx="198052" cy="142259"/>
            </a:xfrm>
            <a:custGeom>
              <a:avLst/>
              <a:gdLst/>
              <a:ahLst/>
              <a:cxnLst/>
              <a:rect l="l" t="t" r="r" b="b"/>
              <a:pathLst>
                <a:path w="7025" h="5046" extrusionOk="0">
                  <a:moveTo>
                    <a:pt x="1" y="1"/>
                  </a:moveTo>
                  <a:lnTo>
                    <a:pt x="1" y="5046"/>
                  </a:lnTo>
                  <a:lnTo>
                    <a:pt x="7025" y="5046"/>
                  </a:lnTo>
                  <a:lnTo>
                    <a:pt x="7025" y="1"/>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10" name="Google Shape;4010;p57"/>
            <p:cNvGrpSpPr/>
            <p:nvPr/>
          </p:nvGrpSpPr>
          <p:grpSpPr>
            <a:xfrm>
              <a:off x="-946362" y="4357877"/>
              <a:ext cx="319031" cy="408994"/>
              <a:chOff x="-1642267" y="3601764"/>
              <a:chExt cx="370622" cy="475188"/>
            </a:xfrm>
          </p:grpSpPr>
          <p:sp>
            <p:nvSpPr>
              <p:cNvPr id="4011" name="Google Shape;4011;p57"/>
              <p:cNvSpPr/>
              <p:nvPr/>
            </p:nvSpPr>
            <p:spPr>
              <a:xfrm>
                <a:off x="-1434374" y="3868833"/>
                <a:ext cx="104651" cy="181362"/>
              </a:xfrm>
              <a:custGeom>
                <a:avLst/>
                <a:gdLst/>
                <a:ahLst/>
                <a:cxnLst/>
                <a:rect l="l" t="t" r="r" b="b"/>
                <a:pathLst>
                  <a:path w="3712" h="6433" extrusionOk="0">
                    <a:moveTo>
                      <a:pt x="3530" y="1"/>
                    </a:moveTo>
                    <a:cubicBezTo>
                      <a:pt x="3521" y="1"/>
                      <a:pt x="3512" y="1"/>
                      <a:pt x="3503" y="3"/>
                    </a:cubicBezTo>
                    <a:cubicBezTo>
                      <a:pt x="1945" y="99"/>
                      <a:pt x="869" y="1210"/>
                      <a:pt x="371" y="3250"/>
                    </a:cubicBezTo>
                    <a:cubicBezTo>
                      <a:pt x="1" y="4747"/>
                      <a:pt x="82" y="6193"/>
                      <a:pt x="97" y="6255"/>
                    </a:cubicBezTo>
                    <a:cubicBezTo>
                      <a:pt x="97" y="6351"/>
                      <a:pt x="178" y="6432"/>
                      <a:pt x="275" y="6432"/>
                    </a:cubicBezTo>
                    <a:lnTo>
                      <a:pt x="290" y="6432"/>
                    </a:lnTo>
                    <a:cubicBezTo>
                      <a:pt x="387" y="6417"/>
                      <a:pt x="468" y="6336"/>
                      <a:pt x="468" y="6240"/>
                    </a:cubicBezTo>
                    <a:cubicBezTo>
                      <a:pt x="468" y="6174"/>
                      <a:pt x="178" y="566"/>
                      <a:pt x="3538" y="373"/>
                    </a:cubicBezTo>
                    <a:cubicBezTo>
                      <a:pt x="3634" y="373"/>
                      <a:pt x="3711" y="277"/>
                      <a:pt x="3711" y="180"/>
                    </a:cubicBezTo>
                    <a:cubicBezTo>
                      <a:pt x="3697" y="78"/>
                      <a:pt x="3628" y="1"/>
                      <a:pt x="353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57"/>
              <p:cNvSpPr/>
              <p:nvPr/>
            </p:nvSpPr>
            <p:spPr>
              <a:xfrm>
                <a:off x="-1572575" y="3929166"/>
                <a:ext cx="92020" cy="110599"/>
              </a:xfrm>
              <a:custGeom>
                <a:avLst/>
                <a:gdLst/>
                <a:ahLst/>
                <a:cxnLst/>
                <a:rect l="l" t="t" r="r" b="b"/>
                <a:pathLst>
                  <a:path w="3264" h="3923" extrusionOk="0">
                    <a:moveTo>
                      <a:pt x="192" y="1"/>
                    </a:moveTo>
                    <a:cubicBezTo>
                      <a:pt x="97" y="1"/>
                      <a:pt x="30" y="75"/>
                      <a:pt x="16" y="162"/>
                    </a:cubicBezTo>
                    <a:cubicBezTo>
                      <a:pt x="1" y="258"/>
                      <a:pt x="82" y="354"/>
                      <a:pt x="193" y="370"/>
                    </a:cubicBezTo>
                    <a:cubicBezTo>
                      <a:pt x="1304" y="466"/>
                      <a:pt x="2091" y="1045"/>
                      <a:pt x="2492" y="2106"/>
                    </a:cubicBezTo>
                    <a:cubicBezTo>
                      <a:pt x="2797" y="2912"/>
                      <a:pt x="2766" y="3714"/>
                      <a:pt x="2766" y="3714"/>
                    </a:cubicBezTo>
                    <a:cubicBezTo>
                      <a:pt x="2766" y="3826"/>
                      <a:pt x="2847" y="3907"/>
                      <a:pt x="2944" y="3922"/>
                    </a:cubicBezTo>
                    <a:lnTo>
                      <a:pt x="2959" y="3922"/>
                    </a:lnTo>
                    <a:cubicBezTo>
                      <a:pt x="3055" y="3922"/>
                      <a:pt x="3136" y="3841"/>
                      <a:pt x="3136" y="3745"/>
                    </a:cubicBezTo>
                    <a:cubicBezTo>
                      <a:pt x="3136" y="3698"/>
                      <a:pt x="3264" y="258"/>
                      <a:pt x="224" y="3"/>
                    </a:cubicBezTo>
                    <a:cubicBezTo>
                      <a:pt x="213" y="1"/>
                      <a:pt x="202" y="1"/>
                      <a:pt x="192"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57"/>
              <p:cNvSpPr/>
              <p:nvPr/>
            </p:nvSpPr>
            <p:spPr>
              <a:xfrm>
                <a:off x="-1553094" y="3781943"/>
                <a:ext cx="106032" cy="283250"/>
              </a:xfrm>
              <a:custGeom>
                <a:avLst/>
                <a:gdLst/>
                <a:ahLst/>
                <a:cxnLst/>
                <a:rect l="l" t="t" r="r" b="b"/>
                <a:pathLst>
                  <a:path w="3761" h="10047" extrusionOk="0">
                    <a:moveTo>
                      <a:pt x="210" y="0"/>
                    </a:moveTo>
                    <a:cubicBezTo>
                      <a:pt x="162" y="0"/>
                      <a:pt x="114" y="16"/>
                      <a:pt x="81" y="49"/>
                    </a:cubicBezTo>
                    <a:cubicBezTo>
                      <a:pt x="0" y="130"/>
                      <a:pt x="0" y="242"/>
                      <a:pt x="81" y="323"/>
                    </a:cubicBezTo>
                    <a:cubicBezTo>
                      <a:pt x="2137" y="2313"/>
                      <a:pt x="2862" y="4790"/>
                      <a:pt x="3101" y="6525"/>
                    </a:cubicBezTo>
                    <a:cubicBezTo>
                      <a:pt x="3375" y="8388"/>
                      <a:pt x="3167" y="9819"/>
                      <a:pt x="3167" y="9819"/>
                    </a:cubicBezTo>
                    <a:cubicBezTo>
                      <a:pt x="3136" y="9931"/>
                      <a:pt x="3217" y="10027"/>
                      <a:pt x="3313" y="10047"/>
                    </a:cubicBezTo>
                    <a:lnTo>
                      <a:pt x="3344" y="10047"/>
                    </a:lnTo>
                    <a:cubicBezTo>
                      <a:pt x="3441" y="10047"/>
                      <a:pt x="3522" y="9981"/>
                      <a:pt x="3522" y="9885"/>
                    </a:cubicBezTo>
                    <a:cubicBezTo>
                      <a:pt x="3537" y="9819"/>
                      <a:pt x="3761" y="8407"/>
                      <a:pt x="3487" y="6479"/>
                    </a:cubicBezTo>
                    <a:cubicBezTo>
                      <a:pt x="3232" y="4693"/>
                      <a:pt x="2476" y="2140"/>
                      <a:pt x="339" y="49"/>
                    </a:cubicBezTo>
                    <a:cubicBezTo>
                      <a:pt x="307" y="16"/>
                      <a:pt x="258" y="0"/>
                      <a:pt x="2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57"/>
              <p:cNvSpPr/>
              <p:nvPr/>
            </p:nvSpPr>
            <p:spPr>
              <a:xfrm>
                <a:off x="-1572124" y="4020256"/>
                <a:ext cx="231517" cy="56695"/>
              </a:xfrm>
              <a:custGeom>
                <a:avLst/>
                <a:gdLst/>
                <a:ahLst/>
                <a:cxnLst/>
                <a:rect l="l" t="t" r="r" b="b"/>
                <a:pathLst>
                  <a:path w="8212" h="2011" extrusionOk="0">
                    <a:moveTo>
                      <a:pt x="3954" y="1"/>
                    </a:moveTo>
                    <a:cubicBezTo>
                      <a:pt x="2669" y="1"/>
                      <a:pt x="1593" y="595"/>
                      <a:pt x="883" y="1112"/>
                    </a:cubicBezTo>
                    <a:cubicBezTo>
                      <a:pt x="324" y="1528"/>
                      <a:pt x="0" y="1914"/>
                      <a:pt x="0" y="1914"/>
                    </a:cubicBezTo>
                    <a:lnTo>
                      <a:pt x="8212" y="2010"/>
                    </a:lnTo>
                    <a:cubicBezTo>
                      <a:pt x="8212" y="2010"/>
                      <a:pt x="7633" y="1416"/>
                      <a:pt x="6734" y="869"/>
                    </a:cubicBezTo>
                    <a:cubicBezTo>
                      <a:pt x="5978" y="417"/>
                      <a:pt x="4999" y="1"/>
                      <a:pt x="3954"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57"/>
              <p:cNvSpPr/>
              <p:nvPr/>
            </p:nvSpPr>
            <p:spPr>
              <a:xfrm>
                <a:off x="-1482414" y="3683776"/>
                <a:ext cx="100168" cy="239072"/>
              </a:xfrm>
              <a:custGeom>
                <a:avLst/>
                <a:gdLst/>
                <a:ahLst/>
                <a:cxnLst/>
                <a:rect l="l" t="t" r="r" b="b"/>
                <a:pathLst>
                  <a:path w="3553" h="8480" extrusionOk="0">
                    <a:moveTo>
                      <a:pt x="3350" y="0"/>
                    </a:moveTo>
                    <a:cubicBezTo>
                      <a:pt x="3314" y="0"/>
                      <a:pt x="3279" y="10"/>
                      <a:pt x="3248" y="29"/>
                    </a:cubicBezTo>
                    <a:cubicBezTo>
                      <a:pt x="1736" y="1040"/>
                      <a:pt x="741" y="2791"/>
                      <a:pt x="355" y="5105"/>
                    </a:cubicBezTo>
                    <a:cubicBezTo>
                      <a:pt x="81" y="6841"/>
                      <a:pt x="243" y="8256"/>
                      <a:pt x="243" y="8322"/>
                    </a:cubicBezTo>
                    <a:cubicBezTo>
                      <a:pt x="259" y="8418"/>
                      <a:pt x="340" y="8480"/>
                      <a:pt x="436" y="8480"/>
                    </a:cubicBezTo>
                    <a:lnTo>
                      <a:pt x="451" y="8480"/>
                    </a:lnTo>
                    <a:cubicBezTo>
                      <a:pt x="548" y="8480"/>
                      <a:pt x="629" y="8383"/>
                      <a:pt x="613" y="8272"/>
                    </a:cubicBezTo>
                    <a:cubicBezTo>
                      <a:pt x="613" y="8225"/>
                      <a:pt x="0" y="2648"/>
                      <a:pt x="3456" y="334"/>
                    </a:cubicBezTo>
                    <a:cubicBezTo>
                      <a:pt x="3537" y="284"/>
                      <a:pt x="3552" y="172"/>
                      <a:pt x="3506" y="75"/>
                    </a:cubicBezTo>
                    <a:cubicBezTo>
                      <a:pt x="3466" y="25"/>
                      <a:pt x="3408" y="0"/>
                      <a:pt x="335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57"/>
              <p:cNvSpPr/>
              <p:nvPr/>
            </p:nvSpPr>
            <p:spPr>
              <a:xfrm>
                <a:off x="-1473280" y="3691670"/>
                <a:ext cx="67014" cy="28390"/>
              </a:xfrm>
              <a:custGeom>
                <a:avLst/>
                <a:gdLst/>
                <a:ahLst/>
                <a:cxnLst/>
                <a:rect l="l" t="t" r="r" b="b"/>
                <a:pathLst>
                  <a:path w="2377" h="1007" extrusionOk="0">
                    <a:moveTo>
                      <a:pt x="1189" y="1"/>
                    </a:moveTo>
                    <a:cubicBezTo>
                      <a:pt x="485" y="1"/>
                      <a:pt x="0" y="486"/>
                      <a:pt x="0" y="486"/>
                    </a:cubicBezTo>
                    <a:cubicBezTo>
                      <a:pt x="0" y="486"/>
                      <a:pt x="478" y="1007"/>
                      <a:pt x="1182" y="1007"/>
                    </a:cubicBezTo>
                    <a:cubicBezTo>
                      <a:pt x="1534" y="1007"/>
                      <a:pt x="1943" y="877"/>
                      <a:pt x="2376" y="486"/>
                    </a:cubicBezTo>
                    <a:cubicBezTo>
                      <a:pt x="1948" y="122"/>
                      <a:pt x="1541" y="1"/>
                      <a:pt x="118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57"/>
              <p:cNvSpPr/>
              <p:nvPr/>
            </p:nvSpPr>
            <p:spPr>
              <a:xfrm>
                <a:off x="-1433500" y="3700354"/>
                <a:ext cx="63546" cy="66252"/>
              </a:xfrm>
              <a:custGeom>
                <a:avLst/>
                <a:gdLst/>
                <a:ahLst/>
                <a:cxnLst/>
                <a:rect l="l" t="t" r="r" b="b"/>
                <a:pathLst>
                  <a:path w="2254" h="2350" extrusionOk="0">
                    <a:moveTo>
                      <a:pt x="869" y="0"/>
                    </a:moveTo>
                    <a:lnTo>
                      <a:pt x="869" y="0"/>
                    </a:lnTo>
                    <a:cubicBezTo>
                      <a:pt x="1" y="1447"/>
                      <a:pt x="1289" y="2349"/>
                      <a:pt x="1289" y="2349"/>
                    </a:cubicBezTo>
                    <a:cubicBezTo>
                      <a:pt x="1289" y="2349"/>
                      <a:pt x="2253" y="1080"/>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57"/>
              <p:cNvSpPr/>
              <p:nvPr/>
            </p:nvSpPr>
            <p:spPr>
              <a:xfrm>
                <a:off x="-1573449" y="3853553"/>
                <a:ext cx="88778" cy="92894"/>
              </a:xfrm>
              <a:custGeom>
                <a:avLst/>
                <a:gdLst/>
                <a:ahLst/>
                <a:cxnLst/>
                <a:rect l="l" t="t" r="r" b="b"/>
                <a:pathLst>
                  <a:path w="3149" h="3295" extrusionOk="0">
                    <a:moveTo>
                      <a:pt x="1544" y="1"/>
                    </a:moveTo>
                    <a:cubicBezTo>
                      <a:pt x="1544" y="1"/>
                      <a:pt x="1" y="1590"/>
                      <a:pt x="1736" y="3295"/>
                    </a:cubicBezTo>
                    <a:cubicBezTo>
                      <a:pt x="3148" y="1432"/>
                      <a:pt x="1544" y="1"/>
                      <a:pt x="154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57"/>
              <p:cNvSpPr/>
              <p:nvPr/>
            </p:nvSpPr>
            <p:spPr>
              <a:xfrm>
                <a:off x="-1532231" y="3885129"/>
                <a:ext cx="11784" cy="66337"/>
              </a:xfrm>
              <a:custGeom>
                <a:avLst/>
                <a:gdLst/>
                <a:ahLst/>
                <a:cxnLst/>
                <a:rect l="l" t="t" r="r" b="b"/>
                <a:pathLst>
                  <a:path w="418" h="2353" extrusionOk="0">
                    <a:moveTo>
                      <a:pt x="136" y="0"/>
                    </a:moveTo>
                    <a:cubicBezTo>
                      <a:pt x="128" y="0"/>
                      <a:pt x="121" y="1"/>
                      <a:pt x="112" y="3"/>
                    </a:cubicBezTo>
                    <a:cubicBezTo>
                      <a:pt x="47" y="3"/>
                      <a:pt x="1" y="53"/>
                      <a:pt x="16" y="119"/>
                    </a:cubicBezTo>
                    <a:lnTo>
                      <a:pt x="193" y="2256"/>
                    </a:lnTo>
                    <a:cubicBezTo>
                      <a:pt x="193" y="2302"/>
                      <a:pt x="240" y="2352"/>
                      <a:pt x="305" y="2352"/>
                    </a:cubicBezTo>
                    <a:cubicBezTo>
                      <a:pt x="371" y="2352"/>
                      <a:pt x="417" y="2287"/>
                      <a:pt x="417" y="2240"/>
                    </a:cubicBezTo>
                    <a:lnTo>
                      <a:pt x="240" y="100"/>
                    </a:lnTo>
                    <a:cubicBezTo>
                      <a:pt x="226" y="46"/>
                      <a:pt x="189" y="0"/>
                      <a:pt x="13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57"/>
              <p:cNvSpPr/>
              <p:nvPr/>
            </p:nvSpPr>
            <p:spPr>
              <a:xfrm>
                <a:off x="-1412609" y="3919608"/>
                <a:ext cx="91569" cy="40372"/>
              </a:xfrm>
              <a:custGeom>
                <a:avLst/>
                <a:gdLst/>
                <a:ahLst/>
                <a:cxnLst/>
                <a:rect l="l" t="t" r="r" b="b"/>
                <a:pathLst>
                  <a:path w="3248" h="1432" extrusionOk="0">
                    <a:moveTo>
                      <a:pt x="1839" y="0"/>
                    </a:moveTo>
                    <a:cubicBezTo>
                      <a:pt x="1279" y="0"/>
                      <a:pt x="621" y="227"/>
                      <a:pt x="0" y="998"/>
                    </a:cubicBezTo>
                    <a:cubicBezTo>
                      <a:pt x="520" y="1315"/>
                      <a:pt x="989" y="1432"/>
                      <a:pt x="1397" y="1432"/>
                    </a:cubicBezTo>
                    <a:cubicBezTo>
                      <a:pt x="2568" y="1432"/>
                      <a:pt x="3248" y="470"/>
                      <a:pt x="3248" y="470"/>
                    </a:cubicBezTo>
                    <a:cubicBezTo>
                      <a:pt x="3248" y="470"/>
                      <a:pt x="2644" y="0"/>
                      <a:pt x="1839"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57"/>
              <p:cNvSpPr/>
              <p:nvPr/>
            </p:nvSpPr>
            <p:spPr>
              <a:xfrm>
                <a:off x="-1418050" y="3934692"/>
                <a:ext cx="66140" cy="17649"/>
              </a:xfrm>
              <a:custGeom>
                <a:avLst/>
                <a:gdLst/>
                <a:ahLst/>
                <a:cxnLst/>
                <a:rect l="l" t="t" r="r" b="b"/>
                <a:pathLst>
                  <a:path w="2346" h="626" extrusionOk="0">
                    <a:moveTo>
                      <a:pt x="2203" y="0"/>
                    </a:moveTo>
                    <a:lnTo>
                      <a:pt x="112" y="401"/>
                    </a:lnTo>
                    <a:cubicBezTo>
                      <a:pt x="47" y="417"/>
                      <a:pt x="0" y="482"/>
                      <a:pt x="16" y="529"/>
                    </a:cubicBezTo>
                    <a:cubicBezTo>
                      <a:pt x="31" y="594"/>
                      <a:pt x="81" y="625"/>
                      <a:pt x="128" y="625"/>
                    </a:cubicBezTo>
                    <a:lnTo>
                      <a:pt x="143" y="625"/>
                    </a:lnTo>
                    <a:lnTo>
                      <a:pt x="2249" y="224"/>
                    </a:lnTo>
                    <a:cubicBezTo>
                      <a:pt x="2315" y="209"/>
                      <a:pt x="2346" y="158"/>
                      <a:pt x="2330" y="97"/>
                    </a:cubicBezTo>
                    <a:cubicBezTo>
                      <a:pt x="2330" y="31"/>
                      <a:pt x="2265" y="0"/>
                      <a:pt x="220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57"/>
              <p:cNvSpPr/>
              <p:nvPr/>
            </p:nvSpPr>
            <p:spPr>
              <a:xfrm>
                <a:off x="-1622814" y="3891359"/>
                <a:ext cx="51677" cy="55060"/>
              </a:xfrm>
              <a:custGeom>
                <a:avLst/>
                <a:gdLst/>
                <a:ahLst/>
                <a:cxnLst/>
                <a:rect l="l" t="t" r="r" b="b"/>
                <a:pathLst>
                  <a:path w="1833" h="1953" extrusionOk="0">
                    <a:moveTo>
                      <a:pt x="1130" y="0"/>
                    </a:moveTo>
                    <a:cubicBezTo>
                      <a:pt x="809" y="0"/>
                      <a:pt x="458" y="244"/>
                      <a:pt x="255" y="635"/>
                    </a:cubicBezTo>
                    <a:cubicBezTo>
                      <a:pt x="1" y="1152"/>
                      <a:pt x="78" y="1711"/>
                      <a:pt x="448" y="1888"/>
                    </a:cubicBezTo>
                    <a:cubicBezTo>
                      <a:pt x="532" y="1932"/>
                      <a:pt x="622" y="1953"/>
                      <a:pt x="715" y="1953"/>
                    </a:cubicBezTo>
                    <a:cubicBezTo>
                      <a:pt x="1031" y="1953"/>
                      <a:pt x="1374" y="1710"/>
                      <a:pt x="1574" y="1310"/>
                    </a:cubicBezTo>
                    <a:cubicBezTo>
                      <a:pt x="1833" y="812"/>
                      <a:pt x="1752" y="249"/>
                      <a:pt x="1382" y="56"/>
                    </a:cubicBezTo>
                    <a:cubicBezTo>
                      <a:pt x="1302" y="18"/>
                      <a:pt x="1217" y="0"/>
                      <a:pt x="1130"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57"/>
              <p:cNvSpPr/>
              <p:nvPr/>
            </p:nvSpPr>
            <p:spPr>
              <a:xfrm>
                <a:off x="-1619657" y="3883042"/>
                <a:ext cx="72455" cy="75753"/>
              </a:xfrm>
              <a:custGeom>
                <a:avLst/>
                <a:gdLst/>
                <a:ahLst/>
                <a:cxnLst/>
                <a:rect l="l" t="t" r="r" b="b"/>
                <a:pathLst>
                  <a:path w="2570" h="2687" extrusionOk="0">
                    <a:moveTo>
                      <a:pt x="1204" y="0"/>
                    </a:moveTo>
                    <a:lnTo>
                      <a:pt x="1204" y="0"/>
                    </a:lnTo>
                    <a:cubicBezTo>
                      <a:pt x="1046" y="432"/>
                      <a:pt x="1239" y="737"/>
                      <a:pt x="1239" y="737"/>
                    </a:cubicBezTo>
                    <a:cubicBezTo>
                      <a:pt x="1239" y="737"/>
                      <a:pt x="1204" y="733"/>
                      <a:pt x="1147" y="733"/>
                    </a:cubicBezTo>
                    <a:cubicBezTo>
                      <a:pt x="972" y="733"/>
                      <a:pt x="590" y="769"/>
                      <a:pt x="433" y="1061"/>
                    </a:cubicBezTo>
                    <a:cubicBezTo>
                      <a:pt x="209" y="1447"/>
                      <a:pt x="641" y="1894"/>
                      <a:pt x="641" y="1894"/>
                    </a:cubicBezTo>
                    <a:cubicBezTo>
                      <a:pt x="641" y="1894"/>
                      <a:pt x="178" y="2087"/>
                      <a:pt x="1" y="2330"/>
                    </a:cubicBezTo>
                    <a:cubicBezTo>
                      <a:pt x="178" y="2550"/>
                      <a:pt x="527" y="2686"/>
                      <a:pt x="902" y="2686"/>
                    </a:cubicBezTo>
                    <a:cubicBezTo>
                      <a:pt x="1372" y="2686"/>
                      <a:pt x="1884" y="2472"/>
                      <a:pt x="2153" y="1944"/>
                    </a:cubicBezTo>
                    <a:cubicBezTo>
                      <a:pt x="2569" y="1107"/>
                      <a:pt x="1960" y="97"/>
                      <a:pt x="1204"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57"/>
              <p:cNvSpPr/>
              <p:nvPr/>
            </p:nvSpPr>
            <p:spPr>
              <a:xfrm>
                <a:off x="-1639673" y="3912363"/>
                <a:ext cx="18494" cy="13645"/>
              </a:xfrm>
              <a:custGeom>
                <a:avLst/>
                <a:gdLst/>
                <a:ahLst/>
                <a:cxnLst/>
                <a:rect l="l" t="t" r="r" b="b"/>
                <a:pathLst>
                  <a:path w="656" h="484" extrusionOk="0">
                    <a:moveTo>
                      <a:pt x="328" y="1"/>
                    </a:moveTo>
                    <a:cubicBezTo>
                      <a:pt x="322" y="1"/>
                      <a:pt x="316" y="1"/>
                      <a:pt x="309" y="2"/>
                    </a:cubicBezTo>
                    <a:cubicBezTo>
                      <a:pt x="275" y="2"/>
                      <a:pt x="228" y="21"/>
                      <a:pt x="194" y="52"/>
                    </a:cubicBezTo>
                    <a:cubicBezTo>
                      <a:pt x="1" y="214"/>
                      <a:pt x="117" y="484"/>
                      <a:pt x="356" y="484"/>
                    </a:cubicBezTo>
                    <a:cubicBezTo>
                      <a:pt x="406" y="484"/>
                      <a:pt x="452" y="453"/>
                      <a:pt x="483" y="437"/>
                    </a:cubicBezTo>
                    <a:cubicBezTo>
                      <a:pt x="656" y="280"/>
                      <a:pt x="554" y="1"/>
                      <a:pt x="328"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57"/>
              <p:cNvSpPr/>
              <p:nvPr/>
            </p:nvSpPr>
            <p:spPr>
              <a:xfrm>
                <a:off x="-1642267" y="3891613"/>
                <a:ext cx="18353" cy="13222"/>
              </a:xfrm>
              <a:custGeom>
                <a:avLst/>
                <a:gdLst/>
                <a:ahLst/>
                <a:cxnLst/>
                <a:rect l="l" t="t" r="r" b="b"/>
                <a:pathLst>
                  <a:path w="651" h="469" extrusionOk="0">
                    <a:moveTo>
                      <a:pt x="323" y="0"/>
                    </a:moveTo>
                    <a:cubicBezTo>
                      <a:pt x="317" y="0"/>
                      <a:pt x="311" y="0"/>
                      <a:pt x="305" y="1"/>
                    </a:cubicBezTo>
                    <a:cubicBezTo>
                      <a:pt x="255" y="1"/>
                      <a:pt x="209" y="16"/>
                      <a:pt x="174" y="32"/>
                    </a:cubicBezTo>
                    <a:cubicBezTo>
                      <a:pt x="1" y="190"/>
                      <a:pt x="88" y="468"/>
                      <a:pt x="332" y="468"/>
                    </a:cubicBezTo>
                    <a:cubicBezTo>
                      <a:pt x="338" y="468"/>
                      <a:pt x="345" y="468"/>
                      <a:pt x="351" y="468"/>
                    </a:cubicBezTo>
                    <a:cubicBezTo>
                      <a:pt x="382" y="468"/>
                      <a:pt x="432" y="448"/>
                      <a:pt x="463" y="417"/>
                    </a:cubicBezTo>
                    <a:cubicBezTo>
                      <a:pt x="651" y="278"/>
                      <a:pt x="550" y="0"/>
                      <a:pt x="32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57"/>
              <p:cNvSpPr/>
              <p:nvPr/>
            </p:nvSpPr>
            <p:spPr>
              <a:xfrm>
                <a:off x="-1623632" y="3882479"/>
                <a:ext cx="18325" cy="13645"/>
              </a:xfrm>
              <a:custGeom>
                <a:avLst/>
                <a:gdLst/>
                <a:ahLst/>
                <a:cxnLst/>
                <a:rect l="l" t="t" r="r" b="b"/>
                <a:pathLst>
                  <a:path w="650" h="484" extrusionOk="0">
                    <a:moveTo>
                      <a:pt x="318" y="0"/>
                    </a:moveTo>
                    <a:cubicBezTo>
                      <a:pt x="312" y="0"/>
                      <a:pt x="306" y="0"/>
                      <a:pt x="300" y="1"/>
                    </a:cubicBezTo>
                    <a:cubicBezTo>
                      <a:pt x="253" y="1"/>
                      <a:pt x="203" y="20"/>
                      <a:pt x="172" y="51"/>
                    </a:cubicBezTo>
                    <a:cubicBezTo>
                      <a:pt x="1" y="208"/>
                      <a:pt x="86" y="484"/>
                      <a:pt x="326" y="484"/>
                    </a:cubicBezTo>
                    <a:cubicBezTo>
                      <a:pt x="333" y="484"/>
                      <a:pt x="342" y="484"/>
                      <a:pt x="350" y="483"/>
                    </a:cubicBezTo>
                    <a:cubicBezTo>
                      <a:pt x="381" y="483"/>
                      <a:pt x="431" y="468"/>
                      <a:pt x="462" y="437"/>
                    </a:cubicBezTo>
                    <a:cubicBezTo>
                      <a:pt x="650" y="279"/>
                      <a:pt x="548" y="0"/>
                      <a:pt x="318"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57"/>
              <p:cNvSpPr/>
              <p:nvPr/>
            </p:nvSpPr>
            <p:spPr>
              <a:xfrm>
                <a:off x="-1608351" y="3727108"/>
                <a:ext cx="68874" cy="58528"/>
              </a:xfrm>
              <a:custGeom>
                <a:avLst/>
                <a:gdLst/>
                <a:ahLst/>
                <a:cxnLst/>
                <a:rect l="l" t="t" r="r" b="b"/>
                <a:pathLst>
                  <a:path w="2443" h="2076" extrusionOk="0">
                    <a:moveTo>
                      <a:pt x="1560" y="0"/>
                    </a:moveTo>
                    <a:cubicBezTo>
                      <a:pt x="1264" y="0"/>
                      <a:pt x="928" y="131"/>
                      <a:pt x="645" y="386"/>
                    </a:cubicBezTo>
                    <a:cubicBezTo>
                      <a:pt x="143" y="837"/>
                      <a:pt x="1" y="1497"/>
                      <a:pt x="321" y="1848"/>
                    </a:cubicBezTo>
                    <a:cubicBezTo>
                      <a:pt x="460" y="2000"/>
                      <a:pt x="665" y="2075"/>
                      <a:pt x="892" y="2075"/>
                    </a:cubicBezTo>
                    <a:cubicBezTo>
                      <a:pt x="1193" y="2075"/>
                      <a:pt x="1534" y="1944"/>
                      <a:pt x="1817" y="1690"/>
                    </a:cubicBezTo>
                    <a:cubicBezTo>
                      <a:pt x="2315" y="1238"/>
                      <a:pt x="2442" y="579"/>
                      <a:pt x="2122" y="228"/>
                    </a:cubicBezTo>
                    <a:cubicBezTo>
                      <a:pt x="1984" y="75"/>
                      <a:pt x="1783" y="0"/>
                      <a:pt x="1560"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57"/>
              <p:cNvSpPr/>
              <p:nvPr/>
            </p:nvSpPr>
            <p:spPr>
              <a:xfrm>
                <a:off x="-1611058" y="3721667"/>
                <a:ext cx="94304" cy="83337"/>
              </a:xfrm>
              <a:custGeom>
                <a:avLst/>
                <a:gdLst/>
                <a:ahLst/>
                <a:cxnLst/>
                <a:rect l="l" t="t" r="r" b="b"/>
                <a:pathLst>
                  <a:path w="3345" h="2956" extrusionOk="0">
                    <a:moveTo>
                      <a:pt x="2314" y="0"/>
                    </a:moveTo>
                    <a:cubicBezTo>
                      <a:pt x="1944" y="421"/>
                      <a:pt x="2025" y="837"/>
                      <a:pt x="2025" y="837"/>
                    </a:cubicBezTo>
                    <a:cubicBezTo>
                      <a:pt x="2025" y="837"/>
                      <a:pt x="1754" y="686"/>
                      <a:pt x="1449" y="686"/>
                    </a:cubicBezTo>
                    <a:cubicBezTo>
                      <a:pt x="1297" y="686"/>
                      <a:pt x="1136" y="724"/>
                      <a:pt x="995" y="837"/>
                    </a:cubicBezTo>
                    <a:cubicBezTo>
                      <a:pt x="594" y="1173"/>
                      <a:pt x="884" y="1848"/>
                      <a:pt x="884" y="1848"/>
                    </a:cubicBezTo>
                    <a:cubicBezTo>
                      <a:pt x="884" y="1848"/>
                      <a:pt x="290" y="1848"/>
                      <a:pt x="0" y="2060"/>
                    </a:cubicBezTo>
                    <a:cubicBezTo>
                      <a:pt x="146" y="2531"/>
                      <a:pt x="780" y="2955"/>
                      <a:pt x="1463" y="2955"/>
                    </a:cubicBezTo>
                    <a:cubicBezTo>
                      <a:pt x="1824" y="2955"/>
                      <a:pt x="2199" y="2836"/>
                      <a:pt x="2523" y="2542"/>
                    </a:cubicBezTo>
                    <a:cubicBezTo>
                      <a:pt x="3344" y="1802"/>
                      <a:pt x="3086" y="436"/>
                      <a:pt x="2314"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57"/>
              <p:cNvSpPr/>
              <p:nvPr/>
            </p:nvSpPr>
            <p:spPr>
              <a:xfrm>
                <a:off x="-1620080" y="3734495"/>
                <a:ext cx="19481" cy="16126"/>
              </a:xfrm>
              <a:custGeom>
                <a:avLst/>
                <a:gdLst/>
                <a:ahLst/>
                <a:cxnLst/>
                <a:rect l="l" t="t" r="r" b="b"/>
                <a:pathLst>
                  <a:path w="691" h="572" extrusionOk="0">
                    <a:moveTo>
                      <a:pt x="343" y="0"/>
                    </a:moveTo>
                    <a:cubicBezTo>
                      <a:pt x="319" y="0"/>
                      <a:pt x="295" y="4"/>
                      <a:pt x="270" y="12"/>
                    </a:cubicBezTo>
                    <a:cubicBezTo>
                      <a:pt x="0" y="108"/>
                      <a:pt x="0" y="463"/>
                      <a:pt x="270" y="560"/>
                    </a:cubicBezTo>
                    <a:cubicBezTo>
                      <a:pt x="295" y="567"/>
                      <a:pt x="319" y="571"/>
                      <a:pt x="343" y="571"/>
                    </a:cubicBezTo>
                    <a:cubicBezTo>
                      <a:pt x="367" y="571"/>
                      <a:pt x="392" y="567"/>
                      <a:pt x="417" y="560"/>
                    </a:cubicBezTo>
                    <a:cubicBezTo>
                      <a:pt x="691" y="479"/>
                      <a:pt x="691" y="108"/>
                      <a:pt x="417" y="12"/>
                    </a:cubicBezTo>
                    <a:cubicBezTo>
                      <a:pt x="392" y="4"/>
                      <a:pt x="367" y="0"/>
                      <a:pt x="343"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57"/>
              <p:cNvSpPr/>
              <p:nvPr/>
            </p:nvSpPr>
            <p:spPr>
              <a:xfrm>
                <a:off x="-1614667" y="3710024"/>
                <a:ext cx="19509" cy="16126"/>
              </a:xfrm>
              <a:custGeom>
                <a:avLst/>
                <a:gdLst/>
                <a:ahLst/>
                <a:cxnLst/>
                <a:rect l="l" t="t" r="r" b="b"/>
                <a:pathLst>
                  <a:path w="692" h="572" extrusionOk="0">
                    <a:moveTo>
                      <a:pt x="344" y="1"/>
                    </a:moveTo>
                    <a:cubicBezTo>
                      <a:pt x="320" y="1"/>
                      <a:pt x="296" y="4"/>
                      <a:pt x="271" y="12"/>
                    </a:cubicBezTo>
                    <a:cubicBezTo>
                      <a:pt x="1" y="109"/>
                      <a:pt x="1" y="463"/>
                      <a:pt x="271" y="560"/>
                    </a:cubicBezTo>
                    <a:cubicBezTo>
                      <a:pt x="296" y="568"/>
                      <a:pt x="320" y="571"/>
                      <a:pt x="344" y="571"/>
                    </a:cubicBezTo>
                    <a:cubicBezTo>
                      <a:pt x="368" y="571"/>
                      <a:pt x="392" y="568"/>
                      <a:pt x="418" y="560"/>
                    </a:cubicBezTo>
                    <a:cubicBezTo>
                      <a:pt x="691" y="479"/>
                      <a:pt x="691" y="109"/>
                      <a:pt x="418" y="12"/>
                    </a:cubicBezTo>
                    <a:cubicBezTo>
                      <a:pt x="392" y="4"/>
                      <a:pt x="368" y="1"/>
                      <a:pt x="344"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57"/>
              <p:cNvSpPr/>
              <p:nvPr/>
            </p:nvSpPr>
            <p:spPr>
              <a:xfrm>
                <a:off x="-1590731" y="3708191"/>
                <a:ext cx="20045" cy="16098"/>
              </a:xfrm>
              <a:custGeom>
                <a:avLst/>
                <a:gdLst/>
                <a:ahLst/>
                <a:cxnLst/>
                <a:rect l="l" t="t" r="r" b="b"/>
                <a:pathLst>
                  <a:path w="711" h="571" extrusionOk="0">
                    <a:moveTo>
                      <a:pt x="355" y="0"/>
                    </a:moveTo>
                    <a:cubicBezTo>
                      <a:pt x="331" y="0"/>
                      <a:pt x="307" y="4"/>
                      <a:pt x="290" y="12"/>
                    </a:cubicBezTo>
                    <a:cubicBezTo>
                      <a:pt x="1" y="108"/>
                      <a:pt x="1" y="463"/>
                      <a:pt x="290" y="559"/>
                    </a:cubicBezTo>
                    <a:cubicBezTo>
                      <a:pt x="307" y="567"/>
                      <a:pt x="331" y="571"/>
                      <a:pt x="355" y="571"/>
                    </a:cubicBezTo>
                    <a:cubicBezTo>
                      <a:pt x="379" y="571"/>
                      <a:pt x="404" y="567"/>
                      <a:pt x="421" y="559"/>
                    </a:cubicBezTo>
                    <a:cubicBezTo>
                      <a:pt x="710" y="478"/>
                      <a:pt x="710" y="108"/>
                      <a:pt x="421" y="12"/>
                    </a:cubicBezTo>
                    <a:cubicBezTo>
                      <a:pt x="404" y="4"/>
                      <a:pt x="379" y="0"/>
                      <a:pt x="355"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57"/>
              <p:cNvSpPr/>
              <p:nvPr/>
            </p:nvSpPr>
            <p:spPr>
              <a:xfrm>
                <a:off x="-1342804" y="3830660"/>
                <a:ext cx="52128" cy="55060"/>
              </a:xfrm>
              <a:custGeom>
                <a:avLst/>
                <a:gdLst/>
                <a:ahLst/>
                <a:cxnLst/>
                <a:rect l="l" t="t" r="r" b="b"/>
                <a:pathLst>
                  <a:path w="1849" h="1953" extrusionOk="0">
                    <a:moveTo>
                      <a:pt x="709" y="1"/>
                    </a:moveTo>
                    <a:cubicBezTo>
                      <a:pt x="622" y="1"/>
                      <a:pt x="539" y="19"/>
                      <a:pt x="463" y="57"/>
                    </a:cubicBezTo>
                    <a:cubicBezTo>
                      <a:pt x="97" y="250"/>
                      <a:pt x="1" y="813"/>
                      <a:pt x="255" y="1310"/>
                    </a:cubicBezTo>
                    <a:cubicBezTo>
                      <a:pt x="455" y="1708"/>
                      <a:pt x="809" y="1953"/>
                      <a:pt x="1130" y="1953"/>
                    </a:cubicBezTo>
                    <a:cubicBezTo>
                      <a:pt x="1223" y="1953"/>
                      <a:pt x="1314" y="1932"/>
                      <a:pt x="1397" y="1889"/>
                    </a:cubicBezTo>
                    <a:cubicBezTo>
                      <a:pt x="1752" y="1712"/>
                      <a:pt x="1848" y="1148"/>
                      <a:pt x="1590" y="635"/>
                    </a:cubicBezTo>
                    <a:cubicBezTo>
                      <a:pt x="1387" y="244"/>
                      <a:pt x="1026" y="1"/>
                      <a:pt x="709"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57"/>
              <p:cNvSpPr/>
              <p:nvPr/>
            </p:nvSpPr>
            <p:spPr>
              <a:xfrm>
                <a:off x="-1368234" y="3822259"/>
                <a:ext cx="73836" cy="75838"/>
              </a:xfrm>
              <a:custGeom>
                <a:avLst/>
                <a:gdLst/>
                <a:ahLst/>
                <a:cxnLst/>
                <a:rect l="l" t="t" r="r" b="b"/>
                <a:pathLst>
                  <a:path w="2619" h="2690" extrusionOk="0">
                    <a:moveTo>
                      <a:pt x="1446" y="0"/>
                    </a:moveTo>
                    <a:lnTo>
                      <a:pt x="1446" y="0"/>
                    </a:lnTo>
                    <a:cubicBezTo>
                      <a:pt x="806" y="35"/>
                      <a:pt x="0" y="1014"/>
                      <a:pt x="482" y="1979"/>
                    </a:cubicBezTo>
                    <a:cubicBezTo>
                      <a:pt x="738" y="2458"/>
                      <a:pt x="1246" y="2690"/>
                      <a:pt x="1730" y="2690"/>
                    </a:cubicBezTo>
                    <a:cubicBezTo>
                      <a:pt x="2071" y="2690"/>
                      <a:pt x="2400" y="2574"/>
                      <a:pt x="2619" y="2349"/>
                    </a:cubicBezTo>
                    <a:cubicBezTo>
                      <a:pt x="2349" y="1963"/>
                      <a:pt x="1994" y="1944"/>
                      <a:pt x="1994" y="1944"/>
                    </a:cubicBezTo>
                    <a:cubicBezTo>
                      <a:pt x="1994" y="1944"/>
                      <a:pt x="2411" y="1512"/>
                      <a:pt x="2218" y="1095"/>
                    </a:cubicBezTo>
                    <a:cubicBezTo>
                      <a:pt x="2080" y="806"/>
                      <a:pt x="1730" y="765"/>
                      <a:pt x="1541" y="765"/>
                    </a:cubicBezTo>
                    <a:cubicBezTo>
                      <a:pt x="1465" y="765"/>
                      <a:pt x="1416" y="771"/>
                      <a:pt x="1416" y="771"/>
                    </a:cubicBezTo>
                    <a:cubicBezTo>
                      <a:pt x="1416" y="771"/>
                      <a:pt x="1543" y="289"/>
                      <a:pt x="144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57"/>
              <p:cNvSpPr/>
              <p:nvPr/>
            </p:nvSpPr>
            <p:spPr>
              <a:xfrm>
                <a:off x="-1304321" y="3824458"/>
                <a:ext cx="13645" cy="13476"/>
              </a:xfrm>
              <a:custGeom>
                <a:avLst/>
                <a:gdLst/>
                <a:ahLst/>
                <a:cxnLst/>
                <a:rect l="l" t="t" r="r" b="b"/>
                <a:pathLst>
                  <a:path w="484" h="478" extrusionOk="0">
                    <a:moveTo>
                      <a:pt x="241" y="1"/>
                    </a:moveTo>
                    <a:cubicBezTo>
                      <a:pt x="169" y="1"/>
                      <a:pt x="97" y="36"/>
                      <a:pt x="47" y="115"/>
                    </a:cubicBezTo>
                    <a:cubicBezTo>
                      <a:pt x="16" y="150"/>
                      <a:pt x="1" y="196"/>
                      <a:pt x="1" y="246"/>
                    </a:cubicBezTo>
                    <a:cubicBezTo>
                      <a:pt x="10" y="391"/>
                      <a:pt x="125" y="477"/>
                      <a:pt x="243" y="477"/>
                    </a:cubicBezTo>
                    <a:cubicBezTo>
                      <a:pt x="320" y="477"/>
                      <a:pt x="398" y="440"/>
                      <a:pt x="448" y="358"/>
                    </a:cubicBezTo>
                    <a:cubicBezTo>
                      <a:pt x="483" y="323"/>
                      <a:pt x="483" y="292"/>
                      <a:pt x="483" y="246"/>
                    </a:cubicBezTo>
                    <a:cubicBezTo>
                      <a:pt x="474" y="95"/>
                      <a:pt x="358" y="1"/>
                      <a:pt x="24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57"/>
              <p:cNvSpPr/>
              <p:nvPr/>
            </p:nvSpPr>
            <p:spPr>
              <a:xfrm>
                <a:off x="-1285291" y="3834466"/>
                <a:ext cx="13645" cy="13448"/>
              </a:xfrm>
              <a:custGeom>
                <a:avLst/>
                <a:gdLst/>
                <a:ahLst/>
                <a:cxnLst/>
                <a:rect l="l" t="t" r="r" b="b"/>
                <a:pathLst>
                  <a:path w="484" h="477" extrusionOk="0">
                    <a:moveTo>
                      <a:pt x="230" y="0"/>
                    </a:moveTo>
                    <a:cubicBezTo>
                      <a:pt x="155" y="0"/>
                      <a:pt x="80" y="36"/>
                      <a:pt x="32" y="115"/>
                    </a:cubicBezTo>
                    <a:cubicBezTo>
                      <a:pt x="1" y="146"/>
                      <a:pt x="1" y="196"/>
                      <a:pt x="1" y="242"/>
                    </a:cubicBezTo>
                    <a:cubicBezTo>
                      <a:pt x="10" y="389"/>
                      <a:pt x="119" y="476"/>
                      <a:pt x="235" y="476"/>
                    </a:cubicBezTo>
                    <a:cubicBezTo>
                      <a:pt x="312" y="476"/>
                      <a:pt x="392" y="438"/>
                      <a:pt x="448" y="354"/>
                    </a:cubicBezTo>
                    <a:cubicBezTo>
                      <a:pt x="468" y="323"/>
                      <a:pt x="483" y="292"/>
                      <a:pt x="483" y="242"/>
                    </a:cubicBezTo>
                    <a:cubicBezTo>
                      <a:pt x="474" y="94"/>
                      <a:pt x="351" y="0"/>
                      <a:pt x="23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57"/>
              <p:cNvSpPr/>
              <p:nvPr/>
            </p:nvSpPr>
            <p:spPr>
              <a:xfrm>
                <a:off x="-1289407" y="3854652"/>
                <a:ext cx="13617" cy="13279"/>
              </a:xfrm>
              <a:custGeom>
                <a:avLst/>
                <a:gdLst/>
                <a:ahLst/>
                <a:cxnLst/>
                <a:rect l="l" t="t" r="r" b="b"/>
                <a:pathLst>
                  <a:path w="483" h="471" extrusionOk="0">
                    <a:moveTo>
                      <a:pt x="246" y="1"/>
                    </a:moveTo>
                    <a:cubicBezTo>
                      <a:pt x="170" y="1"/>
                      <a:pt x="91" y="38"/>
                      <a:pt x="35" y="120"/>
                    </a:cubicBezTo>
                    <a:cubicBezTo>
                      <a:pt x="16" y="155"/>
                      <a:pt x="0" y="186"/>
                      <a:pt x="0" y="236"/>
                    </a:cubicBezTo>
                    <a:cubicBezTo>
                      <a:pt x="10" y="383"/>
                      <a:pt x="124" y="471"/>
                      <a:pt x="244" y="471"/>
                    </a:cubicBezTo>
                    <a:cubicBezTo>
                      <a:pt x="318" y="471"/>
                      <a:pt x="395" y="437"/>
                      <a:pt x="452" y="363"/>
                    </a:cubicBezTo>
                    <a:cubicBezTo>
                      <a:pt x="467" y="332"/>
                      <a:pt x="483" y="282"/>
                      <a:pt x="483" y="236"/>
                    </a:cubicBezTo>
                    <a:cubicBezTo>
                      <a:pt x="473" y="89"/>
                      <a:pt x="363" y="1"/>
                      <a:pt x="24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57"/>
              <p:cNvSpPr/>
              <p:nvPr/>
            </p:nvSpPr>
            <p:spPr>
              <a:xfrm>
                <a:off x="-1413060" y="3623303"/>
                <a:ext cx="90611" cy="80377"/>
              </a:xfrm>
              <a:custGeom>
                <a:avLst/>
                <a:gdLst/>
                <a:ahLst/>
                <a:cxnLst/>
                <a:rect l="l" t="t" r="r" b="b"/>
                <a:pathLst>
                  <a:path w="3214" h="2851" extrusionOk="0">
                    <a:moveTo>
                      <a:pt x="1409" y="0"/>
                    </a:moveTo>
                    <a:cubicBezTo>
                      <a:pt x="1025" y="0"/>
                      <a:pt x="666" y="124"/>
                      <a:pt x="448" y="342"/>
                    </a:cubicBezTo>
                    <a:cubicBezTo>
                      <a:pt x="1" y="789"/>
                      <a:pt x="144" y="1657"/>
                      <a:pt x="772" y="2286"/>
                    </a:cubicBezTo>
                    <a:cubicBezTo>
                      <a:pt x="1147" y="2651"/>
                      <a:pt x="1609" y="2850"/>
                      <a:pt x="2017" y="2850"/>
                    </a:cubicBezTo>
                    <a:cubicBezTo>
                      <a:pt x="2288" y="2850"/>
                      <a:pt x="2536" y="2762"/>
                      <a:pt x="2716" y="2575"/>
                    </a:cubicBezTo>
                    <a:cubicBezTo>
                      <a:pt x="3148" y="2124"/>
                      <a:pt x="3214" y="1079"/>
                      <a:pt x="2589" y="469"/>
                    </a:cubicBezTo>
                    <a:cubicBezTo>
                      <a:pt x="2263" y="144"/>
                      <a:pt x="1822" y="0"/>
                      <a:pt x="1409"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57"/>
              <p:cNvSpPr/>
              <p:nvPr/>
            </p:nvSpPr>
            <p:spPr>
              <a:xfrm>
                <a:off x="-1447963" y="3617044"/>
                <a:ext cx="126923" cy="111304"/>
              </a:xfrm>
              <a:custGeom>
                <a:avLst/>
                <a:gdLst/>
                <a:ahLst/>
                <a:cxnLst/>
                <a:rect l="l" t="t" r="r" b="b"/>
                <a:pathLst>
                  <a:path w="4502" h="3948" extrusionOk="0">
                    <a:moveTo>
                      <a:pt x="1625" y="1"/>
                    </a:moveTo>
                    <a:cubicBezTo>
                      <a:pt x="707" y="352"/>
                      <a:pt x="1" y="2184"/>
                      <a:pt x="1189" y="3376"/>
                    </a:cubicBezTo>
                    <a:cubicBezTo>
                      <a:pt x="1594" y="3773"/>
                      <a:pt x="2114" y="3947"/>
                      <a:pt x="2628" y="3947"/>
                    </a:cubicBezTo>
                    <a:cubicBezTo>
                      <a:pt x="3421" y="3947"/>
                      <a:pt x="4198" y="3531"/>
                      <a:pt x="4502" y="2878"/>
                    </a:cubicBezTo>
                    <a:cubicBezTo>
                      <a:pt x="4165" y="2618"/>
                      <a:pt x="3834" y="2565"/>
                      <a:pt x="3622" y="2565"/>
                    </a:cubicBezTo>
                    <a:cubicBezTo>
                      <a:pt x="3480" y="2565"/>
                      <a:pt x="3391" y="2589"/>
                      <a:pt x="3391" y="2589"/>
                    </a:cubicBezTo>
                    <a:cubicBezTo>
                      <a:pt x="3391" y="2589"/>
                      <a:pt x="3777" y="1736"/>
                      <a:pt x="3310" y="1239"/>
                    </a:cubicBezTo>
                    <a:cubicBezTo>
                      <a:pt x="3127" y="1042"/>
                      <a:pt x="2889" y="981"/>
                      <a:pt x="2666" y="981"/>
                    </a:cubicBezTo>
                    <a:cubicBezTo>
                      <a:pt x="2303" y="981"/>
                      <a:pt x="1976" y="1143"/>
                      <a:pt x="1976" y="1143"/>
                    </a:cubicBezTo>
                    <a:cubicBezTo>
                      <a:pt x="1976" y="1143"/>
                      <a:pt x="1914" y="371"/>
                      <a:pt x="1625"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57"/>
              <p:cNvSpPr/>
              <p:nvPr/>
            </p:nvSpPr>
            <p:spPr>
              <a:xfrm>
                <a:off x="-1452953" y="3810503"/>
                <a:ext cx="78854" cy="82012"/>
              </a:xfrm>
              <a:custGeom>
                <a:avLst/>
                <a:gdLst/>
                <a:ahLst/>
                <a:cxnLst/>
                <a:rect l="l" t="t" r="r" b="b"/>
                <a:pathLst>
                  <a:path w="2797" h="2909" extrusionOk="0">
                    <a:moveTo>
                      <a:pt x="741" y="1"/>
                    </a:moveTo>
                    <a:lnTo>
                      <a:pt x="741" y="1"/>
                    </a:lnTo>
                    <a:cubicBezTo>
                      <a:pt x="741" y="1"/>
                      <a:pt x="0" y="2072"/>
                      <a:pt x="2284" y="2909"/>
                    </a:cubicBezTo>
                    <a:cubicBezTo>
                      <a:pt x="2797" y="610"/>
                      <a:pt x="741" y="1"/>
                      <a:pt x="741"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57"/>
              <p:cNvSpPr/>
              <p:nvPr/>
            </p:nvSpPr>
            <p:spPr>
              <a:xfrm>
                <a:off x="-1471560" y="3902073"/>
                <a:ext cx="45390" cy="47110"/>
              </a:xfrm>
              <a:custGeom>
                <a:avLst/>
                <a:gdLst/>
                <a:ahLst/>
                <a:cxnLst/>
                <a:rect l="l" t="t" r="r" b="b"/>
                <a:pathLst>
                  <a:path w="1610" h="1671" extrusionOk="0">
                    <a:moveTo>
                      <a:pt x="1193" y="0"/>
                    </a:moveTo>
                    <a:cubicBezTo>
                      <a:pt x="1193" y="0"/>
                      <a:pt x="1" y="367"/>
                      <a:pt x="402" y="1670"/>
                    </a:cubicBezTo>
                    <a:cubicBezTo>
                      <a:pt x="1609" y="1123"/>
                      <a:pt x="1193" y="0"/>
                      <a:pt x="119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57"/>
              <p:cNvSpPr/>
              <p:nvPr/>
            </p:nvSpPr>
            <p:spPr>
              <a:xfrm>
                <a:off x="-1529496" y="3780590"/>
                <a:ext cx="49393" cy="52128"/>
              </a:xfrm>
              <a:custGeom>
                <a:avLst/>
                <a:gdLst/>
                <a:ahLst/>
                <a:cxnLst/>
                <a:rect l="l" t="t" r="r" b="b"/>
                <a:pathLst>
                  <a:path w="1752" h="1849" extrusionOk="0">
                    <a:moveTo>
                      <a:pt x="949" y="1"/>
                    </a:moveTo>
                    <a:lnTo>
                      <a:pt x="949" y="1"/>
                    </a:lnTo>
                    <a:cubicBezTo>
                      <a:pt x="949" y="1"/>
                      <a:pt x="0" y="788"/>
                      <a:pt x="852" y="1848"/>
                    </a:cubicBezTo>
                    <a:cubicBezTo>
                      <a:pt x="1751" y="884"/>
                      <a:pt x="949" y="1"/>
                      <a:pt x="94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57"/>
              <p:cNvSpPr/>
              <p:nvPr/>
            </p:nvSpPr>
            <p:spPr>
              <a:xfrm>
                <a:off x="-1560283" y="3821103"/>
                <a:ext cx="52128" cy="22103"/>
              </a:xfrm>
              <a:custGeom>
                <a:avLst/>
                <a:gdLst/>
                <a:ahLst/>
                <a:cxnLst/>
                <a:rect l="l" t="t" r="r" b="b"/>
                <a:pathLst>
                  <a:path w="1849" h="784" extrusionOk="0">
                    <a:moveTo>
                      <a:pt x="864" y="0"/>
                    </a:moveTo>
                    <a:cubicBezTo>
                      <a:pt x="360" y="0"/>
                      <a:pt x="0" y="315"/>
                      <a:pt x="0" y="315"/>
                    </a:cubicBezTo>
                    <a:cubicBezTo>
                      <a:pt x="0" y="315"/>
                      <a:pt x="383" y="784"/>
                      <a:pt x="974" y="784"/>
                    </a:cubicBezTo>
                    <a:cubicBezTo>
                      <a:pt x="1231" y="784"/>
                      <a:pt x="1527" y="696"/>
                      <a:pt x="1848" y="442"/>
                    </a:cubicBezTo>
                    <a:cubicBezTo>
                      <a:pt x="1499" y="106"/>
                      <a:pt x="1157" y="0"/>
                      <a:pt x="864"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57"/>
              <p:cNvSpPr/>
              <p:nvPr/>
            </p:nvSpPr>
            <p:spPr>
              <a:xfrm>
                <a:off x="-1541788" y="3985805"/>
                <a:ext cx="52213" cy="22357"/>
              </a:xfrm>
              <a:custGeom>
                <a:avLst/>
                <a:gdLst/>
                <a:ahLst/>
                <a:cxnLst/>
                <a:rect l="l" t="t" r="r" b="b"/>
                <a:pathLst>
                  <a:path w="1852" h="793" extrusionOk="0">
                    <a:moveTo>
                      <a:pt x="876" y="1"/>
                    </a:moveTo>
                    <a:cubicBezTo>
                      <a:pt x="368" y="1"/>
                      <a:pt x="0" y="324"/>
                      <a:pt x="0" y="324"/>
                    </a:cubicBezTo>
                    <a:cubicBezTo>
                      <a:pt x="0" y="324"/>
                      <a:pt x="385" y="793"/>
                      <a:pt x="977" y="793"/>
                    </a:cubicBezTo>
                    <a:cubicBezTo>
                      <a:pt x="1234" y="793"/>
                      <a:pt x="1531" y="705"/>
                      <a:pt x="1852" y="451"/>
                    </a:cubicBezTo>
                    <a:cubicBezTo>
                      <a:pt x="1509" y="109"/>
                      <a:pt x="1169" y="1"/>
                      <a:pt x="87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57"/>
              <p:cNvSpPr/>
              <p:nvPr/>
            </p:nvSpPr>
            <p:spPr>
              <a:xfrm>
                <a:off x="-1419911" y="3838103"/>
                <a:ext cx="36368" cy="58979"/>
              </a:xfrm>
              <a:custGeom>
                <a:avLst/>
                <a:gdLst/>
                <a:ahLst/>
                <a:cxnLst/>
                <a:rect l="l" t="t" r="r" b="b"/>
                <a:pathLst>
                  <a:path w="1290" h="2092" extrusionOk="0">
                    <a:moveTo>
                      <a:pt x="124" y="1"/>
                    </a:moveTo>
                    <a:cubicBezTo>
                      <a:pt x="103" y="1"/>
                      <a:pt x="83" y="6"/>
                      <a:pt x="66" y="17"/>
                    </a:cubicBezTo>
                    <a:cubicBezTo>
                      <a:pt x="16" y="51"/>
                      <a:pt x="1" y="113"/>
                      <a:pt x="16" y="163"/>
                    </a:cubicBezTo>
                    <a:lnTo>
                      <a:pt x="1062" y="2026"/>
                    </a:lnTo>
                    <a:cubicBezTo>
                      <a:pt x="1096" y="2076"/>
                      <a:pt x="1127" y="2092"/>
                      <a:pt x="1173" y="2092"/>
                    </a:cubicBezTo>
                    <a:cubicBezTo>
                      <a:pt x="1193" y="2092"/>
                      <a:pt x="1208" y="2092"/>
                      <a:pt x="1224" y="2076"/>
                    </a:cubicBezTo>
                    <a:cubicBezTo>
                      <a:pt x="1270" y="2042"/>
                      <a:pt x="1289" y="1980"/>
                      <a:pt x="1270" y="1930"/>
                    </a:cubicBezTo>
                    <a:lnTo>
                      <a:pt x="228" y="51"/>
                    </a:lnTo>
                    <a:cubicBezTo>
                      <a:pt x="206" y="19"/>
                      <a:pt x="164" y="1"/>
                      <a:pt x="12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57"/>
              <p:cNvSpPr/>
              <p:nvPr/>
            </p:nvSpPr>
            <p:spPr>
              <a:xfrm>
                <a:off x="-1518642" y="3701735"/>
                <a:ext cx="68423" cy="62587"/>
              </a:xfrm>
              <a:custGeom>
                <a:avLst/>
                <a:gdLst/>
                <a:ahLst/>
                <a:cxnLst/>
                <a:rect l="l" t="t" r="r" b="b"/>
                <a:pathLst>
                  <a:path w="2427" h="2220" extrusionOk="0">
                    <a:moveTo>
                      <a:pt x="47" y="1"/>
                    </a:moveTo>
                    <a:cubicBezTo>
                      <a:pt x="17" y="1"/>
                      <a:pt x="1" y="1"/>
                      <a:pt x="1" y="1"/>
                    </a:cubicBezTo>
                    <a:cubicBezTo>
                      <a:pt x="1" y="1"/>
                      <a:pt x="1" y="2204"/>
                      <a:pt x="2427" y="2219"/>
                    </a:cubicBezTo>
                    <a:cubicBezTo>
                      <a:pt x="2163" y="94"/>
                      <a:pt x="361" y="1"/>
                      <a:pt x="47"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57"/>
              <p:cNvSpPr/>
              <p:nvPr/>
            </p:nvSpPr>
            <p:spPr>
              <a:xfrm>
                <a:off x="-1497328" y="3722400"/>
                <a:ext cx="52551" cy="45926"/>
              </a:xfrm>
              <a:custGeom>
                <a:avLst/>
                <a:gdLst/>
                <a:ahLst/>
                <a:cxnLst/>
                <a:rect l="l" t="t" r="r" b="b"/>
                <a:pathLst>
                  <a:path w="1864" h="1629" extrusionOk="0">
                    <a:moveTo>
                      <a:pt x="130" y="0"/>
                    </a:moveTo>
                    <a:cubicBezTo>
                      <a:pt x="98" y="0"/>
                      <a:pt x="66" y="13"/>
                      <a:pt x="47" y="40"/>
                    </a:cubicBezTo>
                    <a:cubicBezTo>
                      <a:pt x="1" y="86"/>
                      <a:pt x="16" y="152"/>
                      <a:pt x="62" y="202"/>
                    </a:cubicBezTo>
                    <a:lnTo>
                      <a:pt x="1671" y="1598"/>
                    </a:lnTo>
                    <a:cubicBezTo>
                      <a:pt x="1686" y="1614"/>
                      <a:pt x="1721" y="1629"/>
                      <a:pt x="1736" y="1629"/>
                    </a:cubicBezTo>
                    <a:cubicBezTo>
                      <a:pt x="1767" y="1629"/>
                      <a:pt x="1798" y="1614"/>
                      <a:pt x="1833" y="1583"/>
                    </a:cubicBezTo>
                    <a:cubicBezTo>
                      <a:pt x="1864" y="1533"/>
                      <a:pt x="1864" y="1471"/>
                      <a:pt x="1817" y="1436"/>
                    </a:cubicBezTo>
                    <a:lnTo>
                      <a:pt x="209" y="24"/>
                    </a:lnTo>
                    <a:cubicBezTo>
                      <a:pt x="186" y="9"/>
                      <a:pt x="158" y="0"/>
                      <a:pt x="13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57"/>
              <p:cNvSpPr/>
              <p:nvPr/>
            </p:nvSpPr>
            <p:spPr>
              <a:xfrm>
                <a:off x="-1352192" y="3603455"/>
                <a:ext cx="16042" cy="12884"/>
              </a:xfrm>
              <a:custGeom>
                <a:avLst/>
                <a:gdLst/>
                <a:ahLst/>
                <a:cxnLst/>
                <a:rect l="l" t="t" r="r" b="b"/>
                <a:pathLst>
                  <a:path w="569" h="457" extrusionOk="0">
                    <a:moveTo>
                      <a:pt x="277" y="0"/>
                    </a:moveTo>
                    <a:cubicBezTo>
                      <a:pt x="118" y="0"/>
                      <a:pt x="0" y="168"/>
                      <a:pt x="91" y="336"/>
                    </a:cubicBezTo>
                    <a:cubicBezTo>
                      <a:pt x="106" y="371"/>
                      <a:pt x="141" y="402"/>
                      <a:pt x="172" y="433"/>
                    </a:cubicBezTo>
                    <a:cubicBezTo>
                      <a:pt x="208" y="449"/>
                      <a:pt x="244" y="457"/>
                      <a:pt x="278" y="457"/>
                    </a:cubicBezTo>
                    <a:cubicBezTo>
                      <a:pt x="442" y="457"/>
                      <a:pt x="569" y="285"/>
                      <a:pt x="476" y="113"/>
                    </a:cubicBezTo>
                    <a:cubicBezTo>
                      <a:pt x="461" y="82"/>
                      <a:pt x="430" y="47"/>
                      <a:pt x="395" y="32"/>
                    </a:cubicBezTo>
                    <a:cubicBezTo>
                      <a:pt x="355" y="10"/>
                      <a:pt x="315" y="0"/>
                      <a:pt x="277"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57"/>
              <p:cNvSpPr/>
              <p:nvPr/>
            </p:nvSpPr>
            <p:spPr>
              <a:xfrm>
                <a:off x="-1330597" y="3623105"/>
                <a:ext cx="15788" cy="12940"/>
              </a:xfrm>
              <a:custGeom>
                <a:avLst/>
                <a:gdLst/>
                <a:ahLst/>
                <a:cxnLst/>
                <a:rect l="l" t="t" r="r" b="b"/>
                <a:pathLst>
                  <a:path w="560" h="459" extrusionOk="0">
                    <a:moveTo>
                      <a:pt x="294" y="1"/>
                    </a:moveTo>
                    <a:cubicBezTo>
                      <a:pt x="129" y="1"/>
                      <a:pt x="1" y="174"/>
                      <a:pt x="81" y="349"/>
                    </a:cubicBezTo>
                    <a:cubicBezTo>
                      <a:pt x="96" y="380"/>
                      <a:pt x="127" y="411"/>
                      <a:pt x="177" y="426"/>
                    </a:cubicBezTo>
                    <a:cubicBezTo>
                      <a:pt x="218" y="449"/>
                      <a:pt x="258" y="459"/>
                      <a:pt x="296" y="459"/>
                    </a:cubicBezTo>
                    <a:cubicBezTo>
                      <a:pt x="450" y="459"/>
                      <a:pt x="559" y="289"/>
                      <a:pt x="482" y="121"/>
                    </a:cubicBezTo>
                    <a:cubicBezTo>
                      <a:pt x="466" y="91"/>
                      <a:pt x="435" y="60"/>
                      <a:pt x="401" y="25"/>
                    </a:cubicBezTo>
                    <a:cubicBezTo>
                      <a:pt x="365" y="8"/>
                      <a:pt x="329" y="1"/>
                      <a:pt x="29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57"/>
              <p:cNvSpPr/>
              <p:nvPr/>
            </p:nvSpPr>
            <p:spPr>
              <a:xfrm>
                <a:off x="-1330568" y="3601764"/>
                <a:ext cx="15816" cy="12828"/>
              </a:xfrm>
              <a:custGeom>
                <a:avLst/>
                <a:gdLst/>
                <a:ahLst/>
                <a:cxnLst/>
                <a:rect l="l" t="t" r="r" b="b"/>
                <a:pathLst>
                  <a:path w="561" h="455" extrusionOk="0">
                    <a:moveTo>
                      <a:pt x="288" y="0"/>
                    </a:moveTo>
                    <a:cubicBezTo>
                      <a:pt x="126" y="0"/>
                      <a:pt x="1" y="161"/>
                      <a:pt x="80" y="335"/>
                    </a:cubicBezTo>
                    <a:cubicBezTo>
                      <a:pt x="95" y="381"/>
                      <a:pt x="126" y="412"/>
                      <a:pt x="176" y="431"/>
                    </a:cubicBezTo>
                    <a:cubicBezTo>
                      <a:pt x="212" y="447"/>
                      <a:pt x="247" y="455"/>
                      <a:pt x="280" y="455"/>
                    </a:cubicBezTo>
                    <a:cubicBezTo>
                      <a:pt x="442" y="455"/>
                      <a:pt x="561" y="280"/>
                      <a:pt x="481" y="107"/>
                    </a:cubicBezTo>
                    <a:cubicBezTo>
                      <a:pt x="465" y="76"/>
                      <a:pt x="434" y="45"/>
                      <a:pt x="400" y="26"/>
                    </a:cubicBezTo>
                    <a:cubicBezTo>
                      <a:pt x="362" y="8"/>
                      <a:pt x="324" y="0"/>
                      <a:pt x="288"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0" name="Google Shape;4050;p57"/>
            <p:cNvSpPr/>
            <p:nvPr/>
          </p:nvSpPr>
          <p:spPr>
            <a:xfrm>
              <a:off x="-871619" y="4692803"/>
              <a:ext cx="10008" cy="161402"/>
            </a:xfrm>
            <a:custGeom>
              <a:avLst/>
              <a:gdLst/>
              <a:ahLst/>
              <a:cxnLst/>
              <a:rect l="l" t="t" r="r" b="b"/>
              <a:pathLst>
                <a:path w="355" h="5725" extrusionOk="0">
                  <a:moveTo>
                    <a:pt x="178" y="1"/>
                  </a:moveTo>
                  <a:cubicBezTo>
                    <a:pt x="81" y="1"/>
                    <a:pt x="0" y="82"/>
                    <a:pt x="0" y="178"/>
                  </a:cubicBezTo>
                  <a:lnTo>
                    <a:pt x="0" y="5532"/>
                  </a:lnTo>
                  <a:cubicBezTo>
                    <a:pt x="0" y="5644"/>
                    <a:pt x="81" y="5725"/>
                    <a:pt x="178" y="5725"/>
                  </a:cubicBezTo>
                  <a:cubicBezTo>
                    <a:pt x="274" y="5725"/>
                    <a:pt x="355" y="5644"/>
                    <a:pt x="355" y="5532"/>
                  </a:cubicBezTo>
                  <a:lnTo>
                    <a:pt x="355" y="178"/>
                  </a:lnTo>
                  <a:cubicBezTo>
                    <a:pt x="355" y="82"/>
                    <a:pt x="274" y="1"/>
                    <a:pt x="178"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1" name="Google Shape;4051;p57"/>
          <p:cNvGrpSpPr/>
          <p:nvPr/>
        </p:nvGrpSpPr>
        <p:grpSpPr>
          <a:xfrm>
            <a:off x="291945" y="4050380"/>
            <a:ext cx="814188" cy="788614"/>
            <a:chOff x="5931125" y="893715"/>
            <a:chExt cx="434326" cy="420706"/>
          </a:xfrm>
        </p:grpSpPr>
        <p:sp>
          <p:nvSpPr>
            <p:cNvPr id="4052" name="Google Shape;4052;p57"/>
            <p:cNvSpPr/>
            <p:nvPr/>
          </p:nvSpPr>
          <p:spPr>
            <a:xfrm>
              <a:off x="5994281" y="1155818"/>
              <a:ext cx="364940" cy="158603"/>
            </a:xfrm>
            <a:custGeom>
              <a:avLst/>
              <a:gdLst/>
              <a:ahLst/>
              <a:cxnLst/>
              <a:rect l="l" t="t" r="r" b="b"/>
              <a:pathLst>
                <a:path w="3808" h="1655" extrusionOk="0">
                  <a:moveTo>
                    <a:pt x="1" y="0"/>
                  </a:moveTo>
                  <a:lnTo>
                    <a:pt x="1" y="1300"/>
                  </a:lnTo>
                  <a:cubicBezTo>
                    <a:pt x="1" y="1493"/>
                    <a:pt x="159" y="1655"/>
                    <a:pt x="352" y="1655"/>
                  </a:cubicBezTo>
                  <a:lnTo>
                    <a:pt x="3472" y="1655"/>
                  </a:lnTo>
                  <a:cubicBezTo>
                    <a:pt x="3665" y="1655"/>
                    <a:pt x="3808" y="1493"/>
                    <a:pt x="3808" y="1300"/>
                  </a:cubicBezTo>
                  <a:lnTo>
                    <a:pt x="3808"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57"/>
            <p:cNvSpPr/>
            <p:nvPr/>
          </p:nvSpPr>
          <p:spPr>
            <a:xfrm>
              <a:off x="6234637" y="993860"/>
              <a:ext cx="36992" cy="212652"/>
            </a:xfrm>
            <a:custGeom>
              <a:avLst/>
              <a:gdLst/>
              <a:ahLst/>
              <a:cxnLst/>
              <a:rect l="l" t="t" r="r" b="b"/>
              <a:pathLst>
                <a:path w="386" h="2219" extrusionOk="0">
                  <a:moveTo>
                    <a:pt x="305" y="1"/>
                  </a:moveTo>
                  <a:cubicBezTo>
                    <a:pt x="270" y="1"/>
                    <a:pt x="224" y="16"/>
                    <a:pt x="224" y="66"/>
                  </a:cubicBezTo>
                  <a:lnTo>
                    <a:pt x="0" y="2122"/>
                  </a:lnTo>
                  <a:cubicBezTo>
                    <a:pt x="0" y="2172"/>
                    <a:pt x="31" y="2203"/>
                    <a:pt x="62" y="2219"/>
                  </a:cubicBezTo>
                  <a:lnTo>
                    <a:pt x="77" y="2219"/>
                  </a:lnTo>
                  <a:cubicBezTo>
                    <a:pt x="112" y="2219"/>
                    <a:pt x="143" y="2188"/>
                    <a:pt x="158" y="2138"/>
                  </a:cubicBezTo>
                  <a:lnTo>
                    <a:pt x="366" y="82"/>
                  </a:lnTo>
                  <a:cubicBezTo>
                    <a:pt x="386" y="36"/>
                    <a:pt x="351" y="1"/>
                    <a:pt x="30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57"/>
            <p:cNvSpPr/>
            <p:nvPr/>
          </p:nvSpPr>
          <p:spPr>
            <a:xfrm>
              <a:off x="6174165" y="1072443"/>
              <a:ext cx="75710" cy="55966"/>
            </a:xfrm>
            <a:custGeom>
              <a:avLst/>
              <a:gdLst/>
              <a:ahLst/>
              <a:cxnLst/>
              <a:rect l="l" t="t" r="r" b="b"/>
              <a:pathLst>
                <a:path w="790" h="584" extrusionOk="0">
                  <a:moveTo>
                    <a:pt x="150" y="0"/>
                  </a:moveTo>
                  <a:cubicBezTo>
                    <a:pt x="118" y="0"/>
                    <a:pt x="99" y="2"/>
                    <a:pt x="99" y="2"/>
                  </a:cubicBezTo>
                  <a:cubicBezTo>
                    <a:pt x="99" y="2"/>
                    <a:pt x="1" y="584"/>
                    <a:pt x="528" y="584"/>
                  </a:cubicBezTo>
                  <a:cubicBezTo>
                    <a:pt x="602" y="584"/>
                    <a:pt x="689" y="572"/>
                    <a:pt x="789" y="546"/>
                  </a:cubicBezTo>
                  <a:cubicBezTo>
                    <a:pt x="723" y="45"/>
                    <a:pt x="298" y="0"/>
                    <a:pt x="15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57"/>
            <p:cNvSpPr/>
            <p:nvPr/>
          </p:nvSpPr>
          <p:spPr>
            <a:xfrm>
              <a:off x="6092609" y="1040148"/>
              <a:ext cx="84814" cy="100241"/>
            </a:xfrm>
            <a:custGeom>
              <a:avLst/>
              <a:gdLst/>
              <a:ahLst/>
              <a:cxnLst/>
              <a:rect l="l" t="t" r="r" b="b"/>
              <a:pathLst>
                <a:path w="885" h="1046" extrusionOk="0">
                  <a:moveTo>
                    <a:pt x="691" y="0"/>
                  </a:moveTo>
                  <a:cubicBezTo>
                    <a:pt x="691" y="0"/>
                    <a:pt x="1" y="208"/>
                    <a:pt x="132" y="1045"/>
                  </a:cubicBezTo>
                  <a:cubicBezTo>
                    <a:pt x="884" y="852"/>
                    <a:pt x="691" y="0"/>
                    <a:pt x="69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57"/>
            <p:cNvSpPr/>
            <p:nvPr/>
          </p:nvSpPr>
          <p:spPr>
            <a:xfrm>
              <a:off x="6249779" y="1113652"/>
              <a:ext cx="81747" cy="49737"/>
            </a:xfrm>
            <a:custGeom>
              <a:avLst/>
              <a:gdLst/>
              <a:ahLst/>
              <a:cxnLst/>
              <a:rect l="l" t="t" r="r" b="b"/>
              <a:pathLst>
                <a:path w="853" h="519" extrusionOk="0">
                  <a:moveTo>
                    <a:pt x="452" y="0"/>
                  </a:moveTo>
                  <a:cubicBezTo>
                    <a:pt x="295" y="0"/>
                    <a:pt x="123" y="99"/>
                    <a:pt x="0" y="440"/>
                  </a:cubicBezTo>
                  <a:cubicBezTo>
                    <a:pt x="112" y="496"/>
                    <a:pt x="214" y="519"/>
                    <a:pt x="305" y="519"/>
                  </a:cubicBezTo>
                  <a:cubicBezTo>
                    <a:pt x="660" y="519"/>
                    <a:pt x="853" y="182"/>
                    <a:pt x="853" y="182"/>
                  </a:cubicBezTo>
                  <a:cubicBezTo>
                    <a:pt x="853" y="182"/>
                    <a:pt x="666" y="0"/>
                    <a:pt x="45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57"/>
            <p:cNvSpPr/>
            <p:nvPr/>
          </p:nvSpPr>
          <p:spPr>
            <a:xfrm>
              <a:off x="6168319" y="896877"/>
              <a:ext cx="197133" cy="159849"/>
            </a:xfrm>
            <a:custGeom>
              <a:avLst/>
              <a:gdLst/>
              <a:ahLst/>
              <a:cxnLst/>
              <a:rect l="l" t="t" r="r" b="b"/>
              <a:pathLst>
                <a:path w="2057" h="1668" extrusionOk="0">
                  <a:moveTo>
                    <a:pt x="1022" y="1"/>
                  </a:moveTo>
                  <a:cubicBezTo>
                    <a:pt x="440" y="1"/>
                    <a:pt x="0" y="610"/>
                    <a:pt x="287" y="1240"/>
                  </a:cubicBezTo>
                  <a:cubicBezTo>
                    <a:pt x="353" y="1383"/>
                    <a:pt x="480" y="1510"/>
                    <a:pt x="627" y="1576"/>
                  </a:cubicBezTo>
                  <a:cubicBezTo>
                    <a:pt x="761" y="1639"/>
                    <a:pt x="894" y="1668"/>
                    <a:pt x="1021" y="1668"/>
                  </a:cubicBezTo>
                  <a:cubicBezTo>
                    <a:pt x="1610" y="1668"/>
                    <a:pt x="2057" y="1056"/>
                    <a:pt x="1768" y="434"/>
                  </a:cubicBezTo>
                  <a:cubicBezTo>
                    <a:pt x="1703" y="292"/>
                    <a:pt x="1575" y="161"/>
                    <a:pt x="1429" y="99"/>
                  </a:cubicBezTo>
                  <a:cubicBezTo>
                    <a:pt x="1290" y="31"/>
                    <a:pt x="1153" y="1"/>
                    <a:pt x="1022"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57"/>
            <p:cNvSpPr/>
            <p:nvPr/>
          </p:nvSpPr>
          <p:spPr>
            <a:xfrm>
              <a:off x="6210486" y="931665"/>
              <a:ext cx="112894" cy="90945"/>
            </a:xfrm>
            <a:custGeom>
              <a:avLst/>
              <a:gdLst/>
              <a:ahLst/>
              <a:cxnLst/>
              <a:rect l="l" t="t" r="r" b="b"/>
              <a:pathLst>
                <a:path w="1178" h="949" extrusionOk="0">
                  <a:moveTo>
                    <a:pt x="580" y="1"/>
                  </a:moveTo>
                  <a:cubicBezTo>
                    <a:pt x="248" y="1"/>
                    <a:pt x="1" y="344"/>
                    <a:pt x="171" y="700"/>
                  </a:cubicBezTo>
                  <a:cubicBezTo>
                    <a:pt x="202" y="781"/>
                    <a:pt x="267" y="858"/>
                    <a:pt x="364" y="893"/>
                  </a:cubicBezTo>
                  <a:cubicBezTo>
                    <a:pt x="443" y="931"/>
                    <a:pt x="522" y="948"/>
                    <a:pt x="596" y="948"/>
                  </a:cubicBezTo>
                  <a:cubicBezTo>
                    <a:pt x="929" y="948"/>
                    <a:pt x="1178" y="605"/>
                    <a:pt x="1004" y="249"/>
                  </a:cubicBezTo>
                  <a:cubicBezTo>
                    <a:pt x="973" y="152"/>
                    <a:pt x="892" y="87"/>
                    <a:pt x="811" y="56"/>
                  </a:cubicBezTo>
                  <a:cubicBezTo>
                    <a:pt x="732" y="18"/>
                    <a:pt x="654" y="1"/>
                    <a:pt x="580"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57"/>
            <p:cNvSpPr/>
            <p:nvPr/>
          </p:nvSpPr>
          <p:spPr>
            <a:xfrm>
              <a:off x="6240675" y="956006"/>
              <a:ext cx="52230" cy="41879"/>
            </a:xfrm>
            <a:custGeom>
              <a:avLst/>
              <a:gdLst/>
              <a:ahLst/>
              <a:cxnLst/>
              <a:rect l="l" t="t" r="r" b="b"/>
              <a:pathLst>
                <a:path w="545" h="437" extrusionOk="0">
                  <a:moveTo>
                    <a:pt x="274" y="0"/>
                  </a:moveTo>
                  <a:cubicBezTo>
                    <a:pt x="116" y="0"/>
                    <a:pt x="1" y="161"/>
                    <a:pt x="80" y="334"/>
                  </a:cubicBezTo>
                  <a:cubicBezTo>
                    <a:pt x="95" y="365"/>
                    <a:pt x="130" y="396"/>
                    <a:pt x="161" y="411"/>
                  </a:cubicBezTo>
                  <a:cubicBezTo>
                    <a:pt x="199" y="429"/>
                    <a:pt x="236" y="437"/>
                    <a:pt x="272" y="437"/>
                  </a:cubicBezTo>
                  <a:cubicBezTo>
                    <a:pt x="430" y="437"/>
                    <a:pt x="544" y="277"/>
                    <a:pt x="465" y="107"/>
                  </a:cubicBezTo>
                  <a:cubicBezTo>
                    <a:pt x="450" y="76"/>
                    <a:pt x="419" y="45"/>
                    <a:pt x="384" y="26"/>
                  </a:cubicBezTo>
                  <a:cubicBezTo>
                    <a:pt x="347" y="8"/>
                    <a:pt x="309" y="0"/>
                    <a:pt x="27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57"/>
            <p:cNvSpPr/>
            <p:nvPr/>
          </p:nvSpPr>
          <p:spPr>
            <a:xfrm>
              <a:off x="6064912" y="1045514"/>
              <a:ext cx="66318" cy="171732"/>
            </a:xfrm>
            <a:custGeom>
              <a:avLst/>
              <a:gdLst/>
              <a:ahLst/>
              <a:cxnLst/>
              <a:rect l="l" t="t" r="r" b="b"/>
              <a:pathLst>
                <a:path w="692" h="1792" extrusionOk="0">
                  <a:moveTo>
                    <a:pt x="101" y="0"/>
                  </a:moveTo>
                  <a:cubicBezTo>
                    <a:pt x="85" y="0"/>
                    <a:pt x="68" y="4"/>
                    <a:pt x="51" y="10"/>
                  </a:cubicBezTo>
                  <a:cubicBezTo>
                    <a:pt x="16" y="25"/>
                    <a:pt x="1" y="75"/>
                    <a:pt x="35" y="106"/>
                  </a:cubicBezTo>
                  <a:cubicBezTo>
                    <a:pt x="35" y="121"/>
                    <a:pt x="467" y="877"/>
                    <a:pt x="548" y="1730"/>
                  </a:cubicBezTo>
                  <a:cubicBezTo>
                    <a:pt x="548" y="1761"/>
                    <a:pt x="579" y="1792"/>
                    <a:pt x="614" y="1792"/>
                  </a:cubicBezTo>
                  <a:lnTo>
                    <a:pt x="629" y="1792"/>
                  </a:lnTo>
                  <a:cubicBezTo>
                    <a:pt x="660" y="1792"/>
                    <a:pt x="691" y="1745"/>
                    <a:pt x="691" y="1714"/>
                  </a:cubicBezTo>
                  <a:cubicBezTo>
                    <a:pt x="614" y="827"/>
                    <a:pt x="178" y="75"/>
                    <a:pt x="163" y="40"/>
                  </a:cubicBezTo>
                  <a:cubicBezTo>
                    <a:pt x="153" y="11"/>
                    <a:pt x="129" y="0"/>
                    <a:pt x="10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57"/>
            <p:cNvSpPr/>
            <p:nvPr/>
          </p:nvSpPr>
          <p:spPr>
            <a:xfrm>
              <a:off x="5931125" y="893715"/>
              <a:ext cx="234029" cy="166174"/>
            </a:xfrm>
            <a:custGeom>
              <a:avLst/>
              <a:gdLst/>
              <a:ahLst/>
              <a:cxnLst/>
              <a:rect l="l" t="t" r="r" b="b"/>
              <a:pathLst>
                <a:path w="2442" h="1734" extrusionOk="0">
                  <a:moveTo>
                    <a:pt x="1879" y="1"/>
                  </a:moveTo>
                  <a:lnTo>
                    <a:pt x="1447" y="645"/>
                  </a:lnTo>
                  <a:lnTo>
                    <a:pt x="772" y="97"/>
                  </a:lnTo>
                  <a:lnTo>
                    <a:pt x="772" y="903"/>
                  </a:lnTo>
                  <a:lnTo>
                    <a:pt x="0" y="934"/>
                  </a:lnTo>
                  <a:cubicBezTo>
                    <a:pt x="0" y="934"/>
                    <a:pt x="422" y="1734"/>
                    <a:pt x="1102" y="1734"/>
                  </a:cubicBezTo>
                  <a:cubicBezTo>
                    <a:pt x="1229" y="1734"/>
                    <a:pt x="1365" y="1706"/>
                    <a:pt x="1509" y="1640"/>
                  </a:cubicBezTo>
                  <a:cubicBezTo>
                    <a:pt x="2442" y="1223"/>
                    <a:pt x="1879" y="1"/>
                    <a:pt x="1879"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57"/>
            <p:cNvSpPr/>
            <p:nvPr/>
          </p:nvSpPr>
          <p:spPr>
            <a:xfrm>
              <a:off x="6029453" y="1182076"/>
              <a:ext cx="295843" cy="106182"/>
            </a:xfrm>
            <a:custGeom>
              <a:avLst/>
              <a:gdLst/>
              <a:ahLst/>
              <a:cxnLst/>
              <a:rect l="l" t="t" r="r" b="b"/>
              <a:pathLst>
                <a:path w="3087" h="1108" extrusionOk="0">
                  <a:moveTo>
                    <a:pt x="0" y="0"/>
                  </a:moveTo>
                  <a:lnTo>
                    <a:pt x="0" y="833"/>
                  </a:lnTo>
                  <a:cubicBezTo>
                    <a:pt x="0" y="980"/>
                    <a:pt x="116" y="1107"/>
                    <a:pt x="259" y="1107"/>
                  </a:cubicBezTo>
                  <a:lnTo>
                    <a:pt x="2816" y="1107"/>
                  </a:lnTo>
                  <a:cubicBezTo>
                    <a:pt x="2974" y="1107"/>
                    <a:pt x="3086" y="980"/>
                    <a:pt x="3086" y="833"/>
                  </a:cubicBezTo>
                  <a:lnTo>
                    <a:pt x="3086"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57"/>
            <p:cNvSpPr/>
            <p:nvPr/>
          </p:nvSpPr>
          <p:spPr>
            <a:xfrm>
              <a:off x="6029453" y="1220505"/>
              <a:ext cx="295843" cy="67754"/>
            </a:xfrm>
            <a:custGeom>
              <a:avLst/>
              <a:gdLst/>
              <a:ahLst/>
              <a:cxnLst/>
              <a:rect l="l" t="t" r="r" b="b"/>
              <a:pathLst>
                <a:path w="3087" h="707" extrusionOk="0">
                  <a:moveTo>
                    <a:pt x="0" y="0"/>
                  </a:moveTo>
                  <a:lnTo>
                    <a:pt x="0" y="706"/>
                  </a:lnTo>
                  <a:lnTo>
                    <a:pt x="3086" y="706"/>
                  </a:lnTo>
                  <a:lnTo>
                    <a:pt x="3086"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57"/>
            <p:cNvSpPr/>
            <p:nvPr/>
          </p:nvSpPr>
          <p:spPr>
            <a:xfrm>
              <a:off x="6049770" y="1194247"/>
              <a:ext cx="27792" cy="72545"/>
            </a:xfrm>
            <a:custGeom>
              <a:avLst/>
              <a:gdLst/>
              <a:ahLst/>
              <a:cxnLst/>
              <a:rect l="l" t="t" r="r" b="b"/>
              <a:pathLst>
                <a:path w="290" h="757" extrusionOk="0">
                  <a:moveTo>
                    <a:pt x="143" y="0"/>
                  </a:moveTo>
                  <a:cubicBezTo>
                    <a:pt x="62" y="0"/>
                    <a:pt x="1" y="66"/>
                    <a:pt x="1" y="162"/>
                  </a:cubicBezTo>
                  <a:lnTo>
                    <a:pt x="1" y="594"/>
                  </a:lnTo>
                  <a:cubicBezTo>
                    <a:pt x="1" y="691"/>
                    <a:pt x="62" y="756"/>
                    <a:pt x="143" y="756"/>
                  </a:cubicBezTo>
                  <a:cubicBezTo>
                    <a:pt x="224" y="756"/>
                    <a:pt x="290" y="691"/>
                    <a:pt x="290" y="594"/>
                  </a:cubicBezTo>
                  <a:lnTo>
                    <a:pt x="290" y="162"/>
                  </a:lnTo>
                  <a:cubicBezTo>
                    <a:pt x="290" y="66"/>
                    <a:pt x="224" y="0"/>
                    <a:pt x="143"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782CA735-4E16-CE6B-F0FF-7641D8683C1E}"/>
              </a:ext>
            </a:extLst>
          </p:cNvPr>
          <p:cNvSpPr txBox="1"/>
          <p:nvPr/>
        </p:nvSpPr>
        <p:spPr>
          <a:xfrm>
            <a:off x="122377" y="209820"/>
            <a:ext cx="8692893" cy="2918748"/>
          </a:xfrm>
          <a:prstGeom prst="rect">
            <a:avLst/>
          </a:prstGeom>
          <a:noFill/>
        </p:spPr>
        <p:txBody>
          <a:bodyPr wrap="square" rtlCol="0">
            <a:spAutoFit/>
          </a:bodyPr>
          <a:lstStyle/>
          <a:p>
            <a:pPr marL="0" marR="0" algn="just">
              <a:lnSpc>
                <a:spcPct val="150000"/>
              </a:lnSpc>
              <a:spcBef>
                <a:spcPts val="0"/>
              </a:spcBef>
              <a:spcAft>
                <a:spcPts val="1000"/>
              </a:spcAft>
            </a:pPr>
            <a:r>
              <a:rPr lang="en-US" sz="1800" b="1">
                <a:effectLst/>
                <a:latin typeface="+mj-lt"/>
                <a:ea typeface="Times New Roman" panose="02020603050405020304" pitchFamily="18" charset="0"/>
              </a:rPr>
              <a:t>C9. </a:t>
            </a:r>
          </a:p>
          <a:p>
            <a:pPr marL="285750" marR="0" indent="-285750" algn="just">
              <a:lnSpc>
                <a:spcPct val="150000"/>
              </a:lnSpc>
              <a:spcBef>
                <a:spcPts val="0"/>
              </a:spcBef>
              <a:spcAft>
                <a:spcPts val="1000"/>
              </a:spcAft>
              <a:buFont typeface="Wingdings" panose="05000000000000000000" pitchFamily="2" charset="2"/>
              <a:buChar char="q"/>
            </a:pPr>
            <a:r>
              <a:rPr lang="en-US" sz="1800">
                <a:effectLst/>
                <a:latin typeface="+mj-lt"/>
                <a:ea typeface="Times New Roman" panose="02020603050405020304" pitchFamily="18" charset="0"/>
              </a:rPr>
              <a:t>Ảnh hưởng của nồng độ oxygen và carbon dioxide đến quá trình hô hấp tế bào:</a:t>
            </a:r>
            <a:endParaRPr lang="en-US" sz="1800">
              <a:effectLst/>
              <a:latin typeface="+mj-lt"/>
              <a:ea typeface="Calibri" panose="020F0502020204030204" pitchFamily="34" charset="0"/>
            </a:endParaRPr>
          </a:p>
          <a:p>
            <a:pPr marL="342900" marR="0" lvl="0" indent="-342900" algn="just">
              <a:lnSpc>
                <a:spcPct val="150000"/>
              </a:lnSpc>
              <a:spcBef>
                <a:spcPts val="0"/>
              </a:spcBef>
              <a:spcAft>
                <a:spcPts val="10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Oxygen: là nguyên liệu tham gia vào quá trình hô hấp. Khi nồng độ oxygen trong không khí giảm xuống dưới 5% thì cường độ hô hấp giảm.</a:t>
            </a:r>
            <a:endParaRPr lang="en-US" sz="1800">
              <a:effectLst/>
              <a:latin typeface="+mj-lt"/>
              <a:ea typeface="Noto Sans Symbols"/>
              <a:cs typeface="Noto Sans Symbols"/>
            </a:endParaRPr>
          </a:p>
          <a:p>
            <a:pPr marL="342900" marR="0" lvl="0" indent="-342900" algn="just">
              <a:lnSpc>
                <a:spcPct val="150000"/>
              </a:lnSpc>
              <a:spcBef>
                <a:spcPts val="0"/>
              </a:spcBef>
              <a:spcAft>
                <a:spcPts val="10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Carbon dioxide: nồng độ carbon dioxide trong không khí thuận lợi cho hô hấp tế bào là 0,03%. Khi nồng độ carbon dioxide tăng sẽ ức chế quá trình hô hấp.</a:t>
            </a:r>
            <a:endParaRPr lang="en-US" sz="1800">
              <a:effectLst/>
              <a:latin typeface="+mj-lt"/>
              <a:ea typeface="Noto Sans Symbols"/>
              <a:cs typeface="Noto Sans Symbol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68"/>
        <p:cNvGrpSpPr/>
        <p:nvPr/>
      </p:nvGrpSpPr>
      <p:grpSpPr>
        <a:xfrm>
          <a:off x="0" y="0"/>
          <a:ext cx="0" cy="0"/>
          <a:chOff x="0" y="0"/>
          <a:chExt cx="0" cy="0"/>
        </a:xfrm>
      </p:grpSpPr>
      <p:grpSp>
        <p:nvGrpSpPr>
          <p:cNvPr id="4074" name="Google Shape;4074;p58"/>
          <p:cNvGrpSpPr/>
          <p:nvPr/>
        </p:nvGrpSpPr>
        <p:grpSpPr>
          <a:xfrm>
            <a:off x="16070" y="3445329"/>
            <a:ext cx="1641942" cy="1143300"/>
            <a:chOff x="482944" y="2864113"/>
            <a:chExt cx="1871160" cy="1303054"/>
          </a:xfrm>
        </p:grpSpPr>
        <p:grpSp>
          <p:nvGrpSpPr>
            <p:cNvPr id="4075" name="Google Shape;4075;p58"/>
            <p:cNvGrpSpPr/>
            <p:nvPr/>
          </p:nvGrpSpPr>
          <p:grpSpPr>
            <a:xfrm>
              <a:off x="1243533" y="3087504"/>
              <a:ext cx="1084871" cy="737968"/>
              <a:chOff x="6358218" y="3496678"/>
              <a:chExt cx="513840" cy="349532"/>
            </a:xfrm>
          </p:grpSpPr>
          <p:sp>
            <p:nvSpPr>
              <p:cNvPr id="4076" name="Google Shape;4076;p58"/>
              <p:cNvSpPr/>
              <p:nvPr/>
            </p:nvSpPr>
            <p:spPr>
              <a:xfrm>
                <a:off x="6527064" y="3505784"/>
                <a:ext cx="171016" cy="265179"/>
              </a:xfrm>
              <a:custGeom>
                <a:avLst/>
                <a:gdLst/>
                <a:ahLst/>
                <a:cxnLst/>
                <a:rect l="l" t="t" r="r" b="b"/>
                <a:pathLst>
                  <a:path w="6066" h="9406" extrusionOk="0">
                    <a:moveTo>
                      <a:pt x="2730" y="1"/>
                    </a:moveTo>
                    <a:cubicBezTo>
                      <a:pt x="1" y="1"/>
                      <a:pt x="1001" y="8364"/>
                      <a:pt x="1001" y="8364"/>
                    </a:cubicBezTo>
                    <a:lnTo>
                      <a:pt x="2320" y="8634"/>
                    </a:lnTo>
                    <a:lnTo>
                      <a:pt x="6015" y="9405"/>
                    </a:lnTo>
                    <a:cubicBezTo>
                      <a:pt x="6015" y="9405"/>
                      <a:pt x="6031" y="9182"/>
                      <a:pt x="6031" y="8811"/>
                    </a:cubicBezTo>
                    <a:cubicBezTo>
                      <a:pt x="6065" y="7060"/>
                      <a:pt x="5969" y="1919"/>
                      <a:pt x="3863" y="407"/>
                    </a:cubicBezTo>
                    <a:cubicBezTo>
                      <a:pt x="3655" y="264"/>
                      <a:pt x="3427" y="148"/>
                      <a:pt x="3188" y="71"/>
                    </a:cubicBezTo>
                    <a:cubicBezTo>
                      <a:pt x="3025" y="23"/>
                      <a:pt x="2873" y="1"/>
                      <a:pt x="273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58"/>
              <p:cNvSpPr/>
              <p:nvPr/>
            </p:nvSpPr>
            <p:spPr>
              <a:xfrm>
                <a:off x="6527064" y="3505784"/>
                <a:ext cx="89878" cy="243414"/>
              </a:xfrm>
              <a:custGeom>
                <a:avLst/>
                <a:gdLst/>
                <a:ahLst/>
                <a:cxnLst/>
                <a:rect l="l" t="t" r="r" b="b"/>
                <a:pathLst>
                  <a:path w="3188" h="8634" extrusionOk="0">
                    <a:moveTo>
                      <a:pt x="2730" y="1"/>
                    </a:moveTo>
                    <a:cubicBezTo>
                      <a:pt x="1" y="1"/>
                      <a:pt x="1001" y="8364"/>
                      <a:pt x="1001" y="8364"/>
                    </a:cubicBezTo>
                    <a:lnTo>
                      <a:pt x="2320" y="8634"/>
                    </a:lnTo>
                    <a:cubicBezTo>
                      <a:pt x="1691" y="569"/>
                      <a:pt x="3188" y="71"/>
                      <a:pt x="3188" y="71"/>
                    </a:cubicBezTo>
                    <a:cubicBezTo>
                      <a:pt x="3025" y="23"/>
                      <a:pt x="2873" y="1"/>
                      <a:pt x="273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58"/>
              <p:cNvSpPr/>
              <p:nvPr/>
            </p:nvSpPr>
            <p:spPr>
              <a:xfrm>
                <a:off x="6578854" y="3507786"/>
                <a:ext cx="82040" cy="212064"/>
              </a:xfrm>
              <a:custGeom>
                <a:avLst/>
                <a:gdLst/>
                <a:ahLst/>
                <a:cxnLst/>
                <a:rect l="l" t="t" r="r" b="b"/>
                <a:pathLst>
                  <a:path w="2910" h="7522" extrusionOk="0">
                    <a:moveTo>
                      <a:pt x="1351" y="0"/>
                    </a:moveTo>
                    <a:cubicBezTo>
                      <a:pt x="1335" y="16"/>
                      <a:pt x="1" y="498"/>
                      <a:pt x="417" y="7521"/>
                    </a:cubicBezTo>
                    <a:lnTo>
                      <a:pt x="2057" y="7521"/>
                    </a:lnTo>
                    <a:cubicBezTo>
                      <a:pt x="2203" y="7020"/>
                      <a:pt x="2508" y="6171"/>
                      <a:pt x="2909" y="5269"/>
                    </a:cubicBezTo>
                    <a:cubicBezTo>
                      <a:pt x="2377" y="3340"/>
                      <a:pt x="1864" y="1157"/>
                      <a:pt x="2026" y="336"/>
                    </a:cubicBezTo>
                    <a:cubicBezTo>
                      <a:pt x="1818" y="193"/>
                      <a:pt x="1590" y="77"/>
                      <a:pt x="1351" y="0"/>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58"/>
              <p:cNvSpPr/>
              <p:nvPr/>
            </p:nvSpPr>
            <p:spPr>
              <a:xfrm>
                <a:off x="6548519" y="3505925"/>
                <a:ext cx="68423" cy="213925"/>
              </a:xfrm>
              <a:custGeom>
                <a:avLst/>
                <a:gdLst/>
                <a:ahLst/>
                <a:cxnLst/>
                <a:rect l="l" t="t" r="r" b="b"/>
                <a:pathLst>
                  <a:path w="2427" h="7588" extrusionOk="0">
                    <a:moveTo>
                      <a:pt x="1976" y="1"/>
                    </a:moveTo>
                    <a:cubicBezTo>
                      <a:pt x="174" y="1"/>
                      <a:pt x="1" y="3615"/>
                      <a:pt x="78" y="6091"/>
                    </a:cubicBezTo>
                    <a:cubicBezTo>
                      <a:pt x="97" y="6669"/>
                      <a:pt x="143" y="7202"/>
                      <a:pt x="174" y="7587"/>
                    </a:cubicBezTo>
                    <a:lnTo>
                      <a:pt x="1493" y="7587"/>
                    </a:lnTo>
                    <a:cubicBezTo>
                      <a:pt x="1077" y="564"/>
                      <a:pt x="2411" y="82"/>
                      <a:pt x="2427" y="66"/>
                    </a:cubicBezTo>
                    <a:cubicBezTo>
                      <a:pt x="2265" y="16"/>
                      <a:pt x="2103" y="1"/>
                      <a:pt x="1976" y="1"/>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58"/>
              <p:cNvSpPr/>
              <p:nvPr/>
            </p:nvSpPr>
            <p:spPr>
              <a:xfrm>
                <a:off x="6631377" y="3517230"/>
                <a:ext cx="53960" cy="139102"/>
              </a:xfrm>
              <a:custGeom>
                <a:avLst/>
                <a:gdLst/>
                <a:ahLst/>
                <a:cxnLst/>
                <a:rect l="l" t="t" r="r" b="b"/>
                <a:pathLst>
                  <a:path w="1914" h="4934" extrusionOk="0">
                    <a:moveTo>
                      <a:pt x="163" y="1"/>
                    </a:moveTo>
                    <a:lnTo>
                      <a:pt x="163" y="1"/>
                    </a:lnTo>
                    <a:cubicBezTo>
                      <a:pt x="1" y="822"/>
                      <a:pt x="514" y="3005"/>
                      <a:pt x="1046" y="4934"/>
                    </a:cubicBezTo>
                    <a:cubicBezTo>
                      <a:pt x="1305" y="4406"/>
                      <a:pt x="1575" y="3858"/>
                      <a:pt x="1914" y="3360"/>
                    </a:cubicBezTo>
                    <a:cubicBezTo>
                      <a:pt x="1594" y="1945"/>
                      <a:pt x="1062" y="645"/>
                      <a:pt x="163" y="1"/>
                    </a:cubicBezTo>
                    <a:close/>
                  </a:path>
                </a:pathLst>
              </a:custGeom>
              <a:solidFill>
                <a:srgbClr val="497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58"/>
              <p:cNvSpPr/>
              <p:nvPr/>
            </p:nvSpPr>
            <p:spPr>
              <a:xfrm>
                <a:off x="6652691" y="3537134"/>
                <a:ext cx="11784" cy="8176"/>
              </a:xfrm>
              <a:custGeom>
                <a:avLst/>
                <a:gdLst/>
                <a:ahLst/>
                <a:cxnLst/>
                <a:rect l="l" t="t" r="r" b="b"/>
                <a:pathLst>
                  <a:path w="418" h="290" extrusionOk="0">
                    <a:moveTo>
                      <a:pt x="356" y="1"/>
                    </a:moveTo>
                    <a:lnTo>
                      <a:pt x="16" y="213"/>
                    </a:lnTo>
                    <a:cubicBezTo>
                      <a:pt x="1" y="228"/>
                      <a:pt x="1" y="244"/>
                      <a:pt x="16" y="259"/>
                    </a:cubicBezTo>
                    <a:cubicBezTo>
                      <a:pt x="16" y="274"/>
                      <a:pt x="32" y="290"/>
                      <a:pt x="47" y="290"/>
                    </a:cubicBezTo>
                    <a:lnTo>
                      <a:pt x="66" y="274"/>
                    </a:lnTo>
                    <a:lnTo>
                      <a:pt x="387" y="66"/>
                    </a:lnTo>
                    <a:cubicBezTo>
                      <a:pt x="417" y="66"/>
                      <a:pt x="417" y="35"/>
                      <a:pt x="402" y="20"/>
                    </a:cubicBezTo>
                    <a:cubicBezTo>
                      <a:pt x="387" y="1"/>
                      <a:pt x="371" y="1"/>
                      <a:pt x="35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58"/>
              <p:cNvSpPr/>
              <p:nvPr/>
            </p:nvSpPr>
            <p:spPr>
              <a:xfrm>
                <a:off x="6663150" y="3561944"/>
                <a:ext cx="19904" cy="3383"/>
              </a:xfrm>
              <a:custGeom>
                <a:avLst/>
                <a:gdLst/>
                <a:ahLst/>
                <a:cxnLst/>
                <a:rect l="l" t="t" r="r" b="b"/>
                <a:pathLst>
                  <a:path w="706" h="120" extrusionOk="0">
                    <a:moveTo>
                      <a:pt x="18" y="0"/>
                    </a:moveTo>
                    <a:cubicBezTo>
                      <a:pt x="8" y="0"/>
                      <a:pt x="0" y="16"/>
                      <a:pt x="0" y="39"/>
                    </a:cubicBezTo>
                    <a:cubicBezTo>
                      <a:pt x="0" y="54"/>
                      <a:pt x="16" y="69"/>
                      <a:pt x="31" y="69"/>
                    </a:cubicBezTo>
                    <a:lnTo>
                      <a:pt x="660" y="120"/>
                    </a:lnTo>
                    <a:lnTo>
                      <a:pt x="675" y="120"/>
                    </a:lnTo>
                    <a:cubicBezTo>
                      <a:pt x="691" y="120"/>
                      <a:pt x="706" y="104"/>
                      <a:pt x="706" y="69"/>
                    </a:cubicBezTo>
                    <a:cubicBezTo>
                      <a:pt x="706" y="54"/>
                      <a:pt x="691" y="39"/>
                      <a:pt x="675" y="39"/>
                    </a:cubicBezTo>
                    <a:lnTo>
                      <a:pt x="31" y="8"/>
                    </a:lnTo>
                    <a:cubicBezTo>
                      <a:pt x="27" y="2"/>
                      <a:pt x="22" y="0"/>
                      <a:pt x="18"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58"/>
              <p:cNvSpPr/>
              <p:nvPr/>
            </p:nvSpPr>
            <p:spPr>
              <a:xfrm>
                <a:off x="6672595" y="3600202"/>
                <a:ext cx="18184" cy="4060"/>
              </a:xfrm>
              <a:custGeom>
                <a:avLst/>
                <a:gdLst/>
                <a:ahLst/>
                <a:cxnLst/>
                <a:rect l="l" t="t" r="r" b="b"/>
                <a:pathLst>
                  <a:path w="645" h="144" extrusionOk="0">
                    <a:moveTo>
                      <a:pt x="595" y="1"/>
                    </a:moveTo>
                    <a:lnTo>
                      <a:pt x="35" y="62"/>
                    </a:lnTo>
                    <a:cubicBezTo>
                      <a:pt x="16" y="78"/>
                      <a:pt x="1" y="97"/>
                      <a:pt x="1" y="113"/>
                    </a:cubicBezTo>
                    <a:cubicBezTo>
                      <a:pt x="1" y="128"/>
                      <a:pt x="16" y="143"/>
                      <a:pt x="35" y="143"/>
                    </a:cubicBezTo>
                    <a:lnTo>
                      <a:pt x="51" y="143"/>
                    </a:lnTo>
                    <a:lnTo>
                      <a:pt x="614" y="78"/>
                    </a:lnTo>
                    <a:cubicBezTo>
                      <a:pt x="629" y="78"/>
                      <a:pt x="645" y="62"/>
                      <a:pt x="645" y="32"/>
                    </a:cubicBezTo>
                    <a:cubicBezTo>
                      <a:pt x="645" y="16"/>
                      <a:pt x="629" y="1"/>
                      <a:pt x="595"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58"/>
              <p:cNvSpPr/>
              <p:nvPr/>
            </p:nvSpPr>
            <p:spPr>
              <a:xfrm>
                <a:off x="6681194" y="3654360"/>
                <a:ext cx="20468" cy="8401"/>
              </a:xfrm>
              <a:custGeom>
                <a:avLst/>
                <a:gdLst/>
                <a:ahLst/>
                <a:cxnLst/>
                <a:rect l="l" t="t" r="r" b="b"/>
                <a:pathLst>
                  <a:path w="726" h="298" extrusionOk="0">
                    <a:moveTo>
                      <a:pt x="692" y="0"/>
                    </a:moveTo>
                    <a:cubicBezTo>
                      <a:pt x="687" y="0"/>
                      <a:pt x="681" y="2"/>
                      <a:pt x="675" y="8"/>
                    </a:cubicBezTo>
                    <a:lnTo>
                      <a:pt x="35" y="217"/>
                    </a:lnTo>
                    <a:cubicBezTo>
                      <a:pt x="20" y="232"/>
                      <a:pt x="0" y="247"/>
                      <a:pt x="20" y="263"/>
                    </a:cubicBezTo>
                    <a:cubicBezTo>
                      <a:pt x="20" y="278"/>
                      <a:pt x="35" y="298"/>
                      <a:pt x="51" y="298"/>
                    </a:cubicBezTo>
                    <a:lnTo>
                      <a:pt x="66" y="298"/>
                    </a:lnTo>
                    <a:lnTo>
                      <a:pt x="695" y="70"/>
                    </a:lnTo>
                    <a:cubicBezTo>
                      <a:pt x="710" y="70"/>
                      <a:pt x="726" y="55"/>
                      <a:pt x="726" y="24"/>
                    </a:cubicBezTo>
                    <a:cubicBezTo>
                      <a:pt x="715" y="13"/>
                      <a:pt x="704" y="0"/>
                      <a:pt x="692"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58"/>
              <p:cNvSpPr/>
              <p:nvPr/>
            </p:nvSpPr>
            <p:spPr>
              <a:xfrm>
                <a:off x="6688918" y="3694647"/>
                <a:ext cx="16775" cy="7048"/>
              </a:xfrm>
              <a:custGeom>
                <a:avLst/>
                <a:gdLst/>
                <a:ahLst/>
                <a:cxnLst/>
                <a:rect l="l" t="t" r="r" b="b"/>
                <a:pathLst>
                  <a:path w="595" h="250" extrusionOk="0">
                    <a:moveTo>
                      <a:pt x="36" y="0"/>
                    </a:moveTo>
                    <a:cubicBezTo>
                      <a:pt x="24" y="0"/>
                      <a:pt x="11" y="12"/>
                      <a:pt x="0" y="26"/>
                    </a:cubicBezTo>
                    <a:cubicBezTo>
                      <a:pt x="0" y="56"/>
                      <a:pt x="16" y="72"/>
                      <a:pt x="35" y="72"/>
                    </a:cubicBezTo>
                    <a:lnTo>
                      <a:pt x="548" y="249"/>
                    </a:lnTo>
                    <a:lnTo>
                      <a:pt x="563" y="249"/>
                    </a:lnTo>
                    <a:cubicBezTo>
                      <a:pt x="579" y="249"/>
                      <a:pt x="594" y="234"/>
                      <a:pt x="594" y="218"/>
                    </a:cubicBezTo>
                    <a:cubicBezTo>
                      <a:pt x="594" y="199"/>
                      <a:pt x="594" y="184"/>
                      <a:pt x="563" y="168"/>
                    </a:cubicBezTo>
                    <a:lnTo>
                      <a:pt x="50" y="6"/>
                    </a:lnTo>
                    <a:cubicBezTo>
                      <a:pt x="46" y="2"/>
                      <a:pt x="41" y="0"/>
                      <a:pt x="3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58"/>
              <p:cNvSpPr/>
              <p:nvPr/>
            </p:nvSpPr>
            <p:spPr>
              <a:xfrm>
                <a:off x="6616491" y="3656756"/>
                <a:ext cx="10347" cy="14604"/>
              </a:xfrm>
              <a:custGeom>
                <a:avLst/>
                <a:gdLst/>
                <a:ahLst/>
                <a:cxnLst/>
                <a:rect l="l" t="t" r="r" b="b"/>
                <a:pathLst>
                  <a:path w="367" h="518" extrusionOk="0">
                    <a:moveTo>
                      <a:pt x="31" y="0"/>
                    </a:moveTo>
                    <a:cubicBezTo>
                      <a:pt x="16" y="20"/>
                      <a:pt x="0" y="35"/>
                      <a:pt x="16" y="66"/>
                    </a:cubicBezTo>
                    <a:lnTo>
                      <a:pt x="305" y="502"/>
                    </a:lnTo>
                    <a:cubicBezTo>
                      <a:pt x="305" y="517"/>
                      <a:pt x="321" y="517"/>
                      <a:pt x="336" y="517"/>
                    </a:cubicBezTo>
                    <a:lnTo>
                      <a:pt x="351" y="517"/>
                    </a:lnTo>
                    <a:cubicBezTo>
                      <a:pt x="367" y="502"/>
                      <a:pt x="367" y="482"/>
                      <a:pt x="351" y="467"/>
                    </a:cubicBezTo>
                    <a:lnTo>
                      <a:pt x="78" y="20"/>
                    </a:lnTo>
                    <a:cubicBezTo>
                      <a:pt x="62" y="0"/>
                      <a:pt x="47" y="0"/>
                      <a:pt x="3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58"/>
              <p:cNvSpPr/>
              <p:nvPr/>
            </p:nvSpPr>
            <p:spPr>
              <a:xfrm>
                <a:off x="6580179" y="3596339"/>
                <a:ext cx="15027" cy="6061"/>
              </a:xfrm>
              <a:custGeom>
                <a:avLst/>
                <a:gdLst/>
                <a:ahLst/>
                <a:cxnLst/>
                <a:rect l="l" t="t" r="r" b="b"/>
                <a:pathLst>
                  <a:path w="533" h="215" extrusionOk="0">
                    <a:moveTo>
                      <a:pt x="36" y="0"/>
                    </a:moveTo>
                    <a:cubicBezTo>
                      <a:pt x="24" y="0"/>
                      <a:pt x="11" y="11"/>
                      <a:pt x="0" y="22"/>
                    </a:cubicBezTo>
                    <a:cubicBezTo>
                      <a:pt x="0" y="57"/>
                      <a:pt x="16" y="72"/>
                      <a:pt x="35" y="72"/>
                    </a:cubicBezTo>
                    <a:lnTo>
                      <a:pt x="467" y="215"/>
                    </a:lnTo>
                    <a:lnTo>
                      <a:pt x="482" y="215"/>
                    </a:lnTo>
                    <a:cubicBezTo>
                      <a:pt x="498" y="215"/>
                      <a:pt x="517" y="215"/>
                      <a:pt x="517" y="199"/>
                    </a:cubicBezTo>
                    <a:cubicBezTo>
                      <a:pt x="532" y="169"/>
                      <a:pt x="517" y="153"/>
                      <a:pt x="498" y="153"/>
                    </a:cubicBezTo>
                    <a:lnTo>
                      <a:pt x="50" y="7"/>
                    </a:lnTo>
                    <a:cubicBezTo>
                      <a:pt x="46" y="2"/>
                      <a:pt x="41" y="0"/>
                      <a:pt x="3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58"/>
              <p:cNvSpPr/>
              <p:nvPr/>
            </p:nvSpPr>
            <p:spPr>
              <a:xfrm>
                <a:off x="6546686" y="3694816"/>
                <a:ext cx="14491" cy="6428"/>
              </a:xfrm>
              <a:custGeom>
                <a:avLst/>
                <a:gdLst/>
                <a:ahLst/>
                <a:cxnLst/>
                <a:rect l="l" t="t" r="r" b="b"/>
                <a:pathLst>
                  <a:path w="514" h="228" extrusionOk="0">
                    <a:moveTo>
                      <a:pt x="46" y="0"/>
                    </a:moveTo>
                    <a:cubicBezTo>
                      <a:pt x="31" y="0"/>
                      <a:pt x="16" y="20"/>
                      <a:pt x="0" y="35"/>
                    </a:cubicBezTo>
                    <a:cubicBezTo>
                      <a:pt x="0" y="50"/>
                      <a:pt x="16" y="66"/>
                      <a:pt x="31" y="81"/>
                    </a:cubicBezTo>
                    <a:lnTo>
                      <a:pt x="467" y="228"/>
                    </a:lnTo>
                    <a:lnTo>
                      <a:pt x="482" y="228"/>
                    </a:lnTo>
                    <a:cubicBezTo>
                      <a:pt x="498" y="228"/>
                      <a:pt x="513" y="212"/>
                      <a:pt x="513" y="193"/>
                    </a:cubicBezTo>
                    <a:cubicBezTo>
                      <a:pt x="513" y="178"/>
                      <a:pt x="513" y="162"/>
                      <a:pt x="498" y="147"/>
                    </a:cubicBezTo>
                    <a:lnTo>
                      <a:pt x="46"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58"/>
              <p:cNvSpPr/>
              <p:nvPr/>
            </p:nvSpPr>
            <p:spPr>
              <a:xfrm>
                <a:off x="6578431" y="3614664"/>
                <a:ext cx="18522" cy="2312"/>
              </a:xfrm>
              <a:custGeom>
                <a:avLst/>
                <a:gdLst/>
                <a:ahLst/>
                <a:cxnLst/>
                <a:rect l="l" t="t" r="r" b="b"/>
                <a:pathLst>
                  <a:path w="657" h="82" extrusionOk="0">
                    <a:moveTo>
                      <a:pt x="31" y="1"/>
                    </a:moveTo>
                    <a:cubicBezTo>
                      <a:pt x="16" y="1"/>
                      <a:pt x="0" y="16"/>
                      <a:pt x="0" y="47"/>
                    </a:cubicBezTo>
                    <a:cubicBezTo>
                      <a:pt x="0" y="66"/>
                      <a:pt x="16" y="82"/>
                      <a:pt x="31" y="82"/>
                    </a:cubicBezTo>
                    <a:lnTo>
                      <a:pt x="625" y="66"/>
                    </a:lnTo>
                    <a:cubicBezTo>
                      <a:pt x="641" y="66"/>
                      <a:pt x="656" y="47"/>
                      <a:pt x="656" y="32"/>
                    </a:cubicBezTo>
                    <a:cubicBezTo>
                      <a:pt x="656" y="16"/>
                      <a:pt x="641" y="1"/>
                      <a:pt x="625"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58"/>
              <p:cNvSpPr/>
              <p:nvPr/>
            </p:nvSpPr>
            <p:spPr>
              <a:xfrm>
                <a:off x="6557991" y="3670345"/>
                <a:ext cx="19058" cy="2735"/>
              </a:xfrm>
              <a:custGeom>
                <a:avLst/>
                <a:gdLst/>
                <a:ahLst/>
                <a:cxnLst/>
                <a:rect l="l" t="t" r="r" b="b"/>
                <a:pathLst>
                  <a:path w="676" h="97" extrusionOk="0">
                    <a:moveTo>
                      <a:pt x="629" y="0"/>
                    </a:moveTo>
                    <a:lnTo>
                      <a:pt x="50" y="20"/>
                    </a:lnTo>
                    <a:cubicBezTo>
                      <a:pt x="16" y="20"/>
                      <a:pt x="0" y="35"/>
                      <a:pt x="0" y="51"/>
                    </a:cubicBezTo>
                    <a:cubicBezTo>
                      <a:pt x="0" y="81"/>
                      <a:pt x="16" y="97"/>
                      <a:pt x="50" y="97"/>
                    </a:cubicBezTo>
                    <a:lnTo>
                      <a:pt x="644" y="81"/>
                    </a:lnTo>
                    <a:cubicBezTo>
                      <a:pt x="660" y="81"/>
                      <a:pt x="675" y="66"/>
                      <a:pt x="675" y="51"/>
                    </a:cubicBezTo>
                    <a:cubicBezTo>
                      <a:pt x="675" y="20"/>
                      <a:pt x="660" y="0"/>
                      <a:pt x="62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58"/>
              <p:cNvSpPr/>
              <p:nvPr/>
            </p:nvSpPr>
            <p:spPr>
              <a:xfrm>
                <a:off x="6582463" y="3568034"/>
                <a:ext cx="19058" cy="2735"/>
              </a:xfrm>
              <a:custGeom>
                <a:avLst/>
                <a:gdLst/>
                <a:ahLst/>
                <a:cxnLst/>
                <a:rect l="l" t="t" r="r" b="b"/>
                <a:pathLst>
                  <a:path w="676" h="97" extrusionOk="0">
                    <a:moveTo>
                      <a:pt x="629" y="0"/>
                    </a:moveTo>
                    <a:lnTo>
                      <a:pt x="31" y="15"/>
                    </a:lnTo>
                    <a:cubicBezTo>
                      <a:pt x="16" y="15"/>
                      <a:pt x="0" y="31"/>
                      <a:pt x="0" y="46"/>
                    </a:cubicBezTo>
                    <a:cubicBezTo>
                      <a:pt x="0" y="81"/>
                      <a:pt x="16" y="96"/>
                      <a:pt x="50" y="96"/>
                    </a:cubicBezTo>
                    <a:lnTo>
                      <a:pt x="629" y="81"/>
                    </a:lnTo>
                    <a:cubicBezTo>
                      <a:pt x="660" y="81"/>
                      <a:pt x="675" y="62"/>
                      <a:pt x="675" y="31"/>
                    </a:cubicBezTo>
                    <a:cubicBezTo>
                      <a:pt x="675" y="15"/>
                      <a:pt x="660" y="0"/>
                      <a:pt x="62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58"/>
              <p:cNvSpPr/>
              <p:nvPr/>
            </p:nvSpPr>
            <p:spPr>
              <a:xfrm>
                <a:off x="6608344" y="3634568"/>
                <a:ext cx="17197" cy="2312"/>
              </a:xfrm>
              <a:custGeom>
                <a:avLst/>
                <a:gdLst/>
                <a:ahLst/>
                <a:cxnLst/>
                <a:rect l="l" t="t" r="r" b="b"/>
                <a:pathLst>
                  <a:path w="610" h="82" extrusionOk="0">
                    <a:moveTo>
                      <a:pt x="579" y="1"/>
                    </a:moveTo>
                    <a:lnTo>
                      <a:pt x="46" y="16"/>
                    </a:lnTo>
                    <a:cubicBezTo>
                      <a:pt x="16" y="16"/>
                      <a:pt x="0" y="35"/>
                      <a:pt x="0" y="51"/>
                    </a:cubicBezTo>
                    <a:cubicBezTo>
                      <a:pt x="0" y="66"/>
                      <a:pt x="16" y="82"/>
                      <a:pt x="46" y="82"/>
                    </a:cubicBezTo>
                    <a:lnTo>
                      <a:pt x="579" y="66"/>
                    </a:lnTo>
                    <a:cubicBezTo>
                      <a:pt x="594" y="66"/>
                      <a:pt x="610" y="51"/>
                      <a:pt x="610" y="35"/>
                    </a:cubicBezTo>
                    <a:cubicBezTo>
                      <a:pt x="610" y="16"/>
                      <a:pt x="594" y="1"/>
                      <a:pt x="579"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58"/>
              <p:cNvSpPr/>
              <p:nvPr/>
            </p:nvSpPr>
            <p:spPr>
              <a:xfrm>
                <a:off x="6545812" y="3633694"/>
                <a:ext cx="16775" cy="4060"/>
              </a:xfrm>
              <a:custGeom>
                <a:avLst/>
                <a:gdLst/>
                <a:ahLst/>
                <a:cxnLst/>
                <a:rect l="l" t="t" r="r" b="b"/>
                <a:pathLst>
                  <a:path w="595" h="144" extrusionOk="0">
                    <a:moveTo>
                      <a:pt x="31" y="1"/>
                    </a:moveTo>
                    <a:cubicBezTo>
                      <a:pt x="16" y="1"/>
                      <a:pt x="0" y="1"/>
                      <a:pt x="0" y="32"/>
                    </a:cubicBezTo>
                    <a:cubicBezTo>
                      <a:pt x="0" y="47"/>
                      <a:pt x="16" y="66"/>
                      <a:pt x="31" y="66"/>
                    </a:cubicBezTo>
                    <a:lnTo>
                      <a:pt x="544" y="143"/>
                    </a:lnTo>
                    <a:cubicBezTo>
                      <a:pt x="579" y="143"/>
                      <a:pt x="594" y="128"/>
                      <a:pt x="594" y="113"/>
                    </a:cubicBezTo>
                    <a:cubicBezTo>
                      <a:pt x="594" y="97"/>
                      <a:pt x="579" y="82"/>
                      <a:pt x="560" y="82"/>
                    </a:cubicBezTo>
                    <a:lnTo>
                      <a:pt x="31"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58"/>
              <p:cNvSpPr/>
              <p:nvPr/>
            </p:nvSpPr>
            <p:spPr>
              <a:xfrm>
                <a:off x="6549393" y="3550300"/>
                <a:ext cx="15478" cy="2735"/>
              </a:xfrm>
              <a:custGeom>
                <a:avLst/>
                <a:gdLst/>
                <a:ahLst/>
                <a:cxnLst/>
                <a:rect l="l" t="t" r="r" b="b"/>
                <a:pathLst>
                  <a:path w="549" h="97" extrusionOk="0">
                    <a:moveTo>
                      <a:pt x="47" y="0"/>
                    </a:moveTo>
                    <a:cubicBezTo>
                      <a:pt x="16" y="0"/>
                      <a:pt x="1" y="16"/>
                      <a:pt x="1" y="35"/>
                    </a:cubicBezTo>
                    <a:cubicBezTo>
                      <a:pt x="1" y="50"/>
                      <a:pt x="16" y="66"/>
                      <a:pt x="47" y="66"/>
                    </a:cubicBezTo>
                    <a:lnTo>
                      <a:pt x="514" y="97"/>
                    </a:lnTo>
                    <a:cubicBezTo>
                      <a:pt x="529" y="97"/>
                      <a:pt x="548" y="81"/>
                      <a:pt x="548" y="66"/>
                    </a:cubicBezTo>
                    <a:cubicBezTo>
                      <a:pt x="548" y="35"/>
                      <a:pt x="529" y="16"/>
                      <a:pt x="514" y="16"/>
                    </a:cubicBezTo>
                    <a:lnTo>
                      <a:pt x="47"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58"/>
              <p:cNvSpPr/>
              <p:nvPr/>
            </p:nvSpPr>
            <p:spPr>
              <a:xfrm>
                <a:off x="6558865" y="3523123"/>
                <a:ext cx="17310" cy="9585"/>
              </a:xfrm>
              <a:custGeom>
                <a:avLst/>
                <a:gdLst/>
                <a:ahLst/>
                <a:cxnLst/>
                <a:rect l="l" t="t" r="r" b="b"/>
                <a:pathLst>
                  <a:path w="614" h="340" extrusionOk="0">
                    <a:moveTo>
                      <a:pt x="66" y="0"/>
                    </a:moveTo>
                    <a:cubicBezTo>
                      <a:pt x="50" y="0"/>
                      <a:pt x="19" y="0"/>
                      <a:pt x="19" y="35"/>
                    </a:cubicBezTo>
                    <a:cubicBezTo>
                      <a:pt x="0" y="50"/>
                      <a:pt x="19" y="66"/>
                      <a:pt x="35" y="81"/>
                    </a:cubicBezTo>
                    <a:lnTo>
                      <a:pt x="548" y="324"/>
                    </a:lnTo>
                    <a:lnTo>
                      <a:pt x="563" y="339"/>
                    </a:lnTo>
                    <a:cubicBezTo>
                      <a:pt x="579" y="339"/>
                      <a:pt x="598" y="324"/>
                      <a:pt x="598" y="305"/>
                    </a:cubicBezTo>
                    <a:cubicBezTo>
                      <a:pt x="613" y="289"/>
                      <a:pt x="598" y="274"/>
                      <a:pt x="579" y="258"/>
                    </a:cubicBezTo>
                    <a:lnTo>
                      <a:pt x="66"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58"/>
              <p:cNvSpPr/>
              <p:nvPr/>
            </p:nvSpPr>
            <p:spPr>
              <a:xfrm>
                <a:off x="6542119" y="3588783"/>
                <a:ext cx="17310" cy="9614"/>
              </a:xfrm>
              <a:custGeom>
                <a:avLst/>
                <a:gdLst/>
                <a:ahLst/>
                <a:cxnLst/>
                <a:rect l="l" t="t" r="r" b="b"/>
                <a:pathLst>
                  <a:path w="614" h="341" extrusionOk="0">
                    <a:moveTo>
                      <a:pt x="50" y="1"/>
                    </a:moveTo>
                    <a:cubicBezTo>
                      <a:pt x="35" y="1"/>
                      <a:pt x="16" y="1"/>
                      <a:pt x="0" y="35"/>
                    </a:cubicBezTo>
                    <a:cubicBezTo>
                      <a:pt x="0" y="51"/>
                      <a:pt x="0" y="66"/>
                      <a:pt x="16" y="82"/>
                    </a:cubicBezTo>
                    <a:lnTo>
                      <a:pt x="548" y="325"/>
                    </a:lnTo>
                    <a:lnTo>
                      <a:pt x="563" y="340"/>
                    </a:lnTo>
                    <a:cubicBezTo>
                      <a:pt x="579" y="340"/>
                      <a:pt x="594" y="325"/>
                      <a:pt x="594" y="309"/>
                    </a:cubicBezTo>
                    <a:cubicBezTo>
                      <a:pt x="613" y="290"/>
                      <a:pt x="594" y="275"/>
                      <a:pt x="579" y="259"/>
                    </a:cubicBezTo>
                    <a:lnTo>
                      <a:pt x="50"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58"/>
              <p:cNvSpPr/>
              <p:nvPr/>
            </p:nvSpPr>
            <p:spPr>
              <a:xfrm>
                <a:off x="6614631" y="3540179"/>
                <a:ext cx="6343" cy="14716"/>
              </a:xfrm>
              <a:custGeom>
                <a:avLst/>
                <a:gdLst/>
                <a:ahLst/>
                <a:cxnLst/>
                <a:rect l="l" t="t" r="r" b="b"/>
                <a:pathLst>
                  <a:path w="225" h="522" extrusionOk="0">
                    <a:moveTo>
                      <a:pt x="180" y="0"/>
                    </a:moveTo>
                    <a:cubicBezTo>
                      <a:pt x="169" y="0"/>
                      <a:pt x="157" y="13"/>
                      <a:pt x="144" y="24"/>
                    </a:cubicBezTo>
                    <a:lnTo>
                      <a:pt x="1" y="471"/>
                    </a:lnTo>
                    <a:cubicBezTo>
                      <a:pt x="1" y="506"/>
                      <a:pt x="1" y="521"/>
                      <a:pt x="32" y="521"/>
                    </a:cubicBezTo>
                    <a:cubicBezTo>
                      <a:pt x="47" y="521"/>
                      <a:pt x="66" y="521"/>
                      <a:pt x="82" y="506"/>
                    </a:cubicBezTo>
                    <a:lnTo>
                      <a:pt x="225" y="55"/>
                    </a:lnTo>
                    <a:cubicBezTo>
                      <a:pt x="225" y="24"/>
                      <a:pt x="225" y="8"/>
                      <a:pt x="194" y="8"/>
                    </a:cubicBezTo>
                    <a:cubicBezTo>
                      <a:pt x="189" y="3"/>
                      <a:pt x="184" y="0"/>
                      <a:pt x="18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58"/>
              <p:cNvSpPr/>
              <p:nvPr/>
            </p:nvSpPr>
            <p:spPr>
              <a:xfrm>
                <a:off x="6622806" y="3503754"/>
                <a:ext cx="10882" cy="14914"/>
              </a:xfrm>
              <a:custGeom>
                <a:avLst/>
                <a:gdLst/>
                <a:ahLst/>
                <a:cxnLst/>
                <a:rect l="l" t="t" r="r" b="b"/>
                <a:pathLst>
                  <a:path w="386" h="529" extrusionOk="0">
                    <a:moveTo>
                      <a:pt x="345" y="0"/>
                    </a:moveTo>
                    <a:cubicBezTo>
                      <a:pt x="337" y="0"/>
                      <a:pt x="328" y="4"/>
                      <a:pt x="320" y="12"/>
                    </a:cubicBezTo>
                    <a:lnTo>
                      <a:pt x="0" y="463"/>
                    </a:lnTo>
                    <a:cubicBezTo>
                      <a:pt x="0" y="479"/>
                      <a:pt x="0" y="494"/>
                      <a:pt x="16" y="510"/>
                    </a:cubicBezTo>
                    <a:lnTo>
                      <a:pt x="31" y="529"/>
                    </a:lnTo>
                    <a:cubicBezTo>
                      <a:pt x="46" y="529"/>
                      <a:pt x="66" y="510"/>
                      <a:pt x="66" y="510"/>
                    </a:cubicBezTo>
                    <a:lnTo>
                      <a:pt x="386" y="62"/>
                    </a:lnTo>
                    <a:cubicBezTo>
                      <a:pt x="386" y="47"/>
                      <a:pt x="386" y="27"/>
                      <a:pt x="370" y="12"/>
                    </a:cubicBezTo>
                    <a:cubicBezTo>
                      <a:pt x="363" y="4"/>
                      <a:pt x="354" y="0"/>
                      <a:pt x="34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58"/>
              <p:cNvSpPr/>
              <p:nvPr/>
            </p:nvSpPr>
            <p:spPr>
              <a:xfrm>
                <a:off x="6592471" y="3496678"/>
                <a:ext cx="7189" cy="16577"/>
              </a:xfrm>
              <a:custGeom>
                <a:avLst/>
                <a:gdLst/>
                <a:ahLst/>
                <a:cxnLst/>
                <a:rect l="l" t="t" r="r" b="b"/>
                <a:pathLst>
                  <a:path w="255" h="588" extrusionOk="0">
                    <a:moveTo>
                      <a:pt x="39" y="0"/>
                    </a:moveTo>
                    <a:cubicBezTo>
                      <a:pt x="33" y="0"/>
                      <a:pt x="25" y="3"/>
                      <a:pt x="15" y="8"/>
                    </a:cubicBezTo>
                    <a:cubicBezTo>
                      <a:pt x="0" y="8"/>
                      <a:pt x="0" y="24"/>
                      <a:pt x="0" y="55"/>
                    </a:cubicBezTo>
                    <a:lnTo>
                      <a:pt x="177" y="552"/>
                    </a:lnTo>
                    <a:cubicBezTo>
                      <a:pt x="177" y="568"/>
                      <a:pt x="193" y="587"/>
                      <a:pt x="208" y="587"/>
                    </a:cubicBezTo>
                    <a:lnTo>
                      <a:pt x="224" y="587"/>
                    </a:lnTo>
                    <a:cubicBezTo>
                      <a:pt x="239" y="568"/>
                      <a:pt x="255" y="552"/>
                      <a:pt x="239" y="537"/>
                    </a:cubicBezTo>
                    <a:lnTo>
                      <a:pt x="62" y="24"/>
                    </a:lnTo>
                    <a:cubicBezTo>
                      <a:pt x="62" y="13"/>
                      <a:pt x="54" y="0"/>
                      <a:pt x="3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58"/>
              <p:cNvSpPr/>
              <p:nvPr/>
            </p:nvSpPr>
            <p:spPr>
              <a:xfrm>
                <a:off x="6632787" y="3557546"/>
                <a:ext cx="204790" cy="187198"/>
              </a:xfrm>
              <a:custGeom>
                <a:avLst/>
                <a:gdLst/>
                <a:ahLst/>
                <a:cxnLst/>
                <a:rect l="l" t="t" r="r" b="b"/>
                <a:pathLst>
                  <a:path w="7264" h="6640" extrusionOk="0">
                    <a:moveTo>
                      <a:pt x="4430" y="1"/>
                    </a:moveTo>
                    <a:cubicBezTo>
                      <a:pt x="1696" y="1"/>
                      <a:pt x="1" y="6219"/>
                      <a:pt x="1" y="6219"/>
                    </a:cubicBezTo>
                    <a:lnTo>
                      <a:pt x="3006" y="6528"/>
                    </a:lnTo>
                    <a:lnTo>
                      <a:pt x="4097" y="6640"/>
                    </a:lnTo>
                    <a:cubicBezTo>
                      <a:pt x="4097" y="6640"/>
                      <a:pt x="7264" y="83"/>
                      <a:pt x="4483" y="2"/>
                    </a:cubicBezTo>
                    <a:cubicBezTo>
                      <a:pt x="4465" y="1"/>
                      <a:pt x="4448" y="1"/>
                      <a:pt x="443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58"/>
              <p:cNvSpPr/>
              <p:nvPr/>
            </p:nvSpPr>
            <p:spPr>
              <a:xfrm>
                <a:off x="6717506" y="3557574"/>
                <a:ext cx="120072" cy="187170"/>
              </a:xfrm>
              <a:custGeom>
                <a:avLst/>
                <a:gdLst/>
                <a:ahLst/>
                <a:cxnLst/>
                <a:rect l="l" t="t" r="r" b="b"/>
                <a:pathLst>
                  <a:path w="4259" h="6639" extrusionOk="0">
                    <a:moveTo>
                      <a:pt x="1478" y="1"/>
                    </a:moveTo>
                    <a:cubicBezTo>
                      <a:pt x="1478" y="1"/>
                      <a:pt x="2508" y="722"/>
                      <a:pt x="1" y="6527"/>
                    </a:cubicBezTo>
                    <a:lnTo>
                      <a:pt x="1092" y="6639"/>
                    </a:lnTo>
                    <a:cubicBezTo>
                      <a:pt x="1092" y="6639"/>
                      <a:pt x="4259" y="82"/>
                      <a:pt x="1478"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58"/>
              <p:cNvSpPr/>
              <p:nvPr/>
            </p:nvSpPr>
            <p:spPr>
              <a:xfrm>
                <a:off x="6710655" y="3571727"/>
                <a:ext cx="8176" cy="8937"/>
              </a:xfrm>
              <a:custGeom>
                <a:avLst/>
                <a:gdLst/>
                <a:ahLst/>
                <a:cxnLst/>
                <a:rect l="l" t="t" r="r" b="b"/>
                <a:pathLst>
                  <a:path w="290" h="317" extrusionOk="0">
                    <a:moveTo>
                      <a:pt x="50" y="0"/>
                    </a:moveTo>
                    <a:cubicBezTo>
                      <a:pt x="38" y="0"/>
                      <a:pt x="26" y="4"/>
                      <a:pt x="16" y="12"/>
                    </a:cubicBezTo>
                    <a:cubicBezTo>
                      <a:pt x="1" y="27"/>
                      <a:pt x="1" y="62"/>
                      <a:pt x="16" y="62"/>
                    </a:cubicBezTo>
                    <a:lnTo>
                      <a:pt x="228" y="301"/>
                    </a:lnTo>
                    <a:lnTo>
                      <a:pt x="244" y="316"/>
                    </a:lnTo>
                    <a:cubicBezTo>
                      <a:pt x="259" y="316"/>
                      <a:pt x="259" y="316"/>
                      <a:pt x="274" y="301"/>
                    </a:cubicBezTo>
                    <a:cubicBezTo>
                      <a:pt x="290" y="286"/>
                      <a:pt x="290" y="270"/>
                      <a:pt x="274" y="255"/>
                    </a:cubicBezTo>
                    <a:lnTo>
                      <a:pt x="82" y="12"/>
                    </a:lnTo>
                    <a:cubicBezTo>
                      <a:pt x="74" y="4"/>
                      <a:pt x="62" y="0"/>
                      <a:pt x="5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58"/>
              <p:cNvSpPr/>
              <p:nvPr/>
            </p:nvSpPr>
            <p:spPr>
              <a:xfrm>
                <a:off x="6694360" y="3582299"/>
                <a:ext cx="16323" cy="5639"/>
              </a:xfrm>
              <a:custGeom>
                <a:avLst/>
                <a:gdLst/>
                <a:ahLst/>
                <a:cxnLst/>
                <a:rect l="l" t="t" r="r" b="b"/>
                <a:pathLst>
                  <a:path w="579" h="200" extrusionOk="0">
                    <a:moveTo>
                      <a:pt x="36" y="1"/>
                    </a:moveTo>
                    <a:cubicBezTo>
                      <a:pt x="24" y="1"/>
                      <a:pt x="11" y="12"/>
                      <a:pt x="0" y="22"/>
                    </a:cubicBezTo>
                    <a:cubicBezTo>
                      <a:pt x="0" y="57"/>
                      <a:pt x="16" y="73"/>
                      <a:pt x="35" y="73"/>
                    </a:cubicBezTo>
                    <a:lnTo>
                      <a:pt x="532" y="200"/>
                    </a:lnTo>
                    <a:cubicBezTo>
                      <a:pt x="548" y="200"/>
                      <a:pt x="563" y="184"/>
                      <a:pt x="579" y="169"/>
                    </a:cubicBezTo>
                    <a:cubicBezTo>
                      <a:pt x="579" y="154"/>
                      <a:pt x="563" y="134"/>
                      <a:pt x="548" y="119"/>
                    </a:cubicBezTo>
                    <a:lnTo>
                      <a:pt x="50" y="7"/>
                    </a:lnTo>
                    <a:cubicBezTo>
                      <a:pt x="46" y="2"/>
                      <a:pt x="41" y="1"/>
                      <a:pt x="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58"/>
              <p:cNvSpPr/>
              <p:nvPr/>
            </p:nvSpPr>
            <p:spPr>
              <a:xfrm>
                <a:off x="6670311" y="3619232"/>
                <a:ext cx="14181" cy="7217"/>
              </a:xfrm>
              <a:custGeom>
                <a:avLst/>
                <a:gdLst/>
                <a:ahLst/>
                <a:cxnLst/>
                <a:rect l="l" t="t" r="r" b="b"/>
                <a:pathLst>
                  <a:path w="503" h="256" extrusionOk="0">
                    <a:moveTo>
                      <a:pt x="66" y="1"/>
                    </a:moveTo>
                    <a:cubicBezTo>
                      <a:pt x="35" y="1"/>
                      <a:pt x="20" y="1"/>
                      <a:pt x="20" y="32"/>
                    </a:cubicBezTo>
                    <a:cubicBezTo>
                      <a:pt x="1" y="47"/>
                      <a:pt x="20" y="62"/>
                      <a:pt x="35" y="78"/>
                    </a:cubicBezTo>
                    <a:lnTo>
                      <a:pt x="452" y="255"/>
                    </a:lnTo>
                    <a:lnTo>
                      <a:pt x="467" y="255"/>
                    </a:lnTo>
                    <a:cubicBezTo>
                      <a:pt x="483" y="255"/>
                      <a:pt x="483" y="255"/>
                      <a:pt x="502" y="240"/>
                    </a:cubicBezTo>
                    <a:cubicBezTo>
                      <a:pt x="502" y="224"/>
                      <a:pt x="502" y="194"/>
                      <a:pt x="483" y="194"/>
                    </a:cubicBezTo>
                    <a:lnTo>
                      <a:pt x="66"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58"/>
              <p:cNvSpPr/>
              <p:nvPr/>
            </p:nvSpPr>
            <p:spPr>
              <a:xfrm>
                <a:off x="6657258" y="3645451"/>
                <a:ext cx="14491" cy="10882"/>
              </a:xfrm>
              <a:custGeom>
                <a:avLst/>
                <a:gdLst/>
                <a:ahLst/>
                <a:cxnLst/>
                <a:rect l="l" t="t" r="r" b="b"/>
                <a:pathLst>
                  <a:path w="514" h="386" extrusionOk="0">
                    <a:moveTo>
                      <a:pt x="63" y="0"/>
                    </a:moveTo>
                    <a:cubicBezTo>
                      <a:pt x="47" y="0"/>
                      <a:pt x="32" y="0"/>
                      <a:pt x="16" y="16"/>
                    </a:cubicBezTo>
                    <a:cubicBezTo>
                      <a:pt x="1" y="35"/>
                      <a:pt x="16" y="50"/>
                      <a:pt x="32" y="66"/>
                    </a:cubicBezTo>
                    <a:lnTo>
                      <a:pt x="448" y="371"/>
                    </a:lnTo>
                    <a:cubicBezTo>
                      <a:pt x="464" y="386"/>
                      <a:pt x="464" y="386"/>
                      <a:pt x="483" y="386"/>
                    </a:cubicBezTo>
                    <a:cubicBezTo>
                      <a:pt x="498" y="386"/>
                      <a:pt x="498" y="371"/>
                      <a:pt x="514" y="371"/>
                    </a:cubicBezTo>
                    <a:cubicBezTo>
                      <a:pt x="514" y="355"/>
                      <a:pt x="514" y="324"/>
                      <a:pt x="498" y="324"/>
                    </a:cubicBezTo>
                    <a:lnTo>
                      <a:pt x="63"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58"/>
              <p:cNvSpPr/>
              <p:nvPr/>
            </p:nvSpPr>
            <p:spPr>
              <a:xfrm>
                <a:off x="6643133" y="3677619"/>
                <a:ext cx="14153" cy="2312"/>
              </a:xfrm>
              <a:custGeom>
                <a:avLst/>
                <a:gdLst/>
                <a:ahLst/>
                <a:cxnLst/>
                <a:rect l="l" t="t" r="r" b="b"/>
                <a:pathLst>
                  <a:path w="502" h="82" extrusionOk="0">
                    <a:moveTo>
                      <a:pt x="35" y="1"/>
                    </a:moveTo>
                    <a:cubicBezTo>
                      <a:pt x="20" y="1"/>
                      <a:pt x="0" y="16"/>
                      <a:pt x="0" y="32"/>
                    </a:cubicBezTo>
                    <a:cubicBezTo>
                      <a:pt x="0" y="66"/>
                      <a:pt x="20" y="82"/>
                      <a:pt x="35" y="82"/>
                    </a:cubicBezTo>
                    <a:lnTo>
                      <a:pt x="467" y="82"/>
                    </a:lnTo>
                    <a:cubicBezTo>
                      <a:pt x="483" y="82"/>
                      <a:pt x="502" y="66"/>
                      <a:pt x="502" y="32"/>
                    </a:cubicBezTo>
                    <a:cubicBezTo>
                      <a:pt x="502" y="16"/>
                      <a:pt x="483" y="1"/>
                      <a:pt x="467"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58"/>
              <p:cNvSpPr/>
              <p:nvPr/>
            </p:nvSpPr>
            <p:spPr>
              <a:xfrm>
                <a:off x="6710655" y="3667018"/>
                <a:ext cx="11897" cy="9332"/>
              </a:xfrm>
              <a:custGeom>
                <a:avLst/>
                <a:gdLst/>
                <a:ahLst/>
                <a:cxnLst/>
                <a:rect l="l" t="t" r="r" b="b"/>
                <a:pathLst>
                  <a:path w="422" h="331" extrusionOk="0">
                    <a:moveTo>
                      <a:pt x="369" y="0"/>
                    </a:moveTo>
                    <a:cubicBezTo>
                      <a:pt x="365" y="0"/>
                      <a:pt x="360" y="2"/>
                      <a:pt x="355" y="7"/>
                    </a:cubicBezTo>
                    <a:lnTo>
                      <a:pt x="16" y="265"/>
                    </a:lnTo>
                    <a:cubicBezTo>
                      <a:pt x="1" y="280"/>
                      <a:pt x="1" y="311"/>
                      <a:pt x="16" y="331"/>
                    </a:cubicBezTo>
                    <a:lnTo>
                      <a:pt x="66" y="331"/>
                    </a:lnTo>
                    <a:lnTo>
                      <a:pt x="402" y="72"/>
                    </a:lnTo>
                    <a:cubicBezTo>
                      <a:pt x="421" y="57"/>
                      <a:pt x="421" y="41"/>
                      <a:pt x="402" y="22"/>
                    </a:cubicBezTo>
                    <a:cubicBezTo>
                      <a:pt x="391" y="11"/>
                      <a:pt x="380" y="0"/>
                      <a:pt x="36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58"/>
              <p:cNvSpPr/>
              <p:nvPr/>
            </p:nvSpPr>
            <p:spPr>
              <a:xfrm>
                <a:off x="6756440" y="3607814"/>
                <a:ext cx="12320" cy="2312"/>
              </a:xfrm>
              <a:custGeom>
                <a:avLst/>
                <a:gdLst/>
                <a:ahLst/>
                <a:cxnLst/>
                <a:rect l="l" t="t" r="r" b="b"/>
                <a:pathLst>
                  <a:path w="437" h="82" extrusionOk="0">
                    <a:moveTo>
                      <a:pt x="31" y="1"/>
                    </a:moveTo>
                    <a:cubicBezTo>
                      <a:pt x="16" y="1"/>
                      <a:pt x="0" y="20"/>
                      <a:pt x="0" y="51"/>
                    </a:cubicBezTo>
                    <a:cubicBezTo>
                      <a:pt x="0" y="66"/>
                      <a:pt x="16" y="82"/>
                      <a:pt x="31" y="82"/>
                    </a:cubicBezTo>
                    <a:lnTo>
                      <a:pt x="402" y="82"/>
                    </a:lnTo>
                    <a:cubicBezTo>
                      <a:pt x="417" y="82"/>
                      <a:pt x="436" y="66"/>
                      <a:pt x="436" y="51"/>
                    </a:cubicBezTo>
                    <a:cubicBezTo>
                      <a:pt x="436" y="20"/>
                      <a:pt x="417" y="1"/>
                      <a:pt x="40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58"/>
              <p:cNvSpPr/>
              <p:nvPr/>
            </p:nvSpPr>
            <p:spPr>
              <a:xfrm>
                <a:off x="6747418" y="3640996"/>
                <a:ext cx="14914" cy="6315"/>
              </a:xfrm>
              <a:custGeom>
                <a:avLst/>
                <a:gdLst/>
                <a:ahLst/>
                <a:cxnLst/>
                <a:rect l="l" t="t" r="r" b="b"/>
                <a:pathLst>
                  <a:path w="529" h="224" extrusionOk="0">
                    <a:moveTo>
                      <a:pt x="47" y="0"/>
                    </a:moveTo>
                    <a:cubicBezTo>
                      <a:pt x="31" y="0"/>
                      <a:pt x="16" y="16"/>
                      <a:pt x="0" y="31"/>
                    </a:cubicBezTo>
                    <a:cubicBezTo>
                      <a:pt x="0" y="46"/>
                      <a:pt x="16" y="62"/>
                      <a:pt x="31" y="77"/>
                    </a:cubicBezTo>
                    <a:lnTo>
                      <a:pt x="482" y="224"/>
                    </a:lnTo>
                    <a:cubicBezTo>
                      <a:pt x="498" y="224"/>
                      <a:pt x="513" y="224"/>
                      <a:pt x="529" y="208"/>
                    </a:cubicBezTo>
                    <a:cubicBezTo>
                      <a:pt x="529" y="193"/>
                      <a:pt x="513" y="158"/>
                      <a:pt x="498" y="158"/>
                    </a:cubicBezTo>
                    <a:lnTo>
                      <a:pt x="47"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58"/>
              <p:cNvSpPr/>
              <p:nvPr/>
            </p:nvSpPr>
            <p:spPr>
              <a:xfrm>
                <a:off x="6732420" y="3687458"/>
                <a:ext cx="14040" cy="6090"/>
              </a:xfrm>
              <a:custGeom>
                <a:avLst/>
                <a:gdLst/>
                <a:ahLst/>
                <a:cxnLst/>
                <a:rect l="l" t="t" r="r" b="b"/>
                <a:pathLst>
                  <a:path w="498" h="216" extrusionOk="0">
                    <a:moveTo>
                      <a:pt x="48" y="0"/>
                    </a:moveTo>
                    <a:cubicBezTo>
                      <a:pt x="33" y="0"/>
                      <a:pt x="15" y="11"/>
                      <a:pt x="15" y="22"/>
                    </a:cubicBezTo>
                    <a:cubicBezTo>
                      <a:pt x="0" y="38"/>
                      <a:pt x="15" y="68"/>
                      <a:pt x="35" y="68"/>
                    </a:cubicBezTo>
                    <a:lnTo>
                      <a:pt x="436" y="215"/>
                    </a:lnTo>
                    <a:lnTo>
                      <a:pt x="451" y="215"/>
                    </a:lnTo>
                    <a:cubicBezTo>
                      <a:pt x="467" y="215"/>
                      <a:pt x="482" y="200"/>
                      <a:pt x="482" y="184"/>
                    </a:cubicBezTo>
                    <a:cubicBezTo>
                      <a:pt x="498" y="165"/>
                      <a:pt x="482" y="149"/>
                      <a:pt x="467" y="134"/>
                    </a:cubicBezTo>
                    <a:lnTo>
                      <a:pt x="66" y="7"/>
                    </a:lnTo>
                    <a:cubicBezTo>
                      <a:pt x="61" y="2"/>
                      <a:pt x="55" y="0"/>
                      <a:pt x="48"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58"/>
              <p:cNvSpPr/>
              <p:nvPr/>
            </p:nvSpPr>
            <p:spPr>
              <a:xfrm>
                <a:off x="6772764" y="3663156"/>
                <a:ext cx="14040" cy="4060"/>
              </a:xfrm>
              <a:custGeom>
                <a:avLst/>
                <a:gdLst/>
                <a:ahLst/>
                <a:cxnLst/>
                <a:rect l="l" t="t" r="r" b="b"/>
                <a:pathLst>
                  <a:path w="498" h="144" extrusionOk="0">
                    <a:moveTo>
                      <a:pt x="50" y="1"/>
                    </a:moveTo>
                    <a:cubicBezTo>
                      <a:pt x="31" y="1"/>
                      <a:pt x="0" y="16"/>
                      <a:pt x="0" y="32"/>
                    </a:cubicBezTo>
                    <a:cubicBezTo>
                      <a:pt x="0" y="47"/>
                      <a:pt x="15" y="63"/>
                      <a:pt x="31" y="82"/>
                    </a:cubicBezTo>
                    <a:lnTo>
                      <a:pt x="451" y="144"/>
                    </a:lnTo>
                    <a:cubicBezTo>
                      <a:pt x="482" y="144"/>
                      <a:pt x="498" y="128"/>
                      <a:pt x="498" y="113"/>
                    </a:cubicBezTo>
                    <a:cubicBezTo>
                      <a:pt x="498" y="97"/>
                      <a:pt x="482" y="63"/>
                      <a:pt x="467" y="63"/>
                    </a:cubicBezTo>
                    <a:lnTo>
                      <a:pt x="50"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58"/>
              <p:cNvSpPr/>
              <p:nvPr/>
            </p:nvSpPr>
            <p:spPr>
              <a:xfrm>
                <a:off x="6784492" y="3627182"/>
                <a:ext cx="12743" cy="3834"/>
              </a:xfrm>
              <a:custGeom>
                <a:avLst/>
                <a:gdLst/>
                <a:ahLst/>
                <a:cxnLst/>
                <a:rect l="l" t="t" r="r" b="b"/>
                <a:pathLst>
                  <a:path w="452" h="136" extrusionOk="0">
                    <a:moveTo>
                      <a:pt x="421" y="0"/>
                    </a:moveTo>
                    <a:cubicBezTo>
                      <a:pt x="415" y="0"/>
                      <a:pt x="410" y="3"/>
                      <a:pt x="406" y="8"/>
                    </a:cubicBezTo>
                    <a:lnTo>
                      <a:pt x="35" y="54"/>
                    </a:lnTo>
                    <a:cubicBezTo>
                      <a:pt x="20" y="70"/>
                      <a:pt x="1" y="85"/>
                      <a:pt x="1" y="104"/>
                    </a:cubicBezTo>
                    <a:cubicBezTo>
                      <a:pt x="1" y="120"/>
                      <a:pt x="20" y="135"/>
                      <a:pt x="35" y="135"/>
                    </a:cubicBezTo>
                    <a:lnTo>
                      <a:pt x="51" y="135"/>
                    </a:lnTo>
                    <a:lnTo>
                      <a:pt x="421" y="70"/>
                    </a:lnTo>
                    <a:cubicBezTo>
                      <a:pt x="436" y="70"/>
                      <a:pt x="452" y="54"/>
                      <a:pt x="452" y="39"/>
                    </a:cubicBezTo>
                    <a:cubicBezTo>
                      <a:pt x="452" y="17"/>
                      <a:pt x="436" y="0"/>
                      <a:pt x="42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58"/>
              <p:cNvSpPr/>
              <p:nvPr/>
            </p:nvSpPr>
            <p:spPr>
              <a:xfrm>
                <a:off x="6784492" y="3582468"/>
                <a:ext cx="15478" cy="3637"/>
              </a:xfrm>
              <a:custGeom>
                <a:avLst/>
                <a:gdLst/>
                <a:ahLst/>
                <a:cxnLst/>
                <a:rect l="l" t="t" r="r" b="b"/>
                <a:pathLst>
                  <a:path w="549" h="129" extrusionOk="0">
                    <a:moveTo>
                      <a:pt x="502" y="1"/>
                    </a:moveTo>
                    <a:lnTo>
                      <a:pt x="35" y="67"/>
                    </a:lnTo>
                    <a:cubicBezTo>
                      <a:pt x="20" y="67"/>
                      <a:pt x="1" y="82"/>
                      <a:pt x="1" y="97"/>
                    </a:cubicBezTo>
                    <a:cubicBezTo>
                      <a:pt x="1" y="113"/>
                      <a:pt x="20" y="128"/>
                      <a:pt x="35" y="128"/>
                    </a:cubicBezTo>
                    <a:lnTo>
                      <a:pt x="51" y="128"/>
                    </a:lnTo>
                    <a:lnTo>
                      <a:pt x="517" y="67"/>
                    </a:lnTo>
                    <a:cubicBezTo>
                      <a:pt x="533" y="67"/>
                      <a:pt x="548" y="51"/>
                      <a:pt x="548" y="32"/>
                    </a:cubicBezTo>
                    <a:cubicBezTo>
                      <a:pt x="533" y="1"/>
                      <a:pt x="517" y="1"/>
                      <a:pt x="50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58"/>
              <p:cNvSpPr/>
              <p:nvPr/>
            </p:nvSpPr>
            <p:spPr>
              <a:xfrm>
                <a:off x="6732843" y="3600202"/>
                <a:ext cx="1889" cy="12658"/>
              </a:xfrm>
              <a:custGeom>
                <a:avLst/>
                <a:gdLst/>
                <a:ahLst/>
                <a:cxnLst/>
                <a:rect l="l" t="t" r="r" b="b"/>
                <a:pathLst>
                  <a:path w="67" h="449" extrusionOk="0">
                    <a:moveTo>
                      <a:pt x="35" y="1"/>
                    </a:moveTo>
                    <a:cubicBezTo>
                      <a:pt x="20" y="1"/>
                      <a:pt x="0" y="16"/>
                      <a:pt x="0" y="32"/>
                    </a:cubicBezTo>
                    <a:lnTo>
                      <a:pt x="0" y="402"/>
                    </a:lnTo>
                    <a:cubicBezTo>
                      <a:pt x="0" y="433"/>
                      <a:pt x="20" y="448"/>
                      <a:pt x="35" y="448"/>
                    </a:cubicBezTo>
                    <a:cubicBezTo>
                      <a:pt x="51" y="448"/>
                      <a:pt x="66" y="433"/>
                      <a:pt x="66" y="402"/>
                    </a:cubicBezTo>
                    <a:lnTo>
                      <a:pt x="66" y="32"/>
                    </a:lnTo>
                    <a:cubicBezTo>
                      <a:pt x="66" y="16"/>
                      <a:pt x="51" y="1"/>
                      <a:pt x="35"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58"/>
              <p:cNvSpPr/>
              <p:nvPr/>
            </p:nvSpPr>
            <p:spPr>
              <a:xfrm>
                <a:off x="6746967" y="3550554"/>
                <a:ext cx="5920" cy="13363"/>
              </a:xfrm>
              <a:custGeom>
                <a:avLst/>
                <a:gdLst/>
                <a:ahLst/>
                <a:cxnLst/>
                <a:rect l="l" t="t" r="r" b="b"/>
                <a:pathLst>
                  <a:path w="210" h="474" extrusionOk="0">
                    <a:moveTo>
                      <a:pt x="45" y="0"/>
                    </a:moveTo>
                    <a:cubicBezTo>
                      <a:pt x="41" y="0"/>
                      <a:pt x="36" y="2"/>
                      <a:pt x="32" y="7"/>
                    </a:cubicBezTo>
                    <a:cubicBezTo>
                      <a:pt x="16" y="7"/>
                      <a:pt x="1" y="26"/>
                      <a:pt x="1" y="57"/>
                    </a:cubicBezTo>
                    <a:lnTo>
                      <a:pt x="128" y="458"/>
                    </a:lnTo>
                    <a:cubicBezTo>
                      <a:pt x="144" y="473"/>
                      <a:pt x="159" y="473"/>
                      <a:pt x="159" y="473"/>
                    </a:cubicBezTo>
                    <a:lnTo>
                      <a:pt x="174" y="473"/>
                    </a:lnTo>
                    <a:cubicBezTo>
                      <a:pt x="194" y="473"/>
                      <a:pt x="209" y="443"/>
                      <a:pt x="209" y="427"/>
                    </a:cubicBezTo>
                    <a:lnTo>
                      <a:pt x="78" y="26"/>
                    </a:lnTo>
                    <a:cubicBezTo>
                      <a:pt x="67" y="12"/>
                      <a:pt x="56" y="0"/>
                      <a:pt x="4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58"/>
              <p:cNvSpPr/>
              <p:nvPr/>
            </p:nvSpPr>
            <p:spPr>
              <a:xfrm>
                <a:off x="6658132" y="3608349"/>
                <a:ext cx="69297" cy="111501"/>
              </a:xfrm>
              <a:custGeom>
                <a:avLst/>
                <a:gdLst/>
                <a:ahLst/>
                <a:cxnLst/>
                <a:rect l="l" t="t" r="r" b="b"/>
                <a:pathLst>
                  <a:path w="2458" h="3955" extrusionOk="0">
                    <a:moveTo>
                      <a:pt x="1995" y="1"/>
                    </a:moveTo>
                    <a:cubicBezTo>
                      <a:pt x="1528" y="1"/>
                      <a:pt x="275" y="3214"/>
                      <a:pt x="1" y="3954"/>
                    </a:cubicBezTo>
                    <a:lnTo>
                      <a:pt x="1046" y="3954"/>
                    </a:lnTo>
                    <a:cubicBezTo>
                      <a:pt x="1320" y="3229"/>
                      <a:pt x="2458" y="97"/>
                      <a:pt x="2010" y="1"/>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58"/>
              <p:cNvSpPr/>
              <p:nvPr/>
            </p:nvSpPr>
            <p:spPr>
              <a:xfrm>
                <a:off x="6396278" y="3631947"/>
                <a:ext cx="127797" cy="100957"/>
              </a:xfrm>
              <a:custGeom>
                <a:avLst/>
                <a:gdLst/>
                <a:ahLst/>
                <a:cxnLst/>
                <a:rect l="l" t="t" r="r" b="b"/>
                <a:pathLst>
                  <a:path w="4533" h="3581" extrusionOk="0">
                    <a:moveTo>
                      <a:pt x="2242" y="0"/>
                    </a:moveTo>
                    <a:cubicBezTo>
                      <a:pt x="1117" y="0"/>
                      <a:pt x="1" y="422"/>
                      <a:pt x="1" y="1266"/>
                    </a:cubicBezTo>
                    <a:cubicBezTo>
                      <a:pt x="1" y="2986"/>
                      <a:pt x="1366" y="3580"/>
                      <a:pt x="1366" y="3580"/>
                    </a:cubicBezTo>
                    <a:lnTo>
                      <a:pt x="3279" y="3580"/>
                    </a:lnTo>
                    <a:cubicBezTo>
                      <a:pt x="3279" y="3580"/>
                      <a:pt x="4533" y="3021"/>
                      <a:pt x="4533" y="1301"/>
                    </a:cubicBezTo>
                    <a:cubicBezTo>
                      <a:pt x="4533" y="434"/>
                      <a:pt x="3383" y="0"/>
                      <a:pt x="224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58"/>
              <p:cNvSpPr/>
              <p:nvPr/>
            </p:nvSpPr>
            <p:spPr>
              <a:xfrm>
                <a:off x="6403890" y="3631862"/>
                <a:ext cx="108344" cy="105609"/>
              </a:xfrm>
              <a:custGeom>
                <a:avLst/>
                <a:gdLst/>
                <a:ahLst/>
                <a:cxnLst/>
                <a:rect l="l" t="t" r="r" b="b"/>
                <a:pathLst>
                  <a:path w="3843" h="3746" extrusionOk="0">
                    <a:moveTo>
                      <a:pt x="1995" y="0"/>
                    </a:moveTo>
                    <a:cubicBezTo>
                      <a:pt x="1995" y="0"/>
                      <a:pt x="1" y="756"/>
                      <a:pt x="1675" y="3745"/>
                    </a:cubicBezTo>
                    <a:lnTo>
                      <a:pt x="2446" y="3745"/>
                    </a:lnTo>
                    <a:cubicBezTo>
                      <a:pt x="2446" y="3745"/>
                      <a:pt x="3843" y="883"/>
                      <a:pt x="1995"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58"/>
              <p:cNvSpPr/>
              <p:nvPr/>
            </p:nvSpPr>
            <p:spPr>
              <a:xfrm>
                <a:off x="6420213" y="3594873"/>
                <a:ext cx="52664" cy="44149"/>
              </a:xfrm>
              <a:custGeom>
                <a:avLst/>
                <a:gdLst/>
                <a:ahLst/>
                <a:cxnLst/>
                <a:rect l="l" t="t" r="r" b="b"/>
                <a:pathLst>
                  <a:path w="1868" h="1566" extrusionOk="0">
                    <a:moveTo>
                      <a:pt x="984" y="0"/>
                    </a:moveTo>
                    <a:cubicBezTo>
                      <a:pt x="894" y="0"/>
                      <a:pt x="802" y="14"/>
                      <a:pt x="710" y="43"/>
                    </a:cubicBezTo>
                    <a:cubicBezTo>
                      <a:pt x="259" y="170"/>
                      <a:pt x="0" y="606"/>
                      <a:pt x="116" y="1023"/>
                    </a:cubicBezTo>
                    <a:cubicBezTo>
                      <a:pt x="217" y="1356"/>
                      <a:pt x="531" y="1565"/>
                      <a:pt x="879" y="1565"/>
                    </a:cubicBezTo>
                    <a:cubicBezTo>
                      <a:pt x="971" y="1565"/>
                      <a:pt x="1064" y="1551"/>
                      <a:pt x="1158" y="1520"/>
                    </a:cubicBezTo>
                    <a:cubicBezTo>
                      <a:pt x="1609" y="1393"/>
                      <a:pt x="1867" y="961"/>
                      <a:pt x="1755" y="541"/>
                    </a:cubicBezTo>
                    <a:cubicBezTo>
                      <a:pt x="1651" y="209"/>
                      <a:pt x="1335" y="0"/>
                      <a:pt x="984"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58"/>
              <p:cNvSpPr/>
              <p:nvPr/>
            </p:nvSpPr>
            <p:spPr>
              <a:xfrm>
                <a:off x="6413786" y="3599666"/>
                <a:ext cx="68113" cy="46771"/>
              </a:xfrm>
              <a:custGeom>
                <a:avLst/>
                <a:gdLst/>
                <a:ahLst/>
                <a:cxnLst/>
                <a:rect l="l" t="t" r="r" b="b"/>
                <a:pathLst>
                  <a:path w="2416" h="1659" extrusionOk="0">
                    <a:moveTo>
                      <a:pt x="1081" y="0"/>
                    </a:moveTo>
                    <a:cubicBezTo>
                      <a:pt x="730" y="193"/>
                      <a:pt x="664" y="695"/>
                      <a:pt x="664" y="695"/>
                    </a:cubicBezTo>
                    <a:cubicBezTo>
                      <a:pt x="664" y="695"/>
                      <a:pt x="364" y="545"/>
                      <a:pt x="142" y="545"/>
                    </a:cubicBezTo>
                    <a:cubicBezTo>
                      <a:pt x="122" y="545"/>
                      <a:pt x="104" y="546"/>
                      <a:pt x="86" y="548"/>
                    </a:cubicBezTo>
                    <a:cubicBezTo>
                      <a:pt x="0" y="990"/>
                      <a:pt x="470" y="1659"/>
                      <a:pt x="1151" y="1659"/>
                    </a:cubicBezTo>
                    <a:cubicBezTo>
                      <a:pt x="1238" y="1659"/>
                      <a:pt x="1328" y="1648"/>
                      <a:pt x="1420" y="1624"/>
                    </a:cubicBezTo>
                    <a:cubicBezTo>
                      <a:pt x="2126" y="1447"/>
                      <a:pt x="2415" y="564"/>
                      <a:pt x="2095" y="66"/>
                    </a:cubicBezTo>
                    <a:lnTo>
                      <a:pt x="2095" y="66"/>
                    </a:lnTo>
                    <a:cubicBezTo>
                      <a:pt x="1740" y="193"/>
                      <a:pt x="1659" y="467"/>
                      <a:pt x="1659" y="467"/>
                    </a:cubicBezTo>
                    <a:cubicBezTo>
                      <a:pt x="1659" y="467"/>
                      <a:pt x="1563" y="132"/>
                      <a:pt x="1081"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58"/>
              <p:cNvSpPr/>
              <p:nvPr/>
            </p:nvSpPr>
            <p:spPr>
              <a:xfrm>
                <a:off x="6394868" y="3647537"/>
                <a:ext cx="14068" cy="6090"/>
              </a:xfrm>
              <a:custGeom>
                <a:avLst/>
                <a:gdLst/>
                <a:ahLst/>
                <a:cxnLst/>
                <a:rect l="l" t="t" r="r" b="b"/>
                <a:pathLst>
                  <a:path w="499" h="216" extrusionOk="0">
                    <a:moveTo>
                      <a:pt x="41" y="1"/>
                    </a:moveTo>
                    <a:cubicBezTo>
                      <a:pt x="24" y="1"/>
                      <a:pt x="16" y="12"/>
                      <a:pt x="16" y="23"/>
                    </a:cubicBezTo>
                    <a:cubicBezTo>
                      <a:pt x="1" y="57"/>
                      <a:pt x="16" y="73"/>
                      <a:pt x="32" y="73"/>
                    </a:cubicBezTo>
                    <a:lnTo>
                      <a:pt x="437" y="200"/>
                    </a:lnTo>
                    <a:lnTo>
                      <a:pt x="452" y="216"/>
                    </a:lnTo>
                    <a:cubicBezTo>
                      <a:pt x="467" y="216"/>
                      <a:pt x="483" y="200"/>
                      <a:pt x="483" y="185"/>
                    </a:cubicBezTo>
                    <a:cubicBezTo>
                      <a:pt x="498" y="169"/>
                      <a:pt x="483" y="135"/>
                      <a:pt x="467" y="135"/>
                    </a:cubicBezTo>
                    <a:lnTo>
                      <a:pt x="66" y="7"/>
                    </a:lnTo>
                    <a:cubicBezTo>
                      <a:pt x="56" y="3"/>
                      <a:pt x="48" y="1"/>
                      <a:pt x="4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58"/>
              <p:cNvSpPr/>
              <p:nvPr/>
            </p:nvSpPr>
            <p:spPr>
              <a:xfrm>
                <a:off x="6389427" y="3667187"/>
                <a:ext cx="13645" cy="1889"/>
              </a:xfrm>
              <a:custGeom>
                <a:avLst/>
                <a:gdLst/>
                <a:ahLst/>
                <a:cxnLst/>
                <a:rect l="l" t="t" r="r" b="b"/>
                <a:pathLst>
                  <a:path w="484" h="67" extrusionOk="0">
                    <a:moveTo>
                      <a:pt x="32" y="1"/>
                    </a:moveTo>
                    <a:cubicBezTo>
                      <a:pt x="16" y="1"/>
                      <a:pt x="1" y="16"/>
                      <a:pt x="1" y="35"/>
                    </a:cubicBezTo>
                    <a:cubicBezTo>
                      <a:pt x="1" y="51"/>
                      <a:pt x="16" y="66"/>
                      <a:pt x="32" y="66"/>
                    </a:cubicBezTo>
                    <a:lnTo>
                      <a:pt x="452" y="66"/>
                    </a:lnTo>
                    <a:cubicBezTo>
                      <a:pt x="468" y="66"/>
                      <a:pt x="483" y="51"/>
                      <a:pt x="483" y="35"/>
                    </a:cubicBezTo>
                    <a:cubicBezTo>
                      <a:pt x="483" y="16"/>
                      <a:pt x="468" y="1"/>
                      <a:pt x="45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58"/>
              <p:cNvSpPr/>
              <p:nvPr/>
            </p:nvSpPr>
            <p:spPr>
              <a:xfrm>
                <a:off x="6393036" y="3683511"/>
                <a:ext cx="15901" cy="5892"/>
              </a:xfrm>
              <a:custGeom>
                <a:avLst/>
                <a:gdLst/>
                <a:ahLst/>
                <a:cxnLst/>
                <a:rect l="l" t="t" r="r" b="b"/>
                <a:pathLst>
                  <a:path w="564" h="209" extrusionOk="0">
                    <a:moveTo>
                      <a:pt x="502" y="0"/>
                    </a:moveTo>
                    <a:lnTo>
                      <a:pt x="35" y="147"/>
                    </a:lnTo>
                    <a:cubicBezTo>
                      <a:pt x="19" y="147"/>
                      <a:pt x="0" y="162"/>
                      <a:pt x="19" y="193"/>
                    </a:cubicBezTo>
                    <a:cubicBezTo>
                      <a:pt x="19" y="208"/>
                      <a:pt x="35" y="208"/>
                      <a:pt x="50" y="208"/>
                    </a:cubicBezTo>
                    <a:lnTo>
                      <a:pt x="66" y="208"/>
                    </a:lnTo>
                    <a:lnTo>
                      <a:pt x="532" y="81"/>
                    </a:lnTo>
                    <a:cubicBezTo>
                      <a:pt x="548" y="66"/>
                      <a:pt x="563" y="50"/>
                      <a:pt x="548" y="35"/>
                    </a:cubicBezTo>
                    <a:cubicBezTo>
                      <a:pt x="548" y="16"/>
                      <a:pt x="532" y="0"/>
                      <a:pt x="502"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58"/>
              <p:cNvSpPr/>
              <p:nvPr/>
            </p:nvSpPr>
            <p:spPr>
              <a:xfrm>
                <a:off x="6417056" y="3694196"/>
                <a:ext cx="10037" cy="7499"/>
              </a:xfrm>
              <a:custGeom>
                <a:avLst/>
                <a:gdLst/>
                <a:ahLst/>
                <a:cxnLst/>
                <a:rect l="l" t="t" r="r" b="b"/>
                <a:pathLst>
                  <a:path w="356" h="266" extrusionOk="0">
                    <a:moveTo>
                      <a:pt x="307" y="1"/>
                    </a:moveTo>
                    <a:cubicBezTo>
                      <a:pt x="301" y="1"/>
                      <a:pt x="294" y="2"/>
                      <a:pt x="290" y="7"/>
                    </a:cubicBezTo>
                    <a:lnTo>
                      <a:pt x="16" y="200"/>
                    </a:lnTo>
                    <a:cubicBezTo>
                      <a:pt x="1" y="215"/>
                      <a:pt x="1" y="234"/>
                      <a:pt x="1" y="250"/>
                    </a:cubicBezTo>
                    <a:cubicBezTo>
                      <a:pt x="16" y="265"/>
                      <a:pt x="16" y="265"/>
                      <a:pt x="35" y="265"/>
                    </a:cubicBezTo>
                    <a:lnTo>
                      <a:pt x="66" y="265"/>
                    </a:lnTo>
                    <a:lnTo>
                      <a:pt x="340" y="72"/>
                    </a:lnTo>
                    <a:cubicBezTo>
                      <a:pt x="355" y="57"/>
                      <a:pt x="355" y="42"/>
                      <a:pt x="355" y="22"/>
                    </a:cubicBezTo>
                    <a:cubicBezTo>
                      <a:pt x="345" y="11"/>
                      <a:pt x="324" y="1"/>
                      <a:pt x="307"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58"/>
              <p:cNvSpPr/>
              <p:nvPr/>
            </p:nvSpPr>
            <p:spPr>
              <a:xfrm>
                <a:off x="6427938" y="3659773"/>
                <a:ext cx="11333" cy="5695"/>
              </a:xfrm>
              <a:custGeom>
                <a:avLst/>
                <a:gdLst/>
                <a:ahLst/>
                <a:cxnLst/>
                <a:rect l="l" t="t" r="r" b="b"/>
                <a:pathLst>
                  <a:path w="402" h="202" extrusionOk="0">
                    <a:moveTo>
                      <a:pt x="42" y="1"/>
                    </a:moveTo>
                    <a:cubicBezTo>
                      <a:pt x="25" y="1"/>
                      <a:pt x="16" y="14"/>
                      <a:pt x="16" y="25"/>
                    </a:cubicBezTo>
                    <a:cubicBezTo>
                      <a:pt x="0" y="40"/>
                      <a:pt x="16" y="71"/>
                      <a:pt x="35" y="71"/>
                    </a:cubicBezTo>
                    <a:lnTo>
                      <a:pt x="355" y="183"/>
                    </a:lnTo>
                    <a:lnTo>
                      <a:pt x="355" y="202"/>
                    </a:lnTo>
                    <a:cubicBezTo>
                      <a:pt x="371" y="202"/>
                      <a:pt x="386" y="183"/>
                      <a:pt x="401" y="167"/>
                    </a:cubicBezTo>
                    <a:cubicBezTo>
                      <a:pt x="401" y="152"/>
                      <a:pt x="386" y="136"/>
                      <a:pt x="371" y="121"/>
                    </a:cubicBezTo>
                    <a:lnTo>
                      <a:pt x="66" y="9"/>
                    </a:lnTo>
                    <a:cubicBezTo>
                      <a:pt x="57" y="3"/>
                      <a:pt x="48" y="1"/>
                      <a:pt x="4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58"/>
              <p:cNvSpPr/>
              <p:nvPr/>
            </p:nvSpPr>
            <p:spPr>
              <a:xfrm>
                <a:off x="6480997" y="3657574"/>
                <a:ext cx="13194" cy="4201"/>
              </a:xfrm>
              <a:custGeom>
                <a:avLst/>
                <a:gdLst/>
                <a:ahLst/>
                <a:cxnLst/>
                <a:rect l="l" t="t" r="r" b="b"/>
                <a:pathLst>
                  <a:path w="468" h="149" extrusionOk="0">
                    <a:moveTo>
                      <a:pt x="430" y="0"/>
                    </a:moveTo>
                    <a:cubicBezTo>
                      <a:pt x="425" y="0"/>
                      <a:pt x="421" y="2"/>
                      <a:pt x="417" y="6"/>
                    </a:cubicBezTo>
                    <a:lnTo>
                      <a:pt x="31" y="87"/>
                    </a:lnTo>
                    <a:cubicBezTo>
                      <a:pt x="16" y="87"/>
                      <a:pt x="1" y="103"/>
                      <a:pt x="1" y="133"/>
                    </a:cubicBezTo>
                    <a:cubicBezTo>
                      <a:pt x="1" y="149"/>
                      <a:pt x="16" y="149"/>
                      <a:pt x="31" y="149"/>
                    </a:cubicBezTo>
                    <a:lnTo>
                      <a:pt x="47" y="149"/>
                    </a:lnTo>
                    <a:lnTo>
                      <a:pt x="433" y="68"/>
                    </a:lnTo>
                    <a:cubicBezTo>
                      <a:pt x="448" y="68"/>
                      <a:pt x="467" y="52"/>
                      <a:pt x="467" y="37"/>
                    </a:cubicBezTo>
                    <a:cubicBezTo>
                      <a:pt x="453" y="14"/>
                      <a:pt x="441" y="0"/>
                      <a:pt x="43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58"/>
              <p:cNvSpPr/>
              <p:nvPr/>
            </p:nvSpPr>
            <p:spPr>
              <a:xfrm>
                <a:off x="6480997" y="3691236"/>
                <a:ext cx="11333" cy="5018"/>
              </a:xfrm>
              <a:custGeom>
                <a:avLst/>
                <a:gdLst/>
                <a:ahLst/>
                <a:cxnLst/>
                <a:rect l="l" t="t" r="r" b="b"/>
                <a:pathLst>
                  <a:path w="402" h="178" extrusionOk="0">
                    <a:moveTo>
                      <a:pt x="47" y="0"/>
                    </a:moveTo>
                    <a:cubicBezTo>
                      <a:pt x="31" y="0"/>
                      <a:pt x="16" y="15"/>
                      <a:pt x="1" y="31"/>
                    </a:cubicBezTo>
                    <a:cubicBezTo>
                      <a:pt x="1" y="50"/>
                      <a:pt x="16" y="66"/>
                      <a:pt x="31" y="81"/>
                    </a:cubicBezTo>
                    <a:lnTo>
                      <a:pt x="352" y="177"/>
                    </a:lnTo>
                    <a:lnTo>
                      <a:pt x="371" y="177"/>
                    </a:lnTo>
                    <a:cubicBezTo>
                      <a:pt x="386" y="177"/>
                      <a:pt x="402" y="177"/>
                      <a:pt x="402" y="162"/>
                    </a:cubicBezTo>
                    <a:cubicBezTo>
                      <a:pt x="402" y="147"/>
                      <a:pt x="402" y="112"/>
                      <a:pt x="371" y="112"/>
                    </a:cubicBezTo>
                    <a:lnTo>
                      <a:pt x="47"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58"/>
              <p:cNvSpPr/>
              <p:nvPr/>
            </p:nvSpPr>
            <p:spPr>
              <a:xfrm>
                <a:off x="6482294" y="3674489"/>
                <a:ext cx="10037" cy="1861"/>
              </a:xfrm>
              <a:custGeom>
                <a:avLst/>
                <a:gdLst/>
                <a:ahLst/>
                <a:cxnLst/>
                <a:rect l="l" t="t" r="r" b="b"/>
                <a:pathLst>
                  <a:path w="356" h="66" extrusionOk="0">
                    <a:moveTo>
                      <a:pt x="36" y="0"/>
                    </a:moveTo>
                    <a:cubicBezTo>
                      <a:pt x="16" y="0"/>
                      <a:pt x="1" y="15"/>
                      <a:pt x="1" y="31"/>
                    </a:cubicBezTo>
                    <a:cubicBezTo>
                      <a:pt x="1" y="46"/>
                      <a:pt x="16" y="66"/>
                      <a:pt x="36" y="66"/>
                    </a:cubicBezTo>
                    <a:lnTo>
                      <a:pt x="325" y="66"/>
                    </a:lnTo>
                    <a:cubicBezTo>
                      <a:pt x="340" y="66"/>
                      <a:pt x="356" y="46"/>
                      <a:pt x="356" y="31"/>
                    </a:cubicBezTo>
                    <a:cubicBezTo>
                      <a:pt x="356" y="15"/>
                      <a:pt x="340" y="0"/>
                      <a:pt x="32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58"/>
              <p:cNvSpPr/>
              <p:nvPr/>
            </p:nvSpPr>
            <p:spPr>
              <a:xfrm>
                <a:off x="6516774" y="3659040"/>
                <a:ext cx="13194" cy="4595"/>
              </a:xfrm>
              <a:custGeom>
                <a:avLst/>
                <a:gdLst/>
                <a:ahLst/>
                <a:cxnLst/>
                <a:rect l="l" t="t" r="r" b="b"/>
                <a:pathLst>
                  <a:path w="468" h="163" extrusionOk="0">
                    <a:moveTo>
                      <a:pt x="417" y="0"/>
                    </a:moveTo>
                    <a:lnTo>
                      <a:pt x="31" y="81"/>
                    </a:lnTo>
                    <a:cubicBezTo>
                      <a:pt x="16" y="97"/>
                      <a:pt x="1" y="112"/>
                      <a:pt x="1" y="132"/>
                    </a:cubicBezTo>
                    <a:cubicBezTo>
                      <a:pt x="1" y="147"/>
                      <a:pt x="16" y="162"/>
                      <a:pt x="31" y="162"/>
                    </a:cubicBezTo>
                    <a:lnTo>
                      <a:pt x="47" y="162"/>
                    </a:lnTo>
                    <a:lnTo>
                      <a:pt x="433" y="81"/>
                    </a:lnTo>
                    <a:cubicBezTo>
                      <a:pt x="467" y="81"/>
                      <a:pt x="467" y="66"/>
                      <a:pt x="467" y="35"/>
                    </a:cubicBezTo>
                    <a:cubicBezTo>
                      <a:pt x="467" y="16"/>
                      <a:pt x="452" y="0"/>
                      <a:pt x="41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58"/>
              <p:cNvSpPr/>
              <p:nvPr/>
            </p:nvSpPr>
            <p:spPr>
              <a:xfrm>
                <a:off x="6518070" y="3685344"/>
                <a:ext cx="10910" cy="2312"/>
              </a:xfrm>
              <a:custGeom>
                <a:avLst/>
                <a:gdLst/>
                <a:ahLst/>
                <a:cxnLst/>
                <a:rect l="l" t="t" r="r" b="b"/>
                <a:pathLst>
                  <a:path w="387" h="82" extrusionOk="0">
                    <a:moveTo>
                      <a:pt x="36" y="1"/>
                    </a:moveTo>
                    <a:cubicBezTo>
                      <a:pt x="20" y="1"/>
                      <a:pt x="1" y="16"/>
                      <a:pt x="1" y="32"/>
                    </a:cubicBezTo>
                    <a:cubicBezTo>
                      <a:pt x="1" y="47"/>
                      <a:pt x="20" y="66"/>
                      <a:pt x="36" y="66"/>
                    </a:cubicBezTo>
                    <a:lnTo>
                      <a:pt x="340" y="82"/>
                    </a:lnTo>
                    <a:cubicBezTo>
                      <a:pt x="356" y="82"/>
                      <a:pt x="371" y="66"/>
                      <a:pt x="387" y="47"/>
                    </a:cubicBezTo>
                    <a:cubicBezTo>
                      <a:pt x="387" y="16"/>
                      <a:pt x="371" y="1"/>
                      <a:pt x="340"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58"/>
              <p:cNvSpPr/>
              <p:nvPr/>
            </p:nvSpPr>
            <p:spPr>
              <a:xfrm>
                <a:off x="6358218" y="3719823"/>
                <a:ext cx="487533" cy="126387"/>
              </a:xfrm>
              <a:custGeom>
                <a:avLst/>
                <a:gdLst/>
                <a:ahLst/>
                <a:cxnLst/>
                <a:rect l="l" t="t" r="r" b="b"/>
                <a:pathLst>
                  <a:path w="17293" h="4483" extrusionOk="0">
                    <a:moveTo>
                      <a:pt x="321" y="0"/>
                    </a:moveTo>
                    <a:cubicBezTo>
                      <a:pt x="144" y="0"/>
                      <a:pt x="16" y="128"/>
                      <a:pt x="16" y="305"/>
                    </a:cubicBezTo>
                    <a:lnTo>
                      <a:pt x="1" y="3919"/>
                    </a:lnTo>
                    <a:cubicBezTo>
                      <a:pt x="1" y="4224"/>
                      <a:pt x="240" y="4482"/>
                      <a:pt x="545" y="4482"/>
                    </a:cubicBezTo>
                    <a:lnTo>
                      <a:pt x="5979" y="4467"/>
                    </a:lnTo>
                    <a:cubicBezTo>
                      <a:pt x="6076" y="4467"/>
                      <a:pt x="6138" y="4401"/>
                      <a:pt x="6138" y="4305"/>
                    </a:cubicBezTo>
                    <a:cubicBezTo>
                      <a:pt x="6138" y="4112"/>
                      <a:pt x="6284" y="3919"/>
                      <a:pt x="6492" y="3888"/>
                    </a:cubicBezTo>
                    <a:cubicBezTo>
                      <a:pt x="6522" y="3882"/>
                      <a:pt x="6551" y="3879"/>
                      <a:pt x="6580" y="3879"/>
                    </a:cubicBezTo>
                    <a:cubicBezTo>
                      <a:pt x="6688" y="3879"/>
                      <a:pt x="6786" y="3924"/>
                      <a:pt x="6863" y="4000"/>
                    </a:cubicBezTo>
                    <a:cubicBezTo>
                      <a:pt x="6924" y="4081"/>
                      <a:pt x="6974" y="4178"/>
                      <a:pt x="6974" y="4305"/>
                    </a:cubicBezTo>
                    <a:cubicBezTo>
                      <a:pt x="6974" y="4401"/>
                      <a:pt x="7055" y="4467"/>
                      <a:pt x="7136" y="4467"/>
                    </a:cubicBezTo>
                    <a:lnTo>
                      <a:pt x="7310" y="4467"/>
                    </a:lnTo>
                    <a:cubicBezTo>
                      <a:pt x="7391" y="4467"/>
                      <a:pt x="7472" y="4401"/>
                      <a:pt x="7472" y="4320"/>
                    </a:cubicBezTo>
                    <a:cubicBezTo>
                      <a:pt x="7472" y="4097"/>
                      <a:pt x="7634" y="3904"/>
                      <a:pt x="7858" y="3888"/>
                    </a:cubicBezTo>
                    <a:cubicBezTo>
                      <a:pt x="7874" y="3886"/>
                      <a:pt x="7890" y="3885"/>
                      <a:pt x="7906" y="3885"/>
                    </a:cubicBezTo>
                    <a:cubicBezTo>
                      <a:pt x="8014" y="3885"/>
                      <a:pt x="8111" y="3930"/>
                      <a:pt x="8178" y="4000"/>
                    </a:cubicBezTo>
                    <a:cubicBezTo>
                      <a:pt x="8259" y="4081"/>
                      <a:pt x="8309" y="4178"/>
                      <a:pt x="8309" y="4305"/>
                    </a:cubicBezTo>
                    <a:cubicBezTo>
                      <a:pt x="8309" y="4401"/>
                      <a:pt x="8371" y="4467"/>
                      <a:pt x="8467" y="4467"/>
                    </a:cubicBezTo>
                    <a:lnTo>
                      <a:pt x="8645" y="4467"/>
                    </a:lnTo>
                    <a:cubicBezTo>
                      <a:pt x="8726" y="4467"/>
                      <a:pt x="8791" y="4401"/>
                      <a:pt x="8791" y="4320"/>
                    </a:cubicBezTo>
                    <a:cubicBezTo>
                      <a:pt x="8791" y="4112"/>
                      <a:pt x="8934" y="3919"/>
                      <a:pt x="9142" y="3888"/>
                    </a:cubicBezTo>
                    <a:cubicBezTo>
                      <a:pt x="9161" y="3886"/>
                      <a:pt x="9180" y="3885"/>
                      <a:pt x="9198" y="3885"/>
                    </a:cubicBezTo>
                    <a:cubicBezTo>
                      <a:pt x="9321" y="3885"/>
                      <a:pt x="9426" y="3930"/>
                      <a:pt x="9497" y="4000"/>
                    </a:cubicBezTo>
                    <a:cubicBezTo>
                      <a:pt x="9578" y="4081"/>
                      <a:pt x="9624" y="4178"/>
                      <a:pt x="9624" y="4305"/>
                    </a:cubicBezTo>
                    <a:cubicBezTo>
                      <a:pt x="9624" y="4386"/>
                      <a:pt x="9690" y="4467"/>
                      <a:pt x="9786" y="4467"/>
                    </a:cubicBezTo>
                    <a:lnTo>
                      <a:pt x="10045" y="4451"/>
                    </a:lnTo>
                    <a:lnTo>
                      <a:pt x="15283" y="4436"/>
                    </a:lnTo>
                    <a:cubicBezTo>
                      <a:pt x="15587" y="4436"/>
                      <a:pt x="15830" y="4178"/>
                      <a:pt x="15830" y="3873"/>
                    </a:cubicBezTo>
                    <a:lnTo>
                      <a:pt x="15830" y="3294"/>
                    </a:lnTo>
                    <a:cubicBezTo>
                      <a:pt x="16023" y="3036"/>
                      <a:pt x="16602" y="2604"/>
                      <a:pt x="17292" y="2604"/>
                    </a:cubicBezTo>
                    <a:lnTo>
                      <a:pt x="17292" y="899"/>
                    </a:lnTo>
                    <a:cubicBezTo>
                      <a:pt x="17292" y="899"/>
                      <a:pt x="17121" y="930"/>
                      <a:pt x="16894" y="930"/>
                    </a:cubicBezTo>
                    <a:cubicBezTo>
                      <a:pt x="16534" y="930"/>
                      <a:pt x="16032" y="852"/>
                      <a:pt x="15846" y="448"/>
                    </a:cubicBezTo>
                    <a:lnTo>
                      <a:pt x="15846" y="290"/>
                    </a:lnTo>
                    <a:cubicBezTo>
                      <a:pt x="15846" y="128"/>
                      <a:pt x="15718" y="0"/>
                      <a:pt x="15556"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58"/>
              <p:cNvSpPr/>
              <p:nvPr/>
            </p:nvSpPr>
            <p:spPr>
              <a:xfrm>
                <a:off x="6837128" y="3737444"/>
                <a:ext cx="34931" cy="64392"/>
              </a:xfrm>
              <a:custGeom>
                <a:avLst/>
                <a:gdLst/>
                <a:ahLst/>
                <a:cxnLst/>
                <a:rect l="l" t="t" r="r" b="b"/>
                <a:pathLst>
                  <a:path w="1239" h="2284" extrusionOk="0">
                    <a:moveTo>
                      <a:pt x="128" y="0"/>
                    </a:moveTo>
                    <a:cubicBezTo>
                      <a:pt x="62" y="0"/>
                      <a:pt x="0" y="50"/>
                      <a:pt x="0" y="112"/>
                    </a:cubicBezTo>
                    <a:lnTo>
                      <a:pt x="0" y="2153"/>
                    </a:lnTo>
                    <a:cubicBezTo>
                      <a:pt x="0" y="2218"/>
                      <a:pt x="62" y="2284"/>
                      <a:pt x="128" y="2284"/>
                    </a:cubicBezTo>
                    <a:lnTo>
                      <a:pt x="1107" y="2284"/>
                    </a:lnTo>
                    <a:cubicBezTo>
                      <a:pt x="1188" y="2284"/>
                      <a:pt x="1238" y="2218"/>
                      <a:pt x="1238" y="2153"/>
                    </a:cubicBezTo>
                    <a:lnTo>
                      <a:pt x="1238" y="112"/>
                    </a:lnTo>
                    <a:cubicBezTo>
                      <a:pt x="1238" y="50"/>
                      <a:pt x="1188" y="0"/>
                      <a:pt x="110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58"/>
              <p:cNvSpPr/>
              <p:nvPr/>
            </p:nvSpPr>
            <p:spPr>
              <a:xfrm>
                <a:off x="6837128" y="3747875"/>
                <a:ext cx="34931" cy="10037"/>
              </a:xfrm>
              <a:custGeom>
                <a:avLst/>
                <a:gdLst/>
                <a:ahLst/>
                <a:cxnLst/>
                <a:rect l="l" t="t" r="r" b="b"/>
                <a:pathLst>
                  <a:path w="1239" h="356" extrusionOk="0">
                    <a:moveTo>
                      <a:pt x="0" y="1"/>
                    </a:moveTo>
                    <a:lnTo>
                      <a:pt x="0" y="355"/>
                    </a:lnTo>
                    <a:lnTo>
                      <a:pt x="1238" y="355"/>
                    </a:lnTo>
                    <a:lnTo>
                      <a:pt x="123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58"/>
              <p:cNvSpPr/>
              <p:nvPr/>
            </p:nvSpPr>
            <p:spPr>
              <a:xfrm>
                <a:off x="6837128" y="3764622"/>
                <a:ext cx="34931" cy="10037"/>
              </a:xfrm>
              <a:custGeom>
                <a:avLst/>
                <a:gdLst/>
                <a:ahLst/>
                <a:cxnLst/>
                <a:rect l="l" t="t" r="r" b="b"/>
                <a:pathLst>
                  <a:path w="1239" h="356" extrusionOk="0">
                    <a:moveTo>
                      <a:pt x="0" y="1"/>
                    </a:moveTo>
                    <a:lnTo>
                      <a:pt x="0" y="355"/>
                    </a:lnTo>
                    <a:lnTo>
                      <a:pt x="1238" y="355"/>
                    </a:lnTo>
                    <a:lnTo>
                      <a:pt x="123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58"/>
              <p:cNvSpPr/>
              <p:nvPr/>
            </p:nvSpPr>
            <p:spPr>
              <a:xfrm>
                <a:off x="6837128" y="3781368"/>
                <a:ext cx="34931" cy="10037"/>
              </a:xfrm>
              <a:custGeom>
                <a:avLst/>
                <a:gdLst/>
                <a:ahLst/>
                <a:cxnLst/>
                <a:rect l="l" t="t" r="r" b="b"/>
                <a:pathLst>
                  <a:path w="1239" h="356" extrusionOk="0">
                    <a:moveTo>
                      <a:pt x="0" y="1"/>
                    </a:moveTo>
                    <a:lnTo>
                      <a:pt x="0" y="355"/>
                    </a:lnTo>
                    <a:lnTo>
                      <a:pt x="1238" y="355"/>
                    </a:lnTo>
                    <a:lnTo>
                      <a:pt x="123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58"/>
              <p:cNvSpPr/>
              <p:nvPr/>
            </p:nvSpPr>
            <p:spPr>
              <a:xfrm>
                <a:off x="6384014" y="3719823"/>
                <a:ext cx="392891" cy="95178"/>
              </a:xfrm>
              <a:custGeom>
                <a:avLst/>
                <a:gdLst/>
                <a:ahLst/>
                <a:cxnLst/>
                <a:rect l="l" t="t" r="r" b="b"/>
                <a:pathLst>
                  <a:path w="13936" h="3376" extrusionOk="0">
                    <a:moveTo>
                      <a:pt x="0" y="0"/>
                    </a:moveTo>
                    <a:lnTo>
                      <a:pt x="0" y="2330"/>
                    </a:lnTo>
                    <a:cubicBezTo>
                      <a:pt x="0" y="2909"/>
                      <a:pt x="482" y="3375"/>
                      <a:pt x="1061" y="3375"/>
                    </a:cubicBezTo>
                    <a:lnTo>
                      <a:pt x="12875" y="3375"/>
                    </a:lnTo>
                    <a:cubicBezTo>
                      <a:pt x="13453" y="3375"/>
                      <a:pt x="13936" y="2909"/>
                      <a:pt x="13936" y="2330"/>
                    </a:cubicBezTo>
                    <a:lnTo>
                      <a:pt x="13936"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58"/>
              <p:cNvSpPr/>
              <p:nvPr/>
            </p:nvSpPr>
            <p:spPr>
              <a:xfrm>
                <a:off x="6374964" y="3735583"/>
                <a:ext cx="156722" cy="15027"/>
              </a:xfrm>
              <a:custGeom>
                <a:avLst/>
                <a:gdLst/>
                <a:ahLst/>
                <a:cxnLst/>
                <a:rect l="l" t="t" r="r" b="b"/>
                <a:pathLst>
                  <a:path w="5559" h="533" extrusionOk="0">
                    <a:moveTo>
                      <a:pt x="256" y="1"/>
                    </a:moveTo>
                    <a:cubicBezTo>
                      <a:pt x="113" y="1"/>
                      <a:pt x="1" y="132"/>
                      <a:pt x="1" y="275"/>
                    </a:cubicBezTo>
                    <a:cubicBezTo>
                      <a:pt x="1" y="421"/>
                      <a:pt x="113" y="533"/>
                      <a:pt x="256" y="533"/>
                    </a:cubicBezTo>
                    <a:lnTo>
                      <a:pt x="5304" y="533"/>
                    </a:lnTo>
                    <a:cubicBezTo>
                      <a:pt x="5447" y="533"/>
                      <a:pt x="5559" y="421"/>
                      <a:pt x="5559" y="275"/>
                    </a:cubicBezTo>
                    <a:cubicBezTo>
                      <a:pt x="5559" y="132"/>
                      <a:pt x="5447" y="1"/>
                      <a:pt x="5304"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58"/>
              <p:cNvSpPr/>
              <p:nvPr/>
            </p:nvSpPr>
            <p:spPr>
              <a:xfrm>
                <a:off x="6384014" y="3771472"/>
                <a:ext cx="392891" cy="43529"/>
              </a:xfrm>
              <a:custGeom>
                <a:avLst/>
                <a:gdLst/>
                <a:ahLst/>
                <a:cxnLst/>
                <a:rect l="l" t="t" r="r" b="b"/>
                <a:pathLst>
                  <a:path w="13936" h="1544" extrusionOk="0">
                    <a:moveTo>
                      <a:pt x="0" y="1"/>
                    </a:moveTo>
                    <a:lnTo>
                      <a:pt x="0" y="498"/>
                    </a:lnTo>
                    <a:cubicBezTo>
                      <a:pt x="0" y="1077"/>
                      <a:pt x="482" y="1543"/>
                      <a:pt x="1061" y="1543"/>
                    </a:cubicBezTo>
                    <a:lnTo>
                      <a:pt x="12875" y="1543"/>
                    </a:lnTo>
                    <a:cubicBezTo>
                      <a:pt x="13453" y="1543"/>
                      <a:pt x="13936" y="1077"/>
                      <a:pt x="13936" y="498"/>
                    </a:cubicBezTo>
                    <a:lnTo>
                      <a:pt x="13936" y="305"/>
                    </a:lnTo>
                    <a:cubicBezTo>
                      <a:pt x="13018" y="463"/>
                      <a:pt x="12084" y="579"/>
                      <a:pt x="11155" y="656"/>
                    </a:cubicBezTo>
                    <a:cubicBezTo>
                      <a:pt x="11139" y="849"/>
                      <a:pt x="10977" y="1011"/>
                      <a:pt x="10784" y="1011"/>
                    </a:cubicBezTo>
                    <a:cubicBezTo>
                      <a:pt x="10719" y="1011"/>
                      <a:pt x="10657" y="996"/>
                      <a:pt x="10576" y="965"/>
                    </a:cubicBezTo>
                    <a:cubicBezTo>
                      <a:pt x="10526" y="930"/>
                      <a:pt x="10495" y="899"/>
                      <a:pt x="10464" y="834"/>
                    </a:cubicBezTo>
                    <a:cubicBezTo>
                      <a:pt x="10430" y="787"/>
                      <a:pt x="10414" y="737"/>
                      <a:pt x="10414" y="706"/>
                    </a:cubicBezTo>
                    <a:cubicBezTo>
                      <a:pt x="9755" y="737"/>
                      <a:pt x="9114" y="753"/>
                      <a:pt x="8470" y="753"/>
                    </a:cubicBezTo>
                    <a:cubicBezTo>
                      <a:pt x="7537" y="753"/>
                      <a:pt x="6623" y="722"/>
                      <a:pt x="5770" y="656"/>
                    </a:cubicBezTo>
                    <a:cubicBezTo>
                      <a:pt x="5739" y="868"/>
                      <a:pt x="5577" y="1011"/>
                      <a:pt x="5369" y="1011"/>
                    </a:cubicBezTo>
                    <a:cubicBezTo>
                      <a:pt x="5304" y="1011"/>
                      <a:pt x="5238" y="996"/>
                      <a:pt x="5161" y="965"/>
                    </a:cubicBezTo>
                    <a:cubicBezTo>
                      <a:pt x="5111" y="930"/>
                      <a:pt x="5064" y="884"/>
                      <a:pt x="5030" y="834"/>
                    </a:cubicBezTo>
                    <a:cubicBezTo>
                      <a:pt x="4983" y="753"/>
                      <a:pt x="4968" y="676"/>
                      <a:pt x="4968" y="610"/>
                    </a:cubicBezTo>
                    <a:cubicBezTo>
                      <a:pt x="4258" y="560"/>
                      <a:pt x="3599" y="498"/>
                      <a:pt x="2989" y="417"/>
                    </a:cubicBezTo>
                    <a:cubicBezTo>
                      <a:pt x="2974" y="691"/>
                      <a:pt x="2750" y="899"/>
                      <a:pt x="2476" y="899"/>
                    </a:cubicBezTo>
                    <a:cubicBezTo>
                      <a:pt x="2395" y="899"/>
                      <a:pt x="2314" y="884"/>
                      <a:pt x="2218" y="834"/>
                    </a:cubicBezTo>
                    <a:cubicBezTo>
                      <a:pt x="2137" y="787"/>
                      <a:pt x="2056" y="722"/>
                      <a:pt x="2025" y="625"/>
                    </a:cubicBezTo>
                    <a:cubicBezTo>
                      <a:pt x="1959" y="514"/>
                      <a:pt x="1944" y="402"/>
                      <a:pt x="1959" y="290"/>
                    </a:cubicBezTo>
                    <a:cubicBezTo>
                      <a:pt x="1061" y="174"/>
                      <a:pt x="386" y="62"/>
                      <a:pt x="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58"/>
              <p:cNvSpPr/>
              <p:nvPr/>
            </p:nvSpPr>
            <p:spPr>
              <a:xfrm>
                <a:off x="6439244" y="3767328"/>
                <a:ext cx="29489" cy="15929"/>
              </a:xfrm>
              <a:custGeom>
                <a:avLst/>
                <a:gdLst/>
                <a:ahLst/>
                <a:cxnLst/>
                <a:rect l="l" t="t" r="r" b="b"/>
                <a:pathLst>
                  <a:path w="1046" h="565" extrusionOk="0">
                    <a:moveTo>
                      <a:pt x="517" y="1"/>
                    </a:moveTo>
                    <a:cubicBezTo>
                      <a:pt x="259" y="1"/>
                      <a:pt x="51" y="194"/>
                      <a:pt x="0" y="437"/>
                    </a:cubicBezTo>
                    <a:cubicBezTo>
                      <a:pt x="324" y="483"/>
                      <a:pt x="660" y="533"/>
                      <a:pt x="1030" y="564"/>
                    </a:cubicBezTo>
                    <a:cubicBezTo>
                      <a:pt x="1046" y="468"/>
                      <a:pt x="1030" y="371"/>
                      <a:pt x="984" y="275"/>
                    </a:cubicBezTo>
                    <a:cubicBezTo>
                      <a:pt x="934" y="178"/>
                      <a:pt x="853" y="113"/>
                      <a:pt x="772" y="67"/>
                    </a:cubicBezTo>
                    <a:cubicBezTo>
                      <a:pt x="675" y="16"/>
                      <a:pt x="598" y="1"/>
                      <a:pt x="517"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58"/>
              <p:cNvSpPr/>
              <p:nvPr/>
            </p:nvSpPr>
            <p:spPr>
              <a:xfrm>
                <a:off x="6438821" y="3779620"/>
                <a:ext cx="29489" cy="17226"/>
              </a:xfrm>
              <a:custGeom>
                <a:avLst/>
                <a:gdLst/>
                <a:ahLst/>
                <a:cxnLst/>
                <a:rect l="l" t="t" r="r" b="b"/>
                <a:pathLst>
                  <a:path w="1046" h="611" extrusionOk="0">
                    <a:moveTo>
                      <a:pt x="15" y="1"/>
                    </a:moveTo>
                    <a:lnTo>
                      <a:pt x="15" y="1"/>
                    </a:lnTo>
                    <a:cubicBezTo>
                      <a:pt x="0" y="113"/>
                      <a:pt x="15" y="225"/>
                      <a:pt x="81" y="336"/>
                    </a:cubicBezTo>
                    <a:cubicBezTo>
                      <a:pt x="112" y="433"/>
                      <a:pt x="193" y="498"/>
                      <a:pt x="274" y="545"/>
                    </a:cubicBezTo>
                    <a:cubicBezTo>
                      <a:pt x="370" y="595"/>
                      <a:pt x="451" y="610"/>
                      <a:pt x="532" y="610"/>
                    </a:cubicBezTo>
                    <a:cubicBezTo>
                      <a:pt x="806" y="610"/>
                      <a:pt x="1030" y="402"/>
                      <a:pt x="1045" y="128"/>
                    </a:cubicBezTo>
                    <a:cubicBezTo>
                      <a:pt x="675" y="97"/>
                      <a:pt x="339" y="47"/>
                      <a:pt x="15" y="1"/>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58"/>
              <p:cNvSpPr/>
              <p:nvPr/>
            </p:nvSpPr>
            <p:spPr>
              <a:xfrm>
                <a:off x="6494586" y="3766031"/>
                <a:ext cx="14491" cy="11784"/>
              </a:xfrm>
              <a:custGeom>
                <a:avLst/>
                <a:gdLst/>
                <a:ahLst/>
                <a:cxnLst/>
                <a:rect l="l" t="t" r="r" b="b"/>
                <a:pathLst>
                  <a:path w="514" h="418" extrusionOk="0">
                    <a:moveTo>
                      <a:pt x="255" y="1"/>
                    </a:moveTo>
                    <a:cubicBezTo>
                      <a:pt x="113" y="1"/>
                      <a:pt x="1" y="159"/>
                      <a:pt x="82" y="305"/>
                    </a:cubicBezTo>
                    <a:cubicBezTo>
                      <a:pt x="97" y="336"/>
                      <a:pt x="128" y="367"/>
                      <a:pt x="159" y="386"/>
                    </a:cubicBezTo>
                    <a:cubicBezTo>
                      <a:pt x="194" y="402"/>
                      <a:pt x="224" y="417"/>
                      <a:pt x="255" y="417"/>
                    </a:cubicBezTo>
                    <a:cubicBezTo>
                      <a:pt x="402" y="417"/>
                      <a:pt x="514" y="255"/>
                      <a:pt x="433" y="113"/>
                    </a:cubicBezTo>
                    <a:cubicBezTo>
                      <a:pt x="417" y="78"/>
                      <a:pt x="402" y="47"/>
                      <a:pt x="371" y="32"/>
                    </a:cubicBezTo>
                    <a:cubicBezTo>
                      <a:pt x="321" y="16"/>
                      <a:pt x="290" y="1"/>
                      <a:pt x="255"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58"/>
              <p:cNvSpPr/>
              <p:nvPr/>
            </p:nvSpPr>
            <p:spPr>
              <a:xfrm>
                <a:off x="6524047" y="3777788"/>
                <a:ext cx="23090" cy="12207"/>
              </a:xfrm>
              <a:custGeom>
                <a:avLst/>
                <a:gdLst/>
                <a:ahLst/>
                <a:cxnLst/>
                <a:rect l="l" t="t" r="r" b="b"/>
                <a:pathLst>
                  <a:path w="819" h="433" extrusionOk="0">
                    <a:moveTo>
                      <a:pt x="402" y="0"/>
                    </a:moveTo>
                    <a:cubicBezTo>
                      <a:pt x="194" y="0"/>
                      <a:pt x="16" y="162"/>
                      <a:pt x="1" y="386"/>
                    </a:cubicBezTo>
                    <a:cubicBezTo>
                      <a:pt x="271" y="401"/>
                      <a:pt x="529" y="417"/>
                      <a:pt x="803" y="432"/>
                    </a:cubicBezTo>
                    <a:cubicBezTo>
                      <a:pt x="819" y="355"/>
                      <a:pt x="803" y="274"/>
                      <a:pt x="753" y="178"/>
                    </a:cubicBezTo>
                    <a:cubicBezTo>
                      <a:pt x="722" y="128"/>
                      <a:pt x="676" y="81"/>
                      <a:pt x="626" y="47"/>
                    </a:cubicBezTo>
                    <a:cubicBezTo>
                      <a:pt x="545" y="16"/>
                      <a:pt x="483" y="0"/>
                      <a:pt x="402"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58"/>
              <p:cNvSpPr/>
              <p:nvPr/>
            </p:nvSpPr>
            <p:spPr>
              <a:xfrm>
                <a:off x="6524047" y="3788642"/>
                <a:ext cx="22667" cy="11362"/>
              </a:xfrm>
              <a:custGeom>
                <a:avLst/>
                <a:gdLst/>
                <a:ahLst/>
                <a:cxnLst/>
                <a:rect l="l" t="t" r="r" b="b"/>
                <a:pathLst>
                  <a:path w="804" h="403" extrusionOk="0">
                    <a:moveTo>
                      <a:pt x="1" y="1"/>
                    </a:moveTo>
                    <a:cubicBezTo>
                      <a:pt x="1" y="67"/>
                      <a:pt x="16" y="144"/>
                      <a:pt x="63" y="225"/>
                    </a:cubicBezTo>
                    <a:cubicBezTo>
                      <a:pt x="97" y="275"/>
                      <a:pt x="144" y="321"/>
                      <a:pt x="194" y="356"/>
                    </a:cubicBezTo>
                    <a:cubicBezTo>
                      <a:pt x="271" y="387"/>
                      <a:pt x="337" y="402"/>
                      <a:pt x="402" y="402"/>
                    </a:cubicBezTo>
                    <a:cubicBezTo>
                      <a:pt x="610" y="402"/>
                      <a:pt x="772" y="259"/>
                      <a:pt x="803" y="47"/>
                    </a:cubicBezTo>
                    <a:cubicBezTo>
                      <a:pt x="529" y="32"/>
                      <a:pt x="271" y="16"/>
                      <a:pt x="1" y="1"/>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58"/>
              <p:cNvSpPr/>
              <p:nvPr/>
            </p:nvSpPr>
            <p:spPr>
              <a:xfrm>
                <a:off x="6703494" y="3747452"/>
                <a:ext cx="31237" cy="25345"/>
              </a:xfrm>
              <a:custGeom>
                <a:avLst/>
                <a:gdLst/>
                <a:ahLst/>
                <a:cxnLst/>
                <a:rect l="l" t="t" r="r" b="b"/>
                <a:pathLst>
                  <a:path w="1108" h="899" extrusionOk="0">
                    <a:moveTo>
                      <a:pt x="544" y="0"/>
                    </a:moveTo>
                    <a:cubicBezTo>
                      <a:pt x="239" y="0"/>
                      <a:pt x="0" y="336"/>
                      <a:pt x="158" y="675"/>
                    </a:cubicBezTo>
                    <a:cubicBezTo>
                      <a:pt x="193" y="756"/>
                      <a:pt x="255" y="818"/>
                      <a:pt x="336" y="853"/>
                    </a:cubicBezTo>
                    <a:cubicBezTo>
                      <a:pt x="417" y="883"/>
                      <a:pt x="482" y="899"/>
                      <a:pt x="544" y="899"/>
                    </a:cubicBezTo>
                    <a:cubicBezTo>
                      <a:pt x="868" y="899"/>
                      <a:pt x="1107" y="579"/>
                      <a:pt x="945" y="239"/>
                    </a:cubicBezTo>
                    <a:cubicBezTo>
                      <a:pt x="914" y="158"/>
                      <a:pt x="849" y="97"/>
                      <a:pt x="771" y="62"/>
                    </a:cubicBezTo>
                    <a:cubicBezTo>
                      <a:pt x="690" y="16"/>
                      <a:pt x="625" y="0"/>
                      <a:pt x="544"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58"/>
              <p:cNvSpPr/>
              <p:nvPr/>
            </p:nvSpPr>
            <p:spPr>
              <a:xfrm>
                <a:off x="6676739" y="3779084"/>
                <a:ext cx="21765" cy="12320"/>
              </a:xfrm>
              <a:custGeom>
                <a:avLst/>
                <a:gdLst/>
                <a:ahLst/>
                <a:cxnLst/>
                <a:rect l="l" t="t" r="r" b="b"/>
                <a:pathLst>
                  <a:path w="772" h="437" extrusionOk="0">
                    <a:moveTo>
                      <a:pt x="401" y="1"/>
                    </a:moveTo>
                    <a:cubicBezTo>
                      <a:pt x="178" y="1"/>
                      <a:pt x="0" y="193"/>
                      <a:pt x="31" y="436"/>
                    </a:cubicBezTo>
                    <a:cubicBezTo>
                      <a:pt x="274" y="421"/>
                      <a:pt x="513" y="406"/>
                      <a:pt x="772" y="386"/>
                    </a:cubicBezTo>
                    <a:cubicBezTo>
                      <a:pt x="772" y="325"/>
                      <a:pt x="756" y="244"/>
                      <a:pt x="706" y="178"/>
                    </a:cubicBezTo>
                    <a:cubicBezTo>
                      <a:pt x="691" y="132"/>
                      <a:pt x="641" y="82"/>
                      <a:pt x="594" y="51"/>
                    </a:cubicBezTo>
                    <a:cubicBezTo>
                      <a:pt x="529" y="20"/>
                      <a:pt x="467" y="1"/>
                      <a:pt x="401"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58"/>
              <p:cNvSpPr/>
              <p:nvPr/>
            </p:nvSpPr>
            <p:spPr>
              <a:xfrm>
                <a:off x="6677613" y="3789967"/>
                <a:ext cx="20891" cy="10037"/>
              </a:xfrm>
              <a:custGeom>
                <a:avLst/>
                <a:gdLst/>
                <a:ahLst/>
                <a:cxnLst/>
                <a:rect l="l" t="t" r="r" b="b"/>
                <a:pathLst>
                  <a:path w="741" h="356" extrusionOk="0">
                    <a:moveTo>
                      <a:pt x="741" y="0"/>
                    </a:moveTo>
                    <a:lnTo>
                      <a:pt x="741" y="0"/>
                    </a:lnTo>
                    <a:cubicBezTo>
                      <a:pt x="482" y="20"/>
                      <a:pt x="243" y="35"/>
                      <a:pt x="0" y="50"/>
                    </a:cubicBezTo>
                    <a:cubicBezTo>
                      <a:pt x="0" y="81"/>
                      <a:pt x="16" y="131"/>
                      <a:pt x="50" y="178"/>
                    </a:cubicBezTo>
                    <a:cubicBezTo>
                      <a:pt x="81" y="243"/>
                      <a:pt x="112" y="274"/>
                      <a:pt x="162" y="309"/>
                    </a:cubicBezTo>
                    <a:cubicBezTo>
                      <a:pt x="243" y="340"/>
                      <a:pt x="305" y="355"/>
                      <a:pt x="370" y="355"/>
                    </a:cubicBezTo>
                    <a:cubicBezTo>
                      <a:pt x="563" y="355"/>
                      <a:pt x="725" y="193"/>
                      <a:pt x="741" y="0"/>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58"/>
              <p:cNvSpPr/>
              <p:nvPr/>
            </p:nvSpPr>
            <p:spPr>
              <a:xfrm>
                <a:off x="6756863" y="3521967"/>
                <a:ext cx="53538" cy="44741"/>
              </a:xfrm>
              <a:custGeom>
                <a:avLst/>
                <a:gdLst/>
                <a:ahLst/>
                <a:cxnLst/>
                <a:rect l="l" t="t" r="r" b="b"/>
                <a:pathLst>
                  <a:path w="1899" h="1587" extrusionOk="0">
                    <a:moveTo>
                      <a:pt x="888" y="0"/>
                    </a:moveTo>
                    <a:cubicBezTo>
                      <a:pt x="608" y="0"/>
                      <a:pt x="348" y="138"/>
                      <a:pt x="209" y="380"/>
                    </a:cubicBezTo>
                    <a:cubicBezTo>
                      <a:pt x="1" y="751"/>
                      <a:pt x="163" y="1233"/>
                      <a:pt x="564" y="1472"/>
                    </a:cubicBezTo>
                    <a:cubicBezTo>
                      <a:pt x="709" y="1550"/>
                      <a:pt x="863" y="1587"/>
                      <a:pt x="1013" y="1587"/>
                    </a:cubicBezTo>
                    <a:cubicBezTo>
                      <a:pt x="1293" y="1587"/>
                      <a:pt x="1554" y="1455"/>
                      <a:pt x="1690" y="1214"/>
                    </a:cubicBezTo>
                    <a:cubicBezTo>
                      <a:pt x="1899" y="847"/>
                      <a:pt x="1737" y="346"/>
                      <a:pt x="1335" y="122"/>
                    </a:cubicBezTo>
                    <a:cubicBezTo>
                      <a:pt x="1191" y="39"/>
                      <a:pt x="1037" y="0"/>
                      <a:pt x="888"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58"/>
              <p:cNvSpPr/>
              <p:nvPr/>
            </p:nvSpPr>
            <p:spPr>
              <a:xfrm>
                <a:off x="6747841" y="3521375"/>
                <a:ext cx="65266" cy="52466"/>
              </a:xfrm>
              <a:custGeom>
                <a:avLst/>
                <a:gdLst/>
                <a:ahLst/>
                <a:cxnLst/>
                <a:rect l="l" t="t" r="r" b="b"/>
                <a:pathLst>
                  <a:path w="2315" h="1861" extrusionOk="0">
                    <a:moveTo>
                      <a:pt x="564" y="0"/>
                    </a:moveTo>
                    <a:cubicBezTo>
                      <a:pt x="143" y="270"/>
                      <a:pt x="1" y="1254"/>
                      <a:pt x="722" y="1701"/>
                    </a:cubicBezTo>
                    <a:cubicBezTo>
                      <a:pt x="895" y="1812"/>
                      <a:pt x="1085" y="1860"/>
                      <a:pt x="1270" y="1860"/>
                    </a:cubicBezTo>
                    <a:cubicBezTo>
                      <a:pt x="1758" y="1860"/>
                      <a:pt x="2223" y="1526"/>
                      <a:pt x="2315" y="1107"/>
                    </a:cubicBezTo>
                    <a:cubicBezTo>
                      <a:pt x="2185" y="1045"/>
                      <a:pt x="2068" y="1026"/>
                      <a:pt x="1973" y="1026"/>
                    </a:cubicBezTo>
                    <a:cubicBezTo>
                      <a:pt x="1818" y="1026"/>
                      <a:pt x="1721" y="1076"/>
                      <a:pt x="1721" y="1076"/>
                    </a:cubicBezTo>
                    <a:cubicBezTo>
                      <a:pt x="1721" y="1076"/>
                      <a:pt x="1898" y="772"/>
                      <a:pt x="1671" y="336"/>
                    </a:cubicBezTo>
                    <a:cubicBezTo>
                      <a:pt x="1609" y="319"/>
                      <a:pt x="1546" y="311"/>
                      <a:pt x="1486" y="311"/>
                    </a:cubicBezTo>
                    <a:cubicBezTo>
                      <a:pt x="1155" y="311"/>
                      <a:pt x="869" y="529"/>
                      <a:pt x="869" y="529"/>
                    </a:cubicBezTo>
                    <a:cubicBezTo>
                      <a:pt x="869" y="529"/>
                      <a:pt x="757" y="143"/>
                      <a:pt x="564"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9" name="Google Shape;4149;p58"/>
            <p:cNvGrpSpPr/>
            <p:nvPr/>
          </p:nvGrpSpPr>
          <p:grpSpPr>
            <a:xfrm>
              <a:off x="541277" y="2864113"/>
              <a:ext cx="536837" cy="966182"/>
              <a:chOff x="6025600" y="3390870"/>
              <a:chExt cx="254269" cy="457624"/>
            </a:xfrm>
          </p:grpSpPr>
          <p:sp>
            <p:nvSpPr>
              <p:cNvPr id="4150" name="Google Shape;4150;p58"/>
              <p:cNvSpPr/>
              <p:nvPr/>
            </p:nvSpPr>
            <p:spPr>
              <a:xfrm>
                <a:off x="6025600" y="3690362"/>
                <a:ext cx="102903" cy="104199"/>
              </a:xfrm>
              <a:custGeom>
                <a:avLst/>
                <a:gdLst/>
                <a:ahLst/>
                <a:cxnLst/>
                <a:rect l="l" t="t" r="r" b="b"/>
                <a:pathLst>
                  <a:path w="3650" h="3696" extrusionOk="0">
                    <a:moveTo>
                      <a:pt x="1867" y="0"/>
                    </a:moveTo>
                    <a:cubicBezTo>
                      <a:pt x="837" y="0"/>
                      <a:pt x="0" y="818"/>
                      <a:pt x="0" y="1848"/>
                    </a:cubicBezTo>
                    <a:cubicBezTo>
                      <a:pt x="0" y="2858"/>
                      <a:pt x="837" y="3695"/>
                      <a:pt x="1867" y="3695"/>
                    </a:cubicBezTo>
                    <a:cubicBezTo>
                      <a:pt x="2716" y="3695"/>
                      <a:pt x="3441" y="3101"/>
                      <a:pt x="3649" y="2314"/>
                    </a:cubicBezTo>
                    <a:lnTo>
                      <a:pt x="2862" y="2314"/>
                    </a:lnTo>
                    <a:cubicBezTo>
                      <a:pt x="2685" y="2685"/>
                      <a:pt x="2299" y="2955"/>
                      <a:pt x="1867" y="2955"/>
                    </a:cubicBezTo>
                    <a:cubicBezTo>
                      <a:pt x="1254" y="2955"/>
                      <a:pt x="756" y="2457"/>
                      <a:pt x="756" y="1848"/>
                    </a:cubicBezTo>
                    <a:cubicBezTo>
                      <a:pt x="756" y="1238"/>
                      <a:pt x="1254" y="737"/>
                      <a:pt x="1867" y="737"/>
                    </a:cubicBezTo>
                    <a:cubicBezTo>
                      <a:pt x="2218" y="737"/>
                      <a:pt x="2542" y="914"/>
                      <a:pt x="2750" y="1188"/>
                    </a:cubicBezTo>
                    <a:lnTo>
                      <a:pt x="3583" y="1188"/>
                    </a:lnTo>
                    <a:cubicBezTo>
                      <a:pt x="3329" y="498"/>
                      <a:pt x="2654" y="0"/>
                      <a:pt x="186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58"/>
              <p:cNvSpPr/>
              <p:nvPr/>
            </p:nvSpPr>
            <p:spPr>
              <a:xfrm>
                <a:off x="6036905" y="3702541"/>
                <a:ext cx="48519" cy="79841"/>
              </a:xfrm>
              <a:custGeom>
                <a:avLst/>
                <a:gdLst/>
                <a:ahLst/>
                <a:cxnLst/>
                <a:rect l="l" t="t" r="r" b="b"/>
                <a:pathLst>
                  <a:path w="1721" h="2832" extrusionOk="0">
                    <a:moveTo>
                      <a:pt x="1431" y="0"/>
                    </a:moveTo>
                    <a:cubicBezTo>
                      <a:pt x="645" y="0"/>
                      <a:pt x="0" y="629"/>
                      <a:pt x="0" y="1416"/>
                    </a:cubicBezTo>
                    <a:cubicBezTo>
                      <a:pt x="0" y="2203"/>
                      <a:pt x="645" y="2831"/>
                      <a:pt x="1431" y="2831"/>
                    </a:cubicBezTo>
                    <a:cubicBezTo>
                      <a:pt x="1528" y="2831"/>
                      <a:pt x="1624" y="2831"/>
                      <a:pt x="1721" y="2797"/>
                    </a:cubicBezTo>
                    <a:cubicBezTo>
                      <a:pt x="1705" y="2700"/>
                      <a:pt x="1674" y="2604"/>
                      <a:pt x="1659" y="2507"/>
                    </a:cubicBezTo>
                    <a:cubicBezTo>
                      <a:pt x="1593" y="2507"/>
                      <a:pt x="1528" y="2523"/>
                      <a:pt x="1466" y="2523"/>
                    </a:cubicBezTo>
                    <a:cubicBezTo>
                      <a:pt x="853" y="2523"/>
                      <a:pt x="355" y="2025"/>
                      <a:pt x="355" y="1416"/>
                    </a:cubicBezTo>
                    <a:cubicBezTo>
                      <a:pt x="355" y="806"/>
                      <a:pt x="853" y="305"/>
                      <a:pt x="1466" y="305"/>
                    </a:cubicBezTo>
                    <a:cubicBezTo>
                      <a:pt x="1512" y="305"/>
                      <a:pt x="1563" y="305"/>
                      <a:pt x="1593" y="324"/>
                    </a:cubicBezTo>
                    <a:lnTo>
                      <a:pt x="1593" y="0"/>
                    </a:ln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58"/>
              <p:cNvSpPr/>
              <p:nvPr/>
            </p:nvSpPr>
            <p:spPr>
              <a:xfrm>
                <a:off x="6170116" y="3431665"/>
                <a:ext cx="101155" cy="122778"/>
              </a:xfrm>
              <a:custGeom>
                <a:avLst/>
                <a:gdLst/>
                <a:ahLst/>
                <a:cxnLst/>
                <a:rect l="l" t="t" r="r" b="b"/>
                <a:pathLst>
                  <a:path w="3588" h="4355" extrusionOk="0">
                    <a:moveTo>
                      <a:pt x="2831" y="0"/>
                    </a:moveTo>
                    <a:cubicBezTo>
                      <a:pt x="2430" y="0"/>
                      <a:pt x="2091" y="336"/>
                      <a:pt x="2091" y="752"/>
                    </a:cubicBezTo>
                    <a:lnTo>
                      <a:pt x="2091" y="2665"/>
                    </a:lnTo>
                    <a:cubicBezTo>
                      <a:pt x="2091" y="2777"/>
                      <a:pt x="1994" y="2858"/>
                      <a:pt x="1883" y="2858"/>
                    </a:cubicBezTo>
                    <a:lnTo>
                      <a:pt x="756" y="2858"/>
                    </a:lnTo>
                    <a:cubicBezTo>
                      <a:pt x="340" y="2858"/>
                      <a:pt x="0" y="3198"/>
                      <a:pt x="0" y="3614"/>
                    </a:cubicBezTo>
                    <a:cubicBezTo>
                      <a:pt x="0" y="4031"/>
                      <a:pt x="340" y="4355"/>
                      <a:pt x="756" y="4355"/>
                    </a:cubicBezTo>
                    <a:lnTo>
                      <a:pt x="1883" y="4355"/>
                    </a:lnTo>
                    <a:cubicBezTo>
                      <a:pt x="2816" y="4355"/>
                      <a:pt x="3587" y="3599"/>
                      <a:pt x="3587" y="2665"/>
                    </a:cubicBezTo>
                    <a:lnTo>
                      <a:pt x="3587" y="752"/>
                    </a:lnTo>
                    <a:cubicBezTo>
                      <a:pt x="3587" y="336"/>
                      <a:pt x="3248" y="0"/>
                      <a:pt x="283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58"/>
              <p:cNvSpPr/>
              <p:nvPr/>
            </p:nvSpPr>
            <p:spPr>
              <a:xfrm>
                <a:off x="6087680" y="3488756"/>
                <a:ext cx="114631" cy="112347"/>
              </a:xfrm>
              <a:custGeom>
                <a:avLst/>
                <a:gdLst/>
                <a:ahLst/>
                <a:cxnLst/>
                <a:rect l="l" t="t" r="r" b="b"/>
                <a:pathLst>
                  <a:path w="4066" h="3985" extrusionOk="0">
                    <a:moveTo>
                      <a:pt x="757" y="0"/>
                    </a:moveTo>
                    <a:cubicBezTo>
                      <a:pt x="340" y="0"/>
                      <a:pt x="1" y="336"/>
                      <a:pt x="1" y="752"/>
                    </a:cubicBezTo>
                    <a:lnTo>
                      <a:pt x="1" y="2233"/>
                    </a:lnTo>
                    <a:cubicBezTo>
                      <a:pt x="1" y="3198"/>
                      <a:pt x="787" y="3985"/>
                      <a:pt x="1767" y="3985"/>
                    </a:cubicBezTo>
                    <a:lnTo>
                      <a:pt x="3329" y="3985"/>
                    </a:lnTo>
                    <a:cubicBezTo>
                      <a:pt x="3730" y="3985"/>
                      <a:pt x="4066" y="3664"/>
                      <a:pt x="4066" y="3244"/>
                    </a:cubicBezTo>
                    <a:cubicBezTo>
                      <a:pt x="4066" y="2827"/>
                      <a:pt x="3730" y="2488"/>
                      <a:pt x="3329" y="2488"/>
                    </a:cubicBezTo>
                    <a:lnTo>
                      <a:pt x="1767" y="2488"/>
                    </a:lnTo>
                    <a:cubicBezTo>
                      <a:pt x="1624" y="2488"/>
                      <a:pt x="1497" y="2376"/>
                      <a:pt x="1497" y="2233"/>
                    </a:cubicBezTo>
                    <a:lnTo>
                      <a:pt x="1497" y="752"/>
                    </a:lnTo>
                    <a:cubicBezTo>
                      <a:pt x="1497" y="336"/>
                      <a:pt x="1158" y="0"/>
                      <a:pt x="757"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58"/>
              <p:cNvSpPr/>
              <p:nvPr/>
            </p:nvSpPr>
            <p:spPr>
              <a:xfrm>
                <a:off x="6151621" y="3432088"/>
                <a:ext cx="59824" cy="209780"/>
              </a:xfrm>
              <a:custGeom>
                <a:avLst/>
                <a:gdLst/>
                <a:ahLst/>
                <a:cxnLst/>
                <a:rect l="l" t="t" r="r" b="b"/>
                <a:pathLst>
                  <a:path w="2122" h="7441" extrusionOk="0">
                    <a:moveTo>
                      <a:pt x="1061" y="1"/>
                    </a:moveTo>
                    <a:cubicBezTo>
                      <a:pt x="915" y="1"/>
                      <a:pt x="787" y="32"/>
                      <a:pt x="656" y="82"/>
                    </a:cubicBezTo>
                    <a:cubicBezTo>
                      <a:pt x="271" y="240"/>
                      <a:pt x="1" y="610"/>
                      <a:pt x="1" y="1061"/>
                    </a:cubicBezTo>
                    <a:lnTo>
                      <a:pt x="1" y="7294"/>
                    </a:lnTo>
                    <a:cubicBezTo>
                      <a:pt x="1" y="7375"/>
                      <a:pt x="62" y="7441"/>
                      <a:pt x="143" y="7441"/>
                    </a:cubicBezTo>
                    <a:lnTo>
                      <a:pt x="1975" y="7441"/>
                    </a:lnTo>
                    <a:cubicBezTo>
                      <a:pt x="2056" y="7441"/>
                      <a:pt x="2122" y="7375"/>
                      <a:pt x="2122" y="7294"/>
                    </a:cubicBezTo>
                    <a:lnTo>
                      <a:pt x="2122" y="1061"/>
                    </a:lnTo>
                    <a:cubicBezTo>
                      <a:pt x="2122" y="772"/>
                      <a:pt x="1991" y="498"/>
                      <a:pt x="1798" y="305"/>
                    </a:cubicBezTo>
                    <a:cubicBezTo>
                      <a:pt x="1605" y="113"/>
                      <a:pt x="1351" y="1"/>
                      <a:pt x="106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58"/>
              <p:cNvSpPr/>
              <p:nvPr/>
            </p:nvSpPr>
            <p:spPr>
              <a:xfrm>
                <a:off x="6151621" y="3434372"/>
                <a:ext cx="18522" cy="207497"/>
              </a:xfrm>
              <a:custGeom>
                <a:avLst/>
                <a:gdLst/>
                <a:ahLst/>
                <a:cxnLst/>
                <a:rect l="l" t="t" r="r" b="b"/>
                <a:pathLst>
                  <a:path w="657" h="7360" extrusionOk="0">
                    <a:moveTo>
                      <a:pt x="656" y="1"/>
                    </a:moveTo>
                    <a:cubicBezTo>
                      <a:pt x="271" y="159"/>
                      <a:pt x="1" y="529"/>
                      <a:pt x="1" y="980"/>
                    </a:cubicBezTo>
                    <a:lnTo>
                      <a:pt x="1" y="7213"/>
                    </a:lnTo>
                    <a:cubicBezTo>
                      <a:pt x="1" y="7294"/>
                      <a:pt x="62" y="7360"/>
                      <a:pt x="143" y="7360"/>
                    </a:cubicBezTo>
                    <a:lnTo>
                      <a:pt x="656" y="7360"/>
                    </a:lnTo>
                    <a:lnTo>
                      <a:pt x="656" y="1"/>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58"/>
              <p:cNvSpPr/>
              <p:nvPr/>
            </p:nvSpPr>
            <p:spPr>
              <a:xfrm>
                <a:off x="6088131" y="3626844"/>
                <a:ext cx="184886" cy="97039"/>
              </a:xfrm>
              <a:custGeom>
                <a:avLst/>
                <a:gdLst/>
                <a:ahLst/>
                <a:cxnLst/>
                <a:rect l="l" t="t" r="r" b="b"/>
                <a:pathLst>
                  <a:path w="6558" h="3442" extrusionOk="0">
                    <a:moveTo>
                      <a:pt x="3375" y="1"/>
                    </a:moveTo>
                    <a:cubicBezTo>
                      <a:pt x="2299" y="1"/>
                      <a:pt x="1481" y="386"/>
                      <a:pt x="903" y="772"/>
                    </a:cubicBezTo>
                    <a:cubicBezTo>
                      <a:pt x="305" y="1193"/>
                      <a:pt x="0" y="1624"/>
                      <a:pt x="0" y="1624"/>
                    </a:cubicBezTo>
                    <a:lnTo>
                      <a:pt x="3954" y="3441"/>
                    </a:lnTo>
                    <a:lnTo>
                      <a:pt x="6557" y="1624"/>
                    </a:lnTo>
                    <a:cubicBezTo>
                      <a:pt x="6557" y="1624"/>
                      <a:pt x="6364" y="1289"/>
                      <a:pt x="5932" y="919"/>
                    </a:cubicBezTo>
                    <a:cubicBezTo>
                      <a:pt x="5415" y="483"/>
                      <a:pt x="4582" y="1"/>
                      <a:pt x="337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58"/>
              <p:cNvSpPr/>
              <p:nvPr/>
            </p:nvSpPr>
            <p:spPr>
              <a:xfrm>
                <a:off x="6093995" y="3648608"/>
                <a:ext cx="174004" cy="39921"/>
              </a:xfrm>
              <a:custGeom>
                <a:avLst/>
                <a:gdLst/>
                <a:ahLst/>
                <a:cxnLst/>
                <a:rect l="l" t="t" r="r" b="b"/>
                <a:pathLst>
                  <a:path w="6172" h="1416" extrusionOk="0">
                    <a:moveTo>
                      <a:pt x="695" y="0"/>
                    </a:moveTo>
                    <a:cubicBezTo>
                      <a:pt x="386" y="228"/>
                      <a:pt x="147" y="451"/>
                      <a:pt x="0" y="613"/>
                    </a:cubicBezTo>
                    <a:lnTo>
                      <a:pt x="1304" y="613"/>
                    </a:lnTo>
                    <a:lnTo>
                      <a:pt x="2669" y="1126"/>
                    </a:lnTo>
                    <a:lnTo>
                      <a:pt x="3587" y="868"/>
                    </a:lnTo>
                    <a:lnTo>
                      <a:pt x="4694" y="1416"/>
                    </a:lnTo>
                    <a:lnTo>
                      <a:pt x="5902" y="613"/>
                    </a:lnTo>
                    <a:lnTo>
                      <a:pt x="6172" y="613"/>
                    </a:lnTo>
                    <a:cubicBezTo>
                      <a:pt x="6075" y="482"/>
                      <a:pt x="5917" y="309"/>
                      <a:pt x="5724" y="147"/>
                    </a:cubicBezTo>
                    <a:cubicBezTo>
                      <a:pt x="4918" y="355"/>
                      <a:pt x="4166" y="436"/>
                      <a:pt x="3491" y="436"/>
                    </a:cubicBezTo>
                    <a:cubicBezTo>
                      <a:pt x="2237" y="436"/>
                      <a:pt x="1223" y="178"/>
                      <a:pt x="695"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58"/>
              <p:cNvSpPr/>
              <p:nvPr/>
            </p:nvSpPr>
            <p:spPr>
              <a:xfrm>
                <a:off x="6081816" y="3665891"/>
                <a:ext cx="198052" cy="182603"/>
              </a:xfrm>
              <a:custGeom>
                <a:avLst/>
                <a:gdLst/>
                <a:ahLst/>
                <a:cxnLst/>
                <a:rect l="l" t="t" r="r" b="b"/>
                <a:pathLst>
                  <a:path w="7025" h="6477" extrusionOk="0">
                    <a:moveTo>
                      <a:pt x="0" y="0"/>
                    </a:moveTo>
                    <a:lnTo>
                      <a:pt x="0" y="3198"/>
                    </a:lnTo>
                    <a:cubicBezTo>
                      <a:pt x="0" y="3807"/>
                      <a:pt x="178" y="4386"/>
                      <a:pt x="467" y="4868"/>
                    </a:cubicBezTo>
                    <a:cubicBezTo>
                      <a:pt x="1046" y="5832"/>
                      <a:pt x="2091" y="6476"/>
                      <a:pt x="3294" y="6476"/>
                    </a:cubicBezTo>
                    <a:lnTo>
                      <a:pt x="3746" y="6476"/>
                    </a:lnTo>
                    <a:cubicBezTo>
                      <a:pt x="5080" y="6476"/>
                      <a:pt x="6218" y="5690"/>
                      <a:pt x="6735" y="4563"/>
                    </a:cubicBezTo>
                    <a:cubicBezTo>
                      <a:pt x="6928" y="4147"/>
                      <a:pt x="7024" y="3680"/>
                      <a:pt x="7024" y="3198"/>
                    </a:cubicBezTo>
                    <a:lnTo>
                      <a:pt x="7024" y="0"/>
                    </a:lnTo>
                    <a:lnTo>
                      <a:pt x="6334" y="0"/>
                    </a:lnTo>
                    <a:lnTo>
                      <a:pt x="5126" y="803"/>
                    </a:lnTo>
                    <a:lnTo>
                      <a:pt x="4019" y="255"/>
                    </a:lnTo>
                    <a:lnTo>
                      <a:pt x="3101" y="513"/>
                    </a:lnTo>
                    <a:lnTo>
                      <a:pt x="1736"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58"/>
              <p:cNvSpPr/>
              <p:nvPr/>
            </p:nvSpPr>
            <p:spPr>
              <a:xfrm>
                <a:off x="6094982" y="3794534"/>
                <a:ext cx="176711" cy="53960"/>
              </a:xfrm>
              <a:custGeom>
                <a:avLst/>
                <a:gdLst/>
                <a:ahLst/>
                <a:cxnLst/>
                <a:rect l="l" t="t" r="r" b="b"/>
                <a:pathLst>
                  <a:path w="6268" h="1914" extrusionOk="0">
                    <a:moveTo>
                      <a:pt x="6268" y="0"/>
                    </a:moveTo>
                    <a:lnTo>
                      <a:pt x="6268" y="0"/>
                    </a:lnTo>
                    <a:cubicBezTo>
                      <a:pt x="4146" y="112"/>
                      <a:pt x="1527" y="243"/>
                      <a:pt x="0" y="305"/>
                    </a:cubicBezTo>
                    <a:cubicBezTo>
                      <a:pt x="579" y="1269"/>
                      <a:pt x="1624" y="1913"/>
                      <a:pt x="2827" y="1913"/>
                    </a:cubicBezTo>
                    <a:lnTo>
                      <a:pt x="3279" y="1913"/>
                    </a:lnTo>
                    <a:cubicBezTo>
                      <a:pt x="4613" y="1913"/>
                      <a:pt x="5751" y="1127"/>
                      <a:pt x="6268" y="0"/>
                    </a:cubicBez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58"/>
              <p:cNvSpPr/>
              <p:nvPr/>
            </p:nvSpPr>
            <p:spPr>
              <a:xfrm>
                <a:off x="6174683" y="3710266"/>
                <a:ext cx="55793" cy="68846"/>
              </a:xfrm>
              <a:custGeom>
                <a:avLst/>
                <a:gdLst/>
                <a:ahLst/>
                <a:cxnLst/>
                <a:rect l="l" t="t" r="r" b="b"/>
                <a:pathLst>
                  <a:path w="1979" h="2442" extrusionOk="0">
                    <a:moveTo>
                      <a:pt x="980" y="0"/>
                    </a:moveTo>
                    <a:cubicBezTo>
                      <a:pt x="436" y="0"/>
                      <a:pt x="0" y="548"/>
                      <a:pt x="0" y="1223"/>
                    </a:cubicBezTo>
                    <a:cubicBezTo>
                      <a:pt x="0" y="1898"/>
                      <a:pt x="436" y="2442"/>
                      <a:pt x="980" y="2442"/>
                    </a:cubicBezTo>
                    <a:cubicBezTo>
                      <a:pt x="1528" y="2442"/>
                      <a:pt x="1979" y="1898"/>
                      <a:pt x="1979" y="1223"/>
                    </a:cubicBezTo>
                    <a:cubicBezTo>
                      <a:pt x="1979" y="548"/>
                      <a:pt x="1528" y="0"/>
                      <a:pt x="980"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58"/>
              <p:cNvSpPr/>
              <p:nvPr/>
            </p:nvSpPr>
            <p:spPr>
              <a:xfrm>
                <a:off x="6182831" y="3720697"/>
                <a:ext cx="38962" cy="48096"/>
              </a:xfrm>
              <a:custGeom>
                <a:avLst/>
                <a:gdLst/>
                <a:ahLst/>
                <a:cxnLst/>
                <a:rect l="l" t="t" r="r" b="b"/>
                <a:pathLst>
                  <a:path w="1382" h="1706" extrusionOk="0">
                    <a:moveTo>
                      <a:pt x="691" y="0"/>
                    </a:moveTo>
                    <a:cubicBezTo>
                      <a:pt x="321" y="0"/>
                      <a:pt x="1" y="386"/>
                      <a:pt x="1" y="853"/>
                    </a:cubicBezTo>
                    <a:cubicBezTo>
                      <a:pt x="1" y="1335"/>
                      <a:pt x="321" y="1705"/>
                      <a:pt x="691" y="1705"/>
                    </a:cubicBezTo>
                    <a:cubicBezTo>
                      <a:pt x="1077" y="1705"/>
                      <a:pt x="1381" y="1335"/>
                      <a:pt x="1381" y="853"/>
                    </a:cubicBezTo>
                    <a:cubicBezTo>
                      <a:pt x="1381" y="386"/>
                      <a:pt x="1077" y="0"/>
                      <a:pt x="69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58"/>
              <p:cNvSpPr/>
              <p:nvPr/>
            </p:nvSpPr>
            <p:spPr>
              <a:xfrm>
                <a:off x="6163801" y="3390870"/>
                <a:ext cx="48096" cy="43980"/>
              </a:xfrm>
              <a:custGeom>
                <a:avLst/>
                <a:gdLst/>
                <a:ahLst/>
                <a:cxnLst/>
                <a:rect l="l" t="t" r="r" b="b"/>
                <a:pathLst>
                  <a:path w="1706" h="1560" extrusionOk="0">
                    <a:moveTo>
                      <a:pt x="853" y="1"/>
                    </a:moveTo>
                    <a:cubicBezTo>
                      <a:pt x="371" y="1"/>
                      <a:pt x="1" y="352"/>
                      <a:pt x="1" y="772"/>
                    </a:cubicBezTo>
                    <a:cubicBezTo>
                      <a:pt x="1" y="1204"/>
                      <a:pt x="371" y="1559"/>
                      <a:pt x="853" y="1559"/>
                    </a:cubicBezTo>
                    <a:cubicBezTo>
                      <a:pt x="1320" y="1559"/>
                      <a:pt x="1705" y="1204"/>
                      <a:pt x="1705" y="772"/>
                    </a:cubicBezTo>
                    <a:cubicBezTo>
                      <a:pt x="1705" y="352"/>
                      <a:pt x="1320" y="1"/>
                      <a:pt x="85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58"/>
              <p:cNvSpPr/>
              <p:nvPr/>
            </p:nvSpPr>
            <p:spPr>
              <a:xfrm>
                <a:off x="6152495" y="3395325"/>
                <a:ext cx="69748" cy="47251"/>
              </a:xfrm>
              <a:custGeom>
                <a:avLst/>
                <a:gdLst/>
                <a:ahLst/>
                <a:cxnLst/>
                <a:rect l="l" t="t" r="r" b="b"/>
                <a:pathLst>
                  <a:path w="2474" h="1676" extrusionOk="0">
                    <a:moveTo>
                      <a:pt x="1350" y="1"/>
                    </a:moveTo>
                    <a:cubicBezTo>
                      <a:pt x="949" y="97"/>
                      <a:pt x="756" y="564"/>
                      <a:pt x="756" y="564"/>
                    </a:cubicBezTo>
                    <a:cubicBezTo>
                      <a:pt x="756" y="564"/>
                      <a:pt x="467" y="290"/>
                      <a:pt x="224" y="259"/>
                    </a:cubicBezTo>
                    <a:lnTo>
                      <a:pt x="224" y="259"/>
                    </a:lnTo>
                    <a:cubicBezTo>
                      <a:pt x="0" y="691"/>
                      <a:pt x="371" y="1625"/>
                      <a:pt x="1223" y="1675"/>
                    </a:cubicBezTo>
                    <a:cubicBezTo>
                      <a:pt x="1237" y="1676"/>
                      <a:pt x="1251" y="1676"/>
                      <a:pt x="1265" y="1676"/>
                    </a:cubicBezTo>
                    <a:cubicBezTo>
                      <a:pt x="1965" y="1676"/>
                      <a:pt x="2473" y="923"/>
                      <a:pt x="2299" y="356"/>
                    </a:cubicBezTo>
                    <a:lnTo>
                      <a:pt x="2299" y="356"/>
                    </a:lnTo>
                    <a:cubicBezTo>
                      <a:pt x="1929" y="387"/>
                      <a:pt x="1767" y="630"/>
                      <a:pt x="1767" y="630"/>
                    </a:cubicBezTo>
                    <a:cubicBezTo>
                      <a:pt x="1767" y="630"/>
                      <a:pt x="1767" y="275"/>
                      <a:pt x="1350"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58"/>
              <p:cNvSpPr/>
              <p:nvPr/>
            </p:nvSpPr>
            <p:spPr>
              <a:xfrm>
                <a:off x="6082690" y="3514524"/>
                <a:ext cx="10882" cy="2312"/>
              </a:xfrm>
              <a:custGeom>
                <a:avLst/>
                <a:gdLst/>
                <a:ahLst/>
                <a:cxnLst/>
                <a:rect l="l" t="t" r="r" b="b"/>
                <a:pathLst>
                  <a:path w="386" h="82" extrusionOk="0">
                    <a:moveTo>
                      <a:pt x="35" y="0"/>
                    </a:moveTo>
                    <a:cubicBezTo>
                      <a:pt x="16" y="0"/>
                      <a:pt x="0" y="16"/>
                      <a:pt x="0" y="31"/>
                    </a:cubicBezTo>
                    <a:cubicBezTo>
                      <a:pt x="0" y="66"/>
                      <a:pt x="16" y="81"/>
                      <a:pt x="35" y="81"/>
                    </a:cubicBezTo>
                    <a:lnTo>
                      <a:pt x="355" y="81"/>
                    </a:lnTo>
                    <a:cubicBezTo>
                      <a:pt x="370" y="81"/>
                      <a:pt x="386" y="66"/>
                      <a:pt x="386" y="31"/>
                    </a:cubicBezTo>
                    <a:cubicBezTo>
                      <a:pt x="386" y="16"/>
                      <a:pt x="370"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58"/>
              <p:cNvSpPr/>
              <p:nvPr/>
            </p:nvSpPr>
            <p:spPr>
              <a:xfrm>
                <a:off x="6121709" y="3504092"/>
                <a:ext cx="10910" cy="1861"/>
              </a:xfrm>
              <a:custGeom>
                <a:avLst/>
                <a:gdLst/>
                <a:ahLst/>
                <a:cxnLst/>
                <a:rect l="l" t="t" r="r" b="b"/>
                <a:pathLst>
                  <a:path w="387" h="66" extrusionOk="0">
                    <a:moveTo>
                      <a:pt x="32" y="0"/>
                    </a:moveTo>
                    <a:cubicBezTo>
                      <a:pt x="16" y="0"/>
                      <a:pt x="1" y="15"/>
                      <a:pt x="1" y="35"/>
                    </a:cubicBezTo>
                    <a:cubicBezTo>
                      <a:pt x="1" y="50"/>
                      <a:pt x="16" y="66"/>
                      <a:pt x="32" y="66"/>
                    </a:cubicBezTo>
                    <a:lnTo>
                      <a:pt x="336" y="66"/>
                    </a:lnTo>
                    <a:cubicBezTo>
                      <a:pt x="367" y="66"/>
                      <a:pt x="387" y="50"/>
                      <a:pt x="387" y="35"/>
                    </a:cubicBezTo>
                    <a:cubicBezTo>
                      <a:pt x="387" y="15"/>
                      <a:pt x="367" y="0"/>
                      <a:pt x="33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58"/>
              <p:cNvSpPr/>
              <p:nvPr/>
            </p:nvSpPr>
            <p:spPr>
              <a:xfrm>
                <a:off x="6082690" y="3538121"/>
                <a:ext cx="10882" cy="4060"/>
              </a:xfrm>
              <a:custGeom>
                <a:avLst/>
                <a:gdLst/>
                <a:ahLst/>
                <a:cxnLst/>
                <a:rect l="l" t="t" r="r" b="b"/>
                <a:pathLst>
                  <a:path w="386" h="144" extrusionOk="0">
                    <a:moveTo>
                      <a:pt x="50" y="0"/>
                    </a:moveTo>
                    <a:cubicBezTo>
                      <a:pt x="35" y="0"/>
                      <a:pt x="16" y="0"/>
                      <a:pt x="16" y="31"/>
                    </a:cubicBezTo>
                    <a:cubicBezTo>
                      <a:pt x="0" y="47"/>
                      <a:pt x="16" y="62"/>
                      <a:pt x="35" y="62"/>
                    </a:cubicBezTo>
                    <a:lnTo>
                      <a:pt x="340" y="143"/>
                    </a:lnTo>
                    <a:cubicBezTo>
                      <a:pt x="355" y="143"/>
                      <a:pt x="370" y="143"/>
                      <a:pt x="386" y="128"/>
                    </a:cubicBezTo>
                    <a:cubicBezTo>
                      <a:pt x="386" y="97"/>
                      <a:pt x="370" y="81"/>
                      <a:pt x="355" y="81"/>
                    </a:cubicBezTo>
                    <a:lnTo>
                      <a:pt x="50"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58"/>
              <p:cNvSpPr/>
              <p:nvPr/>
            </p:nvSpPr>
            <p:spPr>
              <a:xfrm>
                <a:off x="6112151" y="3531270"/>
                <a:ext cx="10037" cy="6879"/>
              </a:xfrm>
              <a:custGeom>
                <a:avLst/>
                <a:gdLst/>
                <a:ahLst/>
                <a:cxnLst/>
                <a:rect l="l" t="t" r="r" b="b"/>
                <a:pathLst>
                  <a:path w="356" h="244" extrusionOk="0">
                    <a:moveTo>
                      <a:pt x="66" y="0"/>
                    </a:moveTo>
                    <a:cubicBezTo>
                      <a:pt x="51" y="0"/>
                      <a:pt x="31" y="0"/>
                      <a:pt x="16" y="16"/>
                    </a:cubicBezTo>
                    <a:cubicBezTo>
                      <a:pt x="0" y="35"/>
                      <a:pt x="0" y="66"/>
                      <a:pt x="31" y="66"/>
                    </a:cubicBezTo>
                    <a:lnTo>
                      <a:pt x="290" y="228"/>
                    </a:lnTo>
                    <a:cubicBezTo>
                      <a:pt x="290" y="243"/>
                      <a:pt x="305" y="243"/>
                      <a:pt x="305" y="243"/>
                    </a:cubicBezTo>
                    <a:cubicBezTo>
                      <a:pt x="321" y="243"/>
                      <a:pt x="340" y="228"/>
                      <a:pt x="340" y="228"/>
                    </a:cubicBezTo>
                    <a:cubicBezTo>
                      <a:pt x="355" y="209"/>
                      <a:pt x="355" y="178"/>
                      <a:pt x="321" y="178"/>
                    </a:cubicBezTo>
                    <a:lnTo>
                      <a:pt x="66"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58"/>
              <p:cNvSpPr/>
              <p:nvPr/>
            </p:nvSpPr>
            <p:spPr>
              <a:xfrm>
                <a:off x="6109868" y="3568175"/>
                <a:ext cx="7302" cy="9332"/>
              </a:xfrm>
              <a:custGeom>
                <a:avLst/>
                <a:gdLst/>
                <a:ahLst/>
                <a:cxnLst/>
                <a:rect l="l" t="t" r="r" b="b"/>
                <a:pathLst>
                  <a:path w="259" h="331" extrusionOk="0">
                    <a:moveTo>
                      <a:pt x="206" y="0"/>
                    </a:moveTo>
                    <a:cubicBezTo>
                      <a:pt x="196" y="0"/>
                      <a:pt x="187" y="8"/>
                      <a:pt x="178" y="26"/>
                    </a:cubicBezTo>
                    <a:lnTo>
                      <a:pt x="16" y="284"/>
                    </a:lnTo>
                    <a:cubicBezTo>
                      <a:pt x="0" y="300"/>
                      <a:pt x="0" y="315"/>
                      <a:pt x="16" y="331"/>
                    </a:cubicBezTo>
                    <a:lnTo>
                      <a:pt x="35" y="331"/>
                    </a:lnTo>
                    <a:cubicBezTo>
                      <a:pt x="51" y="331"/>
                      <a:pt x="66" y="331"/>
                      <a:pt x="66" y="315"/>
                    </a:cubicBezTo>
                    <a:lnTo>
                      <a:pt x="243" y="57"/>
                    </a:lnTo>
                    <a:cubicBezTo>
                      <a:pt x="259" y="41"/>
                      <a:pt x="243" y="26"/>
                      <a:pt x="228" y="10"/>
                    </a:cubicBezTo>
                    <a:cubicBezTo>
                      <a:pt x="220" y="4"/>
                      <a:pt x="213" y="0"/>
                      <a:pt x="20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58"/>
              <p:cNvSpPr/>
              <p:nvPr/>
            </p:nvSpPr>
            <p:spPr>
              <a:xfrm>
                <a:off x="6127601" y="3520388"/>
                <a:ext cx="10882" cy="1889"/>
              </a:xfrm>
              <a:custGeom>
                <a:avLst/>
                <a:gdLst/>
                <a:ahLst/>
                <a:cxnLst/>
                <a:rect l="l" t="t" r="r" b="b"/>
                <a:pathLst>
                  <a:path w="386" h="67" extrusionOk="0">
                    <a:moveTo>
                      <a:pt x="31" y="1"/>
                    </a:moveTo>
                    <a:cubicBezTo>
                      <a:pt x="16" y="1"/>
                      <a:pt x="0" y="16"/>
                      <a:pt x="0" y="35"/>
                    </a:cubicBezTo>
                    <a:cubicBezTo>
                      <a:pt x="0" y="51"/>
                      <a:pt x="16" y="66"/>
                      <a:pt x="31" y="66"/>
                    </a:cubicBezTo>
                    <a:lnTo>
                      <a:pt x="336" y="66"/>
                    </a:lnTo>
                    <a:cubicBezTo>
                      <a:pt x="370" y="66"/>
                      <a:pt x="386" y="51"/>
                      <a:pt x="386" y="35"/>
                    </a:cubicBezTo>
                    <a:cubicBezTo>
                      <a:pt x="386" y="16"/>
                      <a:pt x="370"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58"/>
              <p:cNvSpPr/>
              <p:nvPr/>
            </p:nvSpPr>
            <p:spPr>
              <a:xfrm>
                <a:off x="6082690" y="3562141"/>
                <a:ext cx="10882" cy="5469"/>
              </a:xfrm>
              <a:custGeom>
                <a:avLst/>
                <a:gdLst/>
                <a:ahLst/>
                <a:cxnLst/>
                <a:rect l="l" t="t" r="r" b="b"/>
                <a:pathLst>
                  <a:path w="386" h="194" extrusionOk="0">
                    <a:moveTo>
                      <a:pt x="324" y="1"/>
                    </a:moveTo>
                    <a:lnTo>
                      <a:pt x="35" y="113"/>
                    </a:lnTo>
                    <a:cubicBezTo>
                      <a:pt x="16" y="128"/>
                      <a:pt x="0" y="143"/>
                      <a:pt x="16" y="159"/>
                    </a:cubicBezTo>
                    <a:cubicBezTo>
                      <a:pt x="16" y="174"/>
                      <a:pt x="35" y="194"/>
                      <a:pt x="50" y="194"/>
                    </a:cubicBezTo>
                    <a:lnTo>
                      <a:pt x="66" y="174"/>
                    </a:lnTo>
                    <a:lnTo>
                      <a:pt x="355" y="62"/>
                    </a:lnTo>
                    <a:cubicBezTo>
                      <a:pt x="370" y="62"/>
                      <a:pt x="386" y="32"/>
                      <a:pt x="370" y="16"/>
                    </a:cubicBezTo>
                    <a:cubicBezTo>
                      <a:pt x="370" y="1"/>
                      <a:pt x="340" y="1"/>
                      <a:pt x="324"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58"/>
              <p:cNvSpPr/>
              <p:nvPr/>
            </p:nvSpPr>
            <p:spPr>
              <a:xfrm>
                <a:off x="6105836" y="3592477"/>
                <a:ext cx="10488" cy="5469"/>
              </a:xfrm>
              <a:custGeom>
                <a:avLst/>
                <a:gdLst/>
                <a:ahLst/>
                <a:cxnLst/>
                <a:rect l="l" t="t" r="r" b="b"/>
                <a:pathLst>
                  <a:path w="372" h="194" extrusionOk="0">
                    <a:moveTo>
                      <a:pt x="321" y="1"/>
                    </a:moveTo>
                    <a:lnTo>
                      <a:pt x="32" y="113"/>
                    </a:lnTo>
                    <a:cubicBezTo>
                      <a:pt x="1" y="128"/>
                      <a:pt x="1" y="144"/>
                      <a:pt x="1" y="159"/>
                    </a:cubicBezTo>
                    <a:cubicBezTo>
                      <a:pt x="16" y="178"/>
                      <a:pt x="32" y="194"/>
                      <a:pt x="47" y="194"/>
                    </a:cubicBezTo>
                    <a:lnTo>
                      <a:pt x="336" y="82"/>
                    </a:lnTo>
                    <a:cubicBezTo>
                      <a:pt x="371" y="63"/>
                      <a:pt x="371" y="47"/>
                      <a:pt x="371" y="32"/>
                    </a:cubicBezTo>
                    <a:cubicBezTo>
                      <a:pt x="352" y="1"/>
                      <a:pt x="336" y="1"/>
                      <a:pt x="32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58"/>
              <p:cNvSpPr/>
              <p:nvPr/>
            </p:nvSpPr>
            <p:spPr>
              <a:xfrm>
                <a:off x="6112574" y="3481905"/>
                <a:ext cx="3750" cy="10882"/>
              </a:xfrm>
              <a:custGeom>
                <a:avLst/>
                <a:gdLst/>
                <a:ahLst/>
                <a:cxnLst/>
                <a:rect l="l" t="t" r="r" b="b"/>
                <a:pathLst>
                  <a:path w="133" h="386" extrusionOk="0">
                    <a:moveTo>
                      <a:pt x="97" y="0"/>
                    </a:moveTo>
                    <a:cubicBezTo>
                      <a:pt x="82" y="0"/>
                      <a:pt x="66" y="16"/>
                      <a:pt x="51" y="31"/>
                    </a:cubicBezTo>
                    <a:lnTo>
                      <a:pt x="1" y="340"/>
                    </a:lnTo>
                    <a:cubicBezTo>
                      <a:pt x="1" y="355"/>
                      <a:pt x="16" y="370"/>
                      <a:pt x="36" y="386"/>
                    </a:cubicBezTo>
                    <a:cubicBezTo>
                      <a:pt x="66" y="386"/>
                      <a:pt x="82" y="370"/>
                      <a:pt x="82" y="355"/>
                    </a:cubicBezTo>
                    <a:lnTo>
                      <a:pt x="132" y="50"/>
                    </a:lnTo>
                    <a:cubicBezTo>
                      <a:pt x="132" y="16"/>
                      <a:pt x="113" y="0"/>
                      <a:pt x="9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58"/>
              <p:cNvSpPr/>
              <p:nvPr/>
            </p:nvSpPr>
            <p:spPr>
              <a:xfrm>
                <a:off x="6135326" y="3554868"/>
                <a:ext cx="3609" cy="10882"/>
              </a:xfrm>
              <a:custGeom>
                <a:avLst/>
                <a:gdLst/>
                <a:ahLst/>
                <a:cxnLst/>
                <a:rect l="l" t="t" r="r" b="b"/>
                <a:pathLst>
                  <a:path w="128" h="386" extrusionOk="0">
                    <a:moveTo>
                      <a:pt x="96" y="0"/>
                    </a:moveTo>
                    <a:cubicBezTo>
                      <a:pt x="77" y="0"/>
                      <a:pt x="62" y="16"/>
                      <a:pt x="62" y="31"/>
                    </a:cubicBezTo>
                    <a:lnTo>
                      <a:pt x="0" y="336"/>
                    </a:lnTo>
                    <a:cubicBezTo>
                      <a:pt x="0" y="371"/>
                      <a:pt x="15" y="386"/>
                      <a:pt x="31" y="386"/>
                    </a:cubicBezTo>
                    <a:lnTo>
                      <a:pt x="46" y="386"/>
                    </a:lnTo>
                    <a:cubicBezTo>
                      <a:pt x="62" y="386"/>
                      <a:pt x="77" y="371"/>
                      <a:pt x="77" y="355"/>
                    </a:cubicBezTo>
                    <a:lnTo>
                      <a:pt x="127" y="47"/>
                    </a:lnTo>
                    <a:cubicBezTo>
                      <a:pt x="127" y="31"/>
                      <a:pt x="127" y="16"/>
                      <a:pt x="9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58"/>
              <p:cNvSpPr/>
              <p:nvPr/>
            </p:nvSpPr>
            <p:spPr>
              <a:xfrm>
                <a:off x="6094531" y="3491998"/>
                <a:ext cx="8176" cy="8965"/>
              </a:xfrm>
              <a:custGeom>
                <a:avLst/>
                <a:gdLst/>
                <a:ahLst/>
                <a:cxnLst/>
                <a:rect l="l" t="t" r="r" b="b"/>
                <a:pathLst>
                  <a:path w="290" h="318" extrusionOk="0">
                    <a:moveTo>
                      <a:pt x="39" y="1"/>
                    </a:moveTo>
                    <a:cubicBezTo>
                      <a:pt x="31" y="1"/>
                      <a:pt x="24" y="5"/>
                      <a:pt x="16" y="12"/>
                    </a:cubicBezTo>
                    <a:cubicBezTo>
                      <a:pt x="1" y="28"/>
                      <a:pt x="1" y="43"/>
                      <a:pt x="16" y="59"/>
                    </a:cubicBezTo>
                    <a:lnTo>
                      <a:pt x="224" y="302"/>
                    </a:lnTo>
                    <a:cubicBezTo>
                      <a:pt x="224" y="302"/>
                      <a:pt x="240" y="317"/>
                      <a:pt x="255" y="317"/>
                    </a:cubicBezTo>
                    <a:lnTo>
                      <a:pt x="271" y="302"/>
                    </a:lnTo>
                    <a:cubicBezTo>
                      <a:pt x="290" y="286"/>
                      <a:pt x="290" y="271"/>
                      <a:pt x="271" y="252"/>
                    </a:cubicBezTo>
                    <a:lnTo>
                      <a:pt x="62" y="12"/>
                    </a:lnTo>
                    <a:cubicBezTo>
                      <a:pt x="55" y="5"/>
                      <a:pt x="47" y="1"/>
                      <a:pt x="39"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58"/>
              <p:cNvSpPr/>
              <p:nvPr/>
            </p:nvSpPr>
            <p:spPr>
              <a:xfrm>
                <a:off x="6265802" y="3457856"/>
                <a:ext cx="10910" cy="1889"/>
              </a:xfrm>
              <a:custGeom>
                <a:avLst/>
                <a:gdLst/>
                <a:ahLst/>
                <a:cxnLst/>
                <a:rect l="l" t="t" r="r" b="b"/>
                <a:pathLst>
                  <a:path w="387" h="67" extrusionOk="0">
                    <a:moveTo>
                      <a:pt x="31" y="1"/>
                    </a:moveTo>
                    <a:cubicBezTo>
                      <a:pt x="16" y="1"/>
                      <a:pt x="0" y="16"/>
                      <a:pt x="0" y="36"/>
                    </a:cubicBezTo>
                    <a:cubicBezTo>
                      <a:pt x="0" y="51"/>
                      <a:pt x="16" y="66"/>
                      <a:pt x="31" y="66"/>
                    </a:cubicBezTo>
                    <a:lnTo>
                      <a:pt x="351" y="66"/>
                    </a:lnTo>
                    <a:cubicBezTo>
                      <a:pt x="367" y="66"/>
                      <a:pt x="386" y="51"/>
                      <a:pt x="386" y="36"/>
                    </a:cubicBezTo>
                    <a:cubicBezTo>
                      <a:pt x="386" y="16"/>
                      <a:pt x="367" y="1"/>
                      <a:pt x="35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58"/>
              <p:cNvSpPr/>
              <p:nvPr/>
            </p:nvSpPr>
            <p:spPr>
              <a:xfrm>
                <a:off x="6226755" y="3447002"/>
                <a:ext cx="10910" cy="2312"/>
              </a:xfrm>
              <a:custGeom>
                <a:avLst/>
                <a:gdLst/>
                <a:ahLst/>
                <a:cxnLst/>
                <a:rect l="l" t="t" r="r" b="b"/>
                <a:pathLst>
                  <a:path w="387" h="82" extrusionOk="0">
                    <a:moveTo>
                      <a:pt x="51" y="0"/>
                    </a:moveTo>
                    <a:cubicBezTo>
                      <a:pt x="16" y="0"/>
                      <a:pt x="1" y="16"/>
                      <a:pt x="1" y="50"/>
                    </a:cubicBezTo>
                    <a:cubicBezTo>
                      <a:pt x="1" y="66"/>
                      <a:pt x="16" y="81"/>
                      <a:pt x="51" y="81"/>
                    </a:cubicBezTo>
                    <a:lnTo>
                      <a:pt x="356" y="81"/>
                    </a:lnTo>
                    <a:cubicBezTo>
                      <a:pt x="371" y="81"/>
                      <a:pt x="387" y="66"/>
                      <a:pt x="387" y="50"/>
                    </a:cubicBezTo>
                    <a:cubicBezTo>
                      <a:pt x="387" y="16"/>
                      <a:pt x="371" y="0"/>
                      <a:pt x="35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58"/>
              <p:cNvSpPr/>
              <p:nvPr/>
            </p:nvSpPr>
            <p:spPr>
              <a:xfrm>
                <a:off x="6265802" y="3481285"/>
                <a:ext cx="10910" cy="4229"/>
              </a:xfrm>
              <a:custGeom>
                <a:avLst/>
                <a:gdLst/>
                <a:ahLst/>
                <a:cxnLst/>
                <a:rect l="l" t="t" r="r" b="b"/>
                <a:pathLst>
                  <a:path w="387" h="150" extrusionOk="0">
                    <a:moveTo>
                      <a:pt x="350" y="0"/>
                    </a:moveTo>
                    <a:cubicBezTo>
                      <a:pt x="345" y="0"/>
                      <a:pt x="341" y="2"/>
                      <a:pt x="336" y="7"/>
                    </a:cubicBezTo>
                    <a:lnTo>
                      <a:pt x="31" y="88"/>
                    </a:lnTo>
                    <a:cubicBezTo>
                      <a:pt x="16" y="88"/>
                      <a:pt x="0" y="103"/>
                      <a:pt x="0" y="119"/>
                    </a:cubicBezTo>
                    <a:cubicBezTo>
                      <a:pt x="16" y="134"/>
                      <a:pt x="31" y="149"/>
                      <a:pt x="47" y="149"/>
                    </a:cubicBezTo>
                    <a:lnTo>
                      <a:pt x="351" y="72"/>
                    </a:lnTo>
                    <a:cubicBezTo>
                      <a:pt x="367" y="72"/>
                      <a:pt x="386" y="38"/>
                      <a:pt x="386" y="22"/>
                    </a:cubicBezTo>
                    <a:cubicBezTo>
                      <a:pt x="373" y="11"/>
                      <a:pt x="361" y="0"/>
                      <a:pt x="35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58"/>
              <p:cNvSpPr/>
              <p:nvPr/>
            </p:nvSpPr>
            <p:spPr>
              <a:xfrm>
                <a:off x="6237214" y="3474434"/>
                <a:ext cx="10008" cy="7048"/>
              </a:xfrm>
              <a:custGeom>
                <a:avLst/>
                <a:gdLst/>
                <a:ahLst/>
                <a:cxnLst/>
                <a:rect l="l" t="t" r="r" b="b"/>
                <a:pathLst>
                  <a:path w="355" h="250" extrusionOk="0">
                    <a:moveTo>
                      <a:pt x="306" y="0"/>
                    </a:moveTo>
                    <a:cubicBezTo>
                      <a:pt x="300" y="0"/>
                      <a:pt x="294" y="2"/>
                      <a:pt x="289" y="7"/>
                    </a:cubicBezTo>
                    <a:lnTo>
                      <a:pt x="31" y="169"/>
                    </a:lnTo>
                    <a:cubicBezTo>
                      <a:pt x="16" y="184"/>
                      <a:pt x="0" y="200"/>
                      <a:pt x="16" y="219"/>
                    </a:cubicBezTo>
                    <a:cubicBezTo>
                      <a:pt x="16" y="234"/>
                      <a:pt x="31" y="250"/>
                      <a:pt x="50" y="250"/>
                    </a:cubicBezTo>
                    <a:lnTo>
                      <a:pt x="66" y="234"/>
                    </a:lnTo>
                    <a:lnTo>
                      <a:pt x="339" y="72"/>
                    </a:lnTo>
                    <a:cubicBezTo>
                      <a:pt x="355" y="57"/>
                      <a:pt x="355" y="42"/>
                      <a:pt x="339" y="26"/>
                    </a:cubicBezTo>
                    <a:cubicBezTo>
                      <a:pt x="339" y="12"/>
                      <a:pt x="322" y="0"/>
                      <a:pt x="30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58"/>
              <p:cNvSpPr/>
              <p:nvPr/>
            </p:nvSpPr>
            <p:spPr>
              <a:xfrm>
                <a:off x="6242205" y="3511479"/>
                <a:ext cx="7302" cy="9388"/>
              </a:xfrm>
              <a:custGeom>
                <a:avLst/>
                <a:gdLst/>
                <a:ahLst/>
                <a:cxnLst/>
                <a:rect l="l" t="t" r="r" b="b"/>
                <a:pathLst>
                  <a:path w="259" h="333" extrusionOk="0">
                    <a:moveTo>
                      <a:pt x="56" y="0"/>
                    </a:moveTo>
                    <a:cubicBezTo>
                      <a:pt x="48" y="0"/>
                      <a:pt x="39" y="4"/>
                      <a:pt x="31" y="12"/>
                    </a:cubicBezTo>
                    <a:cubicBezTo>
                      <a:pt x="16" y="12"/>
                      <a:pt x="0" y="43"/>
                      <a:pt x="16" y="62"/>
                    </a:cubicBezTo>
                    <a:lnTo>
                      <a:pt x="193" y="317"/>
                    </a:lnTo>
                    <a:cubicBezTo>
                      <a:pt x="193" y="332"/>
                      <a:pt x="209" y="332"/>
                      <a:pt x="224" y="332"/>
                    </a:cubicBezTo>
                    <a:lnTo>
                      <a:pt x="240" y="332"/>
                    </a:lnTo>
                    <a:cubicBezTo>
                      <a:pt x="259" y="317"/>
                      <a:pt x="259" y="286"/>
                      <a:pt x="259" y="270"/>
                    </a:cubicBezTo>
                    <a:lnTo>
                      <a:pt x="81" y="12"/>
                    </a:lnTo>
                    <a:cubicBezTo>
                      <a:pt x="74" y="4"/>
                      <a:pt x="65" y="0"/>
                      <a:pt x="5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58"/>
              <p:cNvSpPr/>
              <p:nvPr/>
            </p:nvSpPr>
            <p:spPr>
              <a:xfrm>
                <a:off x="6220891" y="3463749"/>
                <a:ext cx="10910" cy="1861"/>
              </a:xfrm>
              <a:custGeom>
                <a:avLst/>
                <a:gdLst/>
                <a:ahLst/>
                <a:cxnLst/>
                <a:rect l="l" t="t" r="r" b="b"/>
                <a:pathLst>
                  <a:path w="387" h="66" extrusionOk="0">
                    <a:moveTo>
                      <a:pt x="51" y="0"/>
                    </a:moveTo>
                    <a:cubicBezTo>
                      <a:pt x="16" y="0"/>
                      <a:pt x="1" y="19"/>
                      <a:pt x="1" y="35"/>
                    </a:cubicBezTo>
                    <a:cubicBezTo>
                      <a:pt x="1" y="50"/>
                      <a:pt x="16" y="66"/>
                      <a:pt x="51" y="66"/>
                    </a:cubicBezTo>
                    <a:lnTo>
                      <a:pt x="355" y="66"/>
                    </a:lnTo>
                    <a:cubicBezTo>
                      <a:pt x="371" y="66"/>
                      <a:pt x="386" y="50"/>
                      <a:pt x="386" y="35"/>
                    </a:cubicBezTo>
                    <a:cubicBezTo>
                      <a:pt x="386" y="19"/>
                      <a:pt x="371"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58"/>
              <p:cNvSpPr/>
              <p:nvPr/>
            </p:nvSpPr>
            <p:spPr>
              <a:xfrm>
                <a:off x="6149789" y="3470148"/>
                <a:ext cx="10882" cy="2312"/>
              </a:xfrm>
              <a:custGeom>
                <a:avLst/>
                <a:gdLst/>
                <a:ahLst/>
                <a:cxnLst/>
                <a:rect l="l" t="t" r="r" b="b"/>
                <a:pathLst>
                  <a:path w="386" h="82" extrusionOk="0">
                    <a:moveTo>
                      <a:pt x="31" y="1"/>
                    </a:moveTo>
                    <a:cubicBezTo>
                      <a:pt x="15" y="1"/>
                      <a:pt x="0" y="16"/>
                      <a:pt x="0" y="32"/>
                    </a:cubicBezTo>
                    <a:cubicBezTo>
                      <a:pt x="0" y="62"/>
                      <a:pt x="15" y="82"/>
                      <a:pt x="31" y="82"/>
                    </a:cubicBezTo>
                    <a:lnTo>
                      <a:pt x="336" y="82"/>
                    </a:lnTo>
                    <a:cubicBezTo>
                      <a:pt x="370" y="82"/>
                      <a:pt x="386" y="62"/>
                      <a:pt x="386" y="32"/>
                    </a:cubicBezTo>
                    <a:cubicBezTo>
                      <a:pt x="386" y="16"/>
                      <a:pt x="370"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58"/>
              <p:cNvSpPr/>
              <p:nvPr/>
            </p:nvSpPr>
            <p:spPr>
              <a:xfrm>
                <a:off x="6165210" y="3493013"/>
                <a:ext cx="9924" cy="6625"/>
              </a:xfrm>
              <a:custGeom>
                <a:avLst/>
                <a:gdLst/>
                <a:ahLst/>
                <a:cxnLst/>
                <a:rect l="l" t="t" r="r" b="b"/>
                <a:pathLst>
                  <a:path w="352" h="235" extrusionOk="0">
                    <a:moveTo>
                      <a:pt x="306" y="1"/>
                    </a:moveTo>
                    <a:cubicBezTo>
                      <a:pt x="300" y="1"/>
                      <a:pt x="295" y="3"/>
                      <a:pt x="290" y="7"/>
                    </a:cubicBezTo>
                    <a:lnTo>
                      <a:pt x="32" y="169"/>
                    </a:lnTo>
                    <a:cubicBezTo>
                      <a:pt x="16" y="185"/>
                      <a:pt x="1" y="200"/>
                      <a:pt x="16" y="216"/>
                    </a:cubicBezTo>
                    <a:cubicBezTo>
                      <a:pt x="32" y="235"/>
                      <a:pt x="32" y="235"/>
                      <a:pt x="47" y="235"/>
                    </a:cubicBezTo>
                    <a:lnTo>
                      <a:pt x="62" y="235"/>
                    </a:lnTo>
                    <a:lnTo>
                      <a:pt x="336" y="73"/>
                    </a:lnTo>
                    <a:cubicBezTo>
                      <a:pt x="352" y="57"/>
                      <a:pt x="352" y="42"/>
                      <a:pt x="336" y="23"/>
                    </a:cubicBezTo>
                    <a:cubicBezTo>
                      <a:pt x="336" y="12"/>
                      <a:pt x="321" y="1"/>
                      <a:pt x="30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58"/>
              <p:cNvSpPr/>
              <p:nvPr/>
            </p:nvSpPr>
            <p:spPr>
              <a:xfrm>
                <a:off x="6185537" y="3565835"/>
                <a:ext cx="10037" cy="6682"/>
              </a:xfrm>
              <a:custGeom>
                <a:avLst/>
                <a:gdLst/>
                <a:ahLst/>
                <a:cxnLst/>
                <a:rect l="l" t="t" r="r" b="b"/>
                <a:pathLst>
                  <a:path w="356" h="237" extrusionOk="0">
                    <a:moveTo>
                      <a:pt x="321" y="1"/>
                    </a:moveTo>
                    <a:cubicBezTo>
                      <a:pt x="311" y="1"/>
                      <a:pt x="298" y="5"/>
                      <a:pt x="290" y="12"/>
                    </a:cubicBezTo>
                    <a:lnTo>
                      <a:pt x="32" y="174"/>
                    </a:lnTo>
                    <a:cubicBezTo>
                      <a:pt x="16" y="190"/>
                      <a:pt x="1" y="205"/>
                      <a:pt x="16" y="221"/>
                    </a:cubicBezTo>
                    <a:cubicBezTo>
                      <a:pt x="16" y="236"/>
                      <a:pt x="32" y="236"/>
                      <a:pt x="51" y="236"/>
                    </a:cubicBezTo>
                    <a:lnTo>
                      <a:pt x="67" y="236"/>
                    </a:lnTo>
                    <a:lnTo>
                      <a:pt x="340" y="78"/>
                    </a:lnTo>
                    <a:cubicBezTo>
                      <a:pt x="356" y="63"/>
                      <a:pt x="356" y="43"/>
                      <a:pt x="340" y="12"/>
                    </a:cubicBezTo>
                    <a:cubicBezTo>
                      <a:pt x="340" y="5"/>
                      <a:pt x="332" y="1"/>
                      <a:pt x="32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58"/>
              <p:cNvSpPr/>
              <p:nvPr/>
            </p:nvSpPr>
            <p:spPr>
              <a:xfrm>
                <a:off x="6164675" y="3540405"/>
                <a:ext cx="10910" cy="1776"/>
              </a:xfrm>
              <a:custGeom>
                <a:avLst/>
                <a:gdLst/>
                <a:ahLst/>
                <a:cxnLst/>
                <a:rect l="l" t="t" r="r" b="b"/>
                <a:pathLst>
                  <a:path w="387" h="63" extrusionOk="0">
                    <a:moveTo>
                      <a:pt x="51" y="0"/>
                    </a:moveTo>
                    <a:cubicBezTo>
                      <a:pt x="20" y="0"/>
                      <a:pt x="0" y="16"/>
                      <a:pt x="0" y="31"/>
                    </a:cubicBezTo>
                    <a:cubicBezTo>
                      <a:pt x="0" y="47"/>
                      <a:pt x="20" y="62"/>
                      <a:pt x="51" y="62"/>
                    </a:cubicBezTo>
                    <a:lnTo>
                      <a:pt x="355" y="62"/>
                    </a:lnTo>
                    <a:cubicBezTo>
                      <a:pt x="371" y="62"/>
                      <a:pt x="386" y="47"/>
                      <a:pt x="386" y="31"/>
                    </a:cubicBezTo>
                    <a:cubicBezTo>
                      <a:pt x="386" y="16"/>
                      <a:pt x="371"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58"/>
              <p:cNvSpPr/>
              <p:nvPr/>
            </p:nvSpPr>
            <p:spPr>
              <a:xfrm>
                <a:off x="6265802" y="3505305"/>
                <a:ext cx="10910" cy="5216"/>
              </a:xfrm>
              <a:custGeom>
                <a:avLst/>
                <a:gdLst/>
                <a:ahLst/>
                <a:cxnLst/>
                <a:rect l="l" t="t" r="r" b="b"/>
                <a:pathLst>
                  <a:path w="387" h="185" extrusionOk="0">
                    <a:moveTo>
                      <a:pt x="46" y="1"/>
                    </a:moveTo>
                    <a:cubicBezTo>
                      <a:pt x="31" y="1"/>
                      <a:pt x="16" y="12"/>
                      <a:pt x="16" y="23"/>
                    </a:cubicBezTo>
                    <a:cubicBezTo>
                      <a:pt x="0" y="38"/>
                      <a:pt x="16" y="69"/>
                      <a:pt x="31" y="69"/>
                    </a:cubicBezTo>
                    <a:lnTo>
                      <a:pt x="321" y="185"/>
                    </a:lnTo>
                    <a:lnTo>
                      <a:pt x="336" y="185"/>
                    </a:lnTo>
                    <a:cubicBezTo>
                      <a:pt x="351" y="185"/>
                      <a:pt x="367" y="185"/>
                      <a:pt x="367" y="165"/>
                    </a:cubicBezTo>
                    <a:cubicBezTo>
                      <a:pt x="386" y="150"/>
                      <a:pt x="367" y="119"/>
                      <a:pt x="351" y="119"/>
                    </a:cubicBezTo>
                    <a:lnTo>
                      <a:pt x="62" y="7"/>
                    </a:lnTo>
                    <a:cubicBezTo>
                      <a:pt x="58" y="3"/>
                      <a:pt x="52" y="1"/>
                      <a:pt x="4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58"/>
              <p:cNvSpPr/>
              <p:nvPr/>
            </p:nvSpPr>
            <p:spPr>
              <a:xfrm>
                <a:off x="6255371" y="3533977"/>
                <a:ext cx="10882" cy="5469"/>
              </a:xfrm>
              <a:custGeom>
                <a:avLst/>
                <a:gdLst/>
                <a:ahLst/>
                <a:cxnLst/>
                <a:rect l="l" t="t" r="r" b="b"/>
                <a:pathLst>
                  <a:path w="386" h="194" extrusionOk="0">
                    <a:moveTo>
                      <a:pt x="62" y="1"/>
                    </a:moveTo>
                    <a:cubicBezTo>
                      <a:pt x="46" y="1"/>
                      <a:pt x="16" y="16"/>
                      <a:pt x="16" y="35"/>
                    </a:cubicBezTo>
                    <a:cubicBezTo>
                      <a:pt x="0" y="51"/>
                      <a:pt x="16" y="66"/>
                      <a:pt x="31" y="82"/>
                    </a:cubicBezTo>
                    <a:lnTo>
                      <a:pt x="320" y="194"/>
                    </a:lnTo>
                    <a:lnTo>
                      <a:pt x="336" y="194"/>
                    </a:lnTo>
                    <a:cubicBezTo>
                      <a:pt x="351" y="194"/>
                      <a:pt x="370" y="194"/>
                      <a:pt x="370" y="178"/>
                    </a:cubicBezTo>
                    <a:cubicBezTo>
                      <a:pt x="386" y="147"/>
                      <a:pt x="370" y="132"/>
                      <a:pt x="351" y="132"/>
                    </a:cubicBezTo>
                    <a:lnTo>
                      <a:pt x="62"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58"/>
              <p:cNvSpPr/>
              <p:nvPr/>
            </p:nvSpPr>
            <p:spPr>
              <a:xfrm>
                <a:off x="6206005" y="3604064"/>
                <a:ext cx="10347" cy="5187"/>
              </a:xfrm>
              <a:custGeom>
                <a:avLst/>
                <a:gdLst/>
                <a:ahLst/>
                <a:cxnLst/>
                <a:rect l="l" t="t" r="r" b="b"/>
                <a:pathLst>
                  <a:path w="367" h="184" extrusionOk="0">
                    <a:moveTo>
                      <a:pt x="33" y="0"/>
                    </a:moveTo>
                    <a:cubicBezTo>
                      <a:pt x="22" y="0"/>
                      <a:pt x="11" y="11"/>
                      <a:pt x="0" y="22"/>
                    </a:cubicBezTo>
                    <a:cubicBezTo>
                      <a:pt x="0" y="37"/>
                      <a:pt x="16" y="57"/>
                      <a:pt x="31" y="72"/>
                    </a:cubicBezTo>
                    <a:lnTo>
                      <a:pt x="320" y="184"/>
                    </a:lnTo>
                    <a:lnTo>
                      <a:pt x="336" y="184"/>
                    </a:lnTo>
                    <a:cubicBezTo>
                      <a:pt x="336" y="184"/>
                      <a:pt x="351" y="184"/>
                      <a:pt x="367" y="168"/>
                    </a:cubicBezTo>
                    <a:cubicBezTo>
                      <a:pt x="367" y="153"/>
                      <a:pt x="367" y="118"/>
                      <a:pt x="336" y="118"/>
                    </a:cubicBezTo>
                    <a:lnTo>
                      <a:pt x="46" y="6"/>
                    </a:lnTo>
                    <a:cubicBezTo>
                      <a:pt x="42" y="2"/>
                      <a:pt x="37" y="0"/>
                      <a:pt x="33"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58"/>
              <p:cNvSpPr/>
              <p:nvPr/>
            </p:nvSpPr>
            <p:spPr>
              <a:xfrm>
                <a:off x="6231322" y="3546523"/>
                <a:ext cx="4595" cy="10657"/>
              </a:xfrm>
              <a:custGeom>
                <a:avLst/>
                <a:gdLst/>
                <a:ahLst/>
                <a:cxnLst/>
                <a:rect l="l" t="t" r="r" b="b"/>
                <a:pathLst>
                  <a:path w="163" h="378" extrusionOk="0">
                    <a:moveTo>
                      <a:pt x="46" y="1"/>
                    </a:moveTo>
                    <a:cubicBezTo>
                      <a:pt x="41" y="1"/>
                      <a:pt x="36" y="3"/>
                      <a:pt x="32" y="7"/>
                    </a:cubicBezTo>
                    <a:cubicBezTo>
                      <a:pt x="16" y="7"/>
                      <a:pt x="1" y="22"/>
                      <a:pt x="1" y="38"/>
                    </a:cubicBezTo>
                    <a:lnTo>
                      <a:pt x="82" y="343"/>
                    </a:lnTo>
                    <a:cubicBezTo>
                      <a:pt x="82" y="362"/>
                      <a:pt x="97" y="377"/>
                      <a:pt x="113" y="377"/>
                    </a:cubicBezTo>
                    <a:lnTo>
                      <a:pt x="128" y="377"/>
                    </a:lnTo>
                    <a:cubicBezTo>
                      <a:pt x="144" y="377"/>
                      <a:pt x="163" y="343"/>
                      <a:pt x="144" y="327"/>
                    </a:cubicBezTo>
                    <a:lnTo>
                      <a:pt x="82" y="22"/>
                    </a:lnTo>
                    <a:cubicBezTo>
                      <a:pt x="71" y="12"/>
                      <a:pt x="58" y="1"/>
                      <a:pt x="4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58"/>
              <p:cNvSpPr/>
              <p:nvPr/>
            </p:nvSpPr>
            <p:spPr>
              <a:xfrm>
                <a:off x="6243079" y="3425068"/>
                <a:ext cx="3721" cy="10629"/>
              </a:xfrm>
              <a:custGeom>
                <a:avLst/>
                <a:gdLst/>
                <a:ahLst/>
                <a:cxnLst/>
                <a:rect l="l" t="t" r="r" b="b"/>
                <a:pathLst>
                  <a:path w="132" h="377" extrusionOk="0">
                    <a:moveTo>
                      <a:pt x="50" y="1"/>
                    </a:moveTo>
                    <a:cubicBezTo>
                      <a:pt x="44" y="1"/>
                      <a:pt x="39" y="3"/>
                      <a:pt x="35" y="7"/>
                    </a:cubicBezTo>
                    <a:cubicBezTo>
                      <a:pt x="16" y="7"/>
                      <a:pt x="0" y="22"/>
                      <a:pt x="0" y="41"/>
                    </a:cubicBezTo>
                    <a:lnTo>
                      <a:pt x="50" y="346"/>
                    </a:lnTo>
                    <a:cubicBezTo>
                      <a:pt x="66" y="377"/>
                      <a:pt x="81" y="377"/>
                      <a:pt x="97" y="377"/>
                    </a:cubicBezTo>
                    <a:cubicBezTo>
                      <a:pt x="112" y="377"/>
                      <a:pt x="131" y="362"/>
                      <a:pt x="131" y="346"/>
                    </a:cubicBezTo>
                    <a:lnTo>
                      <a:pt x="81" y="41"/>
                    </a:lnTo>
                    <a:cubicBezTo>
                      <a:pt x="81" y="16"/>
                      <a:pt x="65" y="1"/>
                      <a:pt x="50"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58"/>
              <p:cNvSpPr/>
              <p:nvPr/>
            </p:nvSpPr>
            <p:spPr>
              <a:xfrm>
                <a:off x="6219594" y="3507053"/>
                <a:ext cx="4032" cy="10657"/>
              </a:xfrm>
              <a:custGeom>
                <a:avLst/>
                <a:gdLst/>
                <a:ahLst/>
                <a:cxnLst/>
                <a:rect l="l" t="t" r="r" b="b"/>
                <a:pathLst>
                  <a:path w="143" h="378" extrusionOk="0">
                    <a:moveTo>
                      <a:pt x="58" y="1"/>
                    </a:moveTo>
                    <a:cubicBezTo>
                      <a:pt x="55" y="1"/>
                      <a:pt x="51" y="3"/>
                      <a:pt x="47" y="7"/>
                    </a:cubicBezTo>
                    <a:cubicBezTo>
                      <a:pt x="16" y="7"/>
                      <a:pt x="0" y="26"/>
                      <a:pt x="16" y="42"/>
                    </a:cubicBezTo>
                    <a:lnTo>
                      <a:pt x="62" y="346"/>
                    </a:lnTo>
                    <a:cubicBezTo>
                      <a:pt x="62" y="377"/>
                      <a:pt x="77" y="377"/>
                      <a:pt x="97" y="377"/>
                    </a:cubicBezTo>
                    <a:cubicBezTo>
                      <a:pt x="128" y="377"/>
                      <a:pt x="143" y="362"/>
                      <a:pt x="128" y="346"/>
                    </a:cubicBezTo>
                    <a:lnTo>
                      <a:pt x="77" y="42"/>
                    </a:lnTo>
                    <a:cubicBezTo>
                      <a:pt x="77" y="16"/>
                      <a:pt x="69" y="1"/>
                      <a:pt x="58"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58"/>
              <p:cNvSpPr/>
              <p:nvPr/>
            </p:nvSpPr>
            <p:spPr>
              <a:xfrm>
                <a:off x="6256667" y="3435359"/>
                <a:ext cx="8176" cy="8514"/>
              </a:xfrm>
              <a:custGeom>
                <a:avLst/>
                <a:gdLst/>
                <a:ahLst/>
                <a:cxnLst/>
                <a:rect l="l" t="t" r="r" b="b"/>
                <a:pathLst>
                  <a:path w="290" h="302" extrusionOk="0">
                    <a:moveTo>
                      <a:pt x="251" y="0"/>
                    </a:moveTo>
                    <a:cubicBezTo>
                      <a:pt x="243" y="0"/>
                      <a:pt x="236" y="4"/>
                      <a:pt x="228" y="12"/>
                    </a:cubicBezTo>
                    <a:lnTo>
                      <a:pt x="16" y="236"/>
                    </a:lnTo>
                    <a:cubicBezTo>
                      <a:pt x="0" y="255"/>
                      <a:pt x="0" y="286"/>
                      <a:pt x="16" y="301"/>
                    </a:cubicBezTo>
                    <a:lnTo>
                      <a:pt x="35" y="301"/>
                    </a:lnTo>
                    <a:cubicBezTo>
                      <a:pt x="51" y="301"/>
                      <a:pt x="66" y="301"/>
                      <a:pt x="66" y="286"/>
                    </a:cubicBezTo>
                    <a:lnTo>
                      <a:pt x="274" y="62"/>
                    </a:lnTo>
                    <a:cubicBezTo>
                      <a:pt x="290" y="43"/>
                      <a:pt x="290" y="27"/>
                      <a:pt x="274" y="12"/>
                    </a:cubicBezTo>
                    <a:cubicBezTo>
                      <a:pt x="267" y="4"/>
                      <a:pt x="259" y="0"/>
                      <a:pt x="25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58"/>
              <p:cNvSpPr/>
              <p:nvPr/>
            </p:nvSpPr>
            <p:spPr>
              <a:xfrm>
                <a:off x="6192839" y="3480580"/>
                <a:ext cx="10910" cy="2227"/>
              </a:xfrm>
              <a:custGeom>
                <a:avLst/>
                <a:gdLst/>
                <a:ahLst/>
                <a:cxnLst/>
                <a:rect l="l" t="t" r="r" b="b"/>
                <a:pathLst>
                  <a:path w="387" h="79" extrusionOk="0">
                    <a:moveTo>
                      <a:pt x="31" y="1"/>
                    </a:moveTo>
                    <a:cubicBezTo>
                      <a:pt x="16" y="1"/>
                      <a:pt x="0" y="16"/>
                      <a:pt x="0" y="47"/>
                    </a:cubicBezTo>
                    <a:cubicBezTo>
                      <a:pt x="0" y="63"/>
                      <a:pt x="16" y="78"/>
                      <a:pt x="31" y="78"/>
                    </a:cubicBezTo>
                    <a:lnTo>
                      <a:pt x="336" y="78"/>
                    </a:lnTo>
                    <a:cubicBezTo>
                      <a:pt x="371" y="78"/>
                      <a:pt x="386" y="63"/>
                      <a:pt x="386" y="47"/>
                    </a:cubicBezTo>
                    <a:cubicBezTo>
                      <a:pt x="386" y="16"/>
                      <a:pt x="371"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58"/>
              <p:cNvSpPr/>
              <p:nvPr/>
            </p:nvSpPr>
            <p:spPr>
              <a:xfrm>
                <a:off x="6206005" y="3582468"/>
                <a:ext cx="10882" cy="2312"/>
              </a:xfrm>
              <a:custGeom>
                <a:avLst/>
                <a:gdLst/>
                <a:ahLst/>
                <a:cxnLst/>
                <a:rect l="l" t="t" r="r" b="b"/>
                <a:pathLst>
                  <a:path w="386" h="82" extrusionOk="0">
                    <a:moveTo>
                      <a:pt x="31" y="1"/>
                    </a:moveTo>
                    <a:cubicBezTo>
                      <a:pt x="16" y="1"/>
                      <a:pt x="0" y="16"/>
                      <a:pt x="0" y="32"/>
                    </a:cubicBezTo>
                    <a:cubicBezTo>
                      <a:pt x="0" y="67"/>
                      <a:pt x="16" y="82"/>
                      <a:pt x="31" y="82"/>
                    </a:cubicBezTo>
                    <a:lnTo>
                      <a:pt x="336" y="82"/>
                    </a:lnTo>
                    <a:cubicBezTo>
                      <a:pt x="367" y="82"/>
                      <a:pt x="386" y="67"/>
                      <a:pt x="386" y="32"/>
                    </a:cubicBezTo>
                    <a:cubicBezTo>
                      <a:pt x="386" y="16"/>
                      <a:pt x="367"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58"/>
              <p:cNvSpPr/>
              <p:nvPr/>
            </p:nvSpPr>
            <p:spPr>
              <a:xfrm>
                <a:off x="6182408" y="3517681"/>
                <a:ext cx="10882" cy="4144"/>
              </a:xfrm>
              <a:custGeom>
                <a:avLst/>
                <a:gdLst/>
                <a:ahLst/>
                <a:cxnLst/>
                <a:rect l="l" t="t" r="r" b="b"/>
                <a:pathLst>
                  <a:path w="386" h="147" extrusionOk="0">
                    <a:moveTo>
                      <a:pt x="320" y="0"/>
                    </a:moveTo>
                    <a:lnTo>
                      <a:pt x="31" y="81"/>
                    </a:lnTo>
                    <a:cubicBezTo>
                      <a:pt x="0" y="81"/>
                      <a:pt x="0" y="112"/>
                      <a:pt x="0" y="131"/>
                    </a:cubicBezTo>
                    <a:cubicBezTo>
                      <a:pt x="0" y="147"/>
                      <a:pt x="16" y="147"/>
                      <a:pt x="31" y="147"/>
                    </a:cubicBezTo>
                    <a:lnTo>
                      <a:pt x="46" y="147"/>
                    </a:lnTo>
                    <a:lnTo>
                      <a:pt x="355" y="66"/>
                    </a:lnTo>
                    <a:cubicBezTo>
                      <a:pt x="370" y="66"/>
                      <a:pt x="386" y="50"/>
                      <a:pt x="370" y="35"/>
                    </a:cubicBezTo>
                    <a:cubicBezTo>
                      <a:pt x="370" y="0"/>
                      <a:pt x="355" y="0"/>
                      <a:pt x="32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58"/>
              <p:cNvSpPr/>
              <p:nvPr/>
            </p:nvSpPr>
            <p:spPr>
              <a:xfrm>
                <a:off x="6183705" y="3458307"/>
                <a:ext cx="8176" cy="8711"/>
              </a:xfrm>
              <a:custGeom>
                <a:avLst/>
                <a:gdLst/>
                <a:ahLst/>
                <a:cxnLst/>
                <a:rect l="l" t="t" r="r" b="b"/>
                <a:pathLst>
                  <a:path w="290" h="309" extrusionOk="0">
                    <a:moveTo>
                      <a:pt x="274" y="0"/>
                    </a:moveTo>
                    <a:cubicBezTo>
                      <a:pt x="259" y="0"/>
                      <a:pt x="228" y="0"/>
                      <a:pt x="213" y="20"/>
                    </a:cubicBezTo>
                    <a:lnTo>
                      <a:pt x="0" y="243"/>
                    </a:lnTo>
                    <a:cubicBezTo>
                      <a:pt x="0" y="259"/>
                      <a:pt x="0" y="274"/>
                      <a:pt x="20" y="290"/>
                    </a:cubicBezTo>
                    <a:cubicBezTo>
                      <a:pt x="20" y="309"/>
                      <a:pt x="35" y="309"/>
                      <a:pt x="35" y="309"/>
                    </a:cubicBezTo>
                    <a:cubicBezTo>
                      <a:pt x="51" y="309"/>
                      <a:pt x="51" y="309"/>
                      <a:pt x="66" y="290"/>
                    </a:cubicBezTo>
                    <a:lnTo>
                      <a:pt x="274" y="66"/>
                    </a:lnTo>
                    <a:cubicBezTo>
                      <a:pt x="290" y="50"/>
                      <a:pt x="290" y="20"/>
                      <a:pt x="274"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6" name="Google Shape;4196;p58"/>
            <p:cNvGrpSpPr/>
            <p:nvPr/>
          </p:nvGrpSpPr>
          <p:grpSpPr>
            <a:xfrm>
              <a:off x="482944" y="3830326"/>
              <a:ext cx="1871160" cy="336841"/>
              <a:chOff x="5997971" y="2910579"/>
              <a:chExt cx="886259" cy="159542"/>
            </a:xfrm>
          </p:grpSpPr>
          <p:sp>
            <p:nvSpPr>
              <p:cNvPr id="4197" name="Google Shape;4197;p58"/>
              <p:cNvSpPr/>
              <p:nvPr/>
            </p:nvSpPr>
            <p:spPr>
              <a:xfrm>
                <a:off x="6024726" y="2966795"/>
                <a:ext cx="826886" cy="40259"/>
              </a:xfrm>
              <a:custGeom>
                <a:avLst/>
                <a:gdLst/>
                <a:ahLst/>
                <a:cxnLst/>
                <a:rect l="l" t="t" r="r" b="b"/>
                <a:pathLst>
                  <a:path w="29330" h="1428" extrusionOk="0">
                    <a:moveTo>
                      <a:pt x="0" y="0"/>
                    </a:moveTo>
                    <a:lnTo>
                      <a:pt x="0" y="579"/>
                    </a:lnTo>
                    <a:cubicBezTo>
                      <a:pt x="0" y="1042"/>
                      <a:pt x="386" y="1427"/>
                      <a:pt x="868" y="1427"/>
                    </a:cubicBezTo>
                    <a:lnTo>
                      <a:pt x="3198" y="1427"/>
                    </a:lnTo>
                    <a:lnTo>
                      <a:pt x="3198" y="0"/>
                    </a:lnTo>
                    <a:close/>
                    <a:moveTo>
                      <a:pt x="5674" y="0"/>
                    </a:moveTo>
                    <a:lnTo>
                      <a:pt x="5674" y="899"/>
                    </a:lnTo>
                    <a:lnTo>
                      <a:pt x="5674" y="1427"/>
                    </a:lnTo>
                    <a:lnTo>
                      <a:pt x="23864" y="1427"/>
                    </a:lnTo>
                    <a:lnTo>
                      <a:pt x="23864" y="0"/>
                    </a:lnTo>
                    <a:close/>
                    <a:moveTo>
                      <a:pt x="26325" y="0"/>
                    </a:moveTo>
                    <a:lnTo>
                      <a:pt x="26325" y="899"/>
                    </a:lnTo>
                    <a:lnTo>
                      <a:pt x="26325" y="1427"/>
                    </a:lnTo>
                    <a:lnTo>
                      <a:pt x="28477" y="1427"/>
                    </a:lnTo>
                    <a:cubicBezTo>
                      <a:pt x="28959" y="1427"/>
                      <a:pt x="29329" y="1042"/>
                      <a:pt x="29329" y="579"/>
                    </a:cubicBezTo>
                    <a:lnTo>
                      <a:pt x="29329" y="0"/>
                    </a:lnTo>
                    <a:close/>
                  </a:path>
                </a:pathLst>
              </a:cu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58"/>
              <p:cNvSpPr/>
              <p:nvPr/>
            </p:nvSpPr>
            <p:spPr>
              <a:xfrm>
                <a:off x="6114858" y="2965386"/>
                <a:ext cx="69861" cy="104735"/>
              </a:xfrm>
              <a:custGeom>
                <a:avLst/>
                <a:gdLst/>
                <a:ahLst/>
                <a:cxnLst/>
                <a:rect l="l" t="t" r="r" b="b"/>
                <a:pathLst>
                  <a:path w="2478" h="3715" extrusionOk="0">
                    <a:moveTo>
                      <a:pt x="1" y="0"/>
                    </a:moveTo>
                    <a:lnTo>
                      <a:pt x="1" y="3086"/>
                    </a:lnTo>
                    <a:cubicBezTo>
                      <a:pt x="1" y="3441"/>
                      <a:pt x="275" y="3715"/>
                      <a:pt x="630" y="3715"/>
                    </a:cubicBezTo>
                    <a:lnTo>
                      <a:pt x="1833" y="3715"/>
                    </a:lnTo>
                    <a:cubicBezTo>
                      <a:pt x="2188" y="3715"/>
                      <a:pt x="2477" y="3441"/>
                      <a:pt x="2477" y="3086"/>
                    </a:cubicBezTo>
                    <a:lnTo>
                      <a:pt x="2477"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58"/>
              <p:cNvSpPr/>
              <p:nvPr/>
            </p:nvSpPr>
            <p:spPr>
              <a:xfrm>
                <a:off x="6114858" y="2966795"/>
                <a:ext cx="69861" cy="25373"/>
              </a:xfrm>
              <a:custGeom>
                <a:avLst/>
                <a:gdLst/>
                <a:ahLst/>
                <a:cxnLst/>
                <a:rect l="l" t="t" r="r" b="b"/>
                <a:pathLst>
                  <a:path w="2478" h="900" extrusionOk="0">
                    <a:moveTo>
                      <a:pt x="1" y="0"/>
                    </a:moveTo>
                    <a:lnTo>
                      <a:pt x="1" y="899"/>
                    </a:lnTo>
                    <a:lnTo>
                      <a:pt x="2477" y="899"/>
                    </a:lnTo>
                    <a:lnTo>
                      <a:pt x="2477"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58"/>
              <p:cNvSpPr/>
              <p:nvPr/>
            </p:nvSpPr>
            <p:spPr>
              <a:xfrm>
                <a:off x="6697489" y="2965386"/>
                <a:ext cx="69410" cy="104735"/>
              </a:xfrm>
              <a:custGeom>
                <a:avLst/>
                <a:gdLst/>
                <a:ahLst/>
                <a:cxnLst/>
                <a:rect l="l" t="t" r="r" b="b"/>
                <a:pathLst>
                  <a:path w="2462" h="3715" extrusionOk="0">
                    <a:moveTo>
                      <a:pt x="1" y="0"/>
                    </a:moveTo>
                    <a:lnTo>
                      <a:pt x="1" y="3086"/>
                    </a:lnTo>
                    <a:cubicBezTo>
                      <a:pt x="1" y="3441"/>
                      <a:pt x="275" y="3715"/>
                      <a:pt x="630" y="3715"/>
                    </a:cubicBezTo>
                    <a:lnTo>
                      <a:pt x="1833" y="3715"/>
                    </a:lnTo>
                    <a:cubicBezTo>
                      <a:pt x="2188" y="3715"/>
                      <a:pt x="2462" y="3441"/>
                      <a:pt x="2462" y="3086"/>
                    </a:cubicBezTo>
                    <a:lnTo>
                      <a:pt x="2462"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58"/>
              <p:cNvSpPr/>
              <p:nvPr/>
            </p:nvSpPr>
            <p:spPr>
              <a:xfrm>
                <a:off x="6697489" y="2966795"/>
                <a:ext cx="69410" cy="25373"/>
              </a:xfrm>
              <a:custGeom>
                <a:avLst/>
                <a:gdLst/>
                <a:ahLst/>
                <a:cxnLst/>
                <a:rect l="l" t="t" r="r" b="b"/>
                <a:pathLst>
                  <a:path w="2462" h="900" extrusionOk="0">
                    <a:moveTo>
                      <a:pt x="1" y="0"/>
                    </a:moveTo>
                    <a:lnTo>
                      <a:pt x="1" y="899"/>
                    </a:lnTo>
                    <a:lnTo>
                      <a:pt x="2462" y="899"/>
                    </a:lnTo>
                    <a:lnTo>
                      <a:pt x="2462"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58"/>
              <p:cNvSpPr/>
              <p:nvPr/>
            </p:nvSpPr>
            <p:spPr>
              <a:xfrm>
                <a:off x="5997971" y="2910579"/>
                <a:ext cx="886259" cy="56244"/>
              </a:xfrm>
              <a:custGeom>
                <a:avLst/>
                <a:gdLst/>
                <a:ahLst/>
                <a:cxnLst/>
                <a:rect l="l" t="t" r="r" b="b"/>
                <a:pathLst>
                  <a:path w="31436" h="1995" extrusionOk="0">
                    <a:moveTo>
                      <a:pt x="980" y="0"/>
                    </a:moveTo>
                    <a:cubicBezTo>
                      <a:pt x="706" y="0"/>
                      <a:pt x="467" y="112"/>
                      <a:pt x="290" y="290"/>
                    </a:cubicBezTo>
                    <a:cubicBezTo>
                      <a:pt x="112" y="467"/>
                      <a:pt x="1" y="722"/>
                      <a:pt x="1" y="995"/>
                    </a:cubicBezTo>
                    <a:lnTo>
                      <a:pt x="1" y="1142"/>
                    </a:lnTo>
                    <a:cubicBezTo>
                      <a:pt x="82" y="1624"/>
                      <a:pt x="483" y="1994"/>
                      <a:pt x="980" y="1994"/>
                    </a:cubicBezTo>
                    <a:lnTo>
                      <a:pt x="30440" y="1994"/>
                    </a:lnTo>
                    <a:cubicBezTo>
                      <a:pt x="30714" y="1994"/>
                      <a:pt x="30953" y="1879"/>
                      <a:pt x="31131" y="1705"/>
                    </a:cubicBezTo>
                    <a:cubicBezTo>
                      <a:pt x="31293" y="1558"/>
                      <a:pt x="31389" y="1366"/>
                      <a:pt x="31420" y="1142"/>
                    </a:cubicBezTo>
                    <a:cubicBezTo>
                      <a:pt x="31420" y="1092"/>
                      <a:pt x="31435" y="1046"/>
                      <a:pt x="31435" y="995"/>
                    </a:cubicBezTo>
                    <a:cubicBezTo>
                      <a:pt x="31435" y="452"/>
                      <a:pt x="30984" y="0"/>
                      <a:pt x="3044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58"/>
              <p:cNvSpPr/>
              <p:nvPr/>
            </p:nvSpPr>
            <p:spPr>
              <a:xfrm>
                <a:off x="5997971" y="2942747"/>
                <a:ext cx="885837" cy="24076"/>
              </a:xfrm>
              <a:custGeom>
                <a:avLst/>
                <a:gdLst/>
                <a:ahLst/>
                <a:cxnLst/>
                <a:rect l="l" t="t" r="r" b="b"/>
                <a:pathLst>
                  <a:path w="31421" h="854" extrusionOk="0">
                    <a:moveTo>
                      <a:pt x="1" y="1"/>
                    </a:moveTo>
                    <a:cubicBezTo>
                      <a:pt x="82" y="483"/>
                      <a:pt x="483" y="853"/>
                      <a:pt x="980" y="853"/>
                    </a:cubicBezTo>
                    <a:lnTo>
                      <a:pt x="30440" y="853"/>
                    </a:lnTo>
                    <a:cubicBezTo>
                      <a:pt x="30714" y="853"/>
                      <a:pt x="30953" y="738"/>
                      <a:pt x="31131" y="564"/>
                    </a:cubicBezTo>
                    <a:cubicBezTo>
                      <a:pt x="31293" y="417"/>
                      <a:pt x="31389" y="225"/>
                      <a:pt x="31420" y="1"/>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36" name="Google Shape;4236;p58"/>
          <p:cNvGrpSpPr/>
          <p:nvPr/>
        </p:nvGrpSpPr>
        <p:grpSpPr>
          <a:xfrm>
            <a:off x="7544115" y="3704460"/>
            <a:ext cx="1641890" cy="891604"/>
            <a:chOff x="9236315" y="1550240"/>
            <a:chExt cx="1159936" cy="629887"/>
          </a:xfrm>
        </p:grpSpPr>
        <p:grpSp>
          <p:nvGrpSpPr>
            <p:cNvPr id="4237" name="Google Shape;4237;p58"/>
            <p:cNvGrpSpPr/>
            <p:nvPr/>
          </p:nvGrpSpPr>
          <p:grpSpPr>
            <a:xfrm>
              <a:off x="9281872" y="1550240"/>
              <a:ext cx="1082655" cy="423677"/>
              <a:chOff x="7655239" y="3053994"/>
              <a:chExt cx="1082655" cy="423677"/>
            </a:xfrm>
          </p:grpSpPr>
          <p:sp>
            <p:nvSpPr>
              <p:cNvPr id="4238" name="Google Shape;4238;p58"/>
              <p:cNvSpPr/>
              <p:nvPr/>
            </p:nvSpPr>
            <p:spPr>
              <a:xfrm>
                <a:off x="7681115" y="3226589"/>
                <a:ext cx="229621" cy="251081"/>
              </a:xfrm>
              <a:custGeom>
                <a:avLst/>
                <a:gdLst/>
                <a:ahLst/>
                <a:cxnLst/>
                <a:rect l="l" t="t" r="r" b="b"/>
                <a:pathLst>
                  <a:path w="2396" h="2620" extrusionOk="0">
                    <a:moveTo>
                      <a:pt x="0" y="1"/>
                    </a:moveTo>
                    <a:lnTo>
                      <a:pt x="50" y="757"/>
                    </a:lnTo>
                    <a:lnTo>
                      <a:pt x="147" y="2620"/>
                    </a:lnTo>
                    <a:lnTo>
                      <a:pt x="2237" y="2620"/>
                    </a:lnTo>
                    <a:lnTo>
                      <a:pt x="2349" y="757"/>
                    </a:lnTo>
                    <a:lnTo>
                      <a:pt x="2395" y="1"/>
                    </a:ln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58"/>
              <p:cNvSpPr/>
              <p:nvPr/>
            </p:nvSpPr>
            <p:spPr>
              <a:xfrm>
                <a:off x="7681115" y="3226589"/>
                <a:ext cx="229621" cy="72545"/>
              </a:xfrm>
              <a:custGeom>
                <a:avLst/>
                <a:gdLst/>
                <a:ahLst/>
                <a:cxnLst/>
                <a:rect l="l" t="t" r="r" b="b"/>
                <a:pathLst>
                  <a:path w="2396" h="757" extrusionOk="0">
                    <a:moveTo>
                      <a:pt x="0" y="1"/>
                    </a:moveTo>
                    <a:lnTo>
                      <a:pt x="50" y="757"/>
                    </a:lnTo>
                    <a:lnTo>
                      <a:pt x="2349" y="757"/>
                    </a:lnTo>
                    <a:lnTo>
                      <a:pt x="2395"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58"/>
              <p:cNvSpPr/>
              <p:nvPr/>
            </p:nvSpPr>
            <p:spPr>
              <a:xfrm>
                <a:off x="7655239" y="3200427"/>
                <a:ext cx="281755" cy="52516"/>
              </a:xfrm>
              <a:custGeom>
                <a:avLst/>
                <a:gdLst/>
                <a:ahLst/>
                <a:cxnLst/>
                <a:rect l="l" t="t" r="r" b="b"/>
                <a:pathLst>
                  <a:path w="2940" h="548" extrusionOk="0">
                    <a:moveTo>
                      <a:pt x="174" y="0"/>
                    </a:moveTo>
                    <a:cubicBezTo>
                      <a:pt x="77" y="0"/>
                      <a:pt x="0" y="81"/>
                      <a:pt x="0" y="177"/>
                    </a:cubicBezTo>
                    <a:lnTo>
                      <a:pt x="0" y="355"/>
                    </a:lnTo>
                    <a:cubicBezTo>
                      <a:pt x="0" y="467"/>
                      <a:pt x="77" y="548"/>
                      <a:pt x="174" y="548"/>
                    </a:cubicBezTo>
                    <a:lnTo>
                      <a:pt x="2746" y="548"/>
                    </a:lnTo>
                    <a:cubicBezTo>
                      <a:pt x="2858" y="548"/>
                      <a:pt x="2939" y="467"/>
                      <a:pt x="2939" y="355"/>
                    </a:cubicBezTo>
                    <a:lnTo>
                      <a:pt x="2939" y="177"/>
                    </a:lnTo>
                    <a:cubicBezTo>
                      <a:pt x="2939" y="81"/>
                      <a:pt x="2858" y="0"/>
                      <a:pt x="2746"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58"/>
              <p:cNvSpPr/>
              <p:nvPr/>
            </p:nvSpPr>
            <p:spPr>
              <a:xfrm>
                <a:off x="7713603" y="3342356"/>
                <a:ext cx="21563" cy="86153"/>
              </a:xfrm>
              <a:custGeom>
                <a:avLst/>
                <a:gdLst/>
                <a:ahLst/>
                <a:cxnLst/>
                <a:rect l="l" t="t" r="r" b="b"/>
                <a:pathLst>
                  <a:path w="225" h="899" extrusionOk="0">
                    <a:moveTo>
                      <a:pt x="112" y="0"/>
                    </a:moveTo>
                    <a:cubicBezTo>
                      <a:pt x="47" y="0"/>
                      <a:pt x="1" y="193"/>
                      <a:pt x="1" y="448"/>
                    </a:cubicBezTo>
                    <a:cubicBezTo>
                      <a:pt x="1" y="691"/>
                      <a:pt x="47" y="899"/>
                      <a:pt x="112" y="899"/>
                    </a:cubicBezTo>
                    <a:cubicBezTo>
                      <a:pt x="178" y="899"/>
                      <a:pt x="224" y="691"/>
                      <a:pt x="224" y="448"/>
                    </a:cubicBezTo>
                    <a:cubicBezTo>
                      <a:pt x="224" y="193"/>
                      <a:pt x="178" y="0"/>
                      <a:pt x="112"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58"/>
              <p:cNvSpPr/>
              <p:nvPr/>
            </p:nvSpPr>
            <p:spPr>
              <a:xfrm>
                <a:off x="7761329" y="3342356"/>
                <a:ext cx="23384" cy="86153"/>
              </a:xfrm>
              <a:custGeom>
                <a:avLst/>
                <a:gdLst/>
                <a:ahLst/>
                <a:cxnLst/>
                <a:rect l="l" t="t" r="r" b="b"/>
                <a:pathLst>
                  <a:path w="244" h="899" extrusionOk="0">
                    <a:moveTo>
                      <a:pt x="127" y="0"/>
                    </a:moveTo>
                    <a:cubicBezTo>
                      <a:pt x="66" y="0"/>
                      <a:pt x="0" y="193"/>
                      <a:pt x="0" y="448"/>
                    </a:cubicBezTo>
                    <a:cubicBezTo>
                      <a:pt x="0" y="691"/>
                      <a:pt x="66" y="899"/>
                      <a:pt x="127" y="899"/>
                    </a:cubicBezTo>
                    <a:cubicBezTo>
                      <a:pt x="193" y="899"/>
                      <a:pt x="243" y="691"/>
                      <a:pt x="243" y="448"/>
                    </a:cubicBezTo>
                    <a:cubicBezTo>
                      <a:pt x="243" y="193"/>
                      <a:pt x="193" y="0"/>
                      <a:pt x="127"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58"/>
              <p:cNvSpPr/>
              <p:nvPr/>
            </p:nvSpPr>
            <p:spPr>
              <a:xfrm>
                <a:off x="7810493" y="3342356"/>
                <a:ext cx="23384" cy="86153"/>
              </a:xfrm>
              <a:custGeom>
                <a:avLst/>
                <a:gdLst/>
                <a:ahLst/>
                <a:cxnLst/>
                <a:rect l="l" t="t" r="r" b="b"/>
                <a:pathLst>
                  <a:path w="244" h="899" extrusionOk="0">
                    <a:moveTo>
                      <a:pt x="116" y="0"/>
                    </a:moveTo>
                    <a:cubicBezTo>
                      <a:pt x="50" y="0"/>
                      <a:pt x="0" y="193"/>
                      <a:pt x="0" y="448"/>
                    </a:cubicBezTo>
                    <a:cubicBezTo>
                      <a:pt x="0" y="691"/>
                      <a:pt x="50" y="899"/>
                      <a:pt x="116" y="899"/>
                    </a:cubicBezTo>
                    <a:cubicBezTo>
                      <a:pt x="178" y="899"/>
                      <a:pt x="243" y="691"/>
                      <a:pt x="243" y="448"/>
                    </a:cubicBezTo>
                    <a:cubicBezTo>
                      <a:pt x="243" y="193"/>
                      <a:pt x="178" y="0"/>
                      <a:pt x="116"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58"/>
              <p:cNvSpPr/>
              <p:nvPr/>
            </p:nvSpPr>
            <p:spPr>
              <a:xfrm>
                <a:off x="7859944" y="3342356"/>
                <a:ext cx="21563" cy="86153"/>
              </a:xfrm>
              <a:custGeom>
                <a:avLst/>
                <a:gdLst/>
                <a:ahLst/>
                <a:cxnLst/>
                <a:rect l="l" t="t" r="r" b="b"/>
                <a:pathLst>
                  <a:path w="225" h="899" extrusionOk="0">
                    <a:moveTo>
                      <a:pt x="113" y="0"/>
                    </a:moveTo>
                    <a:cubicBezTo>
                      <a:pt x="47" y="0"/>
                      <a:pt x="1" y="193"/>
                      <a:pt x="1" y="448"/>
                    </a:cubicBezTo>
                    <a:cubicBezTo>
                      <a:pt x="1" y="691"/>
                      <a:pt x="47" y="899"/>
                      <a:pt x="113" y="899"/>
                    </a:cubicBezTo>
                    <a:cubicBezTo>
                      <a:pt x="178" y="899"/>
                      <a:pt x="225" y="691"/>
                      <a:pt x="225" y="448"/>
                    </a:cubicBezTo>
                    <a:cubicBezTo>
                      <a:pt x="225" y="193"/>
                      <a:pt x="178" y="0"/>
                      <a:pt x="113"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58"/>
              <p:cNvSpPr/>
              <p:nvPr/>
            </p:nvSpPr>
            <p:spPr>
              <a:xfrm>
                <a:off x="8366724" y="3316098"/>
                <a:ext cx="364940" cy="158603"/>
              </a:xfrm>
              <a:custGeom>
                <a:avLst/>
                <a:gdLst/>
                <a:ahLst/>
                <a:cxnLst/>
                <a:rect l="l" t="t" r="r" b="b"/>
                <a:pathLst>
                  <a:path w="3808" h="1655" extrusionOk="0">
                    <a:moveTo>
                      <a:pt x="1" y="0"/>
                    </a:moveTo>
                    <a:lnTo>
                      <a:pt x="1" y="1300"/>
                    </a:lnTo>
                    <a:cubicBezTo>
                      <a:pt x="1" y="1493"/>
                      <a:pt x="159" y="1655"/>
                      <a:pt x="352" y="1655"/>
                    </a:cubicBezTo>
                    <a:lnTo>
                      <a:pt x="3472" y="1655"/>
                    </a:lnTo>
                    <a:cubicBezTo>
                      <a:pt x="3665" y="1655"/>
                      <a:pt x="3808" y="1493"/>
                      <a:pt x="3808" y="1300"/>
                    </a:cubicBezTo>
                    <a:lnTo>
                      <a:pt x="3808"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58"/>
              <p:cNvSpPr/>
              <p:nvPr/>
            </p:nvSpPr>
            <p:spPr>
              <a:xfrm>
                <a:off x="8607080" y="3154140"/>
                <a:ext cx="36992" cy="212652"/>
              </a:xfrm>
              <a:custGeom>
                <a:avLst/>
                <a:gdLst/>
                <a:ahLst/>
                <a:cxnLst/>
                <a:rect l="l" t="t" r="r" b="b"/>
                <a:pathLst>
                  <a:path w="386" h="2219" extrusionOk="0">
                    <a:moveTo>
                      <a:pt x="305" y="1"/>
                    </a:moveTo>
                    <a:cubicBezTo>
                      <a:pt x="270" y="1"/>
                      <a:pt x="224" y="16"/>
                      <a:pt x="224" y="66"/>
                    </a:cubicBezTo>
                    <a:lnTo>
                      <a:pt x="0" y="2122"/>
                    </a:lnTo>
                    <a:cubicBezTo>
                      <a:pt x="0" y="2172"/>
                      <a:pt x="31" y="2203"/>
                      <a:pt x="62" y="2219"/>
                    </a:cubicBezTo>
                    <a:lnTo>
                      <a:pt x="77" y="2219"/>
                    </a:lnTo>
                    <a:cubicBezTo>
                      <a:pt x="112" y="2219"/>
                      <a:pt x="143" y="2188"/>
                      <a:pt x="158" y="2138"/>
                    </a:cubicBezTo>
                    <a:lnTo>
                      <a:pt x="366" y="82"/>
                    </a:lnTo>
                    <a:cubicBezTo>
                      <a:pt x="386" y="36"/>
                      <a:pt x="351" y="1"/>
                      <a:pt x="30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58"/>
              <p:cNvSpPr/>
              <p:nvPr/>
            </p:nvSpPr>
            <p:spPr>
              <a:xfrm>
                <a:off x="8546607" y="3232723"/>
                <a:ext cx="75710" cy="55966"/>
              </a:xfrm>
              <a:custGeom>
                <a:avLst/>
                <a:gdLst/>
                <a:ahLst/>
                <a:cxnLst/>
                <a:rect l="l" t="t" r="r" b="b"/>
                <a:pathLst>
                  <a:path w="790" h="584" extrusionOk="0">
                    <a:moveTo>
                      <a:pt x="150" y="0"/>
                    </a:moveTo>
                    <a:cubicBezTo>
                      <a:pt x="118" y="0"/>
                      <a:pt x="99" y="2"/>
                      <a:pt x="99" y="2"/>
                    </a:cubicBezTo>
                    <a:cubicBezTo>
                      <a:pt x="99" y="2"/>
                      <a:pt x="1" y="584"/>
                      <a:pt x="528" y="584"/>
                    </a:cubicBezTo>
                    <a:cubicBezTo>
                      <a:pt x="602" y="584"/>
                      <a:pt x="689" y="572"/>
                      <a:pt x="789" y="546"/>
                    </a:cubicBezTo>
                    <a:cubicBezTo>
                      <a:pt x="723" y="45"/>
                      <a:pt x="298" y="0"/>
                      <a:pt x="15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58"/>
              <p:cNvSpPr/>
              <p:nvPr/>
            </p:nvSpPr>
            <p:spPr>
              <a:xfrm>
                <a:off x="8465051" y="3200427"/>
                <a:ext cx="84814" cy="100241"/>
              </a:xfrm>
              <a:custGeom>
                <a:avLst/>
                <a:gdLst/>
                <a:ahLst/>
                <a:cxnLst/>
                <a:rect l="l" t="t" r="r" b="b"/>
                <a:pathLst>
                  <a:path w="885" h="1046" extrusionOk="0">
                    <a:moveTo>
                      <a:pt x="691" y="0"/>
                    </a:moveTo>
                    <a:cubicBezTo>
                      <a:pt x="691" y="0"/>
                      <a:pt x="1" y="208"/>
                      <a:pt x="132" y="1045"/>
                    </a:cubicBezTo>
                    <a:cubicBezTo>
                      <a:pt x="884" y="852"/>
                      <a:pt x="691" y="0"/>
                      <a:pt x="69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58"/>
              <p:cNvSpPr/>
              <p:nvPr/>
            </p:nvSpPr>
            <p:spPr>
              <a:xfrm>
                <a:off x="8622222" y="3273931"/>
                <a:ext cx="81747" cy="49737"/>
              </a:xfrm>
              <a:custGeom>
                <a:avLst/>
                <a:gdLst/>
                <a:ahLst/>
                <a:cxnLst/>
                <a:rect l="l" t="t" r="r" b="b"/>
                <a:pathLst>
                  <a:path w="853" h="519" extrusionOk="0">
                    <a:moveTo>
                      <a:pt x="452" y="0"/>
                    </a:moveTo>
                    <a:cubicBezTo>
                      <a:pt x="295" y="0"/>
                      <a:pt x="123" y="99"/>
                      <a:pt x="0" y="440"/>
                    </a:cubicBezTo>
                    <a:cubicBezTo>
                      <a:pt x="112" y="496"/>
                      <a:pt x="214" y="519"/>
                      <a:pt x="305" y="519"/>
                    </a:cubicBezTo>
                    <a:cubicBezTo>
                      <a:pt x="660" y="519"/>
                      <a:pt x="853" y="182"/>
                      <a:pt x="853" y="182"/>
                    </a:cubicBezTo>
                    <a:cubicBezTo>
                      <a:pt x="853" y="182"/>
                      <a:pt x="666" y="0"/>
                      <a:pt x="45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58"/>
              <p:cNvSpPr/>
              <p:nvPr/>
            </p:nvSpPr>
            <p:spPr>
              <a:xfrm>
                <a:off x="8540761" y="3057156"/>
                <a:ext cx="197133" cy="159849"/>
              </a:xfrm>
              <a:custGeom>
                <a:avLst/>
                <a:gdLst/>
                <a:ahLst/>
                <a:cxnLst/>
                <a:rect l="l" t="t" r="r" b="b"/>
                <a:pathLst>
                  <a:path w="2057" h="1668" extrusionOk="0">
                    <a:moveTo>
                      <a:pt x="1022" y="1"/>
                    </a:moveTo>
                    <a:cubicBezTo>
                      <a:pt x="440" y="1"/>
                      <a:pt x="0" y="610"/>
                      <a:pt x="287" y="1240"/>
                    </a:cubicBezTo>
                    <a:cubicBezTo>
                      <a:pt x="353" y="1383"/>
                      <a:pt x="480" y="1510"/>
                      <a:pt x="627" y="1576"/>
                    </a:cubicBezTo>
                    <a:cubicBezTo>
                      <a:pt x="761" y="1639"/>
                      <a:pt x="894" y="1668"/>
                      <a:pt x="1021" y="1668"/>
                    </a:cubicBezTo>
                    <a:cubicBezTo>
                      <a:pt x="1610" y="1668"/>
                      <a:pt x="2057" y="1056"/>
                      <a:pt x="1768" y="434"/>
                    </a:cubicBezTo>
                    <a:cubicBezTo>
                      <a:pt x="1703" y="292"/>
                      <a:pt x="1575" y="161"/>
                      <a:pt x="1429" y="99"/>
                    </a:cubicBezTo>
                    <a:cubicBezTo>
                      <a:pt x="1290" y="31"/>
                      <a:pt x="1153" y="1"/>
                      <a:pt x="1022"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58"/>
              <p:cNvSpPr/>
              <p:nvPr/>
            </p:nvSpPr>
            <p:spPr>
              <a:xfrm>
                <a:off x="8582929" y="3091944"/>
                <a:ext cx="112894" cy="90945"/>
              </a:xfrm>
              <a:custGeom>
                <a:avLst/>
                <a:gdLst/>
                <a:ahLst/>
                <a:cxnLst/>
                <a:rect l="l" t="t" r="r" b="b"/>
                <a:pathLst>
                  <a:path w="1178" h="949" extrusionOk="0">
                    <a:moveTo>
                      <a:pt x="580" y="1"/>
                    </a:moveTo>
                    <a:cubicBezTo>
                      <a:pt x="248" y="1"/>
                      <a:pt x="1" y="344"/>
                      <a:pt x="171" y="700"/>
                    </a:cubicBezTo>
                    <a:cubicBezTo>
                      <a:pt x="202" y="781"/>
                      <a:pt x="267" y="858"/>
                      <a:pt x="364" y="893"/>
                    </a:cubicBezTo>
                    <a:cubicBezTo>
                      <a:pt x="443" y="931"/>
                      <a:pt x="522" y="948"/>
                      <a:pt x="596" y="948"/>
                    </a:cubicBezTo>
                    <a:cubicBezTo>
                      <a:pt x="929" y="948"/>
                      <a:pt x="1178" y="605"/>
                      <a:pt x="1004" y="249"/>
                    </a:cubicBezTo>
                    <a:cubicBezTo>
                      <a:pt x="973" y="152"/>
                      <a:pt x="892" y="87"/>
                      <a:pt x="811" y="56"/>
                    </a:cubicBezTo>
                    <a:cubicBezTo>
                      <a:pt x="732" y="18"/>
                      <a:pt x="654" y="1"/>
                      <a:pt x="580"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58"/>
              <p:cNvSpPr/>
              <p:nvPr/>
            </p:nvSpPr>
            <p:spPr>
              <a:xfrm>
                <a:off x="8613117" y="3116286"/>
                <a:ext cx="52230" cy="41879"/>
              </a:xfrm>
              <a:custGeom>
                <a:avLst/>
                <a:gdLst/>
                <a:ahLst/>
                <a:cxnLst/>
                <a:rect l="l" t="t" r="r" b="b"/>
                <a:pathLst>
                  <a:path w="545" h="437" extrusionOk="0">
                    <a:moveTo>
                      <a:pt x="274" y="0"/>
                    </a:moveTo>
                    <a:cubicBezTo>
                      <a:pt x="116" y="0"/>
                      <a:pt x="1" y="161"/>
                      <a:pt x="80" y="334"/>
                    </a:cubicBezTo>
                    <a:cubicBezTo>
                      <a:pt x="95" y="365"/>
                      <a:pt x="130" y="396"/>
                      <a:pt x="161" y="411"/>
                    </a:cubicBezTo>
                    <a:cubicBezTo>
                      <a:pt x="199" y="429"/>
                      <a:pt x="236" y="437"/>
                      <a:pt x="272" y="437"/>
                    </a:cubicBezTo>
                    <a:cubicBezTo>
                      <a:pt x="430" y="437"/>
                      <a:pt x="544" y="277"/>
                      <a:pt x="465" y="107"/>
                    </a:cubicBezTo>
                    <a:cubicBezTo>
                      <a:pt x="450" y="76"/>
                      <a:pt x="419" y="45"/>
                      <a:pt x="384" y="26"/>
                    </a:cubicBezTo>
                    <a:cubicBezTo>
                      <a:pt x="347" y="8"/>
                      <a:pt x="309" y="0"/>
                      <a:pt x="27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58"/>
              <p:cNvSpPr/>
              <p:nvPr/>
            </p:nvSpPr>
            <p:spPr>
              <a:xfrm>
                <a:off x="8437354" y="3205794"/>
                <a:ext cx="66318" cy="171732"/>
              </a:xfrm>
              <a:custGeom>
                <a:avLst/>
                <a:gdLst/>
                <a:ahLst/>
                <a:cxnLst/>
                <a:rect l="l" t="t" r="r" b="b"/>
                <a:pathLst>
                  <a:path w="692" h="1792" extrusionOk="0">
                    <a:moveTo>
                      <a:pt x="101" y="0"/>
                    </a:moveTo>
                    <a:cubicBezTo>
                      <a:pt x="85" y="0"/>
                      <a:pt x="68" y="4"/>
                      <a:pt x="51" y="10"/>
                    </a:cubicBezTo>
                    <a:cubicBezTo>
                      <a:pt x="16" y="25"/>
                      <a:pt x="1" y="75"/>
                      <a:pt x="35" y="106"/>
                    </a:cubicBezTo>
                    <a:cubicBezTo>
                      <a:pt x="35" y="121"/>
                      <a:pt x="467" y="877"/>
                      <a:pt x="548" y="1730"/>
                    </a:cubicBezTo>
                    <a:cubicBezTo>
                      <a:pt x="548" y="1761"/>
                      <a:pt x="579" y="1792"/>
                      <a:pt x="614" y="1792"/>
                    </a:cubicBezTo>
                    <a:lnTo>
                      <a:pt x="629" y="1792"/>
                    </a:lnTo>
                    <a:cubicBezTo>
                      <a:pt x="660" y="1792"/>
                      <a:pt x="691" y="1745"/>
                      <a:pt x="691" y="1714"/>
                    </a:cubicBezTo>
                    <a:cubicBezTo>
                      <a:pt x="614" y="827"/>
                      <a:pt x="178" y="75"/>
                      <a:pt x="163" y="40"/>
                    </a:cubicBezTo>
                    <a:cubicBezTo>
                      <a:pt x="153" y="11"/>
                      <a:pt x="129" y="0"/>
                      <a:pt x="10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58"/>
              <p:cNvSpPr/>
              <p:nvPr/>
            </p:nvSpPr>
            <p:spPr>
              <a:xfrm>
                <a:off x="8303568" y="3053994"/>
                <a:ext cx="234029" cy="166174"/>
              </a:xfrm>
              <a:custGeom>
                <a:avLst/>
                <a:gdLst/>
                <a:ahLst/>
                <a:cxnLst/>
                <a:rect l="l" t="t" r="r" b="b"/>
                <a:pathLst>
                  <a:path w="2442" h="1734" extrusionOk="0">
                    <a:moveTo>
                      <a:pt x="1879" y="1"/>
                    </a:moveTo>
                    <a:lnTo>
                      <a:pt x="1447" y="645"/>
                    </a:lnTo>
                    <a:lnTo>
                      <a:pt x="772" y="97"/>
                    </a:lnTo>
                    <a:lnTo>
                      <a:pt x="772" y="903"/>
                    </a:lnTo>
                    <a:lnTo>
                      <a:pt x="0" y="934"/>
                    </a:lnTo>
                    <a:cubicBezTo>
                      <a:pt x="0" y="934"/>
                      <a:pt x="422" y="1734"/>
                      <a:pt x="1102" y="1734"/>
                    </a:cubicBezTo>
                    <a:cubicBezTo>
                      <a:pt x="1229" y="1734"/>
                      <a:pt x="1365" y="1706"/>
                      <a:pt x="1509" y="1640"/>
                    </a:cubicBezTo>
                    <a:cubicBezTo>
                      <a:pt x="2442" y="1223"/>
                      <a:pt x="1879" y="1"/>
                      <a:pt x="1879"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58"/>
              <p:cNvSpPr/>
              <p:nvPr/>
            </p:nvSpPr>
            <p:spPr>
              <a:xfrm>
                <a:off x="8401895" y="3342356"/>
                <a:ext cx="295843" cy="106182"/>
              </a:xfrm>
              <a:custGeom>
                <a:avLst/>
                <a:gdLst/>
                <a:ahLst/>
                <a:cxnLst/>
                <a:rect l="l" t="t" r="r" b="b"/>
                <a:pathLst>
                  <a:path w="3087" h="1108" extrusionOk="0">
                    <a:moveTo>
                      <a:pt x="0" y="0"/>
                    </a:moveTo>
                    <a:lnTo>
                      <a:pt x="0" y="833"/>
                    </a:lnTo>
                    <a:cubicBezTo>
                      <a:pt x="0" y="980"/>
                      <a:pt x="116" y="1107"/>
                      <a:pt x="259" y="1107"/>
                    </a:cubicBezTo>
                    <a:lnTo>
                      <a:pt x="2816" y="1107"/>
                    </a:lnTo>
                    <a:cubicBezTo>
                      <a:pt x="2974" y="1107"/>
                      <a:pt x="3086" y="980"/>
                      <a:pt x="3086" y="833"/>
                    </a:cubicBezTo>
                    <a:lnTo>
                      <a:pt x="3086"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58"/>
              <p:cNvSpPr/>
              <p:nvPr/>
            </p:nvSpPr>
            <p:spPr>
              <a:xfrm>
                <a:off x="8401895" y="3380785"/>
                <a:ext cx="295843" cy="67754"/>
              </a:xfrm>
              <a:custGeom>
                <a:avLst/>
                <a:gdLst/>
                <a:ahLst/>
                <a:cxnLst/>
                <a:rect l="l" t="t" r="r" b="b"/>
                <a:pathLst>
                  <a:path w="3087" h="707" extrusionOk="0">
                    <a:moveTo>
                      <a:pt x="0" y="0"/>
                    </a:moveTo>
                    <a:lnTo>
                      <a:pt x="0" y="706"/>
                    </a:lnTo>
                    <a:lnTo>
                      <a:pt x="3086" y="706"/>
                    </a:lnTo>
                    <a:lnTo>
                      <a:pt x="3086"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58"/>
              <p:cNvSpPr/>
              <p:nvPr/>
            </p:nvSpPr>
            <p:spPr>
              <a:xfrm>
                <a:off x="8422212" y="3354527"/>
                <a:ext cx="27792" cy="72545"/>
              </a:xfrm>
              <a:custGeom>
                <a:avLst/>
                <a:gdLst/>
                <a:ahLst/>
                <a:cxnLst/>
                <a:rect l="l" t="t" r="r" b="b"/>
                <a:pathLst>
                  <a:path w="290" h="757" extrusionOk="0">
                    <a:moveTo>
                      <a:pt x="143" y="0"/>
                    </a:moveTo>
                    <a:cubicBezTo>
                      <a:pt x="62" y="0"/>
                      <a:pt x="1" y="66"/>
                      <a:pt x="1" y="162"/>
                    </a:cubicBezTo>
                    <a:lnTo>
                      <a:pt x="1" y="594"/>
                    </a:lnTo>
                    <a:cubicBezTo>
                      <a:pt x="1" y="691"/>
                      <a:pt x="62" y="756"/>
                      <a:pt x="143" y="756"/>
                    </a:cubicBezTo>
                    <a:cubicBezTo>
                      <a:pt x="224" y="756"/>
                      <a:pt x="290" y="691"/>
                      <a:pt x="290" y="594"/>
                    </a:cubicBezTo>
                    <a:lnTo>
                      <a:pt x="290" y="162"/>
                    </a:lnTo>
                    <a:cubicBezTo>
                      <a:pt x="290" y="66"/>
                      <a:pt x="224" y="0"/>
                      <a:pt x="143"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58"/>
              <p:cNvSpPr/>
              <p:nvPr/>
            </p:nvSpPr>
            <p:spPr>
              <a:xfrm>
                <a:off x="8038486" y="3268373"/>
                <a:ext cx="166465" cy="209298"/>
              </a:xfrm>
              <a:custGeom>
                <a:avLst/>
                <a:gdLst/>
                <a:ahLst/>
                <a:cxnLst/>
                <a:rect l="l" t="t" r="r" b="b"/>
                <a:pathLst>
                  <a:path w="1737" h="2184" extrusionOk="0">
                    <a:moveTo>
                      <a:pt x="128" y="1"/>
                    </a:moveTo>
                    <a:cubicBezTo>
                      <a:pt x="67" y="1"/>
                      <a:pt x="1" y="47"/>
                      <a:pt x="1" y="128"/>
                    </a:cubicBezTo>
                    <a:lnTo>
                      <a:pt x="1" y="2057"/>
                    </a:lnTo>
                    <a:cubicBezTo>
                      <a:pt x="1" y="2122"/>
                      <a:pt x="67" y="2184"/>
                      <a:pt x="128" y="2184"/>
                    </a:cubicBezTo>
                    <a:lnTo>
                      <a:pt x="1609" y="2184"/>
                    </a:lnTo>
                    <a:cubicBezTo>
                      <a:pt x="1690" y="2184"/>
                      <a:pt x="1737" y="2122"/>
                      <a:pt x="1737" y="2057"/>
                    </a:cubicBezTo>
                    <a:lnTo>
                      <a:pt x="1737" y="128"/>
                    </a:lnTo>
                    <a:cubicBezTo>
                      <a:pt x="1737" y="47"/>
                      <a:pt x="1690" y="1"/>
                      <a:pt x="1609"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58"/>
              <p:cNvSpPr/>
              <p:nvPr/>
            </p:nvSpPr>
            <p:spPr>
              <a:xfrm>
                <a:off x="8112471" y="3197456"/>
                <a:ext cx="24821" cy="132441"/>
              </a:xfrm>
              <a:custGeom>
                <a:avLst/>
                <a:gdLst/>
                <a:ahLst/>
                <a:cxnLst/>
                <a:rect l="l" t="t" r="r" b="b"/>
                <a:pathLst>
                  <a:path w="259" h="1382" extrusionOk="0">
                    <a:moveTo>
                      <a:pt x="193" y="0"/>
                    </a:moveTo>
                    <a:cubicBezTo>
                      <a:pt x="162" y="0"/>
                      <a:pt x="112" y="16"/>
                      <a:pt x="112" y="66"/>
                    </a:cubicBezTo>
                    <a:cubicBezTo>
                      <a:pt x="97" y="81"/>
                      <a:pt x="0" y="610"/>
                      <a:pt x="16" y="1319"/>
                    </a:cubicBezTo>
                    <a:cubicBezTo>
                      <a:pt x="31" y="1350"/>
                      <a:pt x="66" y="1381"/>
                      <a:pt x="97" y="1381"/>
                    </a:cubicBezTo>
                    <a:cubicBezTo>
                      <a:pt x="147" y="1381"/>
                      <a:pt x="178" y="1350"/>
                      <a:pt x="178" y="1300"/>
                    </a:cubicBezTo>
                    <a:cubicBezTo>
                      <a:pt x="147" y="625"/>
                      <a:pt x="259" y="97"/>
                      <a:pt x="259" y="97"/>
                    </a:cubicBezTo>
                    <a:cubicBezTo>
                      <a:pt x="259" y="46"/>
                      <a:pt x="243" y="16"/>
                      <a:pt x="19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58"/>
              <p:cNvSpPr/>
              <p:nvPr/>
            </p:nvSpPr>
            <p:spPr>
              <a:xfrm>
                <a:off x="8043374" y="3141969"/>
                <a:ext cx="99860" cy="106182"/>
              </a:xfrm>
              <a:custGeom>
                <a:avLst/>
                <a:gdLst/>
                <a:ahLst/>
                <a:cxnLst/>
                <a:rect l="l" t="t" r="r" b="b"/>
                <a:pathLst>
                  <a:path w="1042" h="1108" extrusionOk="0">
                    <a:moveTo>
                      <a:pt x="255" y="1"/>
                    </a:moveTo>
                    <a:cubicBezTo>
                      <a:pt x="255" y="1"/>
                      <a:pt x="0" y="676"/>
                      <a:pt x="721" y="1108"/>
                    </a:cubicBezTo>
                    <a:cubicBezTo>
                      <a:pt x="1041" y="386"/>
                      <a:pt x="255" y="1"/>
                      <a:pt x="2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58"/>
              <p:cNvSpPr/>
              <p:nvPr/>
            </p:nvSpPr>
            <p:spPr>
              <a:xfrm>
                <a:off x="8126463" y="3190173"/>
                <a:ext cx="95547" cy="66604"/>
              </a:xfrm>
              <a:custGeom>
                <a:avLst/>
                <a:gdLst/>
                <a:ahLst/>
                <a:cxnLst/>
                <a:rect l="l" t="t" r="r" b="b"/>
                <a:pathLst>
                  <a:path w="997" h="695" extrusionOk="0">
                    <a:moveTo>
                      <a:pt x="871" y="1"/>
                    </a:moveTo>
                    <a:cubicBezTo>
                      <a:pt x="654" y="1"/>
                      <a:pt x="214" y="78"/>
                      <a:pt x="1" y="670"/>
                    </a:cubicBezTo>
                    <a:cubicBezTo>
                      <a:pt x="73" y="687"/>
                      <a:pt x="140" y="695"/>
                      <a:pt x="203" y="695"/>
                    </a:cubicBezTo>
                    <a:cubicBezTo>
                      <a:pt x="797" y="695"/>
                      <a:pt x="996" y="11"/>
                      <a:pt x="996" y="11"/>
                    </a:cubicBezTo>
                    <a:cubicBezTo>
                      <a:pt x="996" y="11"/>
                      <a:pt x="947" y="1"/>
                      <a:pt x="87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58"/>
              <p:cNvSpPr/>
              <p:nvPr/>
            </p:nvSpPr>
            <p:spPr>
              <a:xfrm>
                <a:off x="8058516" y="3288402"/>
                <a:ext cx="126502" cy="167899"/>
              </a:xfrm>
              <a:custGeom>
                <a:avLst/>
                <a:gdLst/>
                <a:ahLst/>
                <a:cxnLst/>
                <a:rect l="l" t="t" r="r" b="b"/>
                <a:pathLst>
                  <a:path w="1320" h="1752" extrusionOk="0">
                    <a:moveTo>
                      <a:pt x="147" y="0"/>
                    </a:moveTo>
                    <a:cubicBezTo>
                      <a:pt x="66" y="0"/>
                      <a:pt x="0" y="62"/>
                      <a:pt x="0" y="143"/>
                    </a:cubicBezTo>
                    <a:lnTo>
                      <a:pt x="0" y="1605"/>
                    </a:lnTo>
                    <a:cubicBezTo>
                      <a:pt x="0" y="1686"/>
                      <a:pt x="66" y="1751"/>
                      <a:pt x="147" y="1751"/>
                    </a:cubicBezTo>
                    <a:lnTo>
                      <a:pt x="1173" y="1751"/>
                    </a:lnTo>
                    <a:cubicBezTo>
                      <a:pt x="1254" y="1751"/>
                      <a:pt x="1319" y="1686"/>
                      <a:pt x="1319" y="1605"/>
                    </a:cubicBezTo>
                    <a:lnTo>
                      <a:pt x="1319" y="143"/>
                    </a:lnTo>
                    <a:cubicBezTo>
                      <a:pt x="1319" y="62"/>
                      <a:pt x="1254" y="0"/>
                      <a:pt x="1173"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58"/>
              <p:cNvSpPr/>
              <p:nvPr/>
            </p:nvSpPr>
            <p:spPr>
              <a:xfrm>
                <a:off x="8058516" y="3408481"/>
                <a:ext cx="126502" cy="47820"/>
              </a:xfrm>
              <a:custGeom>
                <a:avLst/>
                <a:gdLst/>
                <a:ahLst/>
                <a:cxnLst/>
                <a:rect l="l" t="t" r="r" b="b"/>
                <a:pathLst>
                  <a:path w="1320" h="499" extrusionOk="0">
                    <a:moveTo>
                      <a:pt x="0" y="1"/>
                    </a:moveTo>
                    <a:lnTo>
                      <a:pt x="0" y="352"/>
                    </a:lnTo>
                    <a:cubicBezTo>
                      <a:pt x="0" y="433"/>
                      <a:pt x="66" y="498"/>
                      <a:pt x="147" y="498"/>
                    </a:cubicBezTo>
                    <a:lnTo>
                      <a:pt x="1173" y="498"/>
                    </a:lnTo>
                    <a:cubicBezTo>
                      <a:pt x="1254" y="498"/>
                      <a:pt x="1319" y="433"/>
                      <a:pt x="1319" y="352"/>
                    </a:cubicBezTo>
                    <a:lnTo>
                      <a:pt x="1319" y="82"/>
                    </a:lnTo>
                    <a:cubicBezTo>
                      <a:pt x="1157" y="143"/>
                      <a:pt x="980" y="178"/>
                      <a:pt x="806" y="178"/>
                    </a:cubicBezTo>
                    <a:cubicBezTo>
                      <a:pt x="517" y="178"/>
                      <a:pt x="228" y="97"/>
                      <a:pt x="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58"/>
              <p:cNvSpPr/>
              <p:nvPr/>
            </p:nvSpPr>
            <p:spPr>
              <a:xfrm>
                <a:off x="8132405" y="3375993"/>
                <a:ext cx="32680" cy="26354"/>
              </a:xfrm>
              <a:custGeom>
                <a:avLst/>
                <a:gdLst/>
                <a:ahLst/>
                <a:cxnLst/>
                <a:rect l="l" t="t" r="r" b="b"/>
                <a:pathLst>
                  <a:path w="341" h="275" extrusionOk="0">
                    <a:moveTo>
                      <a:pt x="178" y="0"/>
                    </a:moveTo>
                    <a:cubicBezTo>
                      <a:pt x="82" y="0"/>
                      <a:pt x="1" y="112"/>
                      <a:pt x="51" y="208"/>
                    </a:cubicBezTo>
                    <a:cubicBezTo>
                      <a:pt x="66" y="228"/>
                      <a:pt x="82" y="259"/>
                      <a:pt x="112" y="274"/>
                    </a:cubicBezTo>
                    <a:lnTo>
                      <a:pt x="178" y="274"/>
                    </a:lnTo>
                    <a:cubicBezTo>
                      <a:pt x="259" y="274"/>
                      <a:pt x="340" y="178"/>
                      <a:pt x="290" y="81"/>
                    </a:cubicBezTo>
                    <a:cubicBezTo>
                      <a:pt x="274" y="50"/>
                      <a:pt x="259" y="35"/>
                      <a:pt x="228" y="16"/>
                    </a:cubicBezTo>
                    <a:cubicBezTo>
                      <a:pt x="209" y="16"/>
                      <a:pt x="193" y="0"/>
                      <a:pt x="178"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58"/>
              <p:cNvSpPr/>
              <p:nvPr/>
            </p:nvSpPr>
            <p:spPr>
              <a:xfrm>
                <a:off x="8077012" y="3353089"/>
                <a:ext cx="40347" cy="32200"/>
              </a:xfrm>
              <a:custGeom>
                <a:avLst/>
                <a:gdLst/>
                <a:ahLst/>
                <a:cxnLst/>
                <a:rect l="l" t="t" r="r" b="b"/>
                <a:pathLst>
                  <a:path w="421" h="336" extrusionOk="0">
                    <a:moveTo>
                      <a:pt x="208" y="0"/>
                    </a:moveTo>
                    <a:cubicBezTo>
                      <a:pt x="97" y="0"/>
                      <a:pt x="0" y="143"/>
                      <a:pt x="81" y="255"/>
                    </a:cubicBezTo>
                    <a:cubicBezTo>
                      <a:pt x="81" y="289"/>
                      <a:pt x="97" y="305"/>
                      <a:pt x="112" y="305"/>
                    </a:cubicBezTo>
                    <a:cubicBezTo>
                      <a:pt x="147" y="320"/>
                      <a:pt x="177" y="336"/>
                      <a:pt x="208" y="336"/>
                    </a:cubicBezTo>
                    <a:cubicBezTo>
                      <a:pt x="339" y="336"/>
                      <a:pt x="420" y="208"/>
                      <a:pt x="355" y="81"/>
                    </a:cubicBezTo>
                    <a:cubicBezTo>
                      <a:pt x="339" y="62"/>
                      <a:pt x="324" y="46"/>
                      <a:pt x="305" y="31"/>
                    </a:cubicBezTo>
                    <a:cubicBezTo>
                      <a:pt x="274" y="15"/>
                      <a:pt x="243" y="0"/>
                      <a:pt x="208"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58"/>
              <p:cNvSpPr/>
              <p:nvPr/>
            </p:nvSpPr>
            <p:spPr>
              <a:xfrm>
                <a:off x="8067716" y="3308335"/>
                <a:ext cx="27792" cy="95449"/>
              </a:xfrm>
              <a:custGeom>
                <a:avLst/>
                <a:gdLst/>
                <a:ahLst/>
                <a:cxnLst/>
                <a:rect l="l" t="t" r="r" b="b"/>
                <a:pathLst>
                  <a:path w="290" h="996" extrusionOk="0">
                    <a:moveTo>
                      <a:pt x="147" y="0"/>
                    </a:moveTo>
                    <a:cubicBezTo>
                      <a:pt x="66" y="0"/>
                      <a:pt x="1" y="66"/>
                      <a:pt x="1" y="162"/>
                    </a:cubicBezTo>
                    <a:lnTo>
                      <a:pt x="1" y="853"/>
                    </a:lnTo>
                    <a:cubicBezTo>
                      <a:pt x="1" y="934"/>
                      <a:pt x="66" y="995"/>
                      <a:pt x="147" y="995"/>
                    </a:cubicBezTo>
                    <a:cubicBezTo>
                      <a:pt x="228" y="995"/>
                      <a:pt x="290" y="934"/>
                      <a:pt x="290" y="853"/>
                    </a:cubicBezTo>
                    <a:lnTo>
                      <a:pt x="290" y="162"/>
                    </a:lnTo>
                    <a:cubicBezTo>
                      <a:pt x="290" y="66"/>
                      <a:pt x="228" y="0"/>
                      <a:pt x="147"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58"/>
              <p:cNvSpPr/>
              <p:nvPr/>
            </p:nvSpPr>
            <p:spPr>
              <a:xfrm>
                <a:off x="8132405" y="3334593"/>
                <a:ext cx="26355" cy="18592"/>
              </a:xfrm>
              <a:custGeom>
                <a:avLst/>
                <a:gdLst/>
                <a:ahLst/>
                <a:cxnLst/>
                <a:rect l="l" t="t" r="r" b="b"/>
                <a:pathLst>
                  <a:path w="275" h="194" extrusionOk="0">
                    <a:moveTo>
                      <a:pt x="147" y="0"/>
                    </a:moveTo>
                    <a:cubicBezTo>
                      <a:pt x="66" y="0"/>
                      <a:pt x="1" y="81"/>
                      <a:pt x="51" y="158"/>
                    </a:cubicBezTo>
                    <a:cubicBezTo>
                      <a:pt x="66" y="158"/>
                      <a:pt x="66" y="178"/>
                      <a:pt x="82" y="178"/>
                    </a:cubicBezTo>
                    <a:cubicBezTo>
                      <a:pt x="97" y="193"/>
                      <a:pt x="112" y="193"/>
                      <a:pt x="147" y="193"/>
                    </a:cubicBezTo>
                    <a:cubicBezTo>
                      <a:pt x="209" y="193"/>
                      <a:pt x="274" y="112"/>
                      <a:pt x="228" y="31"/>
                    </a:cubicBezTo>
                    <a:cubicBezTo>
                      <a:pt x="228" y="31"/>
                      <a:pt x="209" y="16"/>
                      <a:pt x="193" y="16"/>
                    </a:cubicBezTo>
                    <a:cubicBezTo>
                      <a:pt x="178" y="0"/>
                      <a:pt x="163" y="0"/>
                      <a:pt x="14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8" name="Google Shape;4268;p58"/>
            <p:cNvGrpSpPr/>
            <p:nvPr/>
          </p:nvGrpSpPr>
          <p:grpSpPr>
            <a:xfrm>
              <a:off x="9236315" y="1971302"/>
              <a:ext cx="1159936" cy="208824"/>
              <a:chOff x="5997971" y="2910579"/>
              <a:chExt cx="886259" cy="159542"/>
            </a:xfrm>
          </p:grpSpPr>
          <p:sp>
            <p:nvSpPr>
              <p:cNvPr id="4269" name="Google Shape;4269;p58"/>
              <p:cNvSpPr/>
              <p:nvPr/>
            </p:nvSpPr>
            <p:spPr>
              <a:xfrm>
                <a:off x="6024726" y="2966795"/>
                <a:ext cx="826886" cy="40259"/>
              </a:xfrm>
              <a:custGeom>
                <a:avLst/>
                <a:gdLst/>
                <a:ahLst/>
                <a:cxnLst/>
                <a:rect l="l" t="t" r="r" b="b"/>
                <a:pathLst>
                  <a:path w="29330" h="1428" extrusionOk="0">
                    <a:moveTo>
                      <a:pt x="0" y="0"/>
                    </a:moveTo>
                    <a:lnTo>
                      <a:pt x="0" y="579"/>
                    </a:lnTo>
                    <a:cubicBezTo>
                      <a:pt x="0" y="1042"/>
                      <a:pt x="386" y="1427"/>
                      <a:pt x="868" y="1427"/>
                    </a:cubicBezTo>
                    <a:lnTo>
                      <a:pt x="3198" y="1427"/>
                    </a:lnTo>
                    <a:lnTo>
                      <a:pt x="3198" y="0"/>
                    </a:lnTo>
                    <a:close/>
                    <a:moveTo>
                      <a:pt x="5674" y="0"/>
                    </a:moveTo>
                    <a:lnTo>
                      <a:pt x="5674" y="899"/>
                    </a:lnTo>
                    <a:lnTo>
                      <a:pt x="5674" y="1427"/>
                    </a:lnTo>
                    <a:lnTo>
                      <a:pt x="23864" y="1427"/>
                    </a:lnTo>
                    <a:lnTo>
                      <a:pt x="23864" y="0"/>
                    </a:lnTo>
                    <a:close/>
                    <a:moveTo>
                      <a:pt x="26325" y="0"/>
                    </a:moveTo>
                    <a:lnTo>
                      <a:pt x="26325" y="899"/>
                    </a:lnTo>
                    <a:lnTo>
                      <a:pt x="26325" y="1427"/>
                    </a:lnTo>
                    <a:lnTo>
                      <a:pt x="28477" y="1427"/>
                    </a:lnTo>
                    <a:cubicBezTo>
                      <a:pt x="28959" y="1427"/>
                      <a:pt x="29329" y="1042"/>
                      <a:pt x="29329" y="579"/>
                    </a:cubicBezTo>
                    <a:lnTo>
                      <a:pt x="29329" y="0"/>
                    </a:lnTo>
                    <a:close/>
                  </a:path>
                </a:pathLst>
              </a:cu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58"/>
              <p:cNvSpPr/>
              <p:nvPr/>
            </p:nvSpPr>
            <p:spPr>
              <a:xfrm>
                <a:off x="6114858" y="2965386"/>
                <a:ext cx="69861" cy="104735"/>
              </a:xfrm>
              <a:custGeom>
                <a:avLst/>
                <a:gdLst/>
                <a:ahLst/>
                <a:cxnLst/>
                <a:rect l="l" t="t" r="r" b="b"/>
                <a:pathLst>
                  <a:path w="2478" h="3715" extrusionOk="0">
                    <a:moveTo>
                      <a:pt x="1" y="0"/>
                    </a:moveTo>
                    <a:lnTo>
                      <a:pt x="1" y="3086"/>
                    </a:lnTo>
                    <a:cubicBezTo>
                      <a:pt x="1" y="3441"/>
                      <a:pt x="275" y="3715"/>
                      <a:pt x="630" y="3715"/>
                    </a:cubicBezTo>
                    <a:lnTo>
                      <a:pt x="1833" y="3715"/>
                    </a:lnTo>
                    <a:cubicBezTo>
                      <a:pt x="2188" y="3715"/>
                      <a:pt x="2477" y="3441"/>
                      <a:pt x="2477" y="3086"/>
                    </a:cubicBezTo>
                    <a:lnTo>
                      <a:pt x="2477"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58"/>
              <p:cNvSpPr/>
              <p:nvPr/>
            </p:nvSpPr>
            <p:spPr>
              <a:xfrm>
                <a:off x="6114858" y="2966795"/>
                <a:ext cx="69861" cy="25373"/>
              </a:xfrm>
              <a:custGeom>
                <a:avLst/>
                <a:gdLst/>
                <a:ahLst/>
                <a:cxnLst/>
                <a:rect l="l" t="t" r="r" b="b"/>
                <a:pathLst>
                  <a:path w="2478" h="900" extrusionOk="0">
                    <a:moveTo>
                      <a:pt x="1" y="0"/>
                    </a:moveTo>
                    <a:lnTo>
                      <a:pt x="1" y="899"/>
                    </a:lnTo>
                    <a:lnTo>
                      <a:pt x="2477" y="899"/>
                    </a:lnTo>
                    <a:lnTo>
                      <a:pt x="2477"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58"/>
              <p:cNvSpPr/>
              <p:nvPr/>
            </p:nvSpPr>
            <p:spPr>
              <a:xfrm>
                <a:off x="6697489" y="2965386"/>
                <a:ext cx="69410" cy="104735"/>
              </a:xfrm>
              <a:custGeom>
                <a:avLst/>
                <a:gdLst/>
                <a:ahLst/>
                <a:cxnLst/>
                <a:rect l="l" t="t" r="r" b="b"/>
                <a:pathLst>
                  <a:path w="2462" h="3715" extrusionOk="0">
                    <a:moveTo>
                      <a:pt x="1" y="0"/>
                    </a:moveTo>
                    <a:lnTo>
                      <a:pt x="1" y="3086"/>
                    </a:lnTo>
                    <a:cubicBezTo>
                      <a:pt x="1" y="3441"/>
                      <a:pt x="275" y="3715"/>
                      <a:pt x="630" y="3715"/>
                    </a:cubicBezTo>
                    <a:lnTo>
                      <a:pt x="1833" y="3715"/>
                    </a:lnTo>
                    <a:cubicBezTo>
                      <a:pt x="2188" y="3715"/>
                      <a:pt x="2462" y="3441"/>
                      <a:pt x="2462" y="3086"/>
                    </a:cubicBezTo>
                    <a:lnTo>
                      <a:pt x="2462"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58"/>
              <p:cNvSpPr/>
              <p:nvPr/>
            </p:nvSpPr>
            <p:spPr>
              <a:xfrm>
                <a:off x="6697489" y="2966795"/>
                <a:ext cx="69410" cy="25373"/>
              </a:xfrm>
              <a:custGeom>
                <a:avLst/>
                <a:gdLst/>
                <a:ahLst/>
                <a:cxnLst/>
                <a:rect l="l" t="t" r="r" b="b"/>
                <a:pathLst>
                  <a:path w="2462" h="900" extrusionOk="0">
                    <a:moveTo>
                      <a:pt x="1" y="0"/>
                    </a:moveTo>
                    <a:lnTo>
                      <a:pt x="1" y="899"/>
                    </a:lnTo>
                    <a:lnTo>
                      <a:pt x="2462" y="899"/>
                    </a:lnTo>
                    <a:lnTo>
                      <a:pt x="2462"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58"/>
              <p:cNvSpPr/>
              <p:nvPr/>
            </p:nvSpPr>
            <p:spPr>
              <a:xfrm>
                <a:off x="5997971" y="2910579"/>
                <a:ext cx="886259" cy="56244"/>
              </a:xfrm>
              <a:custGeom>
                <a:avLst/>
                <a:gdLst/>
                <a:ahLst/>
                <a:cxnLst/>
                <a:rect l="l" t="t" r="r" b="b"/>
                <a:pathLst>
                  <a:path w="31436" h="1995" extrusionOk="0">
                    <a:moveTo>
                      <a:pt x="980" y="0"/>
                    </a:moveTo>
                    <a:cubicBezTo>
                      <a:pt x="706" y="0"/>
                      <a:pt x="467" y="112"/>
                      <a:pt x="290" y="290"/>
                    </a:cubicBezTo>
                    <a:cubicBezTo>
                      <a:pt x="112" y="467"/>
                      <a:pt x="1" y="722"/>
                      <a:pt x="1" y="995"/>
                    </a:cubicBezTo>
                    <a:lnTo>
                      <a:pt x="1" y="1142"/>
                    </a:lnTo>
                    <a:cubicBezTo>
                      <a:pt x="82" y="1624"/>
                      <a:pt x="483" y="1994"/>
                      <a:pt x="980" y="1994"/>
                    </a:cubicBezTo>
                    <a:lnTo>
                      <a:pt x="30440" y="1994"/>
                    </a:lnTo>
                    <a:cubicBezTo>
                      <a:pt x="30714" y="1994"/>
                      <a:pt x="30953" y="1879"/>
                      <a:pt x="31131" y="1705"/>
                    </a:cubicBezTo>
                    <a:cubicBezTo>
                      <a:pt x="31293" y="1558"/>
                      <a:pt x="31389" y="1366"/>
                      <a:pt x="31420" y="1142"/>
                    </a:cubicBezTo>
                    <a:cubicBezTo>
                      <a:pt x="31420" y="1092"/>
                      <a:pt x="31435" y="1046"/>
                      <a:pt x="31435" y="995"/>
                    </a:cubicBezTo>
                    <a:cubicBezTo>
                      <a:pt x="31435" y="452"/>
                      <a:pt x="30984" y="0"/>
                      <a:pt x="3044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58"/>
              <p:cNvSpPr/>
              <p:nvPr/>
            </p:nvSpPr>
            <p:spPr>
              <a:xfrm>
                <a:off x="5997971" y="2942747"/>
                <a:ext cx="885837" cy="24076"/>
              </a:xfrm>
              <a:custGeom>
                <a:avLst/>
                <a:gdLst/>
                <a:ahLst/>
                <a:cxnLst/>
                <a:rect l="l" t="t" r="r" b="b"/>
                <a:pathLst>
                  <a:path w="31421" h="854" extrusionOk="0">
                    <a:moveTo>
                      <a:pt x="1" y="1"/>
                    </a:moveTo>
                    <a:cubicBezTo>
                      <a:pt x="82" y="483"/>
                      <a:pt x="483" y="853"/>
                      <a:pt x="980" y="853"/>
                    </a:cubicBezTo>
                    <a:lnTo>
                      <a:pt x="30440" y="853"/>
                    </a:lnTo>
                    <a:cubicBezTo>
                      <a:pt x="30714" y="853"/>
                      <a:pt x="30953" y="738"/>
                      <a:pt x="31131" y="564"/>
                    </a:cubicBezTo>
                    <a:cubicBezTo>
                      <a:pt x="31293" y="417"/>
                      <a:pt x="31389" y="225"/>
                      <a:pt x="31420" y="1"/>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 name="TextBox 11">
            <a:extLst>
              <a:ext uri="{FF2B5EF4-FFF2-40B4-BE49-F238E27FC236}">
                <a16:creationId xmlns:a16="http://schemas.microsoft.com/office/drawing/2014/main" id="{86634C7A-6A05-CD7E-7BEE-AFDF229013BE}"/>
              </a:ext>
            </a:extLst>
          </p:cNvPr>
          <p:cNvSpPr txBox="1"/>
          <p:nvPr/>
        </p:nvSpPr>
        <p:spPr>
          <a:xfrm>
            <a:off x="141888" y="97866"/>
            <a:ext cx="8896521" cy="2790508"/>
          </a:xfrm>
          <a:prstGeom prst="rect">
            <a:avLst/>
          </a:prstGeom>
          <a:noFill/>
        </p:spPr>
        <p:txBody>
          <a:bodyPr wrap="square" rtlCol="0">
            <a:spAutoFit/>
          </a:bodyPr>
          <a:lstStyle/>
          <a:p>
            <a:pPr marL="285750" marR="0" indent="-285750" algn="just">
              <a:lnSpc>
                <a:spcPct val="150000"/>
              </a:lnSpc>
              <a:spcBef>
                <a:spcPts val="0"/>
              </a:spcBef>
              <a:spcAft>
                <a:spcPts val="1000"/>
              </a:spcAft>
              <a:buFont typeface="Wingdings" panose="05000000000000000000" pitchFamily="2" charset="2"/>
              <a:buChar char="q"/>
            </a:pPr>
            <a:r>
              <a:rPr lang="en-US" sz="1800">
                <a:effectLst/>
                <a:latin typeface="Times New Roman" panose="02020603050405020304" pitchFamily="18" charset="0"/>
                <a:ea typeface="Times New Roman" panose="02020603050405020304" pitchFamily="18" charset="0"/>
              </a:rPr>
              <a:t> </a:t>
            </a:r>
            <a:r>
              <a:rPr lang="en-US" sz="1800">
                <a:effectLst/>
                <a:latin typeface="+mj-lt"/>
                <a:ea typeface="Times New Roman" panose="02020603050405020304" pitchFamily="18" charset="0"/>
              </a:rPr>
              <a:t>Nếu cây bị ngập úng:  </a:t>
            </a:r>
            <a:endParaRPr lang="en-US" sz="1800">
              <a:effectLst/>
              <a:latin typeface="+mj-lt"/>
              <a:ea typeface="Calibri" panose="020F0502020204030204" pitchFamily="34" charset="0"/>
            </a:endParaRPr>
          </a:p>
          <a:p>
            <a:pPr marL="342900" marR="0" lvl="0" indent="-342900" algn="just">
              <a:lnSpc>
                <a:spcPct val="150000"/>
              </a:lnSpc>
              <a:spcBef>
                <a:spcPts val="0"/>
              </a:spcBef>
              <a:spcAft>
                <a:spcPts val="10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Oxygen trong không khí không thể khuếch tán vào đất, rễ cây không thể lấy oxygen để thực hiện quá trình hô hấp.</a:t>
            </a:r>
            <a:endParaRPr lang="en-US" sz="1800">
              <a:effectLst/>
              <a:latin typeface="+mj-lt"/>
              <a:ea typeface="Noto Sans Symbols"/>
              <a:cs typeface="Noto Sans Symbols"/>
            </a:endParaRPr>
          </a:p>
          <a:p>
            <a:pPr marL="342900" marR="0" lvl="0" indent="-342900" algn="just">
              <a:lnSpc>
                <a:spcPct val="150000"/>
              </a:lnSpc>
              <a:spcBef>
                <a:spcPts val="0"/>
              </a:spcBef>
              <a:spcAft>
                <a:spcPts val="10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Tình trạng ngập úng kéo dài sẽ gây ra hiện tượng hô hấp kị khí, sinh ra các chất độc hại đối với tế bào lông hút: các lông hút trên rễ bị chết, rễ bị thối hỏng, không còn lấy được nước và các chất dinh dưỡng cho cây, làm cây bị chết.</a:t>
            </a:r>
            <a:endParaRPr lang="en-US" sz="1800">
              <a:effectLst/>
              <a:latin typeface="+mj-lt"/>
              <a:ea typeface="Noto Sans Symbols"/>
              <a:cs typeface="Noto Sans Symbols"/>
            </a:endParaRPr>
          </a:p>
        </p:txBody>
      </p:sp>
      <p:pic>
        <p:nvPicPr>
          <p:cNvPr id="14" name="Picture 13">
            <a:extLst>
              <a:ext uri="{FF2B5EF4-FFF2-40B4-BE49-F238E27FC236}">
                <a16:creationId xmlns:a16="http://schemas.microsoft.com/office/drawing/2014/main" id="{86AF404F-058A-A525-2D49-D2FE537004FD}"/>
              </a:ext>
            </a:extLst>
          </p:cNvPr>
          <p:cNvPicPr>
            <a:picLocks noChangeAspect="1"/>
          </p:cNvPicPr>
          <p:nvPr/>
        </p:nvPicPr>
        <p:blipFill rotWithShape="1">
          <a:blip r:embed="rId3"/>
          <a:srcRect l="21089" t="31756" r="37943" b="19797"/>
          <a:stretch/>
        </p:blipFill>
        <p:spPr>
          <a:xfrm>
            <a:off x="3143790" y="2831843"/>
            <a:ext cx="2576390" cy="17138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out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out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out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anim calcmode="lin" valueType="num">
                                      <p:cBhvr>
                                        <p:cTn id="23" dur="750" fill="hold"/>
                                        <p:tgtEl>
                                          <p:spTgt spid="14"/>
                                        </p:tgtEl>
                                        <p:attrNameLst>
                                          <p:attrName>ppt_x</p:attrName>
                                        </p:attrNameLst>
                                      </p:cBhvr>
                                      <p:tavLst>
                                        <p:tav tm="0">
                                          <p:val>
                                            <p:strVal val="#ppt_x"/>
                                          </p:val>
                                        </p:tav>
                                        <p:tav tm="100000">
                                          <p:val>
                                            <p:strVal val="#ppt_x"/>
                                          </p:val>
                                        </p:tav>
                                      </p:tavLst>
                                    </p:anim>
                                    <p:anim calcmode="lin" valueType="num">
                                      <p:cBhvr>
                                        <p:cTn id="24"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87"/>
        <p:cNvGrpSpPr/>
        <p:nvPr/>
      </p:nvGrpSpPr>
      <p:grpSpPr>
        <a:xfrm>
          <a:off x="0" y="0"/>
          <a:ext cx="0" cy="0"/>
          <a:chOff x="0" y="0"/>
          <a:chExt cx="0" cy="0"/>
        </a:xfrm>
      </p:grpSpPr>
      <p:grpSp>
        <p:nvGrpSpPr>
          <p:cNvPr id="4404" name="Google Shape;4404;p60"/>
          <p:cNvGrpSpPr/>
          <p:nvPr/>
        </p:nvGrpSpPr>
        <p:grpSpPr>
          <a:xfrm>
            <a:off x="8280607" y="291478"/>
            <a:ext cx="720101" cy="1257145"/>
            <a:chOff x="2460121" y="2155719"/>
            <a:chExt cx="270704" cy="472593"/>
          </a:xfrm>
        </p:grpSpPr>
        <p:sp>
          <p:nvSpPr>
            <p:cNvPr id="4405" name="Google Shape;4405;p60"/>
            <p:cNvSpPr/>
            <p:nvPr/>
          </p:nvSpPr>
          <p:spPr>
            <a:xfrm>
              <a:off x="2548167" y="2167898"/>
              <a:ext cx="94755" cy="217167"/>
            </a:xfrm>
            <a:custGeom>
              <a:avLst/>
              <a:gdLst/>
              <a:ahLst/>
              <a:cxnLst/>
              <a:rect l="l" t="t" r="r" b="b"/>
              <a:pathLst>
                <a:path w="3361" h="7703" extrusionOk="0">
                  <a:moveTo>
                    <a:pt x="1488" y="0"/>
                  </a:moveTo>
                  <a:cubicBezTo>
                    <a:pt x="1480" y="0"/>
                    <a:pt x="1472" y="1"/>
                    <a:pt x="1463" y="3"/>
                  </a:cubicBezTo>
                  <a:cubicBezTo>
                    <a:pt x="1417" y="3"/>
                    <a:pt x="1366" y="34"/>
                    <a:pt x="1366" y="84"/>
                  </a:cubicBezTo>
                  <a:lnTo>
                    <a:pt x="1" y="7683"/>
                  </a:lnTo>
                  <a:lnTo>
                    <a:pt x="67" y="7702"/>
                  </a:lnTo>
                  <a:lnTo>
                    <a:pt x="1432" y="100"/>
                  </a:lnTo>
                  <a:cubicBezTo>
                    <a:pt x="1432" y="84"/>
                    <a:pt x="1447" y="65"/>
                    <a:pt x="1463" y="65"/>
                  </a:cubicBezTo>
                  <a:cubicBezTo>
                    <a:pt x="1478" y="65"/>
                    <a:pt x="1498" y="84"/>
                    <a:pt x="1513" y="100"/>
                  </a:cubicBezTo>
                  <a:lnTo>
                    <a:pt x="3279" y="7702"/>
                  </a:lnTo>
                  <a:lnTo>
                    <a:pt x="3360" y="7683"/>
                  </a:lnTo>
                  <a:lnTo>
                    <a:pt x="1575" y="84"/>
                  </a:lnTo>
                  <a:cubicBezTo>
                    <a:pt x="1575" y="41"/>
                    <a:pt x="1540" y="0"/>
                    <a:pt x="1488"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60"/>
            <p:cNvSpPr/>
            <p:nvPr/>
          </p:nvSpPr>
          <p:spPr>
            <a:xfrm>
              <a:off x="2570721" y="2155719"/>
              <a:ext cx="37440" cy="29940"/>
            </a:xfrm>
            <a:custGeom>
              <a:avLst/>
              <a:gdLst/>
              <a:ahLst/>
              <a:cxnLst/>
              <a:rect l="l" t="t" r="r" b="b"/>
              <a:pathLst>
                <a:path w="1328" h="1062" extrusionOk="0">
                  <a:moveTo>
                    <a:pt x="671" y="0"/>
                  </a:moveTo>
                  <a:cubicBezTo>
                    <a:pt x="586" y="0"/>
                    <a:pt x="497" y="20"/>
                    <a:pt x="408" y="65"/>
                  </a:cubicBezTo>
                  <a:cubicBezTo>
                    <a:pt x="312" y="96"/>
                    <a:pt x="231" y="177"/>
                    <a:pt x="196" y="273"/>
                  </a:cubicBezTo>
                  <a:cubicBezTo>
                    <a:pt x="1" y="668"/>
                    <a:pt x="287" y="1062"/>
                    <a:pt x="662" y="1062"/>
                  </a:cubicBezTo>
                  <a:cubicBezTo>
                    <a:pt x="745" y="1062"/>
                    <a:pt x="833" y="1042"/>
                    <a:pt x="921" y="999"/>
                  </a:cubicBezTo>
                  <a:cubicBezTo>
                    <a:pt x="1018" y="948"/>
                    <a:pt x="1083" y="883"/>
                    <a:pt x="1129" y="786"/>
                  </a:cubicBezTo>
                  <a:cubicBezTo>
                    <a:pt x="1328" y="393"/>
                    <a:pt x="1044" y="0"/>
                    <a:pt x="671"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60"/>
            <p:cNvSpPr/>
            <p:nvPr/>
          </p:nvSpPr>
          <p:spPr>
            <a:xfrm>
              <a:off x="2582167" y="2164966"/>
              <a:ext cx="14463" cy="11474"/>
            </a:xfrm>
            <a:custGeom>
              <a:avLst/>
              <a:gdLst/>
              <a:ahLst/>
              <a:cxnLst/>
              <a:rect l="l" t="t" r="r" b="b"/>
              <a:pathLst>
                <a:path w="513" h="407" extrusionOk="0">
                  <a:moveTo>
                    <a:pt x="258" y="1"/>
                  </a:moveTo>
                  <a:cubicBezTo>
                    <a:pt x="226" y="1"/>
                    <a:pt x="193" y="9"/>
                    <a:pt x="160" y="26"/>
                  </a:cubicBezTo>
                  <a:cubicBezTo>
                    <a:pt x="130" y="42"/>
                    <a:pt x="99" y="73"/>
                    <a:pt x="79" y="107"/>
                  </a:cubicBezTo>
                  <a:cubicBezTo>
                    <a:pt x="1" y="252"/>
                    <a:pt x="104" y="407"/>
                    <a:pt x="250" y="407"/>
                  </a:cubicBezTo>
                  <a:cubicBezTo>
                    <a:pt x="283" y="407"/>
                    <a:pt x="318" y="399"/>
                    <a:pt x="353" y="381"/>
                  </a:cubicBezTo>
                  <a:cubicBezTo>
                    <a:pt x="388" y="362"/>
                    <a:pt x="419" y="331"/>
                    <a:pt x="434" y="300"/>
                  </a:cubicBezTo>
                  <a:cubicBezTo>
                    <a:pt x="513" y="156"/>
                    <a:pt x="399" y="1"/>
                    <a:pt x="258"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60"/>
            <p:cNvSpPr/>
            <p:nvPr/>
          </p:nvSpPr>
          <p:spPr>
            <a:xfrm>
              <a:off x="2550028" y="2366431"/>
              <a:ext cx="90611" cy="90611"/>
            </a:xfrm>
            <a:custGeom>
              <a:avLst/>
              <a:gdLst/>
              <a:ahLst/>
              <a:cxnLst/>
              <a:rect l="l" t="t" r="r" b="b"/>
              <a:pathLst>
                <a:path w="3214" h="3214" extrusionOk="0">
                  <a:moveTo>
                    <a:pt x="1" y="1"/>
                  </a:moveTo>
                  <a:lnTo>
                    <a:pt x="1" y="3213"/>
                  </a:lnTo>
                  <a:lnTo>
                    <a:pt x="3213" y="3213"/>
                  </a:lnTo>
                  <a:lnTo>
                    <a:pt x="3213" y="1"/>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60"/>
            <p:cNvSpPr/>
            <p:nvPr/>
          </p:nvSpPr>
          <p:spPr>
            <a:xfrm>
              <a:off x="2460121" y="2411850"/>
              <a:ext cx="270704" cy="216462"/>
            </a:xfrm>
            <a:custGeom>
              <a:avLst/>
              <a:gdLst/>
              <a:ahLst/>
              <a:cxnLst/>
              <a:rect l="l" t="t" r="r" b="b"/>
              <a:pathLst>
                <a:path w="9602" h="7678" extrusionOk="0">
                  <a:moveTo>
                    <a:pt x="4807" y="1"/>
                  </a:moveTo>
                  <a:cubicBezTo>
                    <a:pt x="2073" y="1"/>
                    <a:pt x="1" y="2858"/>
                    <a:pt x="1419" y="5749"/>
                  </a:cubicBezTo>
                  <a:cubicBezTo>
                    <a:pt x="1743" y="6377"/>
                    <a:pt x="2256" y="6906"/>
                    <a:pt x="2885" y="7211"/>
                  </a:cubicBezTo>
                  <a:cubicBezTo>
                    <a:pt x="3537" y="7533"/>
                    <a:pt x="4188" y="7677"/>
                    <a:pt x="4804" y="7677"/>
                  </a:cubicBezTo>
                  <a:cubicBezTo>
                    <a:pt x="7539" y="7677"/>
                    <a:pt x="9601" y="4822"/>
                    <a:pt x="8169" y="1923"/>
                  </a:cubicBezTo>
                  <a:cubicBezTo>
                    <a:pt x="7864" y="1298"/>
                    <a:pt x="7351" y="785"/>
                    <a:pt x="6707" y="461"/>
                  </a:cubicBezTo>
                  <a:cubicBezTo>
                    <a:pt x="6062" y="144"/>
                    <a:pt x="5418" y="1"/>
                    <a:pt x="4807"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60"/>
            <p:cNvSpPr/>
            <p:nvPr/>
          </p:nvSpPr>
          <p:spPr>
            <a:xfrm>
              <a:off x="2573512" y="2272436"/>
              <a:ext cx="93430" cy="228106"/>
            </a:xfrm>
            <a:custGeom>
              <a:avLst/>
              <a:gdLst/>
              <a:ahLst/>
              <a:cxnLst/>
              <a:rect l="l" t="t" r="r" b="b"/>
              <a:pathLst>
                <a:path w="3314" h="8091" extrusionOk="0">
                  <a:moveTo>
                    <a:pt x="3181" y="0"/>
                  </a:moveTo>
                  <a:cubicBezTo>
                    <a:pt x="3167" y="0"/>
                    <a:pt x="3152" y="2"/>
                    <a:pt x="3136" y="6"/>
                  </a:cubicBezTo>
                  <a:cubicBezTo>
                    <a:pt x="1736" y="650"/>
                    <a:pt x="869" y="2224"/>
                    <a:pt x="614" y="4604"/>
                  </a:cubicBezTo>
                  <a:cubicBezTo>
                    <a:pt x="437" y="6370"/>
                    <a:pt x="660" y="7978"/>
                    <a:pt x="660" y="7994"/>
                  </a:cubicBezTo>
                  <a:cubicBezTo>
                    <a:pt x="676" y="8059"/>
                    <a:pt x="726" y="8090"/>
                    <a:pt x="772" y="8090"/>
                  </a:cubicBezTo>
                  <a:lnTo>
                    <a:pt x="791" y="8090"/>
                  </a:lnTo>
                  <a:cubicBezTo>
                    <a:pt x="853" y="8090"/>
                    <a:pt x="903" y="8025"/>
                    <a:pt x="888" y="7963"/>
                  </a:cubicBezTo>
                  <a:cubicBezTo>
                    <a:pt x="888" y="7897"/>
                    <a:pt x="1" y="1680"/>
                    <a:pt x="3233" y="214"/>
                  </a:cubicBezTo>
                  <a:cubicBezTo>
                    <a:pt x="3279" y="183"/>
                    <a:pt x="3314" y="118"/>
                    <a:pt x="3279" y="71"/>
                  </a:cubicBezTo>
                  <a:cubicBezTo>
                    <a:pt x="3267" y="21"/>
                    <a:pt x="3228" y="0"/>
                    <a:pt x="318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60"/>
            <p:cNvSpPr/>
            <p:nvPr/>
          </p:nvSpPr>
          <p:spPr>
            <a:xfrm>
              <a:off x="2532745" y="2320308"/>
              <a:ext cx="60360" cy="180235"/>
            </a:xfrm>
            <a:custGeom>
              <a:avLst/>
              <a:gdLst/>
              <a:ahLst/>
              <a:cxnLst/>
              <a:rect l="l" t="t" r="r" b="b"/>
              <a:pathLst>
                <a:path w="2141" h="6393" extrusionOk="0">
                  <a:moveTo>
                    <a:pt x="126" y="0"/>
                  </a:moveTo>
                  <a:cubicBezTo>
                    <a:pt x="82" y="0"/>
                    <a:pt x="42" y="26"/>
                    <a:pt x="20" y="59"/>
                  </a:cubicBezTo>
                  <a:cubicBezTo>
                    <a:pt x="0" y="125"/>
                    <a:pt x="20" y="190"/>
                    <a:pt x="81" y="221"/>
                  </a:cubicBezTo>
                  <a:cubicBezTo>
                    <a:pt x="2141" y="1201"/>
                    <a:pt x="1273" y="6215"/>
                    <a:pt x="1273" y="6265"/>
                  </a:cubicBezTo>
                  <a:cubicBezTo>
                    <a:pt x="1254" y="6327"/>
                    <a:pt x="1304" y="6392"/>
                    <a:pt x="1350" y="6392"/>
                  </a:cubicBezTo>
                  <a:lnTo>
                    <a:pt x="1385" y="6392"/>
                  </a:lnTo>
                  <a:cubicBezTo>
                    <a:pt x="1431" y="6392"/>
                    <a:pt x="1481" y="6361"/>
                    <a:pt x="1481" y="6311"/>
                  </a:cubicBezTo>
                  <a:cubicBezTo>
                    <a:pt x="1497" y="6296"/>
                    <a:pt x="1721" y="4996"/>
                    <a:pt x="1674" y="3580"/>
                  </a:cubicBezTo>
                  <a:cubicBezTo>
                    <a:pt x="1624" y="1667"/>
                    <a:pt x="1111" y="464"/>
                    <a:pt x="178" y="13"/>
                  </a:cubicBezTo>
                  <a:cubicBezTo>
                    <a:pt x="160" y="4"/>
                    <a:pt x="143" y="0"/>
                    <a:pt x="12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60"/>
            <p:cNvSpPr/>
            <p:nvPr/>
          </p:nvSpPr>
          <p:spPr>
            <a:xfrm>
              <a:off x="2494234" y="2265416"/>
              <a:ext cx="13194" cy="23513"/>
            </a:xfrm>
            <a:custGeom>
              <a:avLst/>
              <a:gdLst/>
              <a:ahLst/>
              <a:cxnLst/>
              <a:rect l="l" t="t" r="r" b="b"/>
              <a:pathLst>
                <a:path w="468" h="834" extrusionOk="0">
                  <a:moveTo>
                    <a:pt x="66" y="0"/>
                  </a:moveTo>
                  <a:lnTo>
                    <a:pt x="1" y="31"/>
                  </a:lnTo>
                  <a:lnTo>
                    <a:pt x="402" y="833"/>
                  </a:lnTo>
                  <a:lnTo>
                    <a:pt x="468" y="803"/>
                  </a:lnTo>
                  <a:lnTo>
                    <a:pt x="66"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60"/>
            <p:cNvSpPr/>
            <p:nvPr/>
          </p:nvSpPr>
          <p:spPr>
            <a:xfrm>
              <a:off x="2477065" y="2272155"/>
              <a:ext cx="26332" cy="29066"/>
            </a:xfrm>
            <a:custGeom>
              <a:avLst/>
              <a:gdLst/>
              <a:ahLst/>
              <a:cxnLst/>
              <a:rect l="l" t="t" r="r" b="b"/>
              <a:pathLst>
                <a:path w="934" h="1031" extrusionOk="0">
                  <a:moveTo>
                    <a:pt x="97" y="0"/>
                  </a:moveTo>
                  <a:lnTo>
                    <a:pt x="31" y="51"/>
                  </a:lnTo>
                  <a:lnTo>
                    <a:pt x="722" y="899"/>
                  </a:lnTo>
                  <a:lnTo>
                    <a:pt x="16" y="706"/>
                  </a:lnTo>
                  <a:lnTo>
                    <a:pt x="0" y="772"/>
                  </a:lnTo>
                  <a:lnTo>
                    <a:pt x="934" y="1030"/>
                  </a:lnTo>
                  <a:lnTo>
                    <a:pt x="97"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60"/>
            <p:cNvSpPr/>
            <p:nvPr/>
          </p:nvSpPr>
          <p:spPr>
            <a:xfrm>
              <a:off x="2497927" y="2320928"/>
              <a:ext cx="44854" cy="28249"/>
            </a:xfrm>
            <a:custGeom>
              <a:avLst/>
              <a:gdLst/>
              <a:ahLst/>
              <a:cxnLst/>
              <a:rect l="l" t="t" r="r" b="b"/>
              <a:pathLst>
                <a:path w="1591" h="1002" extrusionOk="0">
                  <a:moveTo>
                    <a:pt x="1246" y="0"/>
                  </a:moveTo>
                  <a:cubicBezTo>
                    <a:pt x="880" y="0"/>
                    <a:pt x="0" y="92"/>
                    <a:pt x="321" y="1001"/>
                  </a:cubicBezTo>
                  <a:cubicBezTo>
                    <a:pt x="1590" y="874"/>
                    <a:pt x="1397" y="6"/>
                    <a:pt x="1397" y="6"/>
                  </a:cubicBezTo>
                  <a:cubicBezTo>
                    <a:pt x="1397" y="6"/>
                    <a:pt x="1338" y="0"/>
                    <a:pt x="124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60"/>
            <p:cNvSpPr/>
            <p:nvPr/>
          </p:nvSpPr>
          <p:spPr>
            <a:xfrm>
              <a:off x="2523724" y="2283460"/>
              <a:ext cx="45785" cy="41781"/>
            </a:xfrm>
            <a:custGeom>
              <a:avLst/>
              <a:gdLst/>
              <a:ahLst/>
              <a:cxnLst/>
              <a:rect l="l" t="t" r="r" b="b"/>
              <a:pathLst>
                <a:path w="1624" h="1482" extrusionOk="0">
                  <a:moveTo>
                    <a:pt x="1015" y="1"/>
                  </a:moveTo>
                  <a:lnTo>
                    <a:pt x="1015" y="1"/>
                  </a:lnTo>
                  <a:cubicBezTo>
                    <a:pt x="0" y="807"/>
                    <a:pt x="513" y="1482"/>
                    <a:pt x="513" y="1482"/>
                  </a:cubicBezTo>
                  <a:cubicBezTo>
                    <a:pt x="513" y="1482"/>
                    <a:pt x="1624" y="1061"/>
                    <a:pt x="1015"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60"/>
            <p:cNvSpPr/>
            <p:nvPr/>
          </p:nvSpPr>
          <p:spPr>
            <a:xfrm>
              <a:off x="2484790" y="2275199"/>
              <a:ext cx="50267" cy="48745"/>
            </a:xfrm>
            <a:custGeom>
              <a:avLst/>
              <a:gdLst/>
              <a:ahLst/>
              <a:cxnLst/>
              <a:rect l="l" t="t" r="r" b="b"/>
              <a:pathLst>
                <a:path w="1783" h="1729" extrusionOk="0">
                  <a:moveTo>
                    <a:pt x="1140" y="0"/>
                  </a:moveTo>
                  <a:cubicBezTo>
                    <a:pt x="872" y="0"/>
                    <a:pt x="569" y="158"/>
                    <a:pt x="351" y="440"/>
                  </a:cubicBezTo>
                  <a:cubicBezTo>
                    <a:pt x="31" y="841"/>
                    <a:pt x="0" y="1370"/>
                    <a:pt x="305" y="1613"/>
                  </a:cubicBezTo>
                  <a:cubicBezTo>
                    <a:pt x="400" y="1691"/>
                    <a:pt x="519" y="1729"/>
                    <a:pt x="648" y="1729"/>
                  </a:cubicBezTo>
                  <a:cubicBezTo>
                    <a:pt x="913" y="1729"/>
                    <a:pt x="1219" y="1572"/>
                    <a:pt x="1447" y="1293"/>
                  </a:cubicBezTo>
                  <a:cubicBezTo>
                    <a:pt x="1767" y="872"/>
                    <a:pt x="1782" y="344"/>
                    <a:pt x="1493" y="116"/>
                  </a:cubicBezTo>
                  <a:cubicBezTo>
                    <a:pt x="1393" y="38"/>
                    <a:pt x="1271" y="0"/>
                    <a:pt x="1140"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60"/>
            <p:cNvSpPr/>
            <p:nvPr/>
          </p:nvSpPr>
          <p:spPr>
            <a:xfrm>
              <a:off x="2483803" y="2268997"/>
              <a:ext cx="72990" cy="68339"/>
            </a:xfrm>
            <a:custGeom>
              <a:avLst/>
              <a:gdLst/>
              <a:ahLst/>
              <a:cxnLst/>
              <a:rect l="l" t="t" r="r" b="b"/>
              <a:pathLst>
                <a:path w="2589" h="2424" extrusionOk="0">
                  <a:moveTo>
                    <a:pt x="1543" y="1"/>
                  </a:moveTo>
                  <a:cubicBezTo>
                    <a:pt x="1304" y="371"/>
                    <a:pt x="1432" y="676"/>
                    <a:pt x="1432" y="676"/>
                  </a:cubicBezTo>
                  <a:cubicBezTo>
                    <a:pt x="1432" y="676"/>
                    <a:pt x="1013" y="407"/>
                    <a:pt x="535" y="407"/>
                  </a:cubicBezTo>
                  <a:cubicBezTo>
                    <a:pt x="429" y="407"/>
                    <a:pt x="320" y="420"/>
                    <a:pt x="213" y="452"/>
                  </a:cubicBezTo>
                  <a:cubicBezTo>
                    <a:pt x="213" y="1158"/>
                    <a:pt x="660" y="1624"/>
                    <a:pt x="660" y="1624"/>
                  </a:cubicBezTo>
                  <a:cubicBezTo>
                    <a:pt x="660" y="1624"/>
                    <a:pt x="213" y="1705"/>
                    <a:pt x="1" y="1898"/>
                  </a:cubicBezTo>
                  <a:cubicBezTo>
                    <a:pt x="155" y="2196"/>
                    <a:pt x="586" y="2423"/>
                    <a:pt x="1044" y="2423"/>
                  </a:cubicBezTo>
                  <a:cubicBezTo>
                    <a:pt x="1399" y="2423"/>
                    <a:pt x="1771" y="2288"/>
                    <a:pt x="2045" y="1945"/>
                  </a:cubicBezTo>
                  <a:cubicBezTo>
                    <a:pt x="2589" y="1270"/>
                    <a:pt x="2203" y="224"/>
                    <a:pt x="154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60"/>
            <p:cNvSpPr/>
            <p:nvPr/>
          </p:nvSpPr>
          <p:spPr>
            <a:xfrm>
              <a:off x="2472723" y="2289042"/>
              <a:ext cx="9134" cy="7950"/>
            </a:xfrm>
            <a:custGeom>
              <a:avLst/>
              <a:gdLst/>
              <a:ahLst/>
              <a:cxnLst/>
              <a:rect l="l" t="t" r="r" b="b"/>
              <a:pathLst>
                <a:path w="324" h="282" extrusionOk="0">
                  <a:moveTo>
                    <a:pt x="166" y="0"/>
                  </a:moveTo>
                  <a:cubicBezTo>
                    <a:pt x="73" y="0"/>
                    <a:pt x="0" y="97"/>
                    <a:pt x="43" y="204"/>
                  </a:cubicBezTo>
                  <a:cubicBezTo>
                    <a:pt x="58" y="223"/>
                    <a:pt x="73" y="254"/>
                    <a:pt x="104" y="269"/>
                  </a:cubicBezTo>
                  <a:cubicBezTo>
                    <a:pt x="123" y="278"/>
                    <a:pt x="142" y="281"/>
                    <a:pt x="160" y="281"/>
                  </a:cubicBezTo>
                  <a:cubicBezTo>
                    <a:pt x="252" y="281"/>
                    <a:pt x="324" y="183"/>
                    <a:pt x="282" y="76"/>
                  </a:cubicBezTo>
                  <a:cubicBezTo>
                    <a:pt x="266" y="61"/>
                    <a:pt x="251" y="30"/>
                    <a:pt x="220" y="11"/>
                  </a:cubicBezTo>
                  <a:cubicBezTo>
                    <a:pt x="202" y="4"/>
                    <a:pt x="184" y="0"/>
                    <a:pt x="16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60"/>
            <p:cNvSpPr/>
            <p:nvPr/>
          </p:nvSpPr>
          <p:spPr>
            <a:xfrm>
              <a:off x="2472047" y="2267503"/>
              <a:ext cx="13250" cy="10685"/>
            </a:xfrm>
            <a:custGeom>
              <a:avLst/>
              <a:gdLst/>
              <a:ahLst/>
              <a:cxnLst/>
              <a:rect l="l" t="t" r="r" b="b"/>
              <a:pathLst>
                <a:path w="470" h="379" extrusionOk="0">
                  <a:moveTo>
                    <a:pt x="233" y="1"/>
                  </a:moveTo>
                  <a:cubicBezTo>
                    <a:pt x="106" y="1"/>
                    <a:pt x="1" y="133"/>
                    <a:pt x="67" y="277"/>
                  </a:cubicBezTo>
                  <a:cubicBezTo>
                    <a:pt x="82" y="312"/>
                    <a:pt x="113" y="343"/>
                    <a:pt x="148" y="358"/>
                  </a:cubicBezTo>
                  <a:cubicBezTo>
                    <a:pt x="178" y="372"/>
                    <a:pt x="207" y="379"/>
                    <a:pt x="235" y="379"/>
                  </a:cubicBezTo>
                  <a:cubicBezTo>
                    <a:pt x="370" y="379"/>
                    <a:pt x="469" y="234"/>
                    <a:pt x="402" y="100"/>
                  </a:cubicBezTo>
                  <a:cubicBezTo>
                    <a:pt x="387" y="69"/>
                    <a:pt x="356" y="38"/>
                    <a:pt x="321" y="23"/>
                  </a:cubicBezTo>
                  <a:cubicBezTo>
                    <a:pt x="292" y="8"/>
                    <a:pt x="262" y="1"/>
                    <a:pt x="23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60"/>
            <p:cNvSpPr/>
            <p:nvPr/>
          </p:nvSpPr>
          <p:spPr>
            <a:xfrm>
              <a:off x="2489244" y="2261103"/>
              <a:ext cx="11756" cy="9191"/>
            </a:xfrm>
            <a:custGeom>
              <a:avLst/>
              <a:gdLst/>
              <a:ahLst/>
              <a:cxnLst/>
              <a:rect l="l" t="t" r="r" b="b"/>
              <a:pathLst>
                <a:path w="417" h="326" extrusionOk="0">
                  <a:moveTo>
                    <a:pt x="210" y="1"/>
                  </a:moveTo>
                  <a:cubicBezTo>
                    <a:pt x="95" y="1"/>
                    <a:pt x="0" y="130"/>
                    <a:pt x="66" y="250"/>
                  </a:cubicBezTo>
                  <a:cubicBezTo>
                    <a:pt x="81" y="281"/>
                    <a:pt x="97" y="281"/>
                    <a:pt x="116" y="296"/>
                  </a:cubicBezTo>
                  <a:cubicBezTo>
                    <a:pt x="149" y="316"/>
                    <a:pt x="182" y="325"/>
                    <a:pt x="213" y="325"/>
                  </a:cubicBezTo>
                  <a:cubicBezTo>
                    <a:pt x="331" y="325"/>
                    <a:pt x="416" y="197"/>
                    <a:pt x="340" y="72"/>
                  </a:cubicBezTo>
                  <a:cubicBezTo>
                    <a:pt x="324" y="57"/>
                    <a:pt x="309" y="38"/>
                    <a:pt x="290" y="22"/>
                  </a:cubicBezTo>
                  <a:cubicBezTo>
                    <a:pt x="263" y="7"/>
                    <a:pt x="236" y="1"/>
                    <a:pt x="210"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60"/>
            <p:cNvSpPr/>
            <p:nvPr/>
          </p:nvSpPr>
          <p:spPr>
            <a:xfrm>
              <a:off x="2691386" y="2235955"/>
              <a:ext cx="23513" cy="13617"/>
            </a:xfrm>
            <a:custGeom>
              <a:avLst/>
              <a:gdLst/>
              <a:ahLst/>
              <a:cxnLst/>
              <a:rect l="l" t="t" r="r" b="b"/>
              <a:pathLst>
                <a:path w="834" h="483" extrusionOk="0">
                  <a:moveTo>
                    <a:pt x="803" y="0"/>
                  </a:moveTo>
                  <a:lnTo>
                    <a:pt x="1" y="417"/>
                  </a:lnTo>
                  <a:lnTo>
                    <a:pt x="32" y="482"/>
                  </a:lnTo>
                  <a:lnTo>
                    <a:pt x="834" y="81"/>
                  </a:lnTo>
                  <a:lnTo>
                    <a:pt x="803"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60"/>
            <p:cNvSpPr/>
            <p:nvPr/>
          </p:nvSpPr>
          <p:spPr>
            <a:xfrm>
              <a:off x="2678671" y="2218645"/>
              <a:ext cx="29489" cy="26783"/>
            </a:xfrm>
            <a:custGeom>
              <a:avLst/>
              <a:gdLst/>
              <a:ahLst/>
              <a:cxnLst/>
              <a:rect l="l" t="t" r="r" b="b"/>
              <a:pathLst>
                <a:path w="1046" h="950" extrusionOk="0">
                  <a:moveTo>
                    <a:pt x="259" y="1"/>
                  </a:moveTo>
                  <a:lnTo>
                    <a:pt x="0" y="950"/>
                  </a:lnTo>
                  <a:lnTo>
                    <a:pt x="1046" y="97"/>
                  </a:lnTo>
                  <a:lnTo>
                    <a:pt x="996" y="51"/>
                  </a:lnTo>
                  <a:lnTo>
                    <a:pt x="128" y="741"/>
                  </a:lnTo>
                  <a:lnTo>
                    <a:pt x="128" y="741"/>
                  </a:lnTo>
                  <a:lnTo>
                    <a:pt x="340" y="36"/>
                  </a:lnTo>
                  <a:lnTo>
                    <a:pt x="259"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60"/>
            <p:cNvSpPr/>
            <p:nvPr/>
          </p:nvSpPr>
          <p:spPr>
            <a:xfrm>
              <a:off x="2630602" y="2246443"/>
              <a:ext cx="31378" cy="32872"/>
            </a:xfrm>
            <a:custGeom>
              <a:avLst/>
              <a:gdLst/>
              <a:ahLst/>
              <a:cxnLst/>
              <a:rect l="l" t="t" r="r" b="b"/>
              <a:pathLst>
                <a:path w="1113" h="1166" extrusionOk="0">
                  <a:moveTo>
                    <a:pt x="338" y="0"/>
                  </a:moveTo>
                  <a:cubicBezTo>
                    <a:pt x="241" y="0"/>
                    <a:pt x="129" y="19"/>
                    <a:pt x="1" y="60"/>
                  </a:cubicBezTo>
                  <a:cubicBezTo>
                    <a:pt x="102" y="1051"/>
                    <a:pt x="639" y="1166"/>
                    <a:pt x="881" y="1166"/>
                  </a:cubicBezTo>
                  <a:cubicBezTo>
                    <a:pt x="954" y="1166"/>
                    <a:pt x="1000" y="1155"/>
                    <a:pt x="1000" y="1155"/>
                  </a:cubicBezTo>
                  <a:cubicBezTo>
                    <a:pt x="1000" y="1155"/>
                    <a:pt x="1112" y="0"/>
                    <a:pt x="338"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60"/>
            <p:cNvSpPr/>
            <p:nvPr/>
          </p:nvSpPr>
          <p:spPr>
            <a:xfrm>
              <a:off x="2654651" y="2276271"/>
              <a:ext cx="41217" cy="23033"/>
            </a:xfrm>
            <a:custGeom>
              <a:avLst/>
              <a:gdLst/>
              <a:ahLst/>
              <a:cxnLst/>
              <a:rect l="l" t="t" r="r" b="b"/>
              <a:pathLst>
                <a:path w="1462" h="817" extrusionOk="0">
                  <a:moveTo>
                    <a:pt x="436" y="0"/>
                  </a:moveTo>
                  <a:cubicBezTo>
                    <a:pt x="169" y="0"/>
                    <a:pt x="0" y="128"/>
                    <a:pt x="0" y="128"/>
                  </a:cubicBezTo>
                  <a:cubicBezTo>
                    <a:pt x="0" y="128"/>
                    <a:pt x="249" y="816"/>
                    <a:pt x="875" y="816"/>
                  </a:cubicBezTo>
                  <a:cubicBezTo>
                    <a:pt x="1043" y="816"/>
                    <a:pt x="1237" y="767"/>
                    <a:pt x="1462" y="641"/>
                  </a:cubicBezTo>
                  <a:cubicBezTo>
                    <a:pt x="1068" y="128"/>
                    <a:pt x="703" y="0"/>
                    <a:pt x="43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60"/>
            <p:cNvSpPr/>
            <p:nvPr/>
          </p:nvSpPr>
          <p:spPr>
            <a:xfrm>
              <a:off x="2652903" y="2229076"/>
              <a:ext cx="55257" cy="45559"/>
            </a:xfrm>
            <a:custGeom>
              <a:avLst/>
              <a:gdLst/>
              <a:ahLst/>
              <a:cxnLst/>
              <a:rect l="l" t="t" r="r" b="b"/>
              <a:pathLst>
                <a:path w="1960" h="1616" extrusionOk="0">
                  <a:moveTo>
                    <a:pt x="701" y="1"/>
                  </a:moveTo>
                  <a:cubicBezTo>
                    <a:pt x="507" y="1"/>
                    <a:pt x="334" y="69"/>
                    <a:pt x="224" y="209"/>
                  </a:cubicBezTo>
                  <a:cubicBezTo>
                    <a:pt x="0" y="499"/>
                    <a:pt x="128" y="1015"/>
                    <a:pt x="544" y="1351"/>
                  </a:cubicBezTo>
                  <a:cubicBezTo>
                    <a:pt x="771" y="1526"/>
                    <a:pt x="1024" y="1615"/>
                    <a:pt x="1248" y="1615"/>
                  </a:cubicBezTo>
                  <a:cubicBezTo>
                    <a:pt x="1438" y="1615"/>
                    <a:pt x="1607" y="1550"/>
                    <a:pt x="1717" y="1417"/>
                  </a:cubicBezTo>
                  <a:cubicBezTo>
                    <a:pt x="1960" y="1112"/>
                    <a:pt x="1832" y="595"/>
                    <a:pt x="1412" y="275"/>
                  </a:cubicBezTo>
                  <a:cubicBezTo>
                    <a:pt x="1187" y="94"/>
                    <a:pt x="929" y="1"/>
                    <a:pt x="701"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60"/>
            <p:cNvSpPr/>
            <p:nvPr/>
          </p:nvSpPr>
          <p:spPr>
            <a:xfrm>
              <a:off x="2633873" y="2225496"/>
              <a:ext cx="77022" cy="65012"/>
            </a:xfrm>
            <a:custGeom>
              <a:avLst/>
              <a:gdLst/>
              <a:ahLst/>
              <a:cxnLst/>
              <a:rect l="l" t="t" r="r" b="b"/>
              <a:pathLst>
                <a:path w="2732" h="2306" extrusionOk="0">
                  <a:moveTo>
                    <a:pt x="833" y="1"/>
                  </a:moveTo>
                  <a:cubicBezTo>
                    <a:pt x="305" y="275"/>
                    <a:pt x="0" y="1416"/>
                    <a:pt x="787" y="2041"/>
                  </a:cubicBezTo>
                  <a:cubicBezTo>
                    <a:pt x="1014" y="2225"/>
                    <a:pt x="1283" y="2306"/>
                    <a:pt x="1548" y="2306"/>
                  </a:cubicBezTo>
                  <a:cubicBezTo>
                    <a:pt x="2072" y="2306"/>
                    <a:pt x="2583" y="1992"/>
                    <a:pt x="2731" y="1544"/>
                  </a:cubicBezTo>
                  <a:cubicBezTo>
                    <a:pt x="2546" y="1432"/>
                    <a:pt x="2377" y="1404"/>
                    <a:pt x="2255" y="1404"/>
                  </a:cubicBezTo>
                  <a:cubicBezTo>
                    <a:pt x="2132" y="1404"/>
                    <a:pt x="2056" y="1432"/>
                    <a:pt x="2056" y="1432"/>
                  </a:cubicBezTo>
                  <a:cubicBezTo>
                    <a:pt x="2056" y="1432"/>
                    <a:pt x="2457" y="818"/>
                    <a:pt x="2295" y="209"/>
                  </a:cubicBezTo>
                  <a:cubicBezTo>
                    <a:pt x="1589" y="209"/>
                    <a:pt x="1123" y="676"/>
                    <a:pt x="1123" y="676"/>
                  </a:cubicBezTo>
                  <a:cubicBezTo>
                    <a:pt x="1123" y="676"/>
                    <a:pt x="1026" y="209"/>
                    <a:pt x="83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60"/>
            <p:cNvSpPr/>
            <p:nvPr/>
          </p:nvSpPr>
          <p:spPr>
            <a:xfrm>
              <a:off x="2682533" y="2215205"/>
              <a:ext cx="9473" cy="7668"/>
            </a:xfrm>
            <a:custGeom>
              <a:avLst/>
              <a:gdLst/>
              <a:ahLst/>
              <a:cxnLst/>
              <a:rect l="l" t="t" r="r" b="b"/>
              <a:pathLst>
                <a:path w="336" h="272" extrusionOk="0">
                  <a:moveTo>
                    <a:pt x="160" y="0"/>
                  </a:moveTo>
                  <a:cubicBezTo>
                    <a:pt x="142" y="0"/>
                    <a:pt x="124" y="4"/>
                    <a:pt x="106" y="11"/>
                  </a:cubicBezTo>
                  <a:cubicBezTo>
                    <a:pt x="72" y="26"/>
                    <a:pt x="56" y="46"/>
                    <a:pt x="41" y="77"/>
                  </a:cubicBezTo>
                  <a:cubicBezTo>
                    <a:pt x="0" y="179"/>
                    <a:pt x="68" y="271"/>
                    <a:pt x="154" y="271"/>
                  </a:cubicBezTo>
                  <a:cubicBezTo>
                    <a:pt x="174" y="271"/>
                    <a:pt x="196" y="266"/>
                    <a:pt x="218" y="254"/>
                  </a:cubicBezTo>
                  <a:cubicBezTo>
                    <a:pt x="249" y="254"/>
                    <a:pt x="265" y="219"/>
                    <a:pt x="280" y="204"/>
                  </a:cubicBezTo>
                  <a:cubicBezTo>
                    <a:pt x="335" y="97"/>
                    <a:pt x="254" y="0"/>
                    <a:pt x="160"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60"/>
            <p:cNvSpPr/>
            <p:nvPr/>
          </p:nvSpPr>
          <p:spPr>
            <a:xfrm>
              <a:off x="2700802" y="2215403"/>
              <a:ext cx="13279" cy="10713"/>
            </a:xfrm>
            <a:custGeom>
              <a:avLst/>
              <a:gdLst/>
              <a:ahLst/>
              <a:cxnLst/>
              <a:rect l="l" t="t" r="r" b="b"/>
              <a:pathLst>
                <a:path w="471" h="380" extrusionOk="0">
                  <a:moveTo>
                    <a:pt x="229" y="0"/>
                  </a:moveTo>
                  <a:cubicBezTo>
                    <a:pt x="203" y="0"/>
                    <a:pt x="176" y="6"/>
                    <a:pt x="149" y="19"/>
                  </a:cubicBezTo>
                  <a:cubicBezTo>
                    <a:pt x="114" y="39"/>
                    <a:pt x="83" y="70"/>
                    <a:pt x="68" y="100"/>
                  </a:cubicBezTo>
                  <a:cubicBezTo>
                    <a:pt x="1" y="234"/>
                    <a:pt x="100" y="379"/>
                    <a:pt x="237" y="379"/>
                  </a:cubicBezTo>
                  <a:cubicBezTo>
                    <a:pt x="266" y="379"/>
                    <a:pt x="296" y="373"/>
                    <a:pt x="326" y="359"/>
                  </a:cubicBezTo>
                  <a:cubicBezTo>
                    <a:pt x="357" y="343"/>
                    <a:pt x="388" y="309"/>
                    <a:pt x="403" y="278"/>
                  </a:cubicBezTo>
                  <a:cubicBezTo>
                    <a:pt x="471" y="143"/>
                    <a:pt x="359" y="0"/>
                    <a:pt x="229"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60"/>
            <p:cNvSpPr/>
            <p:nvPr/>
          </p:nvSpPr>
          <p:spPr>
            <a:xfrm>
              <a:off x="2708555" y="2232600"/>
              <a:ext cx="11841" cy="8937"/>
            </a:xfrm>
            <a:custGeom>
              <a:avLst/>
              <a:gdLst/>
              <a:ahLst/>
              <a:cxnLst/>
              <a:rect l="l" t="t" r="r" b="b"/>
              <a:pathLst>
                <a:path w="420" h="317" extrusionOk="0">
                  <a:moveTo>
                    <a:pt x="201" y="1"/>
                  </a:moveTo>
                  <a:cubicBezTo>
                    <a:pt x="173" y="1"/>
                    <a:pt x="143" y="8"/>
                    <a:pt x="113" y="23"/>
                  </a:cubicBezTo>
                  <a:cubicBezTo>
                    <a:pt x="98" y="38"/>
                    <a:pt x="82" y="53"/>
                    <a:pt x="67" y="69"/>
                  </a:cubicBezTo>
                  <a:cubicBezTo>
                    <a:pt x="0" y="189"/>
                    <a:pt x="97" y="317"/>
                    <a:pt x="212" y="317"/>
                  </a:cubicBezTo>
                  <a:cubicBezTo>
                    <a:pt x="238" y="317"/>
                    <a:pt x="265" y="310"/>
                    <a:pt x="290" y="296"/>
                  </a:cubicBezTo>
                  <a:lnTo>
                    <a:pt x="341" y="246"/>
                  </a:lnTo>
                  <a:cubicBezTo>
                    <a:pt x="419" y="130"/>
                    <a:pt x="326" y="1"/>
                    <a:pt x="201"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60"/>
            <p:cNvSpPr/>
            <p:nvPr/>
          </p:nvSpPr>
          <p:spPr>
            <a:xfrm>
              <a:off x="2573089" y="2275735"/>
              <a:ext cx="49393" cy="70707"/>
            </a:xfrm>
            <a:custGeom>
              <a:avLst/>
              <a:gdLst/>
              <a:ahLst/>
              <a:cxnLst/>
              <a:rect l="l" t="t" r="r" b="b"/>
              <a:pathLst>
                <a:path w="1752" h="2508" extrusionOk="0">
                  <a:moveTo>
                    <a:pt x="594" y="1"/>
                  </a:moveTo>
                  <a:lnTo>
                    <a:pt x="594" y="1"/>
                  </a:lnTo>
                  <a:cubicBezTo>
                    <a:pt x="0" y="1883"/>
                    <a:pt x="1157" y="2508"/>
                    <a:pt x="1157" y="2508"/>
                  </a:cubicBezTo>
                  <a:cubicBezTo>
                    <a:pt x="1157" y="2508"/>
                    <a:pt x="1751" y="1254"/>
                    <a:pt x="59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60"/>
            <p:cNvSpPr/>
            <p:nvPr/>
          </p:nvSpPr>
          <p:spPr>
            <a:xfrm>
              <a:off x="2538187" y="2296626"/>
              <a:ext cx="51226" cy="56667"/>
            </a:xfrm>
            <a:custGeom>
              <a:avLst/>
              <a:gdLst/>
              <a:ahLst/>
              <a:cxnLst/>
              <a:rect l="l" t="t" r="r" b="b"/>
              <a:pathLst>
                <a:path w="1817" h="2010" extrusionOk="0">
                  <a:moveTo>
                    <a:pt x="1096" y="0"/>
                  </a:moveTo>
                  <a:lnTo>
                    <a:pt x="1096" y="0"/>
                  </a:lnTo>
                  <a:cubicBezTo>
                    <a:pt x="0" y="1127"/>
                    <a:pt x="903" y="2010"/>
                    <a:pt x="903" y="2010"/>
                  </a:cubicBezTo>
                  <a:cubicBezTo>
                    <a:pt x="903" y="2010"/>
                    <a:pt x="1817" y="1319"/>
                    <a:pt x="109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60"/>
            <p:cNvSpPr/>
            <p:nvPr/>
          </p:nvSpPr>
          <p:spPr>
            <a:xfrm>
              <a:off x="2614843" y="2312019"/>
              <a:ext cx="72004" cy="23259"/>
            </a:xfrm>
            <a:custGeom>
              <a:avLst/>
              <a:gdLst/>
              <a:ahLst/>
              <a:cxnLst/>
              <a:rect l="l" t="t" r="r" b="b"/>
              <a:pathLst>
                <a:path w="2554" h="825" extrusionOk="0">
                  <a:moveTo>
                    <a:pt x="1279" y="0"/>
                  </a:moveTo>
                  <a:cubicBezTo>
                    <a:pt x="397" y="0"/>
                    <a:pt x="0" y="546"/>
                    <a:pt x="0" y="546"/>
                  </a:cubicBezTo>
                  <a:cubicBezTo>
                    <a:pt x="0" y="546"/>
                    <a:pt x="432" y="824"/>
                    <a:pt x="1080" y="824"/>
                  </a:cubicBezTo>
                  <a:cubicBezTo>
                    <a:pt x="1500" y="824"/>
                    <a:pt x="2011" y="707"/>
                    <a:pt x="2554" y="322"/>
                  </a:cubicBezTo>
                  <a:cubicBezTo>
                    <a:pt x="2050" y="85"/>
                    <a:pt x="1626" y="0"/>
                    <a:pt x="127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60"/>
            <p:cNvSpPr/>
            <p:nvPr/>
          </p:nvSpPr>
          <p:spPr>
            <a:xfrm>
              <a:off x="2605257" y="2446132"/>
              <a:ext cx="51254" cy="46687"/>
            </a:xfrm>
            <a:custGeom>
              <a:avLst/>
              <a:gdLst/>
              <a:ahLst/>
              <a:cxnLst/>
              <a:rect l="l" t="t" r="r" b="b"/>
              <a:pathLst>
                <a:path w="1818" h="1656" extrusionOk="0">
                  <a:moveTo>
                    <a:pt x="1594" y="1"/>
                  </a:moveTo>
                  <a:lnTo>
                    <a:pt x="1594" y="1"/>
                  </a:lnTo>
                  <a:cubicBezTo>
                    <a:pt x="1" y="66"/>
                    <a:pt x="290" y="1655"/>
                    <a:pt x="290" y="1655"/>
                  </a:cubicBezTo>
                  <a:cubicBezTo>
                    <a:pt x="290" y="1655"/>
                    <a:pt x="1818" y="1463"/>
                    <a:pt x="159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60"/>
            <p:cNvSpPr/>
            <p:nvPr/>
          </p:nvSpPr>
          <p:spPr>
            <a:xfrm>
              <a:off x="2537313" y="2446132"/>
              <a:ext cx="40795" cy="37214"/>
            </a:xfrm>
            <a:custGeom>
              <a:avLst/>
              <a:gdLst/>
              <a:ahLst/>
              <a:cxnLst/>
              <a:rect l="l" t="t" r="r" b="b"/>
              <a:pathLst>
                <a:path w="1447" h="1320" extrusionOk="0">
                  <a:moveTo>
                    <a:pt x="209" y="1"/>
                  </a:moveTo>
                  <a:lnTo>
                    <a:pt x="209" y="1"/>
                  </a:lnTo>
                  <a:cubicBezTo>
                    <a:pt x="0" y="1304"/>
                    <a:pt x="1350" y="1320"/>
                    <a:pt x="1350" y="1320"/>
                  </a:cubicBezTo>
                  <a:cubicBezTo>
                    <a:pt x="1350" y="1320"/>
                    <a:pt x="1447" y="51"/>
                    <a:pt x="20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60"/>
            <p:cNvSpPr/>
            <p:nvPr/>
          </p:nvSpPr>
          <p:spPr>
            <a:xfrm>
              <a:off x="2510981" y="2484982"/>
              <a:ext cx="169127" cy="119282"/>
            </a:xfrm>
            <a:custGeom>
              <a:avLst/>
              <a:gdLst/>
              <a:ahLst/>
              <a:cxnLst/>
              <a:rect l="l" t="t" r="r" b="b"/>
              <a:pathLst>
                <a:path w="5999" h="4231" extrusionOk="0">
                  <a:moveTo>
                    <a:pt x="3000" y="1"/>
                  </a:moveTo>
                  <a:cubicBezTo>
                    <a:pt x="1500" y="1"/>
                    <a:pt x="1" y="414"/>
                    <a:pt x="1" y="1242"/>
                  </a:cubicBezTo>
                  <a:cubicBezTo>
                    <a:pt x="1" y="1469"/>
                    <a:pt x="36" y="1693"/>
                    <a:pt x="82" y="1901"/>
                  </a:cubicBezTo>
                  <a:cubicBezTo>
                    <a:pt x="371" y="3236"/>
                    <a:pt x="1578" y="4231"/>
                    <a:pt x="2990" y="4231"/>
                  </a:cubicBezTo>
                  <a:cubicBezTo>
                    <a:pt x="4070" y="4231"/>
                    <a:pt x="5000" y="3687"/>
                    <a:pt x="5532" y="2835"/>
                  </a:cubicBezTo>
                  <a:cubicBezTo>
                    <a:pt x="5821" y="2368"/>
                    <a:pt x="5999" y="1836"/>
                    <a:pt x="5999" y="1242"/>
                  </a:cubicBezTo>
                  <a:cubicBezTo>
                    <a:pt x="5999" y="414"/>
                    <a:pt x="4499" y="1"/>
                    <a:pt x="3000"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60"/>
            <p:cNvSpPr/>
            <p:nvPr/>
          </p:nvSpPr>
          <p:spPr>
            <a:xfrm>
              <a:off x="2638327" y="2533558"/>
              <a:ext cx="24048" cy="19058"/>
            </a:xfrm>
            <a:custGeom>
              <a:avLst/>
              <a:gdLst/>
              <a:ahLst/>
              <a:cxnLst/>
              <a:rect l="l" t="t" r="r" b="b"/>
              <a:pathLst>
                <a:path w="853" h="676" extrusionOk="0">
                  <a:moveTo>
                    <a:pt x="421" y="1"/>
                  </a:moveTo>
                  <a:cubicBezTo>
                    <a:pt x="178" y="1"/>
                    <a:pt x="0" y="259"/>
                    <a:pt x="132" y="518"/>
                  </a:cubicBezTo>
                  <a:cubicBezTo>
                    <a:pt x="162" y="564"/>
                    <a:pt x="193" y="614"/>
                    <a:pt x="243" y="630"/>
                  </a:cubicBezTo>
                  <a:cubicBezTo>
                    <a:pt x="305" y="660"/>
                    <a:pt x="371" y="676"/>
                    <a:pt x="421" y="676"/>
                  </a:cubicBezTo>
                  <a:cubicBezTo>
                    <a:pt x="675" y="676"/>
                    <a:pt x="853" y="421"/>
                    <a:pt x="726" y="163"/>
                  </a:cubicBezTo>
                  <a:cubicBezTo>
                    <a:pt x="691" y="113"/>
                    <a:pt x="660" y="66"/>
                    <a:pt x="614" y="51"/>
                  </a:cubicBezTo>
                  <a:cubicBezTo>
                    <a:pt x="548" y="16"/>
                    <a:pt x="483" y="1"/>
                    <a:pt x="421"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60"/>
            <p:cNvSpPr/>
            <p:nvPr/>
          </p:nvSpPr>
          <p:spPr>
            <a:xfrm>
              <a:off x="2602974" y="2544863"/>
              <a:ext cx="20919" cy="16352"/>
            </a:xfrm>
            <a:custGeom>
              <a:avLst/>
              <a:gdLst/>
              <a:ahLst/>
              <a:cxnLst/>
              <a:rect l="l" t="t" r="r" b="b"/>
              <a:pathLst>
                <a:path w="742" h="580" extrusionOk="0">
                  <a:moveTo>
                    <a:pt x="371" y="1"/>
                  </a:moveTo>
                  <a:cubicBezTo>
                    <a:pt x="163" y="1"/>
                    <a:pt x="1" y="229"/>
                    <a:pt x="113" y="437"/>
                  </a:cubicBezTo>
                  <a:cubicBezTo>
                    <a:pt x="147" y="483"/>
                    <a:pt x="178" y="518"/>
                    <a:pt x="228" y="549"/>
                  </a:cubicBezTo>
                  <a:cubicBezTo>
                    <a:pt x="275" y="564"/>
                    <a:pt x="325" y="580"/>
                    <a:pt x="371" y="580"/>
                  </a:cubicBezTo>
                  <a:cubicBezTo>
                    <a:pt x="579" y="580"/>
                    <a:pt x="741" y="356"/>
                    <a:pt x="630" y="148"/>
                  </a:cubicBezTo>
                  <a:cubicBezTo>
                    <a:pt x="614" y="97"/>
                    <a:pt x="579" y="51"/>
                    <a:pt x="533" y="36"/>
                  </a:cubicBezTo>
                  <a:cubicBezTo>
                    <a:pt x="483" y="1"/>
                    <a:pt x="421" y="1"/>
                    <a:pt x="371"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60"/>
            <p:cNvSpPr/>
            <p:nvPr/>
          </p:nvSpPr>
          <p:spPr>
            <a:xfrm>
              <a:off x="2607992" y="2513231"/>
              <a:ext cx="25909" cy="20355"/>
            </a:xfrm>
            <a:custGeom>
              <a:avLst/>
              <a:gdLst/>
              <a:ahLst/>
              <a:cxnLst/>
              <a:rect l="l" t="t" r="r" b="b"/>
              <a:pathLst>
                <a:path w="919" h="722" extrusionOk="0">
                  <a:moveTo>
                    <a:pt x="467" y="1"/>
                  </a:moveTo>
                  <a:cubicBezTo>
                    <a:pt x="209" y="1"/>
                    <a:pt x="0" y="274"/>
                    <a:pt x="147" y="544"/>
                  </a:cubicBezTo>
                  <a:cubicBezTo>
                    <a:pt x="178" y="595"/>
                    <a:pt x="224" y="641"/>
                    <a:pt x="274" y="676"/>
                  </a:cubicBezTo>
                  <a:cubicBezTo>
                    <a:pt x="340" y="706"/>
                    <a:pt x="401" y="722"/>
                    <a:pt x="467" y="722"/>
                  </a:cubicBezTo>
                  <a:cubicBezTo>
                    <a:pt x="725" y="722"/>
                    <a:pt x="918" y="433"/>
                    <a:pt x="772" y="159"/>
                  </a:cubicBezTo>
                  <a:cubicBezTo>
                    <a:pt x="756" y="112"/>
                    <a:pt x="706" y="62"/>
                    <a:pt x="660" y="47"/>
                  </a:cubicBezTo>
                  <a:cubicBezTo>
                    <a:pt x="594" y="16"/>
                    <a:pt x="533" y="1"/>
                    <a:pt x="467"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60"/>
            <p:cNvSpPr/>
            <p:nvPr/>
          </p:nvSpPr>
          <p:spPr>
            <a:xfrm>
              <a:off x="2550028" y="2366431"/>
              <a:ext cx="90611" cy="28531"/>
            </a:xfrm>
            <a:custGeom>
              <a:avLst/>
              <a:gdLst/>
              <a:ahLst/>
              <a:cxnLst/>
              <a:rect l="l" t="t" r="r" b="b"/>
              <a:pathLst>
                <a:path w="3214" h="1012" extrusionOk="0">
                  <a:moveTo>
                    <a:pt x="1" y="1"/>
                  </a:moveTo>
                  <a:lnTo>
                    <a:pt x="1" y="1011"/>
                  </a:lnTo>
                  <a:lnTo>
                    <a:pt x="757" y="1011"/>
                  </a:lnTo>
                  <a:cubicBezTo>
                    <a:pt x="722" y="660"/>
                    <a:pt x="641" y="321"/>
                    <a:pt x="544" y="1"/>
                  </a:cubicBezTo>
                  <a:close/>
                  <a:moveTo>
                    <a:pt x="787" y="1"/>
                  </a:moveTo>
                  <a:cubicBezTo>
                    <a:pt x="868" y="305"/>
                    <a:pt x="949" y="641"/>
                    <a:pt x="996" y="1011"/>
                  </a:cubicBezTo>
                  <a:lnTo>
                    <a:pt x="1478" y="1011"/>
                  </a:lnTo>
                  <a:cubicBezTo>
                    <a:pt x="1528" y="660"/>
                    <a:pt x="1590" y="321"/>
                    <a:pt x="1655" y="1"/>
                  </a:cubicBezTo>
                  <a:close/>
                  <a:moveTo>
                    <a:pt x="1894" y="1"/>
                  </a:moveTo>
                  <a:cubicBezTo>
                    <a:pt x="1817" y="336"/>
                    <a:pt x="1752" y="676"/>
                    <a:pt x="1721" y="1011"/>
                  </a:cubicBezTo>
                  <a:lnTo>
                    <a:pt x="3213" y="1011"/>
                  </a:lnTo>
                  <a:lnTo>
                    <a:pt x="3213"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60"/>
            <p:cNvSpPr/>
            <p:nvPr/>
          </p:nvSpPr>
          <p:spPr>
            <a:xfrm>
              <a:off x="2591668" y="2366431"/>
              <a:ext cx="11784" cy="28531"/>
            </a:xfrm>
            <a:custGeom>
              <a:avLst/>
              <a:gdLst/>
              <a:ahLst/>
              <a:cxnLst/>
              <a:rect l="l" t="t" r="r" b="b"/>
              <a:pathLst>
                <a:path w="418" h="1012" extrusionOk="0">
                  <a:moveTo>
                    <a:pt x="178" y="1"/>
                  </a:moveTo>
                  <a:cubicBezTo>
                    <a:pt x="113" y="321"/>
                    <a:pt x="51" y="660"/>
                    <a:pt x="1" y="1011"/>
                  </a:cubicBezTo>
                  <a:lnTo>
                    <a:pt x="244" y="1011"/>
                  </a:lnTo>
                  <a:cubicBezTo>
                    <a:pt x="275" y="676"/>
                    <a:pt x="340" y="336"/>
                    <a:pt x="417" y="1"/>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60"/>
            <p:cNvSpPr/>
            <p:nvPr/>
          </p:nvSpPr>
          <p:spPr>
            <a:xfrm>
              <a:off x="2565364" y="2366431"/>
              <a:ext cx="12743" cy="28531"/>
            </a:xfrm>
            <a:custGeom>
              <a:avLst/>
              <a:gdLst/>
              <a:ahLst/>
              <a:cxnLst/>
              <a:rect l="l" t="t" r="r" b="b"/>
              <a:pathLst>
                <a:path w="452" h="1012" extrusionOk="0">
                  <a:moveTo>
                    <a:pt x="0" y="1"/>
                  </a:moveTo>
                  <a:cubicBezTo>
                    <a:pt x="97" y="321"/>
                    <a:pt x="178" y="660"/>
                    <a:pt x="213" y="1011"/>
                  </a:cubicBezTo>
                  <a:lnTo>
                    <a:pt x="452" y="1011"/>
                  </a:lnTo>
                  <a:cubicBezTo>
                    <a:pt x="405" y="641"/>
                    <a:pt x="324" y="305"/>
                    <a:pt x="243" y="1"/>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60"/>
            <p:cNvSpPr/>
            <p:nvPr/>
          </p:nvSpPr>
          <p:spPr>
            <a:xfrm>
              <a:off x="2537736" y="2361864"/>
              <a:ext cx="115617" cy="23202"/>
            </a:xfrm>
            <a:custGeom>
              <a:avLst/>
              <a:gdLst/>
              <a:ahLst/>
              <a:cxnLst/>
              <a:rect l="l" t="t" r="r" b="b"/>
              <a:pathLst>
                <a:path w="4101" h="823" extrusionOk="0">
                  <a:moveTo>
                    <a:pt x="356" y="1"/>
                  </a:moveTo>
                  <a:cubicBezTo>
                    <a:pt x="163" y="1"/>
                    <a:pt x="1" y="163"/>
                    <a:pt x="1" y="355"/>
                  </a:cubicBezTo>
                  <a:lnTo>
                    <a:pt x="1" y="467"/>
                  </a:lnTo>
                  <a:cubicBezTo>
                    <a:pt x="1" y="660"/>
                    <a:pt x="163" y="822"/>
                    <a:pt x="356" y="822"/>
                  </a:cubicBezTo>
                  <a:lnTo>
                    <a:pt x="3746" y="822"/>
                  </a:lnTo>
                  <a:cubicBezTo>
                    <a:pt x="3939" y="822"/>
                    <a:pt x="4101" y="660"/>
                    <a:pt x="4101" y="467"/>
                  </a:cubicBezTo>
                  <a:lnTo>
                    <a:pt x="4101" y="355"/>
                  </a:lnTo>
                  <a:cubicBezTo>
                    <a:pt x="4101" y="163"/>
                    <a:pt x="3939" y="1"/>
                    <a:pt x="3746"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60"/>
            <p:cNvSpPr/>
            <p:nvPr/>
          </p:nvSpPr>
          <p:spPr>
            <a:xfrm>
              <a:off x="2552311" y="2368715"/>
              <a:ext cx="62559" cy="7640"/>
            </a:xfrm>
            <a:custGeom>
              <a:avLst/>
              <a:gdLst/>
              <a:ahLst/>
              <a:cxnLst/>
              <a:rect l="l" t="t" r="r" b="b"/>
              <a:pathLst>
                <a:path w="2219" h="271" extrusionOk="0">
                  <a:moveTo>
                    <a:pt x="143" y="1"/>
                  </a:moveTo>
                  <a:cubicBezTo>
                    <a:pt x="62" y="1"/>
                    <a:pt x="1" y="62"/>
                    <a:pt x="1" y="128"/>
                  </a:cubicBezTo>
                  <a:cubicBezTo>
                    <a:pt x="1" y="209"/>
                    <a:pt x="62" y="271"/>
                    <a:pt x="143" y="271"/>
                  </a:cubicBezTo>
                  <a:lnTo>
                    <a:pt x="2072" y="271"/>
                  </a:lnTo>
                  <a:cubicBezTo>
                    <a:pt x="2153" y="271"/>
                    <a:pt x="2218" y="209"/>
                    <a:pt x="2218" y="128"/>
                  </a:cubicBezTo>
                  <a:cubicBezTo>
                    <a:pt x="2218" y="62"/>
                    <a:pt x="2153" y="1"/>
                    <a:pt x="2072"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60"/>
            <p:cNvSpPr/>
            <p:nvPr/>
          </p:nvSpPr>
          <p:spPr>
            <a:xfrm>
              <a:off x="2513264" y="2538576"/>
              <a:ext cx="153677" cy="65689"/>
            </a:xfrm>
            <a:custGeom>
              <a:avLst/>
              <a:gdLst/>
              <a:ahLst/>
              <a:cxnLst/>
              <a:rect l="l" t="t" r="r" b="b"/>
              <a:pathLst>
                <a:path w="5451" h="2330" extrusionOk="0">
                  <a:moveTo>
                    <a:pt x="1" y="0"/>
                  </a:moveTo>
                  <a:lnTo>
                    <a:pt x="1" y="0"/>
                  </a:lnTo>
                  <a:cubicBezTo>
                    <a:pt x="290" y="1335"/>
                    <a:pt x="1497" y="2330"/>
                    <a:pt x="2909" y="2330"/>
                  </a:cubicBezTo>
                  <a:cubicBezTo>
                    <a:pt x="3989" y="2330"/>
                    <a:pt x="4919" y="1786"/>
                    <a:pt x="5451" y="934"/>
                  </a:cubicBezTo>
                  <a:lnTo>
                    <a:pt x="5451" y="934"/>
                  </a:lnTo>
                  <a:cubicBezTo>
                    <a:pt x="4984" y="995"/>
                    <a:pt x="4533" y="1030"/>
                    <a:pt x="4101" y="1030"/>
                  </a:cubicBezTo>
                  <a:cubicBezTo>
                    <a:pt x="2350" y="1030"/>
                    <a:pt x="965" y="533"/>
                    <a:pt x="1"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60"/>
            <p:cNvSpPr/>
            <p:nvPr/>
          </p:nvSpPr>
          <p:spPr>
            <a:xfrm>
              <a:off x="2552734" y="2494652"/>
              <a:ext cx="78432" cy="10459"/>
            </a:xfrm>
            <a:custGeom>
              <a:avLst/>
              <a:gdLst/>
              <a:ahLst/>
              <a:cxnLst/>
              <a:rect l="l" t="t" r="r" b="b"/>
              <a:pathLst>
                <a:path w="2782" h="371" extrusionOk="0">
                  <a:moveTo>
                    <a:pt x="1397" y="0"/>
                  </a:moveTo>
                  <a:cubicBezTo>
                    <a:pt x="626" y="0"/>
                    <a:pt x="1" y="81"/>
                    <a:pt x="1" y="193"/>
                  </a:cubicBezTo>
                  <a:cubicBezTo>
                    <a:pt x="1" y="289"/>
                    <a:pt x="626" y="370"/>
                    <a:pt x="1397" y="370"/>
                  </a:cubicBezTo>
                  <a:cubicBezTo>
                    <a:pt x="2169" y="370"/>
                    <a:pt x="2782" y="289"/>
                    <a:pt x="2782" y="193"/>
                  </a:cubicBezTo>
                  <a:cubicBezTo>
                    <a:pt x="2782" y="81"/>
                    <a:pt x="2169" y="0"/>
                    <a:pt x="139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60"/>
            <p:cNvSpPr/>
            <p:nvPr/>
          </p:nvSpPr>
          <p:spPr>
            <a:xfrm>
              <a:off x="2504694" y="2485489"/>
              <a:ext cx="76994" cy="108344"/>
            </a:xfrm>
            <a:custGeom>
              <a:avLst/>
              <a:gdLst/>
              <a:ahLst/>
              <a:cxnLst/>
              <a:rect l="l" t="t" r="r" b="b"/>
              <a:pathLst>
                <a:path w="2731" h="3843" extrusionOk="0">
                  <a:moveTo>
                    <a:pt x="802" y="1"/>
                  </a:moveTo>
                  <a:cubicBezTo>
                    <a:pt x="734" y="1"/>
                    <a:pt x="673" y="47"/>
                    <a:pt x="660" y="117"/>
                  </a:cubicBezTo>
                  <a:cubicBezTo>
                    <a:pt x="644" y="148"/>
                    <a:pt x="0" y="3091"/>
                    <a:pt x="2523" y="3843"/>
                  </a:cubicBezTo>
                  <a:lnTo>
                    <a:pt x="2573" y="3843"/>
                  </a:lnTo>
                  <a:cubicBezTo>
                    <a:pt x="2635" y="3843"/>
                    <a:pt x="2685" y="3812"/>
                    <a:pt x="2700" y="3746"/>
                  </a:cubicBezTo>
                  <a:cubicBezTo>
                    <a:pt x="2731" y="3669"/>
                    <a:pt x="2685" y="3588"/>
                    <a:pt x="2604" y="3553"/>
                  </a:cubicBezTo>
                  <a:cubicBezTo>
                    <a:pt x="1670" y="3283"/>
                    <a:pt x="1111" y="2639"/>
                    <a:pt x="934" y="1644"/>
                  </a:cubicBezTo>
                  <a:cubicBezTo>
                    <a:pt x="787" y="873"/>
                    <a:pt x="949" y="178"/>
                    <a:pt x="949" y="178"/>
                  </a:cubicBezTo>
                  <a:cubicBezTo>
                    <a:pt x="964" y="101"/>
                    <a:pt x="918" y="20"/>
                    <a:pt x="837" y="5"/>
                  </a:cubicBezTo>
                  <a:cubicBezTo>
                    <a:pt x="825" y="2"/>
                    <a:pt x="814" y="1"/>
                    <a:pt x="802"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7" name="Google Shape;4447;p60"/>
          <p:cNvGrpSpPr/>
          <p:nvPr/>
        </p:nvGrpSpPr>
        <p:grpSpPr>
          <a:xfrm>
            <a:off x="293474" y="200866"/>
            <a:ext cx="419755" cy="1438351"/>
            <a:chOff x="3524989" y="2153520"/>
            <a:chExt cx="180602" cy="618859"/>
          </a:xfrm>
        </p:grpSpPr>
        <p:sp>
          <p:nvSpPr>
            <p:cNvPr id="4448" name="Google Shape;4448;p60"/>
            <p:cNvSpPr/>
            <p:nvPr/>
          </p:nvSpPr>
          <p:spPr>
            <a:xfrm>
              <a:off x="3536858" y="2522703"/>
              <a:ext cx="162699" cy="2312"/>
            </a:xfrm>
            <a:custGeom>
              <a:avLst/>
              <a:gdLst/>
              <a:ahLst/>
              <a:cxnLst/>
              <a:rect l="l" t="t" r="r" b="b"/>
              <a:pathLst>
                <a:path w="5771" h="82" extrusionOk="0">
                  <a:moveTo>
                    <a:pt x="0" y="0"/>
                  </a:moveTo>
                  <a:lnTo>
                    <a:pt x="0" y="81"/>
                  </a:lnTo>
                  <a:lnTo>
                    <a:pt x="5770" y="81"/>
                  </a:lnTo>
                  <a:lnTo>
                    <a:pt x="5770"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60"/>
            <p:cNvSpPr/>
            <p:nvPr/>
          </p:nvSpPr>
          <p:spPr>
            <a:xfrm>
              <a:off x="3535871" y="2166996"/>
              <a:ext cx="164983" cy="357143"/>
            </a:xfrm>
            <a:custGeom>
              <a:avLst/>
              <a:gdLst/>
              <a:ahLst/>
              <a:cxnLst/>
              <a:rect l="l" t="t" r="r" b="b"/>
              <a:pathLst>
                <a:path w="5852" h="12668" extrusionOk="0">
                  <a:moveTo>
                    <a:pt x="2928" y="1"/>
                  </a:moveTo>
                  <a:lnTo>
                    <a:pt x="0" y="12652"/>
                  </a:lnTo>
                  <a:lnTo>
                    <a:pt x="81" y="12667"/>
                  </a:lnTo>
                  <a:lnTo>
                    <a:pt x="2928" y="325"/>
                  </a:lnTo>
                  <a:lnTo>
                    <a:pt x="5771" y="12667"/>
                  </a:lnTo>
                  <a:lnTo>
                    <a:pt x="5852" y="12652"/>
                  </a:lnTo>
                  <a:lnTo>
                    <a:pt x="292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60"/>
            <p:cNvSpPr/>
            <p:nvPr/>
          </p:nvSpPr>
          <p:spPr>
            <a:xfrm>
              <a:off x="3536858" y="2524113"/>
              <a:ext cx="162699" cy="233378"/>
            </a:xfrm>
            <a:custGeom>
              <a:avLst/>
              <a:gdLst/>
              <a:ahLst/>
              <a:cxnLst/>
              <a:rect l="l" t="t" r="r" b="b"/>
              <a:pathLst>
                <a:path w="5771" h="8278" extrusionOk="0">
                  <a:moveTo>
                    <a:pt x="0" y="0"/>
                  </a:moveTo>
                  <a:lnTo>
                    <a:pt x="0" y="5689"/>
                  </a:lnTo>
                  <a:cubicBezTo>
                    <a:pt x="0" y="5817"/>
                    <a:pt x="62" y="5944"/>
                    <a:pt x="158" y="6025"/>
                  </a:cubicBezTo>
                  <a:lnTo>
                    <a:pt x="2280" y="7714"/>
                  </a:lnTo>
                  <a:lnTo>
                    <a:pt x="2280" y="8278"/>
                  </a:lnTo>
                  <a:lnTo>
                    <a:pt x="3680" y="8278"/>
                  </a:lnTo>
                  <a:lnTo>
                    <a:pt x="3680" y="7714"/>
                  </a:lnTo>
                  <a:lnTo>
                    <a:pt x="5624" y="6025"/>
                  </a:lnTo>
                  <a:cubicBezTo>
                    <a:pt x="5720" y="5944"/>
                    <a:pt x="5770" y="5832"/>
                    <a:pt x="5770" y="5705"/>
                  </a:cubicBezTo>
                  <a:lnTo>
                    <a:pt x="5770"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60"/>
            <p:cNvSpPr/>
            <p:nvPr/>
          </p:nvSpPr>
          <p:spPr>
            <a:xfrm>
              <a:off x="3558172" y="2346499"/>
              <a:ext cx="76994" cy="260048"/>
            </a:xfrm>
            <a:custGeom>
              <a:avLst/>
              <a:gdLst/>
              <a:ahLst/>
              <a:cxnLst/>
              <a:rect l="l" t="t" r="r" b="b"/>
              <a:pathLst>
                <a:path w="2731" h="9224" extrusionOk="0">
                  <a:moveTo>
                    <a:pt x="120" y="0"/>
                  </a:moveTo>
                  <a:cubicBezTo>
                    <a:pt x="95" y="0"/>
                    <a:pt x="69" y="10"/>
                    <a:pt x="46" y="33"/>
                  </a:cubicBezTo>
                  <a:cubicBezTo>
                    <a:pt x="0" y="79"/>
                    <a:pt x="0" y="144"/>
                    <a:pt x="31" y="191"/>
                  </a:cubicBezTo>
                  <a:cubicBezTo>
                    <a:pt x="2731" y="3180"/>
                    <a:pt x="1493" y="9031"/>
                    <a:pt x="1477" y="9097"/>
                  </a:cubicBezTo>
                  <a:cubicBezTo>
                    <a:pt x="1462" y="9143"/>
                    <a:pt x="1508" y="9208"/>
                    <a:pt x="1558" y="9224"/>
                  </a:cubicBezTo>
                  <a:lnTo>
                    <a:pt x="1589" y="9224"/>
                  </a:lnTo>
                  <a:cubicBezTo>
                    <a:pt x="1639" y="9224"/>
                    <a:pt x="1686" y="9193"/>
                    <a:pt x="1701" y="9143"/>
                  </a:cubicBezTo>
                  <a:cubicBezTo>
                    <a:pt x="1701" y="9127"/>
                    <a:pt x="2025" y="7616"/>
                    <a:pt x="2006" y="5768"/>
                  </a:cubicBezTo>
                  <a:cubicBezTo>
                    <a:pt x="1975" y="2636"/>
                    <a:pt x="1011" y="931"/>
                    <a:pt x="208" y="33"/>
                  </a:cubicBezTo>
                  <a:cubicBezTo>
                    <a:pt x="181" y="14"/>
                    <a:pt x="150" y="0"/>
                    <a:pt x="12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60"/>
            <p:cNvSpPr/>
            <p:nvPr/>
          </p:nvSpPr>
          <p:spPr>
            <a:xfrm>
              <a:off x="3618391" y="2359580"/>
              <a:ext cx="51254" cy="246966"/>
            </a:xfrm>
            <a:custGeom>
              <a:avLst/>
              <a:gdLst/>
              <a:ahLst/>
              <a:cxnLst/>
              <a:rect l="l" t="t" r="r" b="b"/>
              <a:pathLst>
                <a:path w="1818" h="8760" extrusionOk="0">
                  <a:moveTo>
                    <a:pt x="1702" y="1"/>
                  </a:moveTo>
                  <a:cubicBezTo>
                    <a:pt x="1640" y="1"/>
                    <a:pt x="1590" y="51"/>
                    <a:pt x="1590" y="112"/>
                  </a:cubicBezTo>
                  <a:cubicBezTo>
                    <a:pt x="1413" y="4309"/>
                    <a:pt x="32" y="8567"/>
                    <a:pt x="16" y="8617"/>
                  </a:cubicBezTo>
                  <a:cubicBezTo>
                    <a:pt x="1" y="8679"/>
                    <a:pt x="32" y="8744"/>
                    <a:pt x="82" y="8760"/>
                  </a:cubicBezTo>
                  <a:lnTo>
                    <a:pt x="128" y="8760"/>
                  </a:lnTo>
                  <a:cubicBezTo>
                    <a:pt x="159" y="8760"/>
                    <a:pt x="209" y="8729"/>
                    <a:pt x="225" y="8679"/>
                  </a:cubicBezTo>
                  <a:cubicBezTo>
                    <a:pt x="240" y="8648"/>
                    <a:pt x="1640" y="4355"/>
                    <a:pt x="1818" y="132"/>
                  </a:cubicBezTo>
                  <a:cubicBezTo>
                    <a:pt x="1818" y="66"/>
                    <a:pt x="1767" y="1"/>
                    <a:pt x="1702"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60"/>
            <p:cNvSpPr/>
            <p:nvPr/>
          </p:nvSpPr>
          <p:spPr>
            <a:xfrm>
              <a:off x="3657777" y="2294765"/>
              <a:ext cx="5469" cy="25486"/>
            </a:xfrm>
            <a:custGeom>
              <a:avLst/>
              <a:gdLst/>
              <a:ahLst/>
              <a:cxnLst/>
              <a:rect l="l" t="t" r="r" b="b"/>
              <a:pathLst>
                <a:path w="194" h="904" extrusionOk="0">
                  <a:moveTo>
                    <a:pt x="66" y="1"/>
                  </a:moveTo>
                  <a:lnTo>
                    <a:pt x="0" y="20"/>
                  </a:lnTo>
                  <a:lnTo>
                    <a:pt x="131" y="903"/>
                  </a:lnTo>
                  <a:lnTo>
                    <a:pt x="193" y="903"/>
                  </a:lnTo>
                  <a:lnTo>
                    <a:pt x="66"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60"/>
            <p:cNvSpPr/>
            <p:nvPr/>
          </p:nvSpPr>
          <p:spPr>
            <a:xfrm>
              <a:off x="3669082" y="2289888"/>
              <a:ext cx="20468" cy="36650"/>
            </a:xfrm>
            <a:custGeom>
              <a:avLst/>
              <a:gdLst/>
              <a:ahLst/>
              <a:cxnLst/>
              <a:rect l="l" t="t" r="r" b="b"/>
              <a:pathLst>
                <a:path w="726" h="1300" extrusionOk="0">
                  <a:moveTo>
                    <a:pt x="309" y="0"/>
                  </a:moveTo>
                  <a:lnTo>
                    <a:pt x="0" y="1300"/>
                  </a:lnTo>
                  <a:lnTo>
                    <a:pt x="0" y="1300"/>
                  </a:lnTo>
                  <a:lnTo>
                    <a:pt x="725" y="656"/>
                  </a:lnTo>
                  <a:lnTo>
                    <a:pt x="675" y="610"/>
                  </a:lnTo>
                  <a:lnTo>
                    <a:pt x="131" y="1092"/>
                  </a:lnTo>
                  <a:lnTo>
                    <a:pt x="131" y="1092"/>
                  </a:lnTo>
                  <a:lnTo>
                    <a:pt x="371" y="16"/>
                  </a:lnTo>
                  <a:lnTo>
                    <a:pt x="309"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60"/>
            <p:cNvSpPr/>
            <p:nvPr/>
          </p:nvSpPr>
          <p:spPr>
            <a:xfrm>
              <a:off x="3684954" y="2303787"/>
              <a:ext cx="7753" cy="7753"/>
            </a:xfrm>
            <a:custGeom>
              <a:avLst/>
              <a:gdLst/>
              <a:ahLst/>
              <a:cxnLst/>
              <a:rect l="l" t="t" r="r" b="b"/>
              <a:pathLst>
                <a:path w="275" h="275" extrusionOk="0">
                  <a:moveTo>
                    <a:pt x="140" y="1"/>
                  </a:moveTo>
                  <a:cubicBezTo>
                    <a:pt x="102" y="1"/>
                    <a:pt x="63" y="16"/>
                    <a:pt x="35" y="51"/>
                  </a:cubicBezTo>
                  <a:cubicBezTo>
                    <a:pt x="16" y="66"/>
                    <a:pt x="0" y="101"/>
                    <a:pt x="0" y="132"/>
                  </a:cubicBezTo>
                  <a:cubicBezTo>
                    <a:pt x="11" y="217"/>
                    <a:pt x="80" y="275"/>
                    <a:pt x="148" y="275"/>
                  </a:cubicBezTo>
                  <a:cubicBezTo>
                    <a:pt x="183" y="275"/>
                    <a:pt x="217" y="260"/>
                    <a:pt x="243" y="228"/>
                  </a:cubicBezTo>
                  <a:cubicBezTo>
                    <a:pt x="274" y="198"/>
                    <a:pt x="274" y="163"/>
                    <a:pt x="274" y="132"/>
                  </a:cubicBezTo>
                  <a:cubicBezTo>
                    <a:pt x="274" y="50"/>
                    <a:pt x="208" y="1"/>
                    <a:pt x="140"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60"/>
            <p:cNvSpPr/>
            <p:nvPr/>
          </p:nvSpPr>
          <p:spPr>
            <a:xfrm>
              <a:off x="3673198" y="2284898"/>
              <a:ext cx="10910" cy="10544"/>
            </a:xfrm>
            <a:custGeom>
              <a:avLst/>
              <a:gdLst/>
              <a:ahLst/>
              <a:cxnLst/>
              <a:rect l="l" t="t" r="r" b="b"/>
              <a:pathLst>
                <a:path w="387" h="374" extrusionOk="0">
                  <a:moveTo>
                    <a:pt x="205" y="1"/>
                  </a:moveTo>
                  <a:cubicBezTo>
                    <a:pt x="149" y="1"/>
                    <a:pt x="90" y="26"/>
                    <a:pt x="47" y="81"/>
                  </a:cubicBezTo>
                  <a:cubicBezTo>
                    <a:pt x="16" y="112"/>
                    <a:pt x="1" y="142"/>
                    <a:pt x="1" y="177"/>
                  </a:cubicBezTo>
                  <a:cubicBezTo>
                    <a:pt x="1" y="298"/>
                    <a:pt x="96" y="374"/>
                    <a:pt x="195" y="374"/>
                  </a:cubicBezTo>
                  <a:cubicBezTo>
                    <a:pt x="253" y="374"/>
                    <a:pt x="313" y="348"/>
                    <a:pt x="356" y="289"/>
                  </a:cubicBezTo>
                  <a:cubicBezTo>
                    <a:pt x="371" y="274"/>
                    <a:pt x="387" y="223"/>
                    <a:pt x="387" y="193"/>
                  </a:cubicBezTo>
                  <a:cubicBezTo>
                    <a:pt x="387" y="72"/>
                    <a:pt x="299" y="1"/>
                    <a:pt x="20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60"/>
            <p:cNvSpPr/>
            <p:nvPr/>
          </p:nvSpPr>
          <p:spPr>
            <a:xfrm>
              <a:off x="3653322" y="2289268"/>
              <a:ext cx="9473" cy="8909"/>
            </a:xfrm>
            <a:custGeom>
              <a:avLst/>
              <a:gdLst/>
              <a:ahLst/>
              <a:cxnLst/>
              <a:rect l="l" t="t" r="r" b="b"/>
              <a:pathLst>
                <a:path w="336" h="316" extrusionOk="0">
                  <a:moveTo>
                    <a:pt x="159" y="1"/>
                  </a:moveTo>
                  <a:cubicBezTo>
                    <a:pt x="91" y="1"/>
                    <a:pt x="23" y="45"/>
                    <a:pt x="0" y="134"/>
                  </a:cubicBezTo>
                  <a:cubicBezTo>
                    <a:pt x="0" y="149"/>
                    <a:pt x="0" y="165"/>
                    <a:pt x="16" y="196"/>
                  </a:cubicBezTo>
                  <a:cubicBezTo>
                    <a:pt x="38" y="275"/>
                    <a:pt x="104" y="315"/>
                    <a:pt x="169" y="315"/>
                  </a:cubicBezTo>
                  <a:cubicBezTo>
                    <a:pt x="237" y="315"/>
                    <a:pt x="304" y="271"/>
                    <a:pt x="320" y="180"/>
                  </a:cubicBezTo>
                  <a:cubicBezTo>
                    <a:pt x="336" y="165"/>
                    <a:pt x="336" y="149"/>
                    <a:pt x="320" y="134"/>
                  </a:cubicBezTo>
                  <a:cubicBezTo>
                    <a:pt x="295" y="45"/>
                    <a:pt x="227" y="1"/>
                    <a:pt x="159"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60"/>
            <p:cNvSpPr/>
            <p:nvPr/>
          </p:nvSpPr>
          <p:spPr>
            <a:xfrm>
              <a:off x="3662344" y="2352109"/>
              <a:ext cx="41246" cy="23851"/>
            </a:xfrm>
            <a:custGeom>
              <a:avLst/>
              <a:gdLst/>
              <a:ahLst/>
              <a:cxnLst/>
              <a:rect l="l" t="t" r="r" b="b"/>
              <a:pathLst>
                <a:path w="1463" h="846" extrusionOk="0">
                  <a:moveTo>
                    <a:pt x="871" y="0"/>
                  </a:moveTo>
                  <a:cubicBezTo>
                    <a:pt x="426" y="0"/>
                    <a:pt x="0" y="539"/>
                    <a:pt x="0" y="539"/>
                  </a:cubicBezTo>
                  <a:cubicBezTo>
                    <a:pt x="0" y="539"/>
                    <a:pt x="200" y="846"/>
                    <a:pt x="603" y="846"/>
                  </a:cubicBezTo>
                  <a:cubicBezTo>
                    <a:pt x="826" y="846"/>
                    <a:pt x="1112" y="752"/>
                    <a:pt x="1462" y="458"/>
                  </a:cubicBezTo>
                  <a:cubicBezTo>
                    <a:pt x="1288" y="117"/>
                    <a:pt x="1077" y="0"/>
                    <a:pt x="87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60"/>
            <p:cNvSpPr/>
            <p:nvPr/>
          </p:nvSpPr>
          <p:spPr>
            <a:xfrm>
              <a:off x="3625158" y="2351179"/>
              <a:ext cx="39498" cy="22498"/>
            </a:xfrm>
            <a:custGeom>
              <a:avLst/>
              <a:gdLst/>
              <a:ahLst/>
              <a:cxnLst/>
              <a:rect l="l" t="t" r="r" b="b"/>
              <a:pathLst>
                <a:path w="1401" h="798" extrusionOk="0">
                  <a:moveTo>
                    <a:pt x="330" y="1"/>
                  </a:moveTo>
                  <a:cubicBezTo>
                    <a:pt x="229" y="1"/>
                    <a:pt x="120" y="8"/>
                    <a:pt x="0" y="25"/>
                  </a:cubicBezTo>
                  <a:cubicBezTo>
                    <a:pt x="181" y="651"/>
                    <a:pt x="566" y="797"/>
                    <a:pt x="886" y="797"/>
                  </a:cubicBezTo>
                  <a:cubicBezTo>
                    <a:pt x="1168" y="797"/>
                    <a:pt x="1400" y="684"/>
                    <a:pt x="1400" y="684"/>
                  </a:cubicBezTo>
                  <a:cubicBezTo>
                    <a:pt x="1400" y="684"/>
                    <a:pt x="1293" y="1"/>
                    <a:pt x="33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60"/>
            <p:cNvSpPr/>
            <p:nvPr/>
          </p:nvSpPr>
          <p:spPr>
            <a:xfrm>
              <a:off x="3637872" y="2313119"/>
              <a:ext cx="55708" cy="39047"/>
            </a:xfrm>
            <a:custGeom>
              <a:avLst/>
              <a:gdLst/>
              <a:ahLst/>
              <a:cxnLst/>
              <a:rect l="l" t="t" r="r" b="b"/>
              <a:pathLst>
                <a:path w="1976" h="1385" extrusionOk="0">
                  <a:moveTo>
                    <a:pt x="910" y="0"/>
                  </a:moveTo>
                  <a:cubicBezTo>
                    <a:pt x="446" y="0"/>
                    <a:pt x="77" y="253"/>
                    <a:pt x="31" y="588"/>
                  </a:cubicBezTo>
                  <a:cubicBezTo>
                    <a:pt x="0" y="974"/>
                    <a:pt x="402" y="1328"/>
                    <a:pt x="915" y="1375"/>
                  </a:cubicBezTo>
                  <a:cubicBezTo>
                    <a:pt x="968" y="1381"/>
                    <a:pt x="1020" y="1384"/>
                    <a:pt x="1072" y="1384"/>
                  </a:cubicBezTo>
                  <a:cubicBezTo>
                    <a:pt x="1536" y="1384"/>
                    <a:pt x="1917" y="1128"/>
                    <a:pt x="1944" y="781"/>
                  </a:cubicBezTo>
                  <a:cubicBezTo>
                    <a:pt x="1975" y="410"/>
                    <a:pt x="1589" y="59"/>
                    <a:pt x="1061" y="9"/>
                  </a:cubicBezTo>
                  <a:cubicBezTo>
                    <a:pt x="1010" y="3"/>
                    <a:pt x="959" y="0"/>
                    <a:pt x="910"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60"/>
            <p:cNvSpPr/>
            <p:nvPr/>
          </p:nvSpPr>
          <p:spPr>
            <a:xfrm>
              <a:off x="3623410" y="2305225"/>
              <a:ext cx="82181" cy="66901"/>
            </a:xfrm>
            <a:custGeom>
              <a:avLst/>
              <a:gdLst/>
              <a:ahLst/>
              <a:cxnLst/>
              <a:rect l="l" t="t" r="r" b="b"/>
              <a:pathLst>
                <a:path w="2915" h="2373" extrusionOk="0">
                  <a:moveTo>
                    <a:pt x="1559" y="0"/>
                  </a:moveTo>
                  <a:cubicBezTo>
                    <a:pt x="1026" y="324"/>
                    <a:pt x="868" y="1045"/>
                    <a:pt x="868" y="1045"/>
                  </a:cubicBezTo>
                  <a:cubicBezTo>
                    <a:pt x="868" y="1045"/>
                    <a:pt x="722" y="741"/>
                    <a:pt x="305" y="644"/>
                  </a:cubicBezTo>
                  <a:lnTo>
                    <a:pt x="305" y="644"/>
                  </a:lnTo>
                  <a:cubicBezTo>
                    <a:pt x="0" y="1288"/>
                    <a:pt x="483" y="2283"/>
                    <a:pt x="1350" y="2364"/>
                  </a:cubicBezTo>
                  <a:cubicBezTo>
                    <a:pt x="1401" y="2370"/>
                    <a:pt x="1450" y="2373"/>
                    <a:pt x="1499" y="2373"/>
                  </a:cubicBezTo>
                  <a:cubicBezTo>
                    <a:pt x="2402" y="2373"/>
                    <a:pt x="2914" y="1418"/>
                    <a:pt x="2731" y="883"/>
                  </a:cubicBezTo>
                  <a:cubicBezTo>
                    <a:pt x="2457" y="883"/>
                    <a:pt x="2072" y="1157"/>
                    <a:pt x="2072" y="1157"/>
                  </a:cubicBezTo>
                  <a:cubicBezTo>
                    <a:pt x="2072" y="1157"/>
                    <a:pt x="2056" y="498"/>
                    <a:pt x="1559"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60"/>
            <p:cNvSpPr/>
            <p:nvPr/>
          </p:nvSpPr>
          <p:spPr>
            <a:xfrm>
              <a:off x="3532291" y="2300206"/>
              <a:ext cx="19058" cy="20468"/>
            </a:xfrm>
            <a:custGeom>
              <a:avLst/>
              <a:gdLst/>
              <a:ahLst/>
              <a:cxnLst/>
              <a:rect l="l" t="t" r="r" b="b"/>
              <a:pathLst>
                <a:path w="676" h="726" extrusionOk="0">
                  <a:moveTo>
                    <a:pt x="66" y="1"/>
                  </a:moveTo>
                  <a:lnTo>
                    <a:pt x="0" y="66"/>
                  </a:lnTo>
                  <a:lnTo>
                    <a:pt x="610" y="726"/>
                  </a:lnTo>
                  <a:lnTo>
                    <a:pt x="675" y="660"/>
                  </a:lnTo>
                  <a:lnTo>
                    <a:pt x="66"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60"/>
            <p:cNvSpPr/>
            <p:nvPr/>
          </p:nvSpPr>
          <p:spPr>
            <a:xfrm>
              <a:off x="3549460" y="2282586"/>
              <a:ext cx="24076" cy="40372"/>
            </a:xfrm>
            <a:custGeom>
              <a:avLst/>
              <a:gdLst/>
              <a:ahLst/>
              <a:cxnLst/>
              <a:rect l="l" t="t" r="r" b="b"/>
              <a:pathLst>
                <a:path w="854" h="1432" extrusionOk="0">
                  <a:moveTo>
                    <a:pt x="66" y="1"/>
                  </a:moveTo>
                  <a:lnTo>
                    <a:pt x="1" y="32"/>
                  </a:lnTo>
                  <a:lnTo>
                    <a:pt x="436" y="1432"/>
                  </a:lnTo>
                  <a:lnTo>
                    <a:pt x="853" y="402"/>
                  </a:lnTo>
                  <a:lnTo>
                    <a:pt x="772" y="402"/>
                  </a:lnTo>
                  <a:lnTo>
                    <a:pt x="452" y="1127"/>
                  </a:lnTo>
                  <a:lnTo>
                    <a:pt x="66"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60"/>
            <p:cNvSpPr/>
            <p:nvPr/>
          </p:nvSpPr>
          <p:spPr>
            <a:xfrm>
              <a:off x="3570774" y="2334348"/>
              <a:ext cx="36791" cy="28080"/>
            </a:xfrm>
            <a:custGeom>
              <a:avLst/>
              <a:gdLst/>
              <a:ahLst/>
              <a:cxnLst/>
              <a:rect l="l" t="t" r="r" b="b"/>
              <a:pathLst>
                <a:path w="1305" h="996" extrusionOk="0">
                  <a:moveTo>
                    <a:pt x="791" y="0"/>
                  </a:moveTo>
                  <a:cubicBezTo>
                    <a:pt x="232" y="0"/>
                    <a:pt x="1" y="896"/>
                    <a:pt x="1" y="896"/>
                  </a:cubicBezTo>
                  <a:cubicBezTo>
                    <a:pt x="1" y="896"/>
                    <a:pt x="157" y="995"/>
                    <a:pt x="379" y="995"/>
                  </a:cubicBezTo>
                  <a:cubicBezTo>
                    <a:pt x="645" y="995"/>
                    <a:pt x="1006" y="852"/>
                    <a:pt x="1304" y="221"/>
                  </a:cubicBezTo>
                  <a:cubicBezTo>
                    <a:pt x="1109" y="63"/>
                    <a:pt x="939" y="0"/>
                    <a:pt x="79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60"/>
            <p:cNvSpPr/>
            <p:nvPr/>
          </p:nvSpPr>
          <p:spPr>
            <a:xfrm>
              <a:off x="3530430" y="2352758"/>
              <a:ext cx="44065" cy="20129"/>
            </a:xfrm>
            <a:custGeom>
              <a:avLst/>
              <a:gdLst/>
              <a:ahLst/>
              <a:cxnLst/>
              <a:rect l="l" t="t" r="r" b="b"/>
              <a:pathLst>
                <a:path w="1563" h="714" extrusionOk="0">
                  <a:moveTo>
                    <a:pt x="872" y="0"/>
                  </a:moveTo>
                  <a:cubicBezTo>
                    <a:pt x="644" y="0"/>
                    <a:pt x="355" y="74"/>
                    <a:pt x="1" y="293"/>
                  </a:cubicBezTo>
                  <a:cubicBezTo>
                    <a:pt x="270" y="610"/>
                    <a:pt x="537" y="714"/>
                    <a:pt x="773" y="714"/>
                  </a:cubicBezTo>
                  <a:cubicBezTo>
                    <a:pt x="1228" y="714"/>
                    <a:pt x="1563" y="324"/>
                    <a:pt x="1563" y="324"/>
                  </a:cubicBezTo>
                  <a:cubicBezTo>
                    <a:pt x="1563" y="324"/>
                    <a:pt x="1349" y="0"/>
                    <a:pt x="87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60"/>
            <p:cNvSpPr/>
            <p:nvPr/>
          </p:nvSpPr>
          <p:spPr>
            <a:xfrm>
              <a:off x="3530966" y="2306381"/>
              <a:ext cx="57992" cy="40795"/>
            </a:xfrm>
            <a:custGeom>
              <a:avLst/>
              <a:gdLst/>
              <a:ahLst/>
              <a:cxnLst/>
              <a:rect l="l" t="t" r="r" b="b"/>
              <a:pathLst>
                <a:path w="2057" h="1447" extrusionOk="0">
                  <a:moveTo>
                    <a:pt x="1209" y="0"/>
                  </a:moveTo>
                  <a:cubicBezTo>
                    <a:pt x="1078" y="0"/>
                    <a:pt x="940" y="23"/>
                    <a:pt x="803" y="71"/>
                  </a:cubicBezTo>
                  <a:cubicBezTo>
                    <a:pt x="306" y="233"/>
                    <a:pt x="1" y="669"/>
                    <a:pt x="113" y="1020"/>
                  </a:cubicBezTo>
                  <a:cubicBezTo>
                    <a:pt x="205" y="1288"/>
                    <a:pt x="491" y="1447"/>
                    <a:pt x="831" y="1447"/>
                  </a:cubicBezTo>
                  <a:cubicBezTo>
                    <a:pt x="960" y="1447"/>
                    <a:pt x="1098" y="1424"/>
                    <a:pt x="1235" y="1375"/>
                  </a:cubicBezTo>
                  <a:cubicBezTo>
                    <a:pt x="1752" y="1213"/>
                    <a:pt x="2057" y="781"/>
                    <a:pt x="1929" y="426"/>
                  </a:cubicBezTo>
                  <a:cubicBezTo>
                    <a:pt x="1846" y="157"/>
                    <a:pt x="1553" y="0"/>
                    <a:pt x="1209"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60"/>
            <p:cNvSpPr/>
            <p:nvPr/>
          </p:nvSpPr>
          <p:spPr>
            <a:xfrm>
              <a:off x="3524989" y="2301616"/>
              <a:ext cx="77135" cy="64702"/>
            </a:xfrm>
            <a:custGeom>
              <a:avLst/>
              <a:gdLst/>
              <a:ahLst/>
              <a:cxnLst/>
              <a:rect l="l" t="t" r="r" b="b"/>
              <a:pathLst>
                <a:path w="2736" h="2295" extrusionOk="0">
                  <a:moveTo>
                    <a:pt x="888" y="1"/>
                  </a:moveTo>
                  <a:cubicBezTo>
                    <a:pt x="533" y="498"/>
                    <a:pt x="695" y="1223"/>
                    <a:pt x="695" y="1223"/>
                  </a:cubicBezTo>
                  <a:cubicBezTo>
                    <a:pt x="695" y="1223"/>
                    <a:pt x="513" y="1074"/>
                    <a:pt x="196" y="1074"/>
                  </a:cubicBezTo>
                  <a:cubicBezTo>
                    <a:pt x="136" y="1074"/>
                    <a:pt x="71" y="1079"/>
                    <a:pt x="1" y="1092"/>
                  </a:cubicBezTo>
                  <a:cubicBezTo>
                    <a:pt x="1" y="1695"/>
                    <a:pt x="604" y="2294"/>
                    <a:pt x="1289" y="2294"/>
                  </a:cubicBezTo>
                  <a:cubicBezTo>
                    <a:pt x="1411" y="2294"/>
                    <a:pt x="1535" y="2275"/>
                    <a:pt x="1659" y="2234"/>
                  </a:cubicBezTo>
                  <a:cubicBezTo>
                    <a:pt x="2624" y="1914"/>
                    <a:pt x="2735" y="741"/>
                    <a:pt x="2315" y="305"/>
                  </a:cubicBezTo>
                  <a:lnTo>
                    <a:pt x="2315" y="305"/>
                  </a:lnTo>
                  <a:cubicBezTo>
                    <a:pt x="2060" y="417"/>
                    <a:pt x="1833" y="818"/>
                    <a:pt x="1833" y="818"/>
                  </a:cubicBezTo>
                  <a:cubicBezTo>
                    <a:pt x="1833" y="818"/>
                    <a:pt x="1544" y="240"/>
                    <a:pt x="888"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60"/>
            <p:cNvSpPr/>
            <p:nvPr/>
          </p:nvSpPr>
          <p:spPr>
            <a:xfrm>
              <a:off x="3568490" y="2290001"/>
              <a:ext cx="8063" cy="7640"/>
            </a:xfrm>
            <a:custGeom>
              <a:avLst/>
              <a:gdLst/>
              <a:ahLst/>
              <a:cxnLst/>
              <a:rect l="l" t="t" r="r" b="b"/>
              <a:pathLst>
                <a:path w="286" h="271" extrusionOk="0">
                  <a:moveTo>
                    <a:pt x="146" y="0"/>
                  </a:moveTo>
                  <a:cubicBezTo>
                    <a:pt x="71" y="0"/>
                    <a:pt x="1" y="66"/>
                    <a:pt x="1" y="154"/>
                  </a:cubicBezTo>
                  <a:cubicBezTo>
                    <a:pt x="1" y="189"/>
                    <a:pt x="20" y="204"/>
                    <a:pt x="51" y="235"/>
                  </a:cubicBezTo>
                  <a:cubicBezTo>
                    <a:pt x="80" y="260"/>
                    <a:pt x="113" y="271"/>
                    <a:pt x="145" y="271"/>
                  </a:cubicBezTo>
                  <a:cubicBezTo>
                    <a:pt x="219" y="271"/>
                    <a:pt x="285" y="212"/>
                    <a:pt x="274" y="123"/>
                  </a:cubicBezTo>
                  <a:cubicBezTo>
                    <a:pt x="274" y="93"/>
                    <a:pt x="259" y="58"/>
                    <a:pt x="244" y="42"/>
                  </a:cubicBezTo>
                  <a:cubicBezTo>
                    <a:pt x="214" y="13"/>
                    <a:pt x="180" y="0"/>
                    <a:pt x="146"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60"/>
            <p:cNvSpPr/>
            <p:nvPr/>
          </p:nvSpPr>
          <p:spPr>
            <a:xfrm>
              <a:off x="3545147" y="2277737"/>
              <a:ext cx="11051" cy="10600"/>
            </a:xfrm>
            <a:custGeom>
              <a:avLst/>
              <a:gdLst/>
              <a:ahLst/>
              <a:cxnLst/>
              <a:rect l="l" t="t" r="r" b="b"/>
              <a:pathLst>
                <a:path w="392" h="376" extrusionOk="0">
                  <a:moveTo>
                    <a:pt x="195" y="1"/>
                  </a:moveTo>
                  <a:cubicBezTo>
                    <a:pt x="94" y="1"/>
                    <a:pt x="0" y="87"/>
                    <a:pt x="11" y="219"/>
                  </a:cubicBezTo>
                  <a:cubicBezTo>
                    <a:pt x="11" y="254"/>
                    <a:pt x="26" y="285"/>
                    <a:pt x="57" y="315"/>
                  </a:cubicBezTo>
                  <a:cubicBezTo>
                    <a:pt x="99" y="357"/>
                    <a:pt x="148" y="376"/>
                    <a:pt x="196" y="376"/>
                  </a:cubicBezTo>
                  <a:cubicBezTo>
                    <a:pt x="298" y="376"/>
                    <a:pt x="392" y="289"/>
                    <a:pt x="381" y="157"/>
                  </a:cubicBezTo>
                  <a:cubicBezTo>
                    <a:pt x="381" y="123"/>
                    <a:pt x="366" y="92"/>
                    <a:pt x="331" y="61"/>
                  </a:cubicBezTo>
                  <a:cubicBezTo>
                    <a:pt x="291" y="19"/>
                    <a:pt x="242" y="1"/>
                    <a:pt x="19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60"/>
            <p:cNvSpPr/>
            <p:nvPr/>
          </p:nvSpPr>
          <p:spPr>
            <a:xfrm>
              <a:off x="3528034" y="2296767"/>
              <a:ext cx="10318" cy="8796"/>
            </a:xfrm>
            <a:custGeom>
              <a:avLst/>
              <a:gdLst/>
              <a:ahLst/>
              <a:cxnLst/>
              <a:rect l="l" t="t" r="r" b="b"/>
              <a:pathLst>
                <a:path w="366" h="312" extrusionOk="0">
                  <a:moveTo>
                    <a:pt x="186" y="0"/>
                  </a:moveTo>
                  <a:cubicBezTo>
                    <a:pt x="90" y="0"/>
                    <a:pt x="0" y="83"/>
                    <a:pt x="24" y="204"/>
                  </a:cubicBezTo>
                  <a:cubicBezTo>
                    <a:pt x="24" y="219"/>
                    <a:pt x="39" y="238"/>
                    <a:pt x="55" y="254"/>
                  </a:cubicBezTo>
                  <a:cubicBezTo>
                    <a:pt x="90" y="294"/>
                    <a:pt x="135" y="312"/>
                    <a:pt x="179" y="312"/>
                  </a:cubicBezTo>
                  <a:cubicBezTo>
                    <a:pt x="274" y="312"/>
                    <a:pt x="365" y="228"/>
                    <a:pt x="344" y="107"/>
                  </a:cubicBezTo>
                  <a:cubicBezTo>
                    <a:pt x="329" y="92"/>
                    <a:pt x="329" y="76"/>
                    <a:pt x="313" y="61"/>
                  </a:cubicBezTo>
                  <a:cubicBezTo>
                    <a:pt x="277" y="19"/>
                    <a:pt x="231" y="0"/>
                    <a:pt x="186"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60"/>
            <p:cNvSpPr/>
            <p:nvPr/>
          </p:nvSpPr>
          <p:spPr>
            <a:xfrm>
              <a:off x="3639169" y="2451150"/>
              <a:ext cx="57118" cy="88863"/>
            </a:xfrm>
            <a:custGeom>
              <a:avLst/>
              <a:gdLst/>
              <a:ahLst/>
              <a:cxnLst/>
              <a:rect l="l" t="t" r="r" b="b"/>
              <a:pathLst>
                <a:path w="2026" h="3152" extrusionOk="0">
                  <a:moveTo>
                    <a:pt x="2026" y="0"/>
                  </a:moveTo>
                  <a:lnTo>
                    <a:pt x="2026" y="0"/>
                  </a:lnTo>
                  <a:cubicBezTo>
                    <a:pt x="147" y="1126"/>
                    <a:pt x="1" y="3151"/>
                    <a:pt x="1" y="3151"/>
                  </a:cubicBezTo>
                  <a:cubicBezTo>
                    <a:pt x="1" y="3151"/>
                    <a:pt x="1756" y="2361"/>
                    <a:pt x="202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60"/>
            <p:cNvSpPr/>
            <p:nvPr/>
          </p:nvSpPr>
          <p:spPr>
            <a:xfrm>
              <a:off x="3653745" y="2401785"/>
              <a:ext cx="31237" cy="43078"/>
            </a:xfrm>
            <a:custGeom>
              <a:avLst/>
              <a:gdLst/>
              <a:ahLst/>
              <a:cxnLst/>
              <a:rect l="l" t="t" r="r" b="b"/>
              <a:pathLst>
                <a:path w="1108" h="1528" extrusionOk="0">
                  <a:moveTo>
                    <a:pt x="1107" y="0"/>
                  </a:moveTo>
                  <a:lnTo>
                    <a:pt x="1107" y="0"/>
                  </a:lnTo>
                  <a:cubicBezTo>
                    <a:pt x="1" y="579"/>
                    <a:pt x="143" y="1527"/>
                    <a:pt x="143" y="1527"/>
                  </a:cubicBezTo>
                  <a:cubicBezTo>
                    <a:pt x="143" y="1527"/>
                    <a:pt x="1046" y="1477"/>
                    <a:pt x="1107"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60"/>
            <p:cNvSpPr/>
            <p:nvPr/>
          </p:nvSpPr>
          <p:spPr>
            <a:xfrm>
              <a:off x="3631557" y="2383600"/>
              <a:ext cx="36678" cy="43980"/>
            </a:xfrm>
            <a:custGeom>
              <a:avLst/>
              <a:gdLst/>
              <a:ahLst/>
              <a:cxnLst/>
              <a:rect l="l" t="t" r="r" b="b"/>
              <a:pathLst>
                <a:path w="1301" h="1560" extrusionOk="0">
                  <a:moveTo>
                    <a:pt x="1" y="1"/>
                  </a:moveTo>
                  <a:lnTo>
                    <a:pt x="1" y="1"/>
                  </a:lnTo>
                  <a:cubicBezTo>
                    <a:pt x="16" y="1254"/>
                    <a:pt x="930" y="1559"/>
                    <a:pt x="930" y="1559"/>
                  </a:cubicBezTo>
                  <a:cubicBezTo>
                    <a:pt x="930" y="1559"/>
                    <a:pt x="1300" y="742"/>
                    <a:pt x="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60"/>
            <p:cNvSpPr/>
            <p:nvPr/>
          </p:nvSpPr>
          <p:spPr>
            <a:xfrm>
              <a:off x="3551321" y="2397189"/>
              <a:ext cx="46659" cy="22300"/>
            </a:xfrm>
            <a:custGeom>
              <a:avLst/>
              <a:gdLst/>
              <a:ahLst/>
              <a:cxnLst/>
              <a:rect l="l" t="t" r="r" b="b"/>
              <a:pathLst>
                <a:path w="1655" h="791" extrusionOk="0">
                  <a:moveTo>
                    <a:pt x="310" y="1"/>
                  </a:moveTo>
                  <a:cubicBezTo>
                    <a:pt x="214" y="1"/>
                    <a:pt x="111" y="6"/>
                    <a:pt x="0" y="17"/>
                  </a:cubicBezTo>
                  <a:cubicBezTo>
                    <a:pt x="481" y="675"/>
                    <a:pt x="1035" y="791"/>
                    <a:pt x="1365" y="791"/>
                  </a:cubicBezTo>
                  <a:cubicBezTo>
                    <a:pt x="1542" y="791"/>
                    <a:pt x="1655" y="757"/>
                    <a:pt x="1655" y="757"/>
                  </a:cubicBezTo>
                  <a:cubicBezTo>
                    <a:pt x="1655" y="757"/>
                    <a:pt x="1503" y="1"/>
                    <a:pt x="31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60"/>
            <p:cNvSpPr/>
            <p:nvPr/>
          </p:nvSpPr>
          <p:spPr>
            <a:xfrm>
              <a:off x="3604380" y="2419828"/>
              <a:ext cx="32647" cy="41358"/>
            </a:xfrm>
            <a:custGeom>
              <a:avLst/>
              <a:gdLst/>
              <a:ahLst/>
              <a:cxnLst/>
              <a:rect l="l" t="t" r="r" b="b"/>
              <a:pathLst>
                <a:path w="1158" h="1467" extrusionOk="0">
                  <a:moveTo>
                    <a:pt x="1158" y="0"/>
                  </a:moveTo>
                  <a:lnTo>
                    <a:pt x="1158" y="0"/>
                  </a:lnTo>
                  <a:cubicBezTo>
                    <a:pt x="0" y="502"/>
                    <a:pt x="78" y="1466"/>
                    <a:pt x="78" y="1466"/>
                  </a:cubicBezTo>
                  <a:cubicBezTo>
                    <a:pt x="78" y="1466"/>
                    <a:pt x="78" y="1466"/>
                    <a:pt x="79" y="1466"/>
                  </a:cubicBezTo>
                  <a:cubicBezTo>
                    <a:pt x="114" y="1466"/>
                    <a:pt x="984" y="1451"/>
                    <a:pt x="1158"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60"/>
            <p:cNvSpPr/>
            <p:nvPr/>
          </p:nvSpPr>
          <p:spPr>
            <a:xfrm>
              <a:off x="3548163" y="2434827"/>
              <a:ext cx="62108" cy="112347"/>
            </a:xfrm>
            <a:custGeom>
              <a:avLst/>
              <a:gdLst/>
              <a:ahLst/>
              <a:cxnLst/>
              <a:rect l="l" t="t" r="r" b="b"/>
              <a:pathLst>
                <a:path w="2203" h="3985" extrusionOk="0">
                  <a:moveTo>
                    <a:pt x="0" y="1"/>
                  </a:moveTo>
                  <a:lnTo>
                    <a:pt x="0" y="1"/>
                  </a:lnTo>
                  <a:cubicBezTo>
                    <a:pt x="143" y="2878"/>
                    <a:pt x="2203" y="3985"/>
                    <a:pt x="2203" y="3985"/>
                  </a:cubicBezTo>
                  <a:cubicBezTo>
                    <a:pt x="2203" y="3985"/>
                    <a:pt x="2203" y="1513"/>
                    <a:pt x="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60"/>
            <p:cNvSpPr/>
            <p:nvPr/>
          </p:nvSpPr>
          <p:spPr>
            <a:xfrm>
              <a:off x="3556762" y="2552588"/>
              <a:ext cx="123229" cy="204367"/>
            </a:xfrm>
            <a:custGeom>
              <a:avLst/>
              <a:gdLst/>
              <a:ahLst/>
              <a:cxnLst/>
              <a:rect l="l" t="t" r="r" b="b"/>
              <a:pathLst>
                <a:path w="4371" h="7249" extrusionOk="0">
                  <a:moveTo>
                    <a:pt x="0" y="1"/>
                  </a:moveTo>
                  <a:lnTo>
                    <a:pt x="0" y="4340"/>
                  </a:lnTo>
                  <a:cubicBezTo>
                    <a:pt x="0" y="4436"/>
                    <a:pt x="31" y="4533"/>
                    <a:pt x="112" y="4583"/>
                  </a:cubicBezTo>
                  <a:lnTo>
                    <a:pt x="1929" y="5979"/>
                  </a:lnTo>
                  <a:lnTo>
                    <a:pt x="1929" y="7248"/>
                  </a:lnTo>
                  <a:lnTo>
                    <a:pt x="2669" y="7248"/>
                  </a:lnTo>
                  <a:lnTo>
                    <a:pt x="2669" y="5979"/>
                  </a:lnTo>
                  <a:lnTo>
                    <a:pt x="4258" y="4583"/>
                  </a:lnTo>
                  <a:cubicBezTo>
                    <a:pt x="4339" y="4533"/>
                    <a:pt x="4370" y="4436"/>
                    <a:pt x="4370" y="4340"/>
                  </a:cubicBezTo>
                  <a:lnTo>
                    <a:pt x="4370"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60"/>
            <p:cNvSpPr/>
            <p:nvPr/>
          </p:nvSpPr>
          <p:spPr>
            <a:xfrm>
              <a:off x="3556762" y="2655463"/>
              <a:ext cx="123229" cy="101493"/>
            </a:xfrm>
            <a:custGeom>
              <a:avLst/>
              <a:gdLst/>
              <a:ahLst/>
              <a:cxnLst/>
              <a:rect l="l" t="t" r="r" b="b"/>
              <a:pathLst>
                <a:path w="4371" h="3600" extrusionOk="0">
                  <a:moveTo>
                    <a:pt x="4370" y="1"/>
                  </a:moveTo>
                  <a:cubicBezTo>
                    <a:pt x="3390" y="452"/>
                    <a:pt x="2314" y="579"/>
                    <a:pt x="1446" y="579"/>
                  </a:cubicBezTo>
                  <a:cubicBezTo>
                    <a:pt x="822" y="579"/>
                    <a:pt x="305" y="514"/>
                    <a:pt x="0" y="467"/>
                  </a:cubicBezTo>
                  <a:lnTo>
                    <a:pt x="0" y="691"/>
                  </a:lnTo>
                  <a:cubicBezTo>
                    <a:pt x="0" y="787"/>
                    <a:pt x="31" y="884"/>
                    <a:pt x="112" y="934"/>
                  </a:cubicBezTo>
                  <a:lnTo>
                    <a:pt x="1929" y="2330"/>
                  </a:lnTo>
                  <a:lnTo>
                    <a:pt x="1929" y="3599"/>
                  </a:lnTo>
                  <a:lnTo>
                    <a:pt x="2669" y="3599"/>
                  </a:lnTo>
                  <a:lnTo>
                    <a:pt x="2669" y="2330"/>
                  </a:lnTo>
                  <a:lnTo>
                    <a:pt x="4258" y="934"/>
                  </a:lnTo>
                  <a:cubicBezTo>
                    <a:pt x="4339" y="884"/>
                    <a:pt x="4370" y="787"/>
                    <a:pt x="4370" y="691"/>
                  </a:cubicBezTo>
                  <a:lnTo>
                    <a:pt x="4370"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60"/>
            <p:cNvSpPr/>
            <p:nvPr/>
          </p:nvSpPr>
          <p:spPr>
            <a:xfrm>
              <a:off x="3597952" y="2752023"/>
              <a:ext cx="46264" cy="20355"/>
            </a:xfrm>
            <a:custGeom>
              <a:avLst/>
              <a:gdLst/>
              <a:ahLst/>
              <a:cxnLst/>
              <a:rect l="l" t="t" r="r" b="b"/>
              <a:pathLst>
                <a:path w="1641" h="722" extrusionOk="0">
                  <a:moveTo>
                    <a:pt x="82" y="1"/>
                  </a:moveTo>
                  <a:cubicBezTo>
                    <a:pt x="51" y="1"/>
                    <a:pt x="1" y="32"/>
                    <a:pt x="1" y="78"/>
                  </a:cubicBezTo>
                  <a:lnTo>
                    <a:pt x="1" y="641"/>
                  </a:lnTo>
                  <a:cubicBezTo>
                    <a:pt x="1" y="676"/>
                    <a:pt x="51" y="722"/>
                    <a:pt x="82" y="722"/>
                  </a:cubicBezTo>
                  <a:lnTo>
                    <a:pt x="1559" y="722"/>
                  </a:lnTo>
                  <a:cubicBezTo>
                    <a:pt x="1609" y="722"/>
                    <a:pt x="1640" y="676"/>
                    <a:pt x="1640" y="641"/>
                  </a:cubicBezTo>
                  <a:lnTo>
                    <a:pt x="1640" y="78"/>
                  </a:lnTo>
                  <a:cubicBezTo>
                    <a:pt x="1640" y="32"/>
                    <a:pt x="1609" y="1"/>
                    <a:pt x="1559"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60"/>
            <p:cNvSpPr/>
            <p:nvPr/>
          </p:nvSpPr>
          <p:spPr>
            <a:xfrm>
              <a:off x="3596232" y="2746582"/>
              <a:ext cx="49816" cy="10375"/>
            </a:xfrm>
            <a:custGeom>
              <a:avLst/>
              <a:gdLst/>
              <a:ahLst/>
              <a:cxnLst/>
              <a:rect l="l" t="t" r="r" b="b"/>
              <a:pathLst>
                <a:path w="1767" h="368" extrusionOk="0">
                  <a:moveTo>
                    <a:pt x="46" y="1"/>
                  </a:moveTo>
                  <a:cubicBezTo>
                    <a:pt x="16" y="1"/>
                    <a:pt x="0" y="32"/>
                    <a:pt x="0" y="47"/>
                  </a:cubicBezTo>
                  <a:lnTo>
                    <a:pt x="0" y="321"/>
                  </a:lnTo>
                  <a:cubicBezTo>
                    <a:pt x="0" y="352"/>
                    <a:pt x="16" y="367"/>
                    <a:pt x="46" y="367"/>
                  </a:cubicBezTo>
                  <a:lnTo>
                    <a:pt x="1717" y="367"/>
                  </a:lnTo>
                  <a:cubicBezTo>
                    <a:pt x="1751" y="367"/>
                    <a:pt x="1767" y="352"/>
                    <a:pt x="1767" y="321"/>
                  </a:cubicBezTo>
                  <a:lnTo>
                    <a:pt x="1767" y="47"/>
                  </a:lnTo>
                  <a:cubicBezTo>
                    <a:pt x="1767" y="32"/>
                    <a:pt x="1751" y="1"/>
                    <a:pt x="171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60"/>
            <p:cNvSpPr/>
            <p:nvPr/>
          </p:nvSpPr>
          <p:spPr>
            <a:xfrm>
              <a:off x="3567616" y="2536715"/>
              <a:ext cx="8176" cy="103889"/>
            </a:xfrm>
            <a:custGeom>
              <a:avLst/>
              <a:gdLst/>
              <a:ahLst/>
              <a:cxnLst/>
              <a:rect l="l" t="t" r="r" b="b"/>
              <a:pathLst>
                <a:path w="290" h="3685" extrusionOk="0">
                  <a:moveTo>
                    <a:pt x="97" y="1"/>
                  </a:moveTo>
                  <a:cubicBezTo>
                    <a:pt x="51" y="1"/>
                    <a:pt x="1" y="51"/>
                    <a:pt x="1" y="116"/>
                  </a:cubicBezTo>
                  <a:lnTo>
                    <a:pt x="1" y="3588"/>
                  </a:lnTo>
                  <a:cubicBezTo>
                    <a:pt x="1" y="3634"/>
                    <a:pt x="51" y="3684"/>
                    <a:pt x="97" y="3684"/>
                  </a:cubicBezTo>
                  <a:lnTo>
                    <a:pt x="178" y="3684"/>
                  </a:lnTo>
                  <a:cubicBezTo>
                    <a:pt x="244" y="3684"/>
                    <a:pt x="290" y="3634"/>
                    <a:pt x="290" y="3588"/>
                  </a:cubicBezTo>
                  <a:lnTo>
                    <a:pt x="290" y="116"/>
                  </a:lnTo>
                  <a:cubicBezTo>
                    <a:pt x="290" y="51"/>
                    <a:pt x="244" y="1"/>
                    <a:pt x="178"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60"/>
            <p:cNvSpPr/>
            <p:nvPr/>
          </p:nvSpPr>
          <p:spPr>
            <a:xfrm>
              <a:off x="3618391" y="2632852"/>
              <a:ext cx="24950" cy="19932"/>
            </a:xfrm>
            <a:custGeom>
              <a:avLst/>
              <a:gdLst/>
              <a:ahLst/>
              <a:cxnLst/>
              <a:rect l="l" t="t" r="r" b="b"/>
              <a:pathLst>
                <a:path w="885" h="707" extrusionOk="0">
                  <a:moveTo>
                    <a:pt x="448" y="0"/>
                  </a:moveTo>
                  <a:cubicBezTo>
                    <a:pt x="194" y="0"/>
                    <a:pt x="1" y="274"/>
                    <a:pt x="144" y="544"/>
                  </a:cubicBezTo>
                  <a:cubicBezTo>
                    <a:pt x="178" y="594"/>
                    <a:pt x="209" y="625"/>
                    <a:pt x="256" y="660"/>
                  </a:cubicBezTo>
                  <a:cubicBezTo>
                    <a:pt x="321" y="691"/>
                    <a:pt x="387" y="706"/>
                    <a:pt x="448" y="706"/>
                  </a:cubicBezTo>
                  <a:cubicBezTo>
                    <a:pt x="707" y="706"/>
                    <a:pt x="884" y="432"/>
                    <a:pt x="757" y="158"/>
                  </a:cubicBezTo>
                  <a:cubicBezTo>
                    <a:pt x="722" y="112"/>
                    <a:pt x="676" y="81"/>
                    <a:pt x="626" y="47"/>
                  </a:cubicBezTo>
                  <a:cubicBezTo>
                    <a:pt x="564" y="16"/>
                    <a:pt x="499" y="0"/>
                    <a:pt x="448"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60"/>
            <p:cNvSpPr/>
            <p:nvPr/>
          </p:nvSpPr>
          <p:spPr>
            <a:xfrm>
              <a:off x="3643737" y="2612836"/>
              <a:ext cx="23202" cy="18635"/>
            </a:xfrm>
            <a:custGeom>
              <a:avLst/>
              <a:gdLst/>
              <a:ahLst/>
              <a:cxnLst/>
              <a:rect l="l" t="t" r="r" b="b"/>
              <a:pathLst>
                <a:path w="823" h="661" extrusionOk="0">
                  <a:moveTo>
                    <a:pt x="417" y="1"/>
                  </a:moveTo>
                  <a:cubicBezTo>
                    <a:pt x="178" y="1"/>
                    <a:pt x="1" y="259"/>
                    <a:pt x="128" y="502"/>
                  </a:cubicBezTo>
                  <a:cubicBezTo>
                    <a:pt x="163" y="548"/>
                    <a:pt x="194" y="579"/>
                    <a:pt x="244" y="614"/>
                  </a:cubicBezTo>
                  <a:cubicBezTo>
                    <a:pt x="305" y="645"/>
                    <a:pt x="356" y="660"/>
                    <a:pt x="417" y="660"/>
                  </a:cubicBezTo>
                  <a:cubicBezTo>
                    <a:pt x="645" y="660"/>
                    <a:pt x="822" y="406"/>
                    <a:pt x="691" y="163"/>
                  </a:cubicBezTo>
                  <a:cubicBezTo>
                    <a:pt x="660" y="116"/>
                    <a:pt x="629" y="82"/>
                    <a:pt x="579" y="51"/>
                  </a:cubicBezTo>
                  <a:cubicBezTo>
                    <a:pt x="514" y="20"/>
                    <a:pt x="467" y="1"/>
                    <a:pt x="417"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60"/>
            <p:cNvSpPr/>
            <p:nvPr/>
          </p:nvSpPr>
          <p:spPr>
            <a:xfrm>
              <a:off x="3619265" y="2597950"/>
              <a:ext cx="19058" cy="14914"/>
            </a:xfrm>
            <a:custGeom>
              <a:avLst/>
              <a:gdLst/>
              <a:ahLst/>
              <a:cxnLst/>
              <a:rect l="l" t="t" r="r" b="b"/>
              <a:pathLst>
                <a:path w="676" h="529" extrusionOk="0">
                  <a:moveTo>
                    <a:pt x="340" y="0"/>
                  </a:moveTo>
                  <a:cubicBezTo>
                    <a:pt x="147" y="0"/>
                    <a:pt x="1" y="208"/>
                    <a:pt x="97" y="401"/>
                  </a:cubicBezTo>
                  <a:cubicBezTo>
                    <a:pt x="113" y="451"/>
                    <a:pt x="163" y="482"/>
                    <a:pt x="194" y="498"/>
                  </a:cubicBezTo>
                  <a:cubicBezTo>
                    <a:pt x="244" y="529"/>
                    <a:pt x="290" y="529"/>
                    <a:pt x="340" y="529"/>
                  </a:cubicBezTo>
                  <a:cubicBezTo>
                    <a:pt x="533" y="529"/>
                    <a:pt x="676" y="336"/>
                    <a:pt x="564" y="127"/>
                  </a:cubicBezTo>
                  <a:cubicBezTo>
                    <a:pt x="549" y="97"/>
                    <a:pt x="514" y="46"/>
                    <a:pt x="468" y="31"/>
                  </a:cubicBezTo>
                  <a:cubicBezTo>
                    <a:pt x="417" y="16"/>
                    <a:pt x="371" y="0"/>
                    <a:pt x="340"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60"/>
            <p:cNvSpPr/>
            <p:nvPr/>
          </p:nvSpPr>
          <p:spPr>
            <a:xfrm>
              <a:off x="3595865" y="2153520"/>
              <a:ext cx="44995" cy="36115"/>
            </a:xfrm>
            <a:custGeom>
              <a:avLst/>
              <a:gdLst/>
              <a:ahLst/>
              <a:cxnLst/>
              <a:rect l="l" t="t" r="r" b="b"/>
              <a:pathLst>
                <a:path w="1596" h="1281" extrusionOk="0">
                  <a:moveTo>
                    <a:pt x="797" y="1"/>
                  </a:moveTo>
                  <a:cubicBezTo>
                    <a:pt x="694" y="1"/>
                    <a:pt x="585" y="25"/>
                    <a:pt x="476" y="78"/>
                  </a:cubicBezTo>
                  <a:cubicBezTo>
                    <a:pt x="380" y="143"/>
                    <a:pt x="283" y="224"/>
                    <a:pt x="237" y="321"/>
                  </a:cubicBezTo>
                  <a:cubicBezTo>
                    <a:pt x="1" y="806"/>
                    <a:pt x="343" y="1281"/>
                    <a:pt x="801" y="1281"/>
                  </a:cubicBezTo>
                  <a:cubicBezTo>
                    <a:pt x="903" y="1281"/>
                    <a:pt x="1011" y="1257"/>
                    <a:pt x="1120" y="1204"/>
                  </a:cubicBezTo>
                  <a:cubicBezTo>
                    <a:pt x="1217" y="1138"/>
                    <a:pt x="1298" y="1057"/>
                    <a:pt x="1344" y="961"/>
                  </a:cubicBezTo>
                  <a:cubicBezTo>
                    <a:pt x="1596" y="476"/>
                    <a:pt x="1256" y="1"/>
                    <a:pt x="79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60"/>
            <p:cNvSpPr/>
            <p:nvPr/>
          </p:nvSpPr>
          <p:spPr>
            <a:xfrm>
              <a:off x="3608665" y="2163979"/>
              <a:ext cx="19030" cy="14970"/>
            </a:xfrm>
            <a:custGeom>
              <a:avLst/>
              <a:gdLst/>
              <a:ahLst/>
              <a:cxnLst/>
              <a:rect l="l" t="t" r="r" b="b"/>
              <a:pathLst>
                <a:path w="675" h="531" extrusionOk="0">
                  <a:moveTo>
                    <a:pt x="333" y="1"/>
                  </a:moveTo>
                  <a:cubicBezTo>
                    <a:pt x="290" y="1"/>
                    <a:pt x="245" y="10"/>
                    <a:pt x="199" y="31"/>
                  </a:cubicBezTo>
                  <a:cubicBezTo>
                    <a:pt x="169" y="61"/>
                    <a:pt x="138" y="92"/>
                    <a:pt x="103" y="127"/>
                  </a:cubicBezTo>
                  <a:cubicBezTo>
                    <a:pt x="0" y="332"/>
                    <a:pt x="149" y="530"/>
                    <a:pt x="335" y="530"/>
                  </a:cubicBezTo>
                  <a:cubicBezTo>
                    <a:pt x="380" y="530"/>
                    <a:pt x="427" y="519"/>
                    <a:pt x="473" y="493"/>
                  </a:cubicBezTo>
                  <a:cubicBezTo>
                    <a:pt x="523" y="478"/>
                    <a:pt x="554" y="447"/>
                    <a:pt x="570" y="397"/>
                  </a:cubicBezTo>
                  <a:cubicBezTo>
                    <a:pt x="674" y="200"/>
                    <a:pt x="531" y="1"/>
                    <a:pt x="33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60"/>
            <p:cNvSpPr/>
            <p:nvPr/>
          </p:nvSpPr>
          <p:spPr>
            <a:xfrm>
              <a:off x="3535871" y="2522703"/>
              <a:ext cx="164983" cy="2312"/>
            </a:xfrm>
            <a:custGeom>
              <a:avLst/>
              <a:gdLst/>
              <a:ahLst/>
              <a:cxnLst/>
              <a:rect l="l" t="t" r="r" b="b"/>
              <a:pathLst>
                <a:path w="5852" h="82" extrusionOk="0">
                  <a:moveTo>
                    <a:pt x="35" y="0"/>
                  </a:moveTo>
                  <a:cubicBezTo>
                    <a:pt x="20" y="0"/>
                    <a:pt x="0" y="35"/>
                    <a:pt x="0" y="50"/>
                  </a:cubicBezTo>
                  <a:cubicBezTo>
                    <a:pt x="0" y="66"/>
                    <a:pt x="20" y="81"/>
                    <a:pt x="35" y="81"/>
                  </a:cubicBezTo>
                  <a:lnTo>
                    <a:pt x="5805" y="81"/>
                  </a:lnTo>
                  <a:cubicBezTo>
                    <a:pt x="5836" y="81"/>
                    <a:pt x="5852" y="66"/>
                    <a:pt x="5852" y="50"/>
                  </a:cubicBezTo>
                  <a:cubicBezTo>
                    <a:pt x="5852" y="35"/>
                    <a:pt x="5836" y="0"/>
                    <a:pt x="5805"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2129E80C-6756-49DE-01D7-AC59B370797C}"/>
              </a:ext>
            </a:extLst>
          </p:cNvPr>
          <p:cNvSpPr txBox="1"/>
          <p:nvPr/>
        </p:nvSpPr>
        <p:spPr>
          <a:xfrm>
            <a:off x="3642528" y="104213"/>
            <a:ext cx="1855980" cy="496996"/>
          </a:xfrm>
          <a:prstGeom prst="rect">
            <a:avLst/>
          </a:prstGeom>
          <a:noFill/>
        </p:spPr>
        <p:txBody>
          <a:bodyPr wrap="square" rtlCol="0">
            <a:spAutoFit/>
          </a:bodyPr>
          <a:lstStyle/>
          <a:p>
            <a:pPr algn="just">
              <a:lnSpc>
                <a:spcPct val="150000"/>
              </a:lnSpc>
            </a:pPr>
            <a:r>
              <a:rPr lang="en-US" sz="2000" b="1"/>
              <a:t>Luyện tập</a:t>
            </a:r>
          </a:p>
        </p:txBody>
      </p:sp>
      <p:sp>
        <p:nvSpPr>
          <p:cNvPr id="5" name="Rectangle: Rounded Corners 4">
            <a:extLst>
              <a:ext uri="{FF2B5EF4-FFF2-40B4-BE49-F238E27FC236}">
                <a16:creationId xmlns:a16="http://schemas.microsoft.com/office/drawing/2014/main" id="{17E44D6A-D11F-084B-1167-B8E8842BDA16}"/>
              </a:ext>
            </a:extLst>
          </p:cNvPr>
          <p:cNvSpPr/>
          <p:nvPr/>
        </p:nvSpPr>
        <p:spPr>
          <a:xfrm>
            <a:off x="927762" y="674140"/>
            <a:ext cx="7385320" cy="5726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90170" algn="ctr">
              <a:lnSpc>
                <a:spcPct val="150000"/>
              </a:lnSpc>
              <a:spcBef>
                <a:spcPts val="600"/>
              </a:spcBef>
              <a:spcAft>
                <a:spcPts val="300"/>
              </a:spcAft>
            </a:pPr>
            <a:r>
              <a:rPr lang="en-US" sz="1800">
                <a:solidFill>
                  <a:schemeClr val="bg1">
                    <a:lumMod val="50000"/>
                  </a:schemeClr>
                </a:solidFill>
                <a:effectLst/>
                <a:latin typeface="+mj-lt"/>
                <a:ea typeface="Times New Roman" panose="02020603050405020304" pitchFamily="18" charset="0"/>
              </a:rPr>
              <a:t>Hãy vẽ đồ thị thể hiện mối quan hệ giữa nhiệt độ và hô hấp tế bào</a:t>
            </a:r>
            <a:endParaRPr lang="en-US" sz="1800">
              <a:solidFill>
                <a:schemeClr val="bg1">
                  <a:lumMod val="50000"/>
                </a:schemeClr>
              </a:solidFill>
              <a:effectLst/>
              <a:latin typeface="+mj-lt"/>
              <a:ea typeface="Calibri" panose="020F0502020204030204" pitchFamily="34" charset="0"/>
            </a:endParaRPr>
          </a:p>
        </p:txBody>
      </p:sp>
      <p:sp>
        <p:nvSpPr>
          <p:cNvPr id="8" name="Arrow: Down 7">
            <a:extLst>
              <a:ext uri="{FF2B5EF4-FFF2-40B4-BE49-F238E27FC236}">
                <a16:creationId xmlns:a16="http://schemas.microsoft.com/office/drawing/2014/main" id="{194CC073-E406-800A-E9A6-56D1A8514260}"/>
              </a:ext>
            </a:extLst>
          </p:cNvPr>
          <p:cNvSpPr/>
          <p:nvPr/>
        </p:nvSpPr>
        <p:spPr>
          <a:xfrm>
            <a:off x="3985570" y="1361255"/>
            <a:ext cx="584948" cy="747484"/>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9" name="image12.png">
            <a:extLst>
              <a:ext uri="{FF2B5EF4-FFF2-40B4-BE49-F238E27FC236}">
                <a16:creationId xmlns:a16="http://schemas.microsoft.com/office/drawing/2014/main" id="{462DDC25-2FFD-40B5-4DA1-2727BE68F3E4}"/>
              </a:ext>
            </a:extLst>
          </p:cNvPr>
          <p:cNvPicPr/>
          <p:nvPr/>
        </p:nvPicPr>
        <p:blipFill>
          <a:blip r:embed="rId3"/>
          <a:srcRect/>
          <a:stretch>
            <a:fillRect/>
          </a:stretch>
        </p:blipFill>
        <p:spPr>
          <a:xfrm>
            <a:off x="2929482" y="2658340"/>
            <a:ext cx="2904490" cy="1811020"/>
          </a:xfrm>
          <a:prstGeom prst="rect">
            <a:avLst/>
          </a:prstGeom>
          <a:ln/>
        </p:spPr>
      </p:pic>
      <p:sp>
        <p:nvSpPr>
          <p:cNvPr id="10" name="TextBox 9">
            <a:extLst>
              <a:ext uri="{FF2B5EF4-FFF2-40B4-BE49-F238E27FC236}">
                <a16:creationId xmlns:a16="http://schemas.microsoft.com/office/drawing/2014/main" id="{306D849F-E3AB-01FF-2A7F-48708F62270B}"/>
              </a:ext>
            </a:extLst>
          </p:cNvPr>
          <p:cNvSpPr txBox="1"/>
          <p:nvPr/>
        </p:nvSpPr>
        <p:spPr>
          <a:xfrm>
            <a:off x="1430630" y="2062367"/>
            <a:ext cx="6279776" cy="456535"/>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Đồ thị thể hiện mối quan hệ giữa nhiệt độ và hô hấp tế bào:</a:t>
            </a:r>
            <a:endParaRPr lang="en-US" sz="18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91"/>
        <p:cNvGrpSpPr/>
        <p:nvPr/>
      </p:nvGrpSpPr>
      <p:grpSpPr>
        <a:xfrm>
          <a:off x="0" y="0"/>
          <a:ext cx="0" cy="0"/>
          <a:chOff x="0" y="0"/>
          <a:chExt cx="0" cy="0"/>
        </a:xfrm>
      </p:grpSpPr>
      <p:sp>
        <p:nvSpPr>
          <p:cNvPr id="4500" name="Google Shape;4500;p61"/>
          <p:cNvSpPr/>
          <p:nvPr/>
        </p:nvSpPr>
        <p:spPr>
          <a:xfrm>
            <a:off x="8101299" y="1592012"/>
            <a:ext cx="256800" cy="256800"/>
          </a:xfrm>
          <a:custGeom>
            <a:avLst/>
            <a:gdLst/>
            <a:ahLst/>
            <a:cxnLst/>
            <a:rect l="l" t="t" r="r" b="b"/>
            <a:pathLst>
              <a:path w="1706" h="1706" extrusionOk="0">
                <a:moveTo>
                  <a:pt x="853" y="1"/>
                </a:moveTo>
                <a:cubicBezTo>
                  <a:pt x="853" y="467"/>
                  <a:pt x="467" y="853"/>
                  <a:pt x="1" y="853"/>
                </a:cubicBezTo>
                <a:cubicBezTo>
                  <a:pt x="467" y="853"/>
                  <a:pt x="853" y="1239"/>
                  <a:pt x="853" y="1706"/>
                </a:cubicBezTo>
                <a:cubicBezTo>
                  <a:pt x="853" y="1239"/>
                  <a:pt x="1223" y="853"/>
                  <a:pt x="1705" y="853"/>
                </a:cubicBezTo>
                <a:cubicBezTo>
                  <a:pt x="1223" y="853"/>
                  <a:pt x="853" y="467"/>
                  <a:pt x="853" y="1"/>
                </a:cubicBezTo>
                <a:close/>
              </a:path>
            </a:pathLst>
          </a:custGeom>
          <a:solidFill>
            <a:srgbClr val="FB7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61"/>
          <p:cNvSpPr/>
          <p:nvPr/>
        </p:nvSpPr>
        <p:spPr>
          <a:xfrm>
            <a:off x="8101299" y="2598199"/>
            <a:ext cx="256800" cy="256800"/>
          </a:xfrm>
          <a:custGeom>
            <a:avLst/>
            <a:gdLst/>
            <a:ahLst/>
            <a:cxnLst/>
            <a:rect l="l" t="t" r="r" b="b"/>
            <a:pathLst>
              <a:path w="1706" h="1706" extrusionOk="0">
                <a:moveTo>
                  <a:pt x="853" y="1"/>
                </a:moveTo>
                <a:cubicBezTo>
                  <a:pt x="853" y="467"/>
                  <a:pt x="467" y="853"/>
                  <a:pt x="1" y="853"/>
                </a:cubicBezTo>
                <a:cubicBezTo>
                  <a:pt x="467" y="853"/>
                  <a:pt x="853" y="1239"/>
                  <a:pt x="853" y="1706"/>
                </a:cubicBezTo>
                <a:cubicBezTo>
                  <a:pt x="853" y="1239"/>
                  <a:pt x="1223" y="853"/>
                  <a:pt x="1705" y="853"/>
                </a:cubicBezTo>
                <a:cubicBezTo>
                  <a:pt x="1223" y="853"/>
                  <a:pt x="853" y="467"/>
                  <a:pt x="85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61"/>
          <p:cNvSpPr/>
          <p:nvPr/>
        </p:nvSpPr>
        <p:spPr>
          <a:xfrm>
            <a:off x="8101299" y="3604387"/>
            <a:ext cx="256800" cy="256800"/>
          </a:xfrm>
          <a:custGeom>
            <a:avLst/>
            <a:gdLst/>
            <a:ahLst/>
            <a:cxnLst/>
            <a:rect l="l" t="t" r="r" b="b"/>
            <a:pathLst>
              <a:path w="1706" h="1706" extrusionOk="0">
                <a:moveTo>
                  <a:pt x="853" y="1"/>
                </a:moveTo>
                <a:cubicBezTo>
                  <a:pt x="853" y="467"/>
                  <a:pt x="467" y="853"/>
                  <a:pt x="1" y="853"/>
                </a:cubicBezTo>
                <a:cubicBezTo>
                  <a:pt x="467" y="853"/>
                  <a:pt x="853" y="1239"/>
                  <a:pt x="853" y="1706"/>
                </a:cubicBezTo>
                <a:cubicBezTo>
                  <a:pt x="853" y="1239"/>
                  <a:pt x="1223" y="853"/>
                  <a:pt x="1705" y="853"/>
                </a:cubicBezTo>
                <a:cubicBezTo>
                  <a:pt x="1223" y="853"/>
                  <a:pt x="853" y="467"/>
                  <a:pt x="85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Arrow: Right 3">
            <a:extLst>
              <a:ext uri="{FF2B5EF4-FFF2-40B4-BE49-F238E27FC236}">
                <a16:creationId xmlns:a16="http://schemas.microsoft.com/office/drawing/2014/main" id="{394EC83D-FF0A-BBEA-AE39-DA3650967539}"/>
              </a:ext>
            </a:extLst>
          </p:cNvPr>
          <p:cNvSpPr/>
          <p:nvPr/>
        </p:nvSpPr>
        <p:spPr>
          <a:xfrm>
            <a:off x="181535" y="1896035"/>
            <a:ext cx="1156447" cy="67571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Rounded Rectangle 14">
            <a:extLst>
              <a:ext uri="{FF2B5EF4-FFF2-40B4-BE49-F238E27FC236}">
                <a16:creationId xmlns:a16="http://schemas.microsoft.com/office/drawing/2014/main" id="{74DE03C3-46C0-3FE3-AB94-38B6B99D5BDB}"/>
              </a:ext>
            </a:extLst>
          </p:cNvPr>
          <p:cNvSpPr/>
          <p:nvPr/>
        </p:nvSpPr>
        <p:spPr>
          <a:xfrm>
            <a:off x="1607769" y="1282313"/>
            <a:ext cx="7135949" cy="2098481"/>
          </a:xfrm>
          <a:prstGeom prst="roundRect">
            <a:avLst/>
          </a:prstGeom>
          <a:solidFill>
            <a:schemeClr val="accent6">
              <a:lumMod val="20000"/>
              <a:lumOff val="80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Cường độ của quá trình hô hấp tế nào bị ảnh hưởng bởi một số yếu tố chủ yếu như: Nhiệt độ, hàm lượng nước, nồng độ oxygen, nồng độ carbon dioxide </a:t>
            </a:r>
          </a:p>
        </p:txBody>
      </p:sp>
      <p:sp>
        <p:nvSpPr>
          <p:cNvPr id="8" name="TextBox 7">
            <a:extLst>
              <a:ext uri="{FF2B5EF4-FFF2-40B4-BE49-F238E27FC236}">
                <a16:creationId xmlns:a16="http://schemas.microsoft.com/office/drawing/2014/main" id="{76148AF8-C006-B2D7-4CFC-ED8FBD1FB026}"/>
              </a:ext>
            </a:extLst>
          </p:cNvPr>
          <p:cNvSpPr txBox="1"/>
          <p:nvPr/>
        </p:nvSpPr>
        <p:spPr>
          <a:xfrm>
            <a:off x="3139440" y="306496"/>
            <a:ext cx="2583180" cy="496996"/>
          </a:xfrm>
          <a:prstGeom prst="rect">
            <a:avLst/>
          </a:prstGeom>
          <a:noFill/>
        </p:spPr>
        <p:txBody>
          <a:bodyPr wrap="square" rtlCol="0">
            <a:spAutoFit/>
          </a:bodyPr>
          <a:lstStyle/>
          <a:p>
            <a:pPr algn="ctr">
              <a:lnSpc>
                <a:spcPct val="150000"/>
              </a:lnSpc>
            </a:pPr>
            <a:r>
              <a:rPr lang="en-US" sz="2000" b="1"/>
              <a:t>KẾT LUẬN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wipe(down)">
                                      <p:cBhvr>
                                        <p:cTn id="13" dur="290">
                                          <p:stCondLst>
                                            <p:cond delay="0"/>
                                          </p:stCondLst>
                                        </p:cTn>
                                        <p:tgtEl>
                                          <p:spTgt spid="5">
                                            <p:bg/>
                                          </p:spTgt>
                                        </p:tgtEl>
                                      </p:cBhvr>
                                    </p:animEffect>
                                    <p:anim calcmode="lin" valueType="num">
                                      <p:cBhvr>
                                        <p:cTn id="14" dur="911" tmFilter="0,0; 0.14,0.36; 0.43,0.73; 0.71,0.91; 1.0,1.0">
                                          <p:stCondLst>
                                            <p:cond delay="0"/>
                                          </p:stCondLst>
                                        </p:cTn>
                                        <p:tgtEl>
                                          <p:spTgt spid="5">
                                            <p:bg/>
                                          </p:spTgt>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5">
                                            <p:bg/>
                                          </p:spTgt>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5">
                                            <p:bg/>
                                          </p:spTgt>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5">
                                            <p:bg/>
                                          </p:spTgt>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5">
                                            <p:bg/>
                                          </p:spTgt>
                                        </p:tgtEl>
                                        <p:attrNameLst>
                                          <p:attrName>ppt_y</p:attrName>
                                        </p:attrNameLst>
                                      </p:cBhvr>
                                      <p:tavLst>
                                        <p:tav tm="0" fmla="#ppt_y-sin(pi*$)/81">
                                          <p:val>
                                            <p:fltVal val="0"/>
                                          </p:val>
                                        </p:tav>
                                        <p:tav tm="100000">
                                          <p:val>
                                            <p:fltVal val="1"/>
                                          </p:val>
                                        </p:tav>
                                      </p:tavLst>
                                    </p:anim>
                                    <p:animScale>
                                      <p:cBhvr>
                                        <p:cTn id="19" dur="13">
                                          <p:stCondLst>
                                            <p:cond delay="325"/>
                                          </p:stCondLst>
                                        </p:cTn>
                                        <p:tgtEl>
                                          <p:spTgt spid="5">
                                            <p:bg/>
                                          </p:spTgt>
                                        </p:tgtEl>
                                      </p:cBhvr>
                                      <p:to x="100000" y="60000"/>
                                    </p:animScale>
                                    <p:animScale>
                                      <p:cBhvr>
                                        <p:cTn id="20" dur="83" decel="50000">
                                          <p:stCondLst>
                                            <p:cond delay="338"/>
                                          </p:stCondLst>
                                        </p:cTn>
                                        <p:tgtEl>
                                          <p:spTgt spid="5">
                                            <p:bg/>
                                          </p:spTgt>
                                        </p:tgtEl>
                                      </p:cBhvr>
                                      <p:to x="100000" y="100000"/>
                                    </p:animScale>
                                    <p:animScale>
                                      <p:cBhvr>
                                        <p:cTn id="21" dur="13">
                                          <p:stCondLst>
                                            <p:cond delay="656"/>
                                          </p:stCondLst>
                                        </p:cTn>
                                        <p:tgtEl>
                                          <p:spTgt spid="5">
                                            <p:bg/>
                                          </p:spTgt>
                                        </p:tgtEl>
                                      </p:cBhvr>
                                      <p:to x="100000" y="80000"/>
                                    </p:animScale>
                                    <p:animScale>
                                      <p:cBhvr>
                                        <p:cTn id="22" dur="83" decel="50000">
                                          <p:stCondLst>
                                            <p:cond delay="669"/>
                                          </p:stCondLst>
                                        </p:cTn>
                                        <p:tgtEl>
                                          <p:spTgt spid="5">
                                            <p:bg/>
                                          </p:spTgt>
                                        </p:tgtEl>
                                      </p:cBhvr>
                                      <p:to x="100000" y="100000"/>
                                    </p:animScale>
                                    <p:animScale>
                                      <p:cBhvr>
                                        <p:cTn id="23" dur="13">
                                          <p:stCondLst>
                                            <p:cond delay="821"/>
                                          </p:stCondLst>
                                        </p:cTn>
                                        <p:tgtEl>
                                          <p:spTgt spid="5">
                                            <p:bg/>
                                          </p:spTgt>
                                        </p:tgtEl>
                                      </p:cBhvr>
                                      <p:to x="100000" y="90000"/>
                                    </p:animScale>
                                    <p:animScale>
                                      <p:cBhvr>
                                        <p:cTn id="24" dur="83" decel="50000">
                                          <p:stCondLst>
                                            <p:cond delay="834"/>
                                          </p:stCondLst>
                                        </p:cTn>
                                        <p:tgtEl>
                                          <p:spTgt spid="5">
                                            <p:bg/>
                                          </p:spTgt>
                                        </p:tgtEl>
                                      </p:cBhvr>
                                      <p:to x="100000" y="100000"/>
                                    </p:animScale>
                                    <p:animScale>
                                      <p:cBhvr>
                                        <p:cTn id="25" dur="13">
                                          <p:stCondLst>
                                            <p:cond delay="904"/>
                                          </p:stCondLst>
                                        </p:cTn>
                                        <p:tgtEl>
                                          <p:spTgt spid="5">
                                            <p:bg/>
                                          </p:spTgt>
                                        </p:tgtEl>
                                      </p:cBhvr>
                                      <p:to x="100000" y="95000"/>
                                    </p:animScale>
                                    <p:animScale>
                                      <p:cBhvr>
                                        <p:cTn id="26" dur="83" decel="50000">
                                          <p:stCondLst>
                                            <p:cond delay="917"/>
                                          </p:stCondLst>
                                        </p:cTn>
                                        <p:tgtEl>
                                          <p:spTgt spid="5">
                                            <p:bg/>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down)">
                                      <p:cBhvr>
                                        <p:cTn id="31" dur="290">
                                          <p:stCondLst>
                                            <p:cond delay="0"/>
                                          </p:stCondLst>
                                        </p:cTn>
                                        <p:tgtEl>
                                          <p:spTgt spid="5">
                                            <p:txEl>
                                              <p:pRg st="0" end="0"/>
                                            </p:txEl>
                                          </p:spTgt>
                                        </p:tgtEl>
                                      </p:cBhvr>
                                    </p:animEffect>
                                    <p:anim calcmode="lin" valueType="num">
                                      <p:cBhvr>
                                        <p:cTn id="32" dur="911"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33" dur="332"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34" dur="332" tmFilter="0, 0; 0.125,0.2665; 0.25,0.4; 0.375,0.465; 0.5,0.5;  0.625,0.535; 0.75,0.6; 0.875,0.7335; 1,1">
                                          <p:stCondLst>
                                            <p:cond delay="332"/>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35" dur="166" tmFilter="0, 0; 0.125,0.2665; 0.25,0.4; 0.375,0.465; 0.5,0.5;  0.625,0.535; 0.75,0.6; 0.875,0.7335; 1,1">
                                          <p:stCondLst>
                                            <p:cond delay="662"/>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36" dur="82" tmFilter="0, 0; 0.125,0.2665; 0.25,0.4; 0.375,0.465; 0.5,0.5;  0.625,0.535; 0.75,0.6; 0.875,0.7335; 1,1">
                                          <p:stCondLst>
                                            <p:cond delay="828"/>
                                          </p:stCondLst>
                                        </p:cTn>
                                        <p:tgtEl>
                                          <p:spTgt spid="5">
                                            <p:txEl>
                                              <p:pRg st="0" end="0"/>
                                            </p:txEl>
                                          </p:spTgt>
                                        </p:tgtEl>
                                        <p:attrNameLst>
                                          <p:attrName>ppt_y</p:attrName>
                                        </p:attrNameLst>
                                      </p:cBhvr>
                                      <p:tavLst>
                                        <p:tav tm="0" fmla="#ppt_y-sin(pi*$)/81">
                                          <p:val>
                                            <p:fltVal val="0"/>
                                          </p:val>
                                        </p:tav>
                                        <p:tav tm="100000">
                                          <p:val>
                                            <p:fltVal val="1"/>
                                          </p:val>
                                        </p:tav>
                                      </p:tavLst>
                                    </p:anim>
                                    <p:animScale>
                                      <p:cBhvr>
                                        <p:cTn id="37" dur="13">
                                          <p:stCondLst>
                                            <p:cond delay="325"/>
                                          </p:stCondLst>
                                        </p:cTn>
                                        <p:tgtEl>
                                          <p:spTgt spid="5">
                                            <p:txEl>
                                              <p:pRg st="0" end="0"/>
                                            </p:txEl>
                                          </p:spTgt>
                                        </p:tgtEl>
                                      </p:cBhvr>
                                      <p:to x="100000" y="60000"/>
                                    </p:animScale>
                                    <p:animScale>
                                      <p:cBhvr>
                                        <p:cTn id="38" dur="83" decel="50000">
                                          <p:stCondLst>
                                            <p:cond delay="338"/>
                                          </p:stCondLst>
                                        </p:cTn>
                                        <p:tgtEl>
                                          <p:spTgt spid="5">
                                            <p:txEl>
                                              <p:pRg st="0" end="0"/>
                                            </p:txEl>
                                          </p:spTgt>
                                        </p:tgtEl>
                                      </p:cBhvr>
                                      <p:to x="100000" y="100000"/>
                                    </p:animScale>
                                    <p:animScale>
                                      <p:cBhvr>
                                        <p:cTn id="39" dur="13">
                                          <p:stCondLst>
                                            <p:cond delay="656"/>
                                          </p:stCondLst>
                                        </p:cTn>
                                        <p:tgtEl>
                                          <p:spTgt spid="5">
                                            <p:txEl>
                                              <p:pRg st="0" end="0"/>
                                            </p:txEl>
                                          </p:spTgt>
                                        </p:tgtEl>
                                      </p:cBhvr>
                                      <p:to x="100000" y="80000"/>
                                    </p:animScale>
                                    <p:animScale>
                                      <p:cBhvr>
                                        <p:cTn id="40" dur="83" decel="50000">
                                          <p:stCondLst>
                                            <p:cond delay="669"/>
                                          </p:stCondLst>
                                        </p:cTn>
                                        <p:tgtEl>
                                          <p:spTgt spid="5">
                                            <p:txEl>
                                              <p:pRg st="0" end="0"/>
                                            </p:txEl>
                                          </p:spTgt>
                                        </p:tgtEl>
                                      </p:cBhvr>
                                      <p:to x="100000" y="100000"/>
                                    </p:animScale>
                                    <p:animScale>
                                      <p:cBhvr>
                                        <p:cTn id="41" dur="13">
                                          <p:stCondLst>
                                            <p:cond delay="821"/>
                                          </p:stCondLst>
                                        </p:cTn>
                                        <p:tgtEl>
                                          <p:spTgt spid="5">
                                            <p:txEl>
                                              <p:pRg st="0" end="0"/>
                                            </p:txEl>
                                          </p:spTgt>
                                        </p:tgtEl>
                                      </p:cBhvr>
                                      <p:to x="100000" y="90000"/>
                                    </p:animScale>
                                    <p:animScale>
                                      <p:cBhvr>
                                        <p:cTn id="42" dur="83" decel="50000">
                                          <p:stCondLst>
                                            <p:cond delay="834"/>
                                          </p:stCondLst>
                                        </p:cTn>
                                        <p:tgtEl>
                                          <p:spTgt spid="5">
                                            <p:txEl>
                                              <p:pRg st="0" end="0"/>
                                            </p:txEl>
                                          </p:spTgt>
                                        </p:tgtEl>
                                      </p:cBhvr>
                                      <p:to x="100000" y="100000"/>
                                    </p:animScale>
                                    <p:animScale>
                                      <p:cBhvr>
                                        <p:cTn id="43" dur="13">
                                          <p:stCondLst>
                                            <p:cond delay="904"/>
                                          </p:stCondLst>
                                        </p:cTn>
                                        <p:tgtEl>
                                          <p:spTgt spid="5">
                                            <p:txEl>
                                              <p:pRg st="0" end="0"/>
                                            </p:txEl>
                                          </p:spTgt>
                                        </p:tgtEl>
                                      </p:cBhvr>
                                      <p:to x="100000" y="95000"/>
                                    </p:animScale>
                                    <p:animScale>
                                      <p:cBhvr>
                                        <p:cTn id="44" dur="83" decel="50000">
                                          <p:stCondLst>
                                            <p:cond delay="917"/>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07"/>
        <p:cNvGrpSpPr/>
        <p:nvPr/>
      </p:nvGrpSpPr>
      <p:grpSpPr>
        <a:xfrm>
          <a:off x="0" y="0"/>
          <a:ext cx="0" cy="0"/>
          <a:chOff x="0" y="0"/>
          <a:chExt cx="0" cy="0"/>
        </a:xfrm>
      </p:grpSpPr>
      <p:sp>
        <p:nvSpPr>
          <p:cNvPr id="4508" name="Google Shape;4508;p62"/>
          <p:cNvSpPr/>
          <p:nvPr/>
        </p:nvSpPr>
        <p:spPr>
          <a:xfrm>
            <a:off x="180575" y="4712219"/>
            <a:ext cx="943800" cy="237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62"/>
          <p:cNvSpPr/>
          <p:nvPr/>
        </p:nvSpPr>
        <p:spPr>
          <a:xfrm>
            <a:off x="7953700" y="4712219"/>
            <a:ext cx="943800" cy="237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6" name="Google Shape;4526;p62"/>
          <p:cNvGrpSpPr/>
          <p:nvPr/>
        </p:nvGrpSpPr>
        <p:grpSpPr>
          <a:xfrm>
            <a:off x="388469" y="3414701"/>
            <a:ext cx="527996" cy="1424303"/>
            <a:chOff x="-946362" y="4357877"/>
            <a:chExt cx="319031" cy="860606"/>
          </a:xfrm>
        </p:grpSpPr>
        <p:sp>
          <p:nvSpPr>
            <p:cNvPr id="4527" name="Google Shape;4527;p62"/>
            <p:cNvSpPr/>
            <p:nvPr/>
          </p:nvSpPr>
          <p:spPr>
            <a:xfrm>
              <a:off x="-930993" y="4659761"/>
              <a:ext cx="288607" cy="558719"/>
            </a:xfrm>
            <a:custGeom>
              <a:avLst/>
              <a:gdLst/>
              <a:ahLst/>
              <a:cxnLst/>
              <a:rect l="l" t="t" r="r" b="b"/>
              <a:pathLst>
                <a:path w="10237" h="19818" extrusionOk="0">
                  <a:moveTo>
                    <a:pt x="772" y="0"/>
                  </a:moveTo>
                  <a:cubicBezTo>
                    <a:pt x="355" y="0"/>
                    <a:pt x="0" y="340"/>
                    <a:pt x="0" y="756"/>
                  </a:cubicBezTo>
                  <a:lnTo>
                    <a:pt x="16" y="2076"/>
                  </a:lnTo>
                  <a:cubicBezTo>
                    <a:pt x="16" y="2203"/>
                    <a:pt x="112" y="2299"/>
                    <a:pt x="243" y="2299"/>
                  </a:cubicBezTo>
                  <a:lnTo>
                    <a:pt x="259" y="2299"/>
                  </a:lnTo>
                  <a:cubicBezTo>
                    <a:pt x="579" y="2299"/>
                    <a:pt x="837" y="2558"/>
                    <a:pt x="837" y="2878"/>
                  </a:cubicBezTo>
                  <a:cubicBezTo>
                    <a:pt x="837" y="3040"/>
                    <a:pt x="772" y="3183"/>
                    <a:pt x="660" y="3294"/>
                  </a:cubicBezTo>
                  <a:cubicBezTo>
                    <a:pt x="563" y="3391"/>
                    <a:pt x="417" y="3456"/>
                    <a:pt x="259" y="3456"/>
                  </a:cubicBezTo>
                  <a:lnTo>
                    <a:pt x="243" y="3456"/>
                  </a:lnTo>
                  <a:cubicBezTo>
                    <a:pt x="112" y="3456"/>
                    <a:pt x="16" y="3553"/>
                    <a:pt x="16" y="3680"/>
                  </a:cubicBezTo>
                  <a:lnTo>
                    <a:pt x="16" y="3908"/>
                  </a:lnTo>
                  <a:cubicBezTo>
                    <a:pt x="16" y="4035"/>
                    <a:pt x="112" y="4131"/>
                    <a:pt x="243" y="4131"/>
                  </a:cubicBezTo>
                  <a:lnTo>
                    <a:pt x="259" y="4131"/>
                  </a:lnTo>
                  <a:cubicBezTo>
                    <a:pt x="579" y="4131"/>
                    <a:pt x="837" y="4390"/>
                    <a:pt x="837" y="4710"/>
                  </a:cubicBezTo>
                  <a:cubicBezTo>
                    <a:pt x="837" y="4872"/>
                    <a:pt x="772" y="5015"/>
                    <a:pt x="660" y="5126"/>
                  </a:cubicBezTo>
                  <a:cubicBezTo>
                    <a:pt x="563" y="5223"/>
                    <a:pt x="417" y="5288"/>
                    <a:pt x="259" y="5288"/>
                  </a:cubicBezTo>
                  <a:lnTo>
                    <a:pt x="243" y="5288"/>
                  </a:lnTo>
                  <a:cubicBezTo>
                    <a:pt x="127" y="5288"/>
                    <a:pt x="16" y="5385"/>
                    <a:pt x="31" y="5512"/>
                  </a:cubicBezTo>
                  <a:lnTo>
                    <a:pt x="31" y="5755"/>
                  </a:lnTo>
                  <a:cubicBezTo>
                    <a:pt x="31" y="5867"/>
                    <a:pt x="127" y="5963"/>
                    <a:pt x="243" y="5963"/>
                  </a:cubicBezTo>
                  <a:lnTo>
                    <a:pt x="259" y="5963"/>
                  </a:lnTo>
                  <a:cubicBezTo>
                    <a:pt x="579" y="5963"/>
                    <a:pt x="837" y="6222"/>
                    <a:pt x="837" y="6542"/>
                  </a:cubicBezTo>
                  <a:cubicBezTo>
                    <a:pt x="837" y="6704"/>
                    <a:pt x="772" y="6847"/>
                    <a:pt x="660" y="6959"/>
                  </a:cubicBezTo>
                  <a:cubicBezTo>
                    <a:pt x="563" y="7055"/>
                    <a:pt x="417" y="7121"/>
                    <a:pt x="259" y="7121"/>
                  </a:cubicBezTo>
                  <a:cubicBezTo>
                    <a:pt x="127" y="7121"/>
                    <a:pt x="31" y="7217"/>
                    <a:pt x="31" y="7344"/>
                  </a:cubicBezTo>
                  <a:lnTo>
                    <a:pt x="66" y="13921"/>
                  </a:lnTo>
                  <a:lnTo>
                    <a:pt x="81" y="19047"/>
                  </a:lnTo>
                  <a:cubicBezTo>
                    <a:pt x="81" y="19463"/>
                    <a:pt x="417" y="19818"/>
                    <a:pt x="853" y="19818"/>
                  </a:cubicBezTo>
                  <a:lnTo>
                    <a:pt x="9481" y="19818"/>
                  </a:lnTo>
                  <a:cubicBezTo>
                    <a:pt x="9901" y="19818"/>
                    <a:pt x="10237" y="19463"/>
                    <a:pt x="10237" y="19047"/>
                  </a:cubicBezTo>
                  <a:lnTo>
                    <a:pt x="10221" y="13921"/>
                  </a:lnTo>
                  <a:lnTo>
                    <a:pt x="10190" y="7298"/>
                  </a:lnTo>
                  <a:cubicBezTo>
                    <a:pt x="10190" y="7202"/>
                    <a:pt x="10109" y="7121"/>
                    <a:pt x="10013" y="7121"/>
                  </a:cubicBezTo>
                  <a:lnTo>
                    <a:pt x="9998" y="7121"/>
                  </a:lnTo>
                  <a:cubicBezTo>
                    <a:pt x="9674" y="7121"/>
                    <a:pt x="9419" y="6862"/>
                    <a:pt x="9419" y="6542"/>
                  </a:cubicBezTo>
                  <a:cubicBezTo>
                    <a:pt x="9419" y="6380"/>
                    <a:pt x="9481" y="6237"/>
                    <a:pt x="9577" y="6141"/>
                  </a:cubicBezTo>
                  <a:cubicBezTo>
                    <a:pt x="9693" y="6029"/>
                    <a:pt x="9836" y="5963"/>
                    <a:pt x="9998" y="5963"/>
                  </a:cubicBezTo>
                  <a:lnTo>
                    <a:pt x="10013" y="5963"/>
                  </a:lnTo>
                  <a:cubicBezTo>
                    <a:pt x="10109" y="5963"/>
                    <a:pt x="10190" y="5882"/>
                    <a:pt x="10190" y="5786"/>
                  </a:cubicBezTo>
                  <a:lnTo>
                    <a:pt x="10190" y="5466"/>
                  </a:lnTo>
                  <a:cubicBezTo>
                    <a:pt x="10190" y="5369"/>
                    <a:pt x="10109" y="5288"/>
                    <a:pt x="9998" y="5288"/>
                  </a:cubicBezTo>
                  <a:cubicBezTo>
                    <a:pt x="9674" y="5288"/>
                    <a:pt x="9419" y="5030"/>
                    <a:pt x="9419" y="4710"/>
                  </a:cubicBezTo>
                  <a:cubicBezTo>
                    <a:pt x="9419" y="4548"/>
                    <a:pt x="9481" y="4405"/>
                    <a:pt x="9577" y="4309"/>
                  </a:cubicBezTo>
                  <a:cubicBezTo>
                    <a:pt x="9693" y="4197"/>
                    <a:pt x="9836" y="4131"/>
                    <a:pt x="9998" y="4131"/>
                  </a:cubicBezTo>
                  <a:cubicBezTo>
                    <a:pt x="10094" y="4131"/>
                    <a:pt x="10175" y="4050"/>
                    <a:pt x="10175" y="3954"/>
                  </a:cubicBezTo>
                  <a:lnTo>
                    <a:pt x="10175" y="3634"/>
                  </a:lnTo>
                  <a:cubicBezTo>
                    <a:pt x="10175" y="3537"/>
                    <a:pt x="10094" y="3456"/>
                    <a:pt x="9998" y="3456"/>
                  </a:cubicBezTo>
                  <a:cubicBezTo>
                    <a:pt x="9674" y="3456"/>
                    <a:pt x="9419" y="3198"/>
                    <a:pt x="9419" y="2878"/>
                  </a:cubicBezTo>
                  <a:cubicBezTo>
                    <a:pt x="9419" y="2716"/>
                    <a:pt x="9481" y="2573"/>
                    <a:pt x="9577" y="2477"/>
                  </a:cubicBezTo>
                  <a:cubicBezTo>
                    <a:pt x="9693" y="2365"/>
                    <a:pt x="9836" y="2299"/>
                    <a:pt x="9998" y="2299"/>
                  </a:cubicBezTo>
                  <a:cubicBezTo>
                    <a:pt x="10044" y="2299"/>
                    <a:pt x="10094" y="2284"/>
                    <a:pt x="10125" y="2253"/>
                  </a:cubicBezTo>
                  <a:cubicBezTo>
                    <a:pt x="10156" y="2218"/>
                    <a:pt x="10175" y="2172"/>
                    <a:pt x="10175" y="2122"/>
                  </a:cubicBezTo>
                  <a:lnTo>
                    <a:pt x="10175" y="756"/>
                  </a:lnTo>
                  <a:cubicBezTo>
                    <a:pt x="10156" y="340"/>
                    <a:pt x="9820" y="0"/>
                    <a:pt x="9404"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62"/>
            <p:cNvSpPr/>
            <p:nvPr/>
          </p:nvSpPr>
          <p:spPr>
            <a:xfrm>
              <a:off x="-885236" y="4764469"/>
              <a:ext cx="198052" cy="429992"/>
            </a:xfrm>
            <a:custGeom>
              <a:avLst/>
              <a:gdLst/>
              <a:ahLst/>
              <a:cxnLst/>
              <a:rect l="l" t="t" r="r" b="b"/>
              <a:pathLst>
                <a:path w="7025" h="15252" extrusionOk="0">
                  <a:moveTo>
                    <a:pt x="1" y="1"/>
                  </a:moveTo>
                  <a:lnTo>
                    <a:pt x="1" y="15252"/>
                  </a:lnTo>
                  <a:lnTo>
                    <a:pt x="7025" y="15252"/>
                  </a:lnTo>
                  <a:lnTo>
                    <a:pt x="7025"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62"/>
            <p:cNvSpPr/>
            <p:nvPr/>
          </p:nvSpPr>
          <p:spPr>
            <a:xfrm>
              <a:off x="-886082" y="4873208"/>
              <a:ext cx="874" cy="179022"/>
            </a:xfrm>
            <a:custGeom>
              <a:avLst/>
              <a:gdLst/>
              <a:ahLst/>
              <a:cxnLst/>
              <a:rect l="l" t="t" r="r" b="b"/>
              <a:pathLst>
                <a:path w="31" h="6350" extrusionOk="0">
                  <a:moveTo>
                    <a:pt x="0" y="1"/>
                  </a:moveTo>
                  <a:lnTo>
                    <a:pt x="16" y="6350"/>
                  </a:lnTo>
                  <a:lnTo>
                    <a:pt x="31" y="6350"/>
                  </a:lnTo>
                  <a:lnTo>
                    <a:pt x="31"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62"/>
            <p:cNvSpPr/>
            <p:nvPr/>
          </p:nvSpPr>
          <p:spPr>
            <a:xfrm>
              <a:off x="-885236" y="4868641"/>
              <a:ext cx="198052" cy="183590"/>
            </a:xfrm>
            <a:custGeom>
              <a:avLst/>
              <a:gdLst/>
              <a:ahLst/>
              <a:cxnLst/>
              <a:rect l="l" t="t" r="r" b="b"/>
              <a:pathLst>
                <a:path w="7025" h="6512" extrusionOk="0">
                  <a:moveTo>
                    <a:pt x="7009" y="1"/>
                  </a:moveTo>
                  <a:lnTo>
                    <a:pt x="1" y="163"/>
                  </a:lnTo>
                  <a:lnTo>
                    <a:pt x="1" y="6512"/>
                  </a:lnTo>
                  <a:lnTo>
                    <a:pt x="7025" y="6512"/>
                  </a:lnTo>
                  <a:lnTo>
                    <a:pt x="7009"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62"/>
            <p:cNvSpPr/>
            <p:nvPr/>
          </p:nvSpPr>
          <p:spPr>
            <a:xfrm>
              <a:off x="-929160" y="5052204"/>
              <a:ext cx="286774" cy="166279"/>
            </a:xfrm>
            <a:custGeom>
              <a:avLst/>
              <a:gdLst/>
              <a:ahLst/>
              <a:cxnLst/>
              <a:rect l="l" t="t" r="r" b="b"/>
              <a:pathLst>
                <a:path w="10172" h="5898" extrusionOk="0">
                  <a:moveTo>
                    <a:pt x="1" y="1"/>
                  </a:moveTo>
                  <a:lnTo>
                    <a:pt x="16" y="5127"/>
                  </a:lnTo>
                  <a:cubicBezTo>
                    <a:pt x="16" y="5543"/>
                    <a:pt x="352" y="5898"/>
                    <a:pt x="788" y="5898"/>
                  </a:cubicBezTo>
                  <a:lnTo>
                    <a:pt x="9416" y="5898"/>
                  </a:lnTo>
                  <a:cubicBezTo>
                    <a:pt x="9836" y="5898"/>
                    <a:pt x="10172" y="5543"/>
                    <a:pt x="10172" y="5127"/>
                  </a:cubicBezTo>
                  <a:lnTo>
                    <a:pt x="10156" y="1"/>
                  </a:lnTo>
                  <a:lnTo>
                    <a:pt x="8583" y="1"/>
                  </a:lnTo>
                  <a:lnTo>
                    <a:pt x="8583" y="5046"/>
                  </a:lnTo>
                  <a:lnTo>
                    <a:pt x="1559" y="5046"/>
                  </a:lnTo>
                  <a:lnTo>
                    <a:pt x="1544"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62"/>
            <p:cNvSpPr/>
            <p:nvPr/>
          </p:nvSpPr>
          <p:spPr>
            <a:xfrm>
              <a:off x="-687210" y="5052204"/>
              <a:ext cx="28" cy="142259"/>
            </a:xfrm>
            <a:custGeom>
              <a:avLst/>
              <a:gdLst/>
              <a:ahLst/>
              <a:cxnLst/>
              <a:rect l="l" t="t" r="r" b="b"/>
              <a:pathLst>
                <a:path w="1" h="5046" extrusionOk="0">
                  <a:moveTo>
                    <a:pt x="1" y="1"/>
                  </a:moveTo>
                  <a:lnTo>
                    <a:pt x="1" y="1"/>
                  </a:lnTo>
                  <a:lnTo>
                    <a:pt x="1" y="5046"/>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62"/>
            <p:cNvSpPr/>
            <p:nvPr/>
          </p:nvSpPr>
          <p:spPr>
            <a:xfrm>
              <a:off x="-885659" y="5052204"/>
              <a:ext cx="451" cy="142259"/>
            </a:xfrm>
            <a:custGeom>
              <a:avLst/>
              <a:gdLst/>
              <a:ahLst/>
              <a:cxnLst/>
              <a:rect l="l" t="t" r="r" b="b"/>
              <a:pathLst>
                <a:path w="16" h="5046" extrusionOk="0">
                  <a:moveTo>
                    <a:pt x="1" y="1"/>
                  </a:moveTo>
                  <a:lnTo>
                    <a:pt x="16" y="5046"/>
                  </a:lnTo>
                  <a:lnTo>
                    <a:pt x="16" y="1"/>
                  </a:lnTo>
                  <a:close/>
                </a:path>
              </a:pathLst>
            </a:custGeom>
            <a:solidFill>
              <a:srgbClr val="91A5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62"/>
            <p:cNvSpPr/>
            <p:nvPr/>
          </p:nvSpPr>
          <p:spPr>
            <a:xfrm>
              <a:off x="-885236" y="5052204"/>
              <a:ext cx="198052" cy="142259"/>
            </a:xfrm>
            <a:custGeom>
              <a:avLst/>
              <a:gdLst/>
              <a:ahLst/>
              <a:cxnLst/>
              <a:rect l="l" t="t" r="r" b="b"/>
              <a:pathLst>
                <a:path w="7025" h="5046" extrusionOk="0">
                  <a:moveTo>
                    <a:pt x="1" y="1"/>
                  </a:moveTo>
                  <a:lnTo>
                    <a:pt x="1" y="5046"/>
                  </a:lnTo>
                  <a:lnTo>
                    <a:pt x="7025" y="5046"/>
                  </a:lnTo>
                  <a:lnTo>
                    <a:pt x="7025" y="1"/>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35" name="Google Shape;4535;p62"/>
            <p:cNvGrpSpPr/>
            <p:nvPr/>
          </p:nvGrpSpPr>
          <p:grpSpPr>
            <a:xfrm>
              <a:off x="-946362" y="4357877"/>
              <a:ext cx="319031" cy="408994"/>
              <a:chOff x="-1642267" y="3601764"/>
              <a:chExt cx="370622" cy="475188"/>
            </a:xfrm>
          </p:grpSpPr>
          <p:sp>
            <p:nvSpPr>
              <p:cNvPr id="4536" name="Google Shape;4536;p62"/>
              <p:cNvSpPr/>
              <p:nvPr/>
            </p:nvSpPr>
            <p:spPr>
              <a:xfrm>
                <a:off x="-1434374" y="3868833"/>
                <a:ext cx="104651" cy="181362"/>
              </a:xfrm>
              <a:custGeom>
                <a:avLst/>
                <a:gdLst/>
                <a:ahLst/>
                <a:cxnLst/>
                <a:rect l="l" t="t" r="r" b="b"/>
                <a:pathLst>
                  <a:path w="3712" h="6433" extrusionOk="0">
                    <a:moveTo>
                      <a:pt x="3530" y="1"/>
                    </a:moveTo>
                    <a:cubicBezTo>
                      <a:pt x="3521" y="1"/>
                      <a:pt x="3512" y="1"/>
                      <a:pt x="3503" y="3"/>
                    </a:cubicBezTo>
                    <a:cubicBezTo>
                      <a:pt x="1945" y="99"/>
                      <a:pt x="869" y="1210"/>
                      <a:pt x="371" y="3250"/>
                    </a:cubicBezTo>
                    <a:cubicBezTo>
                      <a:pt x="1" y="4747"/>
                      <a:pt x="82" y="6193"/>
                      <a:pt x="97" y="6255"/>
                    </a:cubicBezTo>
                    <a:cubicBezTo>
                      <a:pt x="97" y="6351"/>
                      <a:pt x="178" y="6432"/>
                      <a:pt x="275" y="6432"/>
                    </a:cubicBezTo>
                    <a:lnTo>
                      <a:pt x="290" y="6432"/>
                    </a:lnTo>
                    <a:cubicBezTo>
                      <a:pt x="387" y="6417"/>
                      <a:pt x="468" y="6336"/>
                      <a:pt x="468" y="6240"/>
                    </a:cubicBezTo>
                    <a:cubicBezTo>
                      <a:pt x="468" y="6174"/>
                      <a:pt x="178" y="566"/>
                      <a:pt x="3538" y="373"/>
                    </a:cubicBezTo>
                    <a:cubicBezTo>
                      <a:pt x="3634" y="373"/>
                      <a:pt x="3711" y="277"/>
                      <a:pt x="3711" y="180"/>
                    </a:cubicBezTo>
                    <a:cubicBezTo>
                      <a:pt x="3697" y="78"/>
                      <a:pt x="3628" y="1"/>
                      <a:pt x="353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62"/>
              <p:cNvSpPr/>
              <p:nvPr/>
            </p:nvSpPr>
            <p:spPr>
              <a:xfrm>
                <a:off x="-1572575" y="3929166"/>
                <a:ext cx="92020" cy="110599"/>
              </a:xfrm>
              <a:custGeom>
                <a:avLst/>
                <a:gdLst/>
                <a:ahLst/>
                <a:cxnLst/>
                <a:rect l="l" t="t" r="r" b="b"/>
                <a:pathLst>
                  <a:path w="3264" h="3923" extrusionOk="0">
                    <a:moveTo>
                      <a:pt x="192" y="1"/>
                    </a:moveTo>
                    <a:cubicBezTo>
                      <a:pt x="97" y="1"/>
                      <a:pt x="30" y="75"/>
                      <a:pt x="16" y="162"/>
                    </a:cubicBezTo>
                    <a:cubicBezTo>
                      <a:pt x="1" y="258"/>
                      <a:pt x="82" y="354"/>
                      <a:pt x="193" y="370"/>
                    </a:cubicBezTo>
                    <a:cubicBezTo>
                      <a:pt x="1304" y="466"/>
                      <a:pt x="2091" y="1045"/>
                      <a:pt x="2492" y="2106"/>
                    </a:cubicBezTo>
                    <a:cubicBezTo>
                      <a:pt x="2797" y="2912"/>
                      <a:pt x="2766" y="3714"/>
                      <a:pt x="2766" y="3714"/>
                    </a:cubicBezTo>
                    <a:cubicBezTo>
                      <a:pt x="2766" y="3826"/>
                      <a:pt x="2847" y="3907"/>
                      <a:pt x="2944" y="3922"/>
                    </a:cubicBezTo>
                    <a:lnTo>
                      <a:pt x="2959" y="3922"/>
                    </a:lnTo>
                    <a:cubicBezTo>
                      <a:pt x="3055" y="3922"/>
                      <a:pt x="3136" y="3841"/>
                      <a:pt x="3136" y="3745"/>
                    </a:cubicBezTo>
                    <a:cubicBezTo>
                      <a:pt x="3136" y="3698"/>
                      <a:pt x="3264" y="258"/>
                      <a:pt x="224" y="3"/>
                    </a:cubicBezTo>
                    <a:cubicBezTo>
                      <a:pt x="213" y="1"/>
                      <a:pt x="202" y="1"/>
                      <a:pt x="192"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62"/>
              <p:cNvSpPr/>
              <p:nvPr/>
            </p:nvSpPr>
            <p:spPr>
              <a:xfrm>
                <a:off x="-1553094" y="3781943"/>
                <a:ext cx="106032" cy="283250"/>
              </a:xfrm>
              <a:custGeom>
                <a:avLst/>
                <a:gdLst/>
                <a:ahLst/>
                <a:cxnLst/>
                <a:rect l="l" t="t" r="r" b="b"/>
                <a:pathLst>
                  <a:path w="3761" h="10047" extrusionOk="0">
                    <a:moveTo>
                      <a:pt x="210" y="0"/>
                    </a:moveTo>
                    <a:cubicBezTo>
                      <a:pt x="162" y="0"/>
                      <a:pt x="114" y="16"/>
                      <a:pt x="81" y="49"/>
                    </a:cubicBezTo>
                    <a:cubicBezTo>
                      <a:pt x="0" y="130"/>
                      <a:pt x="0" y="242"/>
                      <a:pt x="81" y="323"/>
                    </a:cubicBezTo>
                    <a:cubicBezTo>
                      <a:pt x="2137" y="2313"/>
                      <a:pt x="2862" y="4790"/>
                      <a:pt x="3101" y="6525"/>
                    </a:cubicBezTo>
                    <a:cubicBezTo>
                      <a:pt x="3375" y="8388"/>
                      <a:pt x="3167" y="9819"/>
                      <a:pt x="3167" y="9819"/>
                    </a:cubicBezTo>
                    <a:cubicBezTo>
                      <a:pt x="3136" y="9931"/>
                      <a:pt x="3217" y="10027"/>
                      <a:pt x="3313" y="10047"/>
                    </a:cubicBezTo>
                    <a:lnTo>
                      <a:pt x="3344" y="10047"/>
                    </a:lnTo>
                    <a:cubicBezTo>
                      <a:pt x="3441" y="10047"/>
                      <a:pt x="3522" y="9981"/>
                      <a:pt x="3522" y="9885"/>
                    </a:cubicBezTo>
                    <a:cubicBezTo>
                      <a:pt x="3537" y="9819"/>
                      <a:pt x="3761" y="8407"/>
                      <a:pt x="3487" y="6479"/>
                    </a:cubicBezTo>
                    <a:cubicBezTo>
                      <a:pt x="3232" y="4693"/>
                      <a:pt x="2476" y="2140"/>
                      <a:pt x="339" y="49"/>
                    </a:cubicBezTo>
                    <a:cubicBezTo>
                      <a:pt x="307" y="16"/>
                      <a:pt x="258" y="0"/>
                      <a:pt x="2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62"/>
              <p:cNvSpPr/>
              <p:nvPr/>
            </p:nvSpPr>
            <p:spPr>
              <a:xfrm>
                <a:off x="-1572124" y="4020256"/>
                <a:ext cx="231517" cy="56695"/>
              </a:xfrm>
              <a:custGeom>
                <a:avLst/>
                <a:gdLst/>
                <a:ahLst/>
                <a:cxnLst/>
                <a:rect l="l" t="t" r="r" b="b"/>
                <a:pathLst>
                  <a:path w="8212" h="2011" extrusionOk="0">
                    <a:moveTo>
                      <a:pt x="3954" y="1"/>
                    </a:moveTo>
                    <a:cubicBezTo>
                      <a:pt x="2669" y="1"/>
                      <a:pt x="1593" y="595"/>
                      <a:pt x="883" y="1112"/>
                    </a:cubicBezTo>
                    <a:cubicBezTo>
                      <a:pt x="324" y="1528"/>
                      <a:pt x="0" y="1914"/>
                      <a:pt x="0" y="1914"/>
                    </a:cubicBezTo>
                    <a:lnTo>
                      <a:pt x="8212" y="2010"/>
                    </a:lnTo>
                    <a:cubicBezTo>
                      <a:pt x="8212" y="2010"/>
                      <a:pt x="7633" y="1416"/>
                      <a:pt x="6734" y="869"/>
                    </a:cubicBezTo>
                    <a:cubicBezTo>
                      <a:pt x="5978" y="417"/>
                      <a:pt x="4999" y="1"/>
                      <a:pt x="3954"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62"/>
              <p:cNvSpPr/>
              <p:nvPr/>
            </p:nvSpPr>
            <p:spPr>
              <a:xfrm>
                <a:off x="-1482414" y="3683776"/>
                <a:ext cx="100168" cy="239072"/>
              </a:xfrm>
              <a:custGeom>
                <a:avLst/>
                <a:gdLst/>
                <a:ahLst/>
                <a:cxnLst/>
                <a:rect l="l" t="t" r="r" b="b"/>
                <a:pathLst>
                  <a:path w="3553" h="8480" extrusionOk="0">
                    <a:moveTo>
                      <a:pt x="3350" y="0"/>
                    </a:moveTo>
                    <a:cubicBezTo>
                      <a:pt x="3314" y="0"/>
                      <a:pt x="3279" y="10"/>
                      <a:pt x="3248" y="29"/>
                    </a:cubicBezTo>
                    <a:cubicBezTo>
                      <a:pt x="1736" y="1040"/>
                      <a:pt x="741" y="2791"/>
                      <a:pt x="355" y="5105"/>
                    </a:cubicBezTo>
                    <a:cubicBezTo>
                      <a:pt x="81" y="6841"/>
                      <a:pt x="243" y="8256"/>
                      <a:pt x="243" y="8322"/>
                    </a:cubicBezTo>
                    <a:cubicBezTo>
                      <a:pt x="259" y="8418"/>
                      <a:pt x="340" y="8480"/>
                      <a:pt x="436" y="8480"/>
                    </a:cubicBezTo>
                    <a:lnTo>
                      <a:pt x="451" y="8480"/>
                    </a:lnTo>
                    <a:cubicBezTo>
                      <a:pt x="548" y="8480"/>
                      <a:pt x="629" y="8383"/>
                      <a:pt x="613" y="8272"/>
                    </a:cubicBezTo>
                    <a:cubicBezTo>
                      <a:pt x="613" y="8225"/>
                      <a:pt x="0" y="2648"/>
                      <a:pt x="3456" y="334"/>
                    </a:cubicBezTo>
                    <a:cubicBezTo>
                      <a:pt x="3537" y="284"/>
                      <a:pt x="3552" y="172"/>
                      <a:pt x="3506" y="75"/>
                    </a:cubicBezTo>
                    <a:cubicBezTo>
                      <a:pt x="3466" y="25"/>
                      <a:pt x="3408" y="0"/>
                      <a:pt x="335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62"/>
              <p:cNvSpPr/>
              <p:nvPr/>
            </p:nvSpPr>
            <p:spPr>
              <a:xfrm>
                <a:off x="-1473280" y="3691670"/>
                <a:ext cx="67014" cy="28390"/>
              </a:xfrm>
              <a:custGeom>
                <a:avLst/>
                <a:gdLst/>
                <a:ahLst/>
                <a:cxnLst/>
                <a:rect l="l" t="t" r="r" b="b"/>
                <a:pathLst>
                  <a:path w="2377" h="1007" extrusionOk="0">
                    <a:moveTo>
                      <a:pt x="1189" y="1"/>
                    </a:moveTo>
                    <a:cubicBezTo>
                      <a:pt x="485" y="1"/>
                      <a:pt x="0" y="486"/>
                      <a:pt x="0" y="486"/>
                    </a:cubicBezTo>
                    <a:cubicBezTo>
                      <a:pt x="0" y="486"/>
                      <a:pt x="478" y="1007"/>
                      <a:pt x="1182" y="1007"/>
                    </a:cubicBezTo>
                    <a:cubicBezTo>
                      <a:pt x="1534" y="1007"/>
                      <a:pt x="1943" y="877"/>
                      <a:pt x="2376" y="486"/>
                    </a:cubicBezTo>
                    <a:cubicBezTo>
                      <a:pt x="1948" y="122"/>
                      <a:pt x="1541" y="1"/>
                      <a:pt x="118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62"/>
              <p:cNvSpPr/>
              <p:nvPr/>
            </p:nvSpPr>
            <p:spPr>
              <a:xfrm>
                <a:off x="-1433500" y="3700354"/>
                <a:ext cx="63546" cy="66252"/>
              </a:xfrm>
              <a:custGeom>
                <a:avLst/>
                <a:gdLst/>
                <a:ahLst/>
                <a:cxnLst/>
                <a:rect l="l" t="t" r="r" b="b"/>
                <a:pathLst>
                  <a:path w="2254" h="2350" extrusionOk="0">
                    <a:moveTo>
                      <a:pt x="869" y="0"/>
                    </a:moveTo>
                    <a:lnTo>
                      <a:pt x="869" y="0"/>
                    </a:lnTo>
                    <a:cubicBezTo>
                      <a:pt x="1" y="1447"/>
                      <a:pt x="1289" y="2349"/>
                      <a:pt x="1289" y="2349"/>
                    </a:cubicBezTo>
                    <a:cubicBezTo>
                      <a:pt x="1289" y="2349"/>
                      <a:pt x="2253" y="1080"/>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62"/>
              <p:cNvSpPr/>
              <p:nvPr/>
            </p:nvSpPr>
            <p:spPr>
              <a:xfrm>
                <a:off x="-1573449" y="3853553"/>
                <a:ext cx="88778" cy="92894"/>
              </a:xfrm>
              <a:custGeom>
                <a:avLst/>
                <a:gdLst/>
                <a:ahLst/>
                <a:cxnLst/>
                <a:rect l="l" t="t" r="r" b="b"/>
                <a:pathLst>
                  <a:path w="3149" h="3295" extrusionOk="0">
                    <a:moveTo>
                      <a:pt x="1544" y="1"/>
                    </a:moveTo>
                    <a:cubicBezTo>
                      <a:pt x="1544" y="1"/>
                      <a:pt x="1" y="1590"/>
                      <a:pt x="1736" y="3295"/>
                    </a:cubicBezTo>
                    <a:cubicBezTo>
                      <a:pt x="3148" y="1432"/>
                      <a:pt x="1544" y="1"/>
                      <a:pt x="154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62"/>
              <p:cNvSpPr/>
              <p:nvPr/>
            </p:nvSpPr>
            <p:spPr>
              <a:xfrm>
                <a:off x="-1532231" y="3885129"/>
                <a:ext cx="11784" cy="66337"/>
              </a:xfrm>
              <a:custGeom>
                <a:avLst/>
                <a:gdLst/>
                <a:ahLst/>
                <a:cxnLst/>
                <a:rect l="l" t="t" r="r" b="b"/>
                <a:pathLst>
                  <a:path w="418" h="2353" extrusionOk="0">
                    <a:moveTo>
                      <a:pt x="136" y="0"/>
                    </a:moveTo>
                    <a:cubicBezTo>
                      <a:pt x="128" y="0"/>
                      <a:pt x="121" y="1"/>
                      <a:pt x="112" y="3"/>
                    </a:cubicBezTo>
                    <a:cubicBezTo>
                      <a:pt x="47" y="3"/>
                      <a:pt x="1" y="53"/>
                      <a:pt x="16" y="119"/>
                    </a:cubicBezTo>
                    <a:lnTo>
                      <a:pt x="193" y="2256"/>
                    </a:lnTo>
                    <a:cubicBezTo>
                      <a:pt x="193" y="2302"/>
                      <a:pt x="240" y="2352"/>
                      <a:pt x="305" y="2352"/>
                    </a:cubicBezTo>
                    <a:cubicBezTo>
                      <a:pt x="371" y="2352"/>
                      <a:pt x="417" y="2287"/>
                      <a:pt x="417" y="2240"/>
                    </a:cubicBezTo>
                    <a:lnTo>
                      <a:pt x="240" y="100"/>
                    </a:lnTo>
                    <a:cubicBezTo>
                      <a:pt x="226" y="46"/>
                      <a:pt x="189" y="0"/>
                      <a:pt x="13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62"/>
              <p:cNvSpPr/>
              <p:nvPr/>
            </p:nvSpPr>
            <p:spPr>
              <a:xfrm>
                <a:off x="-1412609" y="3919608"/>
                <a:ext cx="91569" cy="40372"/>
              </a:xfrm>
              <a:custGeom>
                <a:avLst/>
                <a:gdLst/>
                <a:ahLst/>
                <a:cxnLst/>
                <a:rect l="l" t="t" r="r" b="b"/>
                <a:pathLst>
                  <a:path w="3248" h="1432" extrusionOk="0">
                    <a:moveTo>
                      <a:pt x="1839" y="0"/>
                    </a:moveTo>
                    <a:cubicBezTo>
                      <a:pt x="1279" y="0"/>
                      <a:pt x="621" y="227"/>
                      <a:pt x="0" y="998"/>
                    </a:cubicBezTo>
                    <a:cubicBezTo>
                      <a:pt x="520" y="1315"/>
                      <a:pt x="989" y="1432"/>
                      <a:pt x="1397" y="1432"/>
                    </a:cubicBezTo>
                    <a:cubicBezTo>
                      <a:pt x="2568" y="1432"/>
                      <a:pt x="3248" y="470"/>
                      <a:pt x="3248" y="470"/>
                    </a:cubicBezTo>
                    <a:cubicBezTo>
                      <a:pt x="3248" y="470"/>
                      <a:pt x="2644" y="0"/>
                      <a:pt x="1839"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62"/>
              <p:cNvSpPr/>
              <p:nvPr/>
            </p:nvSpPr>
            <p:spPr>
              <a:xfrm>
                <a:off x="-1418050" y="3934692"/>
                <a:ext cx="66140" cy="17649"/>
              </a:xfrm>
              <a:custGeom>
                <a:avLst/>
                <a:gdLst/>
                <a:ahLst/>
                <a:cxnLst/>
                <a:rect l="l" t="t" r="r" b="b"/>
                <a:pathLst>
                  <a:path w="2346" h="626" extrusionOk="0">
                    <a:moveTo>
                      <a:pt x="2203" y="0"/>
                    </a:moveTo>
                    <a:lnTo>
                      <a:pt x="112" y="401"/>
                    </a:lnTo>
                    <a:cubicBezTo>
                      <a:pt x="47" y="417"/>
                      <a:pt x="0" y="482"/>
                      <a:pt x="16" y="529"/>
                    </a:cubicBezTo>
                    <a:cubicBezTo>
                      <a:pt x="31" y="594"/>
                      <a:pt x="81" y="625"/>
                      <a:pt x="128" y="625"/>
                    </a:cubicBezTo>
                    <a:lnTo>
                      <a:pt x="143" y="625"/>
                    </a:lnTo>
                    <a:lnTo>
                      <a:pt x="2249" y="224"/>
                    </a:lnTo>
                    <a:cubicBezTo>
                      <a:pt x="2315" y="209"/>
                      <a:pt x="2346" y="158"/>
                      <a:pt x="2330" y="97"/>
                    </a:cubicBezTo>
                    <a:cubicBezTo>
                      <a:pt x="2330" y="31"/>
                      <a:pt x="2265" y="0"/>
                      <a:pt x="220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62"/>
              <p:cNvSpPr/>
              <p:nvPr/>
            </p:nvSpPr>
            <p:spPr>
              <a:xfrm>
                <a:off x="-1622814" y="3891359"/>
                <a:ext cx="51677" cy="55060"/>
              </a:xfrm>
              <a:custGeom>
                <a:avLst/>
                <a:gdLst/>
                <a:ahLst/>
                <a:cxnLst/>
                <a:rect l="l" t="t" r="r" b="b"/>
                <a:pathLst>
                  <a:path w="1833" h="1953" extrusionOk="0">
                    <a:moveTo>
                      <a:pt x="1130" y="0"/>
                    </a:moveTo>
                    <a:cubicBezTo>
                      <a:pt x="809" y="0"/>
                      <a:pt x="458" y="244"/>
                      <a:pt x="255" y="635"/>
                    </a:cubicBezTo>
                    <a:cubicBezTo>
                      <a:pt x="1" y="1152"/>
                      <a:pt x="78" y="1711"/>
                      <a:pt x="448" y="1888"/>
                    </a:cubicBezTo>
                    <a:cubicBezTo>
                      <a:pt x="532" y="1932"/>
                      <a:pt x="622" y="1953"/>
                      <a:pt x="715" y="1953"/>
                    </a:cubicBezTo>
                    <a:cubicBezTo>
                      <a:pt x="1031" y="1953"/>
                      <a:pt x="1374" y="1710"/>
                      <a:pt x="1574" y="1310"/>
                    </a:cubicBezTo>
                    <a:cubicBezTo>
                      <a:pt x="1833" y="812"/>
                      <a:pt x="1752" y="249"/>
                      <a:pt x="1382" y="56"/>
                    </a:cubicBezTo>
                    <a:cubicBezTo>
                      <a:pt x="1302" y="18"/>
                      <a:pt x="1217" y="0"/>
                      <a:pt x="1130"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62"/>
              <p:cNvSpPr/>
              <p:nvPr/>
            </p:nvSpPr>
            <p:spPr>
              <a:xfrm>
                <a:off x="-1619657" y="3883042"/>
                <a:ext cx="72455" cy="75753"/>
              </a:xfrm>
              <a:custGeom>
                <a:avLst/>
                <a:gdLst/>
                <a:ahLst/>
                <a:cxnLst/>
                <a:rect l="l" t="t" r="r" b="b"/>
                <a:pathLst>
                  <a:path w="2570" h="2687" extrusionOk="0">
                    <a:moveTo>
                      <a:pt x="1204" y="0"/>
                    </a:moveTo>
                    <a:lnTo>
                      <a:pt x="1204" y="0"/>
                    </a:lnTo>
                    <a:cubicBezTo>
                      <a:pt x="1046" y="432"/>
                      <a:pt x="1239" y="737"/>
                      <a:pt x="1239" y="737"/>
                    </a:cubicBezTo>
                    <a:cubicBezTo>
                      <a:pt x="1239" y="737"/>
                      <a:pt x="1204" y="733"/>
                      <a:pt x="1147" y="733"/>
                    </a:cubicBezTo>
                    <a:cubicBezTo>
                      <a:pt x="972" y="733"/>
                      <a:pt x="590" y="769"/>
                      <a:pt x="433" y="1061"/>
                    </a:cubicBezTo>
                    <a:cubicBezTo>
                      <a:pt x="209" y="1447"/>
                      <a:pt x="641" y="1894"/>
                      <a:pt x="641" y="1894"/>
                    </a:cubicBezTo>
                    <a:cubicBezTo>
                      <a:pt x="641" y="1894"/>
                      <a:pt x="178" y="2087"/>
                      <a:pt x="1" y="2330"/>
                    </a:cubicBezTo>
                    <a:cubicBezTo>
                      <a:pt x="178" y="2550"/>
                      <a:pt x="527" y="2686"/>
                      <a:pt x="902" y="2686"/>
                    </a:cubicBezTo>
                    <a:cubicBezTo>
                      <a:pt x="1372" y="2686"/>
                      <a:pt x="1884" y="2472"/>
                      <a:pt x="2153" y="1944"/>
                    </a:cubicBezTo>
                    <a:cubicBezTo>
                      <a:pt x="2569" y="1107"/>
                      <a:pt x="1960" y="97"/>
                      <a:pt x="1204"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62"/>
              <p:cNvSpPr/>
              <p:nvPr/>
            </p:nvSpPr>
            <p:spPr>
              <a:xfrm>
                <a:off x="-1639673" y="3912363"/>
                <a:ext cx="18494" cy="13645"/>
              </a:xfrm>
              <a:custGeom>
                <a:avLst/>
                <a:gdLst/>
                <a:ahLst/>
                <a:cxnLst/>
                <a:rect l="l" t="t" r="r" b="b"/>
                <a:pathLst>
                  <a:path w="656" h="484" extrusionOk="0">
                    <a:moveTo>
                      <a:pt x="328" y="1"/>
                    </a:moveTo>
                    <a:cubicBezTo>
                      <a:pt x="322" y="1"/>
                      <a:pt x="316" y="1"/>
                      <a:pt x="309" y="2"/>
                    </a:cubicBezTo>
                    <a:cubicBezTo>
                      <a:pt x="275" y="2"/>
                      <a:pt x="228" y="21"/>
                      <a:pt x="194" y="52"/>
                    </a:cubicBezTo>
                    <a:cubicBezTo>
                      <a:pt x="1" y="214"/>
                      <a:pt x="117" y="484"/>
                      <a:pt x="356" y="484"/>
                    </a:cubicBezTo>
                    <a:cubicBezTo>
                      <a:pt x="406" y="484"/>
                      <a:pt x="452" y="453"/>
                      <a:pt x="483" y="437"/>
                    </a:cubicBezTo>
                    <a:cubicBezTo>
                      <a:pt x="656" y="280"/>
                      <a:pt x="554" y="1"/>
                      <a:pt x="328"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62"/>
              <p:cNvSpPr/>
              <p:nvPr/>
            </p:nvSpPr>
            <p:spPr>
              <a:xfrm>
                <a:off x="-1642267" y="3891613"/>
                <a:ext cx="18353" cy="13222"/>
              </a:xfrm>
              <a:custGeom>
                <a:avLst/>
                <a:gdLst/>
                <a:ahLst/>
                <a:cxnLst/>
                <a:rect l="l" t="t" r="r" b="b"/>
                <a:pathLst>
                  <a:path w="651" h="469" extrusionOk="0">
                    <a:moveTo>
                      <a:pt x="323" y="0"/>
                    </a:moveTo>
                    <a:cubicBezTo>
                      <a:pt x="317" y="0"/>
                      <a:pt x="311" y="0"/>
                      <a:pt x="305" y="1"/>
                    </a:cubicBezTo>
                    <a:cubicBezTo>
                      <a:pt x="255" y="1"/>
                      <a:pt x="209" y="16"/>
                      <a:pt x="174" y="32"/>
                    </a:cubicBezTo>
                    <a:cubicBezTo>
                      <a:pt x="1" y="190"/>
                      <a:pt x="88" y="468"/>
                      <a:pt x="332" y="468"/>
                    </a:cubicBezTo>
                    <a:cubicBezTo>
                      <a:pt x="338" y="468"/>
                      <a:pt x="345" y="468"/>
                      <a:pt x="351" y="468"/>
                    </a:cubicBezTo>
                    <a:cubicBezTo>
                      <a:pt x="382" y="468"/>
                      <a:pt x="432" y="448"/>
                      <a:pt x="463" y="417"/>
                    </a:cubicBezTo>
                    <a:cubicBezTo>
                      <a:pt x="651" y="278"/>
                      <a:pt x="550" y="0"/>
                      <a:pt x="32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62"/>
              <p:cNvSpPr/>
              <p:nvPr/>
            </p:nvSpPr>
            <p:spPr>
              <a:xfrm>
                <a:off x="-1623632" y="3882479"/>
                <a:ext cx="18325" cy="13645"/>
              </a:xfrm>
              <a:custGeom>
                <a:avLst/>
                <a:gdLst/>
                <a:ahLst/>
                <a:cxnLst/>
                <a:rect l="l" t="t" r="r" b="b"/>
                <a:pathLst>
                  <a:path w="650" h="484" extrusionOk="0">
                    <a:moveTo>
                      <a:pt x="318" y="0"/>
                    </a:moveTo>
                    <a:cubicBezTo>
                      <a:pt x="312" y="0"/>
                      <a:pt x="306" y="0"/>
                      <a:pt x="300" y="1"/>
                    </a:cubicBezTo>
                    <a:cubicBezTo>
                      <a:pt x="253" y="1"/>
                      <a:pt x="203" y="20"/>
                      <a:pt x="172" y="51"/>
                    </a:cubicBezTo>
                    <a:cubicBezTo>
                      <a:pt x="1" y="208"/>
                      <a:pt x="86" y="484"/>
                      <a:pt x="326" y="484"/>
                    </a:cubicBezTo>
                    <a:cubicBezTo>
                      <a:pt x="333" y="484"/>
                      <a:pt x="342" y="484"/>
                      <a:pt x="350" y="483"/>
                    </a:cubicBezTo>
                    <a:cubicBezTo>
                      <a:pt x="381" y="483"/>
                      <a:pt x="431" y="468"/>
                      <a:pt x="462" y="437"/>
                    </a:cubicBezTo>
                    <a:cubicBezTo>
                      <a:pt x="650" y="279"/>
                      <a:pt x="548" y="0"/>
                      <a:pt x="318"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62"/>
              <p:cNvSpPr/>
              <p:nvPr/>
            </p:nvSpPr>
            <p:spPr>
              <a:xfrm>
                <a:off x="-1608351" y="3727108"/>
                <a:ext cx="68874" cy="58528"/>
              </a:xfrm>
              <a:custGeom>
                <a:avLst/>
                <a:gdLst/>
                <a:ahLst/>
                <a:cxnLst/>
                <a:rect l="l" t="t" r="r" b="b"/>
                <a:pathLst>
                  <a:path w="2443" h="2076" extrusionOk="0">
                    <a:moveTo>
                      <a:pt x="1560" y="0"/>
                    </a:moveTo>
                    <a:cubicBezTo>
                      <a:pt x="1264" y="0"/>
                      <a:pt x="928" y="131"/>
                      <a:pt x="645" y="386"/>
                    </a:cubicBezTo>
                    <a:cubicBezTo>
                      <a:pt x="143" y="837"/>
                      <a:pt x="1" y="1497"/>
                      <a:pt x="321" y="1848"/>
                    </a:cubicBezTo>
                    <a:cubicBezTo>
                      <a:pt x="460" y="2000"/>
                      <a:pt x="665" y="2075"/>
                      <a:pt x="892" y="2075"/>
                    </a:cubicBezTo>
                    <a:cubicBezTo>
                      <a:pt x="1193" y="2075"/>
                      <a:pt x="1534" y="1944"/>
                      <a:pt x="1817" y="1690"/>
                    </a:cubicBezTo>
                    <a:cubicBezTo>
                      <a:pt x="2315" y="1238"/>
                      <a:pt x="2442" y="579"/>
                      <a:pt x="2122" y="228"/>
                    </a:cubicBezTo>
                    <a:cubicBezTo>
                      <a:pt x="1984" y="75"/>
                      <a:pt x="1783" y="0"/>
                      <a:pt x="1560"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62"/>
              <p:cNvSpPr/>
              <p:nvPr/>
            </p:nvSpPr>
            <p:spPr>
              <a:xfrm>
                <a:off x="-1611058" y="3721667"/>
                <a:ext cx="94304" cy="83337"/>
              </a:xfrm>
              <a:custGeom>
                <a:avLst/>
                <a:gdLst/>
                <a:ahLst/>
                <a:cxnLst/>
                <a:rect l="l" t="t" r="r" b="b"/>
                <a:pathLst>
                  <a:path w="3345" h="2956" extrusionOk="0">
                    <a:moveTo>
                      <a:pt x="2314" y="0"/>
                    </a:moveTo>
                    <a:cubicBezTo>
                      <a:pt x="1944" y="421"/>
                      <a:pt x="2025" y="837"/>
                      <a:pt x="2025" y="837"/>
                    </a:cubicBezTo>
                    <a:cubicBezTo>
                      <a:pt x="2025" y="837"/>
                      <a:pt x="1754" y="686"/>
                      <a:pt x="1449" y="686"/>
                    </a:cubicBezTo>
                    <a:cubicBezTo>
                      <a:pt x="1297" y="686"/>
                      <a:pt x="1136" y="724"/>
                      <a:pt x="995" y="837"/>
                    </a:cubicBezTo>
                    <a:cubicBezTo>
                      <a:pt x="594" y="1173"/>
                      <a:pt x="884" y="1848"/>
                      <a:pt x="884" y="1848"/>
                    </a:cubicBezTo>
                    <a:cubicBezTo>
                      <a:pt x="884" y="1848"/>
                      <a:pt x="290" y="1848"/>
                      <a:pt x="0" y="2060"/>
                    </a:cubicBezTo>
                    <a:cubicBezTo>
                      <a:pt x="146" y="2531"/>
                      <a:pt x="780" y="2955"/>
                      <a:pt x="1463" y="2955"/>
                    </a:cubicBezTo>
                    <a:cubicBezTo>
                      <a:pt x="1824" y="2955"/>
                      <a:pt x="2199" y="2836"/>
                      <a:pt x="2523" y="2542"/>
                    </a:cubicBezTo>
                    <a:cubicBezTo>
                      <a:pt x="3344" y="1802"/>
                      <a:pt x="3086" y="436"/>
                      <a:pt x="2314"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62"/>
              <p:cNvSpPr/>
              <p:nvPr/>
            </p:nvSpPr>
            <p:spPr>
              <a:xfrm>
                <a:off x="-1620080" y="3734495"/>
                <a:ext cx="19481" cy="16126"/>
              </a:xfrm>
              <a:custGeom>
                <a:avLst/>
                <a:gdLst/>
                <a:ahLst/>
                <a:cxnLst/>
                <a:rect l="l" t="t" r="r" b="b"/>
                <a:pathLst>
                  <a:path w="691" h="572" extrusionOk="0">
                    <a:moveTo>
                      <a:pt x="343" y="0"/>
                    </a:moveTo>
                    <a:cubicBezTo>
                      <a:pt x="319" y="0"/>
                      <a:pt x="295" y="4"/>
                      <a:pt x="270" y="12"/>
                    </a:cubicBezTo>
                    <a:cubicBezTo>
                      <a:pt x="0" y="108"/>
                      <a:pt x="0" y="463"/>
                      <a:pt x="270" y="560"/>
                    </a:cubicBezTo>
                    <a:cubicBezTo>
                      <a:pt x="295" y="567"/>
                      <a:pt x="319" y="571"/>
                      <a:pt x="343" y="571"/>
                    </a:cubicBezTo>
                    <a:cubicBezTo>
                      <a:pt x="367" y="571"/>
                      <a:pt x="392" y="567"/>
                      <a:pt x="417" y="560"/>
                    </a:cubicBezTo>
                    <a:cubicBezTo>
                      <a:pt x="691" y="479"/>
                      <a:pt x="691" y="108"/>
                      <a:pt x="417" y="12"/>
                    </a:cubicBezTo>
                    <a:cubicBezTo>
                      <a:pt x="392" y="4"/>
                      <a:pt x="367" y="0"/>
                      <a:pt x="343"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62"/>
              <p:cNvSpPr/>
              <p:nvPr/>
            </p:nvSpPr>
            <p:spPr>
              <a:xfrm>
                <a:off x="-1614667" y="3710024"/>
                <a:ext cx="19509" cy="16126"/>
              </a:xfrm>
              <a:custGeom>
                <a:avLst/>
                <a:gdLst/>
                <a:ahLst/>
                <a:cxnLst/>
                <a:rect l="l" t="t" r="r" b="b"/>
                <a:pathLst>
                  <a:path w="692" h="572" extrusionOk="0">
                    <a:moveTo>
                      <a:pt x="344" y="1"/>
                    </a:moveTo>
                    <a:cubicBezTo>
                      <a:pt x="320" y="1"/>
                      <a:pt x="296" y="4"/>
                      <a:pt x="271" y="12"/>
                    </a:cubicBezTo>
                    <a:cubicBezTo>
                      <a:pt x="1" y="109"/>
                      <a:pt x="1" y="463"/>
                      <a:pt x="271" y="560"/>
                    </a:cubicBezTo>
                    <a:cubicBezTo>
                      <a:pt x="296" y="568"/>
                      <a:pt x="320" y="571"/>
                      <a:pt x="344" y="571"/>
                    </a:cubicBezTo>
                    <a:cubicBezTo>
                      <a:pt x="368" y="571"/>
                      <a:pt x="392" y="568"/>
                      <a:pt x="418" y="560"/>
                    </a:cubicBezTo>
                    <a:cubicBezTo>
                      <a:pt x="691" y="479"/>
                      <a:pt x="691" y="109"/>
                      <a:pt x="418" y="12"/>
                    </a:cubicBezTo>
                    <a:cubicBezTo>
                      <a:pt x="392" y="4"/>
                      <a:pt x="368" y="1"/>
                      <a:pt x="344"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62"/>
              <p:cNvSpPr/>
              <p:nvPr/>
            </p:nvSpPr>
            <p:spPr>
              <a:xfrm>
                <a:off x="-1590731" y="3708191"/>
                <a:ext cx="20045" cy="16098"/>
              </a:xfrm>
              <a:custGeom>
                <a:avLst/>
                <a:gdLst/>
                <a:ahLst/>
                <a:cxnLst/>
                <a:rect l="l" t="t" r="r" b="b"/>
                <a:pathLst>
                  <a:path w="711" h="571" extrusionOk="0">
                    <a:moveTo>
                      <a:pt x="355" y="0"/>
                    </a:moveTo>
                    <a:cubicBezTo>
                      <a:pt x="331" y="0"/>
                      <a:pt x="307" y="4"/>
                      <a:pt x="290" y="12"/>
                    </a:cubicBezTo>
                    <a:cubicBezTo>
                      <a:pt x="1" y="108"/>
                      <a:pt x="1" y="463"/>
                      <a:pt x="290" y="559"/>
                    </a:cubicBezTo>
                    <a:cubicBezTo>
                      <a:pt x="307" y="567"/>
                      <a:pt x="331" y="571"/>
                      <a:pt x="355" y="571"/>
                    </a:cubicBezTo>
                    <a:cubicBezTo>
                      <a:pt x="379" y="571"/>
                      <a:pt x="404" y="567"/>
                      <a:pt x="421" y="559"/>
                    </a:cubicBezTo>
                    <a:cubicBezTo>
                      <a:pt x="710" y="478"/>
                      <a:pt x="710" y="108"/>
                      <a:pt x="421" y="12"/>
                    </a:cubicBezTo>
                    <a:cubicBezTo>
                      <a:pt x="404" y="4"/>
                      <a:pt x="379" y="0"/>
                      <a:pt x="355"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62"/>
              <p:cNvSpPr/>
              <p:nvPr/>
            </p:nvSpPr>
            <p:spPr>
              <a:xfrm>
                <a:off x="-1342804" y="3830660"/>
                <a:ext cx="52128" cy="55060"/>
              </a:xfrm>
              <a:custGeom>
                <a:avLst/>
                <a:gdLst/>
                <a:ahLst/>
                <a:cxnLst/>
                <a:rect l="l" t="t" r="r" b="b"/>
                <a:pathLst>
                  <a:path w="1849" h="1953" extrusionOk="0">
                    <a:moveTo>
                      <a:pt x="709" y="1"/>
                    </a:moveTo>
                    <a:cubicBezTo>
                      <a:pt x="622" y="1"/>
                      <a:pt x="539" y="19"/>
                      <a:pt x="463" y="57"/>
                    </a:cubicBezTo>
                    <a:cubicBezTo>
                      <a:pt x="97" y="250"/>
                      <a:pt x="1" y="813"/>
                      <a:pt x="255" y="1310"/>
                    </a:cubicBezTo>
                    <a:cubicBezTo>
                      <a:pt x="455" y="1708"/>
                      <a:pt x="809" y="1953"/>
                      <a:pt x="1130" y="1953"/>
                    </a:cubicBezTo>
                    <a:cubicBezTo>
                      <a:pt x="1223" y="1953"/>
                      <a:pt x="1314" y="1932"/>
                      <a:pt x="1397" y="1889"/>
                    </a:cubicBezTo>
                    <a:cubicBezTo>
                      <a:pt x="1752" y="1712"/>
                      <a:pt x="1848" y="1148"/>
                      <a:pt x="1590" y="635"/>
                    </a:cubicBezTo>
                    <a:cubicBezTo>
                      <a:pt x="1387" y="244"/>
                      <a:pt x="1026" y="1"/>
                      <a:pt x="709"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62"/>
              <p:cNvSpPr/>
              <p:nvPr/>
            </p:nvSpPr>
            <p:spPr>
              <a:xfrm>
                <a:off x="-1368234" y="3822259"/>
                <a:ext cx="73836" cy="75838"/>
              </a:xfrm>
              <a:custGeom>
                <a:avLst/>
                <a:gdLst/>
                <a:ahLst/>
                <a:cxnLst/>
                <a:rect l="l" t="t" r="r" b="b"/>
                <a:pathLst>
                  <a:path w="2619" h="2690" extrusionOk="0">
                    <a:moveTo>
                      <a:pt x="1446" y="0"/>
                    </a:moveTo>
                    <a:lnTo>
                      <a:pt x="1446" y="0"/>
                    </a:lnTo>
                    <a:cubicBezTo>
                      <a:pt x="806" y="35"/>
                      <a:pt x="0" y="1014"/>
                      <a:pt x="482" y="1979"/>
                    </a:cubicBezTo>
                    <a:cubicBezTo>
                      <a:pt x="738" y="2458"/>
                      <a:pt x="1246" y="2690"/>
                      <a:pt x="1730" y="2690"/>
                    </a:cubicBezTo>
                    <a:cubicBezTo>
                      <a:pt x="2071" y="2690"/>
                      <a:pt x="2400" y="2574"/>
                      <a:pt x="2619" y="2349"/>
                    </a:cubicBezTo>
                    <a:cubicBezTo>
                      <a:pt x="2349" y="1963"/>
                      <a:pt x="1994" y="1944"/>
                      <a:pt x="1994" y="1944"/>
                    </a:cubicBezTo>
                    <a:cubicBezTo>
                      <a:pt x="1994" y="1944"/>
                      <a:pt x="2411" y="1512"/>
                      <a:pt x="2218" y="1095"/>
                    </a:cubicBezTo>
                    <a:cubicBezTo>
                      <a:pt x="2080" y="806"/>
                      <a:pt x="1730" y="765"/>
                      <a:pt x="1541" y="765"/>
                    </a:cubicBezTo>
                    <a:cubicBezTo>
                      <a:pt x="1465" y="765"/>
                      <a:pt x="1416" y="771"/>
                      <a:pt x="1416" y="771"/>
                    </a:cubicBezTo>
                    <a:cubicBezTo>
                      <a:pt x="1416" y="771"/>
                      <a:pt x="1543" y="289"/>
                      <a:pt x="144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62"/>
              <p:cNvSpPr/>
              <p:nvPr/>
            </p:nvSpPr>
            <p:spPr>
              <a:xfrm>
                <a:off x="-1304321" y="3824458"/>
                <a:ext cx="13645" cy="13476"/>
              </a:xfrm>
              <a:custGeom>
                <a:avLst/>
                <a:gdLst/>
                <a:ahLst/>
                <a:cxnLst/>
                <a:rect l="l" t="t" r="r" b="b"/>
                <a:pathLst>
                  <a:path w="484" h="478" extrusionOk="0">
                    <a:moveTo>
                      <a:pt x="241" y="1"/>
                    </a:moveTo>
                    <a:cubicBezTo>
                      <a:pt x="169" y="1"/>
                      <a:pt x="97" y="36"/>
                      <a:pt x="47" y="115"/>
                    </a:cubicBezTo>
                    <a:cubicBezTo>
                      <a:pt x="16" y="150"/>
                      <a:pt x="1" y="196"/>
                      <a:pt x="1" y="246"/>
                    </a:cubicBezTo>
                    <a:cubicBezTo>
                      <a:pt x="10" y="391"/>
                      <a:pt x="125" y="477"/>
                      <a:pt x="243" y="477"/>
                    </a:cubicBezTo>
                    <a:cubicBezTo>
                      <a:pt x="320" y="477"/>
                      <a:pt x="398" y="440"/>
                      <a:pt x="448" y="358"/>
                    </a:cubicBezTo>
                    <a:cubicBezTo>
                      <a:pt x="483" y="323"/>
                      <a:pt x="483" y="292"/>
                      <a:pt x="483" y="246"/>
                    </a:cubicBezTo>
                    <a:cubicBezTo>
                      <a:pt x="474" y="95"/>
                      <a:pt x="358" y="1"/>
                      <a:pt x="24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62"/>
              <p:cNvSpPr/>
              <p:nvPr/>
            </p:nvSpPr>
            <p:spPr>
              <a:xfrm>
                <a:off x="-1285291" y="3834466"/>
                <a:ext cx="13645" cy="13448"/>
              </a:xfrm>
              <a:custGeom>
                <a:avLst/>
                <a:gdLst/>
                <a:ahLst/>
                <a:cxnLst/>
                <a:rect l="l" t="t" r="r" b="b"/>
                <a:pathLst>
                  <a:path w="484" h="477" extrusionOk="0">
                    <a:moveTo>
                      <a:pt x="230" y="0"/>
                    </a:moveTo>
                    <a:cubicBezTo>
                      <a:pt x="155" y="0"/>
                      <a:pt x="80" y="36"/>
                      <a:pt x="32" y="115"/>
                    </a:cubicBezTo>
                    <a:cubicBezTo>
                      <a:pt x="1" y="146"/>
                      <a:pt x="1" y="196"/>
                      <a:pt x="1" y="242"/>
                    </a:cubicBezTo>
                    <a:cubicBezTo>
                      <a:pt x="10" y="389"/>
                      <a:pt x="119" y="476"/>
                      <a:pt x="235" y="476"/>
                    </a:cubicBezTo>
                    <a:cubicBezTo>
                      <a:pt x="312" y="476"/>
                      <a:pt x="392" y="438"/>
                      <a:pt x="448" y="354"/>
                    </a:cubicBezTo>
                    <a:cubicBezTo>
                      <a:pt x="468" y="323"/>
                      <a:pt x="483" y="292"/>
                      <a:pt x="483" y="242"/>
                    </a:cubicBezTo>
                    <a:cubicBezTo>
                      <a:pt x="474" y="94"/>
                      <a:pt x="351" y="0"/>
                      <a:pt x="23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62"/>
              <p:cNvSpPr/>
              <p:nvPr/>
            </p:nvSpPr>
            <p:spPr>
              <a:xfrm>
                <a:off x="-1289407" y="3854652"/>
                <a:ext cx="13617" cy="13279"/>
              </a:xfrm>
              <a:custGeom>
                <a:avLst/>
                <a:gdLst/>
                <a:ahLst/>
                <a:cxnLst/>
                <a:rect l="l" t="t" r="r" b="b"/>
                <a:pathLst>
                  <a:path w="483" h="471" extrusionOk="0">
                    <a:moveTo>
                      <a:pt x="246" y="1"/>
                    </a:moveTo>
                    <a:cubicBezTo>
                      <a:pt x="170" y="1"/>
                      <a:pt x="91" y="38"/>
                      <a:pt x="35" y="120"/>
                    </a:cubicBezTo>
                    <a:cubicBezTo>
                      <a:pt x="16" y="155"/>
                      <a:pt x="0" y="186"/>
                      <a:pt x="0" y="236"/>
                    </a:cubicBezTo>
                    <a:cubicBezTo>
                      <a:pt x="10" y="383"/>
                      <a:pt x="124" y="471"/>
                      <a:pt x="244" y="471"/>
                    </a:cubicBezTo>
                    <a:cubicBezTo>
                      <a:pt x="318" y="471"/>
                      <a:pt x="395" y="437"/>
                      <a:pt x="452" y="363"/>
                    </a:cubicBezTo>
                    <a:cubicBezTo>
                      <a:pt x="467" y="332"/>
                      <a:pt x="483" y="282"/>
                      <a:pt x="483" y="236"/>
                    </a:cubicBezTo>
                    <a:cubicBezTo>
                      <a:pt x="473" y="89"/>
                      <a:pt x="363" y="1"/>
                      <a:pt x="24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62"/>
              <p:cNvSpPr/>
              <p:nvPr/>
            </p:nvSpPr>
            <p:spPr>
              <a:xfrm>
                <a:off x="-1413060" y="3623303"/>
                <a:ext cx="90611" cy="80377"/>
              </a:xfrm>
              <a:custGeom>
                <a:avLst/>
                <a:gdLst/>
                <a:ahLst/>
                <a:cxnLst/>
                <a:rect l="l" t="t" r="r" b="b"/>
                <a:pathLst>
                  <a:path w="3214" h="2851" extrusionOk="0">
                    <a:moveTo>
                      <a:pt x="1409" y="0"/>
                    </a:moveTo>
                    <a:cubicBezTo>
                      <a:pt x="1025" y="0"/>
                      <a:pt x="666" y="124"/>
                      <a:pt x="448" y="342"/>
                    </a:cubicBezTo>
                    <a:cubicBezTo>
                      <a:pt x="1" y="789"/>
                      <a:pt x="144" y="1657"/>
                      <a:pt x="772" y="2286"/>
                    </a:cubicBezTo>
                    <a:cubicBezTo>
                      <a:pt x="1147" y="2651"/>
                      <a:pt x="1609" y="2850"/>
                      <a:pt x="2017" y="2850"/>
                    </a:cubicBezTo>
                    <a:cubicBezTo>
                      <a:pt x="2288" y="2850"/>
                      <a:pt x="2536" y="2762"/>
                      <a:pt x="2716" y="2575"/>
                    </a:cubicBezTo>
                    <a:cubicBezTo>
                      <a:pt x="3148" y="2124"/>
                      <a:pt x="3214" y="1079"/>
                      <a:pt x="2589" y="469"/>
                    </a:cubicBezTo>
                    <a:cubicBezTo>
                      <a:pt x="2263" y="144"/>
                      <a:pt x="1822" y="0"/>
                      <a:pt x="1409"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62"/>
              <p:cNvSpPr/>
              <p:nvPr/>
            </p:nvSpPr>
            <p:spPr>
              <a:xfrm>
                <a:off x="-1447963" y="3617044"/>
                <a:ext cx="126923" cy="111304"/>
              </a:xfrm>
              <a:custGeom>
                <a:avLst/>
                <a:gdLst/>
                <a:ahLst/>
                <a:cxnLst/>
                <a:rect l="l" t="t" r="r" b="b"/>
                <a:pathLst>
                  <a:path w="4502" h="3948" extrusionOk="0">
                    <a:moveTo>
                      <a:pt x="1625" y="1"/>
                    </a:moveTo>
                    <a:cubicBezTo>
                      <a:pt x="707" y="352"/>
                      <a:pt x="1" y="2184"/>
                      <a:pt x="1189" y="3376"/>
                    </a:cubicBezTo>
                    <a:cubicBezTo>
                      <a:pt x="1594" y="3773"/>
                      <a:pt x="2114" y="3947"/>
                      <a:pt x="2628" y="3947"/>
                    </a:cubicBezTo>
                    <a:cubicBezTo>
                      <a:pt x="3421" y="3947"/>
                      <a:pt x="4198" y="3531"/>
                      <a:pt x="4502" y="2878"/>
                    </a:cubicBezTo>
                    <a:cubicBezTo>
                      <a:pt x="4165" y="2618"/>
                      <a:pt x="3834" y="2565"/>
                      <a:pt x="3622" y="2565"/>
                    </a:cubicBezTo>
                    <a:cubicBezTo>
                      <a:pt x="3480" y="2565"/>
                      <a:pt x="3391" y="2589"/>
                      <a:pt x="3391" y="2589"/>
                    </a:cubicBezTo>
                    <a:cubicBezTo>
                      <a:pt x="3391" y="2589"/>
                      <a:pt x="3777" y="1736"/>
                      <a:pt x="3310" y="1239"/>
                    </a:cubicBezTo>
                    <a:cubicBezTo>
                      <a:pt x="3127" y="1042"/>
                      <a:pt x="2889" y="981"/>
                      <a:pt x="2666" y="981"/>
                    </a:cubicBezTo>
                    <a:cubicBezTo>
                      <a:pt x="2303" y="981"/>
                      <a:pt x="1976" y="1143"/>
                      <a:pt x="1976" y="1143"/>
                    </a:cubicBezTo>
                    <a:cubicBezTo>
                      <a:pt x="1976" y="1143"/>
                      <a:pt x="1914" y="371"/>
                      <a:pt x="1625"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62"/>
              <p:cNvSpPr/>
              <p:nvPr/>
            </p:nvSpPr>
            <p:spPr>
              <a:xfrm>
                <a:off x="-1452953" y="3810503"/>
                <a:ext cx="78854" cy="82012"/>
              </a:xfrm>
              <a:custGeom>
                <a:avLst/>
                <a:gdLst/>
                <a:ahLst/>
                <a:cxnLst/>
                <a:rect l="l" t="t" r="r" b="b"/>
                <a:pathLst>
                  <a:path w="2797" h="2909" extrusionOk="0">
                    <a:moveTo>
                      <a:pt x="741" y="1"/>
                    </a:moveTo>
                    <a:lnTo>
                      <a:pt x="741" y="1"/>
                    </a:lnTo>
                    <a:cubicBezTo>
                      <a:pt x="741" y="1"/>
                      <a:pt x="0" y="2072"/>
                      <a:pt x="2284" y="2909"/>
                    </a:cubicBezTo>
                    <a:cubicBezTo>
                      <a:pt x="2797" y="610"/>
                      <a:pt x="741" y="1"/>
                      <a:pt x="741"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62"/>
              <p:cNvSpPr/>
              <p:nvPr/>
            </p:nvSpPr>
            <p:spPr>
              <a:xfrm>
                <a:off x="-1471560" y="3902073"/>
                <a:ext cx="45390" cy="47110"/>
              </a:xfrm>
              <a:custGeom>
                <a:avLst/>
                <a:gdLst/>
                <a:ahLst/>
                <a:cxnLst/>
                <a:rect l="l" t="t" r="r" b="b"/>
                <a:pathLst>
                  <a:path w="1610" h="1671" extrusionOk="0">
                    <a:moveTo>
                      <a:pt x="1193" y="0"/>
                    </a:moveTo>
                    <a:cubicBezTo>
                      <a:pt x="1193" y="0"/>
                      <a:pt x="1" y="367"/>
                      <a:pt x="402" y="1670"/>
                    </a:cubicBezTo>
                    <a:cubicBezTo>
                      <a:pt x="1609" y="1123"/>
                      <a:pt x="1193" y="0"/>
                      <a:pt x="119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62"/>
              <p:cNvSpPr/>
              <p:nvPr/>
            </p:nvSpPr>
            <p:spPr>
              <a:xfrm>
                <a:off x="-1529496" y="3780590"/>
                <a:ext cx="49393" cy="52128"/>
              </a:xfrm>
              <a:custGeom>
                <a:avLst/>
                <a:gdLst/>
                <a:ahLst/>
                <a:cxnLst/>
                <a:rect l="l" t="t" r="r" b="b"/>
                <a:pathLst>
                  <a:path w="1752" h="1849" extrusionOk="0">
                    <a:moveTo>
                      <a:pt x="949" y="1"/>
                    </a:moveTo>
                    <a:lnTo>
                      <a:pt x="949" y="1"/>
                    </a:lnTo>
                    <a:cubicBezTo>
                      <a:pt x="949" y="1"/>
                      <a:pt x="0" y="788"/>
                      <a:pt x="852" y="1848"/>
                    </a:cubicBezTo>
                    <a:cubicBezTo>
                      <a:pt x="1751" y="884"/>
                      <a:pt x="949" y="1"/>
                      <a:pt x="94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62"/>
              <p:cNvSpPr/>
              <p:nvPr/>
            </p:nvSpPr>
            <p:spPr>
              <a:xfrm>
                <a:off x="-1560283" y="3821103"/>
                <a:ext cx="52128" cy="22103"/>
              </a:xfrm>
              <a:custGeom>
                <a:avLst/>
                <a:gdLst/>
                <a:ahLst/>
                <a:cxnLst/>
                <a:rect l="l" t="t" r="r" b="b"/>
                <a:pathLst>
                  <a:path w="1849" h="784" extrusionOk="0">
                    <a:moveTo>
                      <a:pt x="864" y="0"/>
                    </a:moveTo>
                    <a:cubicBezTo>
                      <a:pt x="360" y="0"/>
                      <a:pt x="0" y="315"/>
                      <a:pt x="0" y="315"/>
                    </a:cubicBezTo>
                    <a:cubicBezTo>
                      <a:pt x="0" y="315"/>
                      <a:pt x="383" y="784"/>
                      <a:pt x="974" y="784"/>
                    </a:cubicBezTo>
                    <a:cubicBezTo>
                      <a:pt x="1231" y="784"/>
                      <a:pt x="1527" y="696"/>
                      <a:pt x="1848" y="442"/>
                    </a:cubicBezTo>
                    <a:cubicBezTo>
                      <a:pt x="1499" y="106"/>
                      <a:pt x="1157" y="0"/>
                      <a:pt x="864"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62"/>
              <p:cNvSpPr/>
              <p:nvPr/>
            </p:nvSpPr>
            <p:spPr>
              <a:xfrm>
                <a:off x="-1541788" y="3985805"/>
                <a:ext cx="52213" cy="22357"/>
              </a:xfrm>
              <a:custGeom>
                <a:avLst/>
                <a:gdLst/>
                <a:ahLst/>
                <a:cxnLst/>
                <a:rect l="l" t="t" r="r" b="b"/>
                <a:pathLst>
                  <a:path w="1852" h="793" extrusionOk="0">
                    <a:moveTo>
                      <a:pt x="876" y="1"/>
                    </a:moveTo>
                    <a:cubicBezTo>
                      <a:pt x="368" y="1"/>
                      <a:pt x="0" y="324"/>
                      <a:pt x="0" y="324"/>
                    </a:cubicBezTo>
                    <a:cubicBezTo>
                      <a:pt x="0" y="324"/>
                      <a:pt x="385" y="793"/>
                      <a:pt x="977" y="793"/>
                    </a:cubicBezTo>
                    <a:cubicBezTo>
                      <a:pt x="1234" y="793"/>
                      <a:pt x="1531" y="705"/>
                      <a:pt x="1852" y="451"/>
                    </a:cubicBezTo>
                    <a:cubicBezTo>
                      <a:pt x="1509" y="109"/>
                      <a:pt x="1169" y="1"/>
                      <a:pt x="87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62"/>
              <p:cNvSpPr/>
              <p:nvPr/>
            </p:nvSpPr>
            <p:spPr>
              <a:xfrm>
                <a:off x="-1419911" y="3838103"/>
                <a:ext cx="36368" cy="58979"/>
              </a:xfrm>
              <a:custGeom>
                <a:avLst/>
                <a:gdLst/>
                <a:ahLst/>
                <a:cxnLst/>
                <a:rect l="l" t="t" r="r" b="b"/>
                <a:pathLst>
                  <a:path w="1290" h="2092" extrusionOk="0">
                    <a:moveTo>
                      <a:pt x="124" y="1"/>
                    </a:moveTo>
                    <a:cubicBezTo>
                      <a:pt x="103" y="1"/>
                      <a:pt x="83" y="6"/>
                      <a:pt x="66" y="17"/>
                    </a:cubicBezTo>
                    <a:cubicBezTo>
                      <a:pt x="16" y="51"/>
                      <a:pt x="1" y="113"/>
                      <a:pt x="16" y="163"/>
                    </a:cubicBezTo>
                    <a:lnTo>
                      <a:pt x="1062" y="2026"/>
                    </a:lnTo>
                    <a:cubicBezTo>
                      <a:pt x="1096" y="2076"/>
                      <a:pt x="1127" y="2092"/>
                      <a:pt x="1173" y="2092"/>
                    </a:cubicBezTo>
                    <a:cubicBezTo>
                      <a:pt x="1193" y="2092"/>
                      <a:pt x="1208" y="2092"/>
                      <a:pt x="1224" y="2076"/>
                    </a:cubicBezTo>
                    <a:cubicBezTo>
                      <a:pt x="1270" y="2042"/>
                      <a:pt x="1289" y="1980"/>
                      <a:pt x="1270" y="1930"/>
                    </a:cubicBezTo>
                    <a:lnTo>
                      <a:pt x="228" y="51"/>
                    </a:lnTo>
                    <a:cubicBezTo>
                      <a:pt x="206" y="19"/>
                      <a:pt x="164" y="1"/>
                      <a:pt x="12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62"/>
              <p:cNvSpPr/>
              <p:nvPr/>
            </p:nvSpPr>
            <p:spPr>
              <a:xfrm>
                <a:off x="-1518642" y="3701735"/>
                <a:ext cx="68423" cy="62587"/>
              </a:xfrm>
              <a:custGeom>
                <a:avLst/>
                <a:gdLst/>
                <a:ahLst/>
                <a:cxnLst/>
                <a:rect l="l" t="t" r="r" b="b"/>
                <a:pathLst>
                  <a:path w="2427" h="2220" extrusionOk="0">
                    <a:moveTo>
                      <a:pt x="47" y="1"/>
                    </a:moveTo>
                    <a:cubicBezTo>
                      <a:pt x="17" y="1"/>
                      <a:pt x="1" y="1"/>
                      <a:pt x="1" y="1"/>
                    </a:cubicBezTo>
                    <a:cubicBezTo>
                      <a:pt x="1" y="1"/>
                      <a:pt x="1" y="2204"/>
                      <a:pt x="2427" y="2219"/>
                    </a:cubicBezTo>
                    <a:cubicBezTo>
                      <a:pt x="2163" y="94"/>
                      <a:pt x="361" y="1"/>
                      <a:pt x="47"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62"/>
              <p:cNvSpPr/>
              <p:nvPr/>
            </p:nvSpPr>
            <p:spPr>
              <a:xfrm>
                <a:off x="-1497328" y="3722400"/>
                <a:ext cx="52551" cy="45926"/>
              </a:xfrm>
              <a:custGeom>
                <a:avLst/>
                <a:gdLst/>
                <a:ahLst/>
                <a:cxnLst/>
                <a:rect l="l" t="t" r="r" b="b"/>
                <a:pathLst>
                  <a:path w="1864" h="1629" extrusionOk="0">
                    <a:moveTo>
                      <a:pt x="130" y="0"/>
                    </a:moveTo>
                    <a:cubicBezTo>
                      <a:pt x="98" y="0"/>
                      <a:pt x="66" y="13"/>
                      <a:pt x="47" y="40"/>
                    </a:cubicBezTo>
                    <a:cubicBezTo>
                      <a:pt x="1" y="86"/>
                      <a:pt x="16" y="152"/>
                      <a:pt x="62" y="202"/>
                    </a:cubicBezTo>
                    <a:lnTo>
                      <a:pt x="1671" y="1598"/>
                    </a:lnTo>
                    <a:cubicBezTo>
                      <a:pt x="1686" y="1614"/>
                      <a:pt x="1721" y="1629"/>
                      <a:pt x="1736" y="1629"/>
                    </a:cubicBezTo>
                    <a:cubicBezTo>
                      <a:pt x="1767" y="1629"/>
                      <a:pt x="1798" y="1614"/>
                      <a:pt x="1833" y="1583"/>
                    </a:cubicBezTo>
                    <a:cubicBezTo>
                      <a:pt x="1864" y="1533"/>
                      <a:pt x="1864" y="1471"/>
                      <a:pt x="1817" y="1436"/>
                    </a:cubicBezTo>
                    <a:lnTo>
                      <a:pt x="209" y="24"/>
                    </a:lnTo>
                    <a:cubicBezTo>
                      <a:pt x="186" y="9"/>
                      <a:pt x="158" y="0"/>
                      <a:pt x="13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62"/>
              <p:cNvSpPr/>
              <p:nvPr/>
            </p:nvSpPr>
            <p:spPr>
              <a:xfrm>
                <a:off x="-1352192" y="3603455"/>
                <a:ext cx="16042" cy="12884"/>
              </a:xfrm>
              <a:custGeom>
                <a:avLst/>
                <a:gdLst/>
                <a:ahLst/>
                <a:cxnLst/>
                <a:rect l="l" t="t" r="r" b="b"/>
                <a:pathLst>
                  <a:path w="569" h="457" extrusionOk="0">
                    <a:moveTo>
                      <a:pt x="277" y="0"/>
                    </a:moveTo>
                    <a:cubicBezTo>
                      <a:pt x="118" y="0"/>
                      <a:pt x="0" y="168"/>
                      <a:pt x="91" y="336"/>
                    </a:cubicBezTo>
                    <a:cubicBezTo>
                      <a:pt x="106" y="371"/>
                      <a:pt x="141" y="402"/>
                      <a:pt x="172" y="433"/>
                    </a:cubicBezTo>
                    <a:cubicBezTo>
                      <a:pt x="208" y="449"/>
                      <a:pt x="244" y="457"/>
                      <a:pt x="278" y="457"/>
                    </a:cubicBezTo>
                    <a:cubicBezTo>
                      <a:pt x="442" y="457"/>
                      <a:pt x="569" y="285"/>
                      <a:pt x="476" y="113"/>
                    </a:cubicBezTo>
                    <a:cubicBezTo>
                      <a:pt x="461" y="82"/>
                      <a:pt x="430" y="47"/>
                      <a:pt x="395" y="32"/>
                    </a:cubicBezTo>
                    <a:cubicBezTo>
                      <a:pt x="355" y="10"/>
                      <a:pt x="315" y="0"/>
                      <a:pt x="277"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62"/>
              <p:cNvSpPr/>
              <p:nvPr/>
            </p:nvSpPr>
            <p:spPr>
              <a:xfrm>
                <a:off x="-1330597" y="3623105"/>
                <a:ext cx="15788" cy="12940"/>
              </a:xfrm>
              <a:custGeom>
                <a:avLst/>
                <a:gdLst/>
                <a:ahLst/>
                <a:cxnLst/>
                <a:rect l="l" t="t" r="r" b="b"/>
                <a:pathLst>
                  <a:path w="560" h="459" extrusionOk="0">
                    <a:moveTo>
                      <a:pt x="294" y="1"/>
                    </a:moveTo>
                    <a:cubicBezTo>
                      <a:pt x="129" y="1"/>
                      <a:pt x="1" y="174"/>
                      <a:pt x="81" y="349"/>
                    </a:cubicBezTo>
                    <a:cubicBezTo>
                      <a:pt x="96" y="380"/>
                      <a:pt x="127" y="411"/>
                      <a:pt x="177" y="426"/>
                    </a:cubicBezTo>
                    <a:cubicBezTo>
                      <a:pt x="218" y="449"/>
                      <a:pt x="258" y="459"/>
                      <a:pt x="296" y="459"/>
                    </a:cubicBezTo>
                    <a:cubicBezTo>
                      <a:pt x="450" y="459"/>
                      <a:pt x="559" y="289"/>
                      <a:pt x="482" y="121"/>
                    </a:cubicBezTo>
                    <a:cubicBezTo>
                      <a:pt x="466" y="91"/>
                      <a:pt x="435" y="60"/>
                      <a:pt x="401" y="25"/>
                    </a:cubicBezTo>
                    <a:cubicBezTo>
                      <a:pt x="365" y="8"/>
                      <a:pt x="329" y="1"/>
                      <a:pt x="29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62"/>
              <p:cNvSpPr/>
              <p:nvPr/>
            </p:nvSpPr>
            <p:spPr>
              <a:xfrm>
                <a:off x="-1330568" y="3601764"/>
                <a:ext cx="15816" cy="12828"/>
              </a:xfrm>
              <a:custGeom>
                <a:avLst/>
                <a:gdLst/>
                <a:ahLst/>
                <a:cxnLst/>
                <a:rect l="l" t="t" r="r" b="b"/>
                <a:pathLst>
                  <a:path w="561" h="455" extrusionOk="0">
                    <a:moveTo>
                      <a:pt x="288" y="0"/>
                    </a:moveTo>
                    <a:cubicBezTo>
                      <a:pt x="126" y="0"/>
                      <a:pt x="1" y="161"/>
                      <a:pt x="80" y="335"/>
                    </a:cubicBezTo>
                    <a:cubicBezTo>
                      <a:pt x="95" y="381"/>
                      <a:pt x="126" y="412"/>
                      <a:pt x="176" y="431"/>
                    </a:cubicBezTo>
                    <a:cubicBezTo>
                      <a:pt x="212" y="447"/>
                      <a:pt x="247" y="455"/>
                      <a:pt x="280" y="455"/>
                    </a:cubicBezTo>
                    <a:cubicBezTo>
                      <a:pt x="442" y="455"/>
                      <a:pt x="561" y="280"/>
                      <a:pt x="481" y="107"/>
                    </a:cubicBezTo>
                    <a:cubicBezTo>
                      <a:pt x="465" y="76"/>
                      <a:pt x="434" y="45"/>
                      <a:pt x="400" y="26"/>
                    </a:cubicBezTo>
                    <a:cubicBezTo>
                      <a:pt x="362" y="8"/>
                      <a:pt x="324" y="0"/>
                      <a:pt x="288"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5" name="Google Shape;4575;p62"/>
            <p:cNvSpPr/>
            <p:nvPr/>
          </p:nvSpPr>
          <p:spPr>
            <a:xfrm>
              <a:off x="-871619" y="4692803"/>
              <a:ext cx="10008" cy="161402"/>
            </a:xfrm>
            <a:custGeom>
              <a:avLst/>
              <a:gdLst/>
              <a:ahLst/>
              <a:cxnLst/>
              <a:rect l="l" t="t" r="r" b="b"/>
              <a:pathLst>
                <a:path w="355" h="5725" extrusionOk="0">
                  <a:moveTo>
                    <a:pt x="178" y="1"/>
                  </a:moveTo>
                  <a:cubicBezTo>
                    <a:pt x="81" y="1"/>
                    <a:pt x="0" y="82"/>
                    <a:pt x="0" y="178"/>
                  </a:cubicBezTo>
                  <a:lnTo>
                    <a:pt x="0" y="5532"/>
                  </a:lnTo>
                  <a:cubicBezTo>
                    <a:pt x="0" y="5644"/>
                    <a:pt x="81" y="5725"/>
                    <a:pt x="178" y="5725"/>
                  </a:cubicBezTo>
                  <a:cubicBezTo>
                    <a:pt x="274" y="5725"/>
                    <a:pt x="355" y="5644"/>
                    <a:pt x="355" y="5532"/>
                  </a:cubicBezTo>
                  <a:lnTo>
                    <a:pt x="355" y="178"/>
                  </a:lnTo>
                  <a:cubicBezTo>
                    <a:pt x="355" y="82"/>
                    <a:pt x="274" y="1"/>
                    <a:pt x="178"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6" name="Google Shape;4576;p62"/>
          <p:cNvGrpSpPr/>
          <p:nvPr/>
        </p:nvGrpSpPr>
        <p:grpSpPr>
          <a:xfrm>
            <a:off x="7968620" y="4050380"/>
            <a:ext cx="814188" cy="788614"/>
            <a:chOff x="5931125" y="893715"/>
            <a:chExt cx="434326" cy="420706"/>
          </a:xfrm>
        </p:grpSpPr>
        <p:sp>
          <p:nvSpPr>
            <p:cNvPr id="4577" name="Google Shape;4577;p62"/>
            <p:cNvSpPr/>
            <p:nvPr/>
          </p:nvSpPr>
          <p:spPr>
            <a:xfrm>
              <a:off x="5994281" y="1155818"/>
              <a:ext cx="364940" cy="158603"/>
            </a:xfrm>
            <a:custGeom>
              <a:avLst/>
              <a:gdLst/>
              <a:ahLst/>
              <a:cxnLst/>
              <a:rect l="l" t="t" r="r" b="b"/>
              <a:pathLst>
                <a:path w="3808" h="1655" extrusionOk="0">
                  <a:moveTo>
                    <a:pt x="1" y="0"/>
                  </a:moveTo>
                  <a:lnTo>
                    <a:pt x="1" y="1300"/>
                  </a:lnTo>
                  <a:cubicBezTo>
                    <a:pt x="1" y="1493"/>
                    <a:pt x="159" y="1655"/>
                    <a:pt x="352" y="1655"/>
                  </a:cubicBezTo>
                  <a:lnTo>
                    <a:pt x="3472" y="1655"/>
                  </a:lnTo>
                  <a:cubicBezTo>
                    <a:pt x="3665" y="1655"/>
                    <a:pt x="3808" y="1493"/>
                    <a:pt x="3808" y="1300"/>
                  </a:cubicBezTo>
                  <a:lnTo>
                    <a:pt x="3808"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62"/>
            <p:cNvSpPr/>
            <p:nvPr/>
          </p:nvSpPr>
          <p:spPr>
            <a:xfrm>
              <a:off x="6234637" y="993860"/>
              <a:ext cx="36992" cy="212652"/>
            </a:xfrm>
            <a:custGeom>
              <a:avLst/>
              <a:gdLst/>
              <a:ahLst/>
              <a:cxnLst/>
              <a:rect l="l" t="t" r="r" b="b"/>
              <a:pathLst>
                <a:path w="386" h="2219" extrusionOk="0">
                  <a:moveTo>
                    <a:pt x="305" y="1"/>
                  </a:moveTo>
                  <a:cubicBezTo>
                    <a:pt x="270" y="1"/>
                    <a:pt x="224" y="16"/>
                    <a:pt x="224" y="66"/>
                  </a:cubicBezTo>
                  <a:lnTo>
                    <a:pt x="0" y="2122"/>
                  </a:lnTo>
                  <a:cubicBezTo>
                    <a:pt x="0" y="2172"/>
                    <a:pt x="31" y="2203"/>
                    <a:pt x="62" y="2219"/>
                  </a:cubicBezTo>
                  <a:lnTo>
                    <a:pt x="77" y="2219"/>
                  </a:lnTo>
                  <a:cubicBezTo>
                    <a:pt x="112" y="2219"/>
                    <a:pt x="143" y="2188"/>
                    <a:pt x="158" y="2138"/>
                  </a:cubicBezTo>
                  <a:lnTo>
                    <a:pt x="366" y="82"/>
                  </a:lnTo>
                  <a:cubicBezTo>
                    <a:pt x="386" y="36"/>
                    <a:pt x="351" y="1"/>
                    <a:pt x="30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62"/>
            <p:cNvSpPr/>
            <p:nvPr/>
          </p:nvSpPr>
          <p:spPr>
            <a:xfrm>
              <a:off x="6174165" y="1072443"/>
              <a:ext cx="75710" cy="55966"/>
            </a:xfrm>
            <a:custGeom>
              <a:avLst/>
              <a:gdLst/>
              <a:ahLst/>
              <a:cxnLst/>
              <a:rect l="l" t="t" r="r" b="b"/>
              <a:pathLst>
                <a:path w="790" h="584" extrusionOk="0">
                  <a:moveTo>
                    <a:pt x="150" y="0"/>
                  </a:moveTo>
                  <a:cubicBezTo>
                    <a:pt x="118" y="0"/>
                    <a:pt x="99" y="2"/>
                    <a:pt x="99" y="2"/>
                  </a:cubicBezTo>
                  <a:cubicBezTo>
                    <a:pt x="99" y="2"/>
                    <a:pt x="1" y="584"/>
                    <a:pt x="528" y="584"/>
                  </a:cubicBezTo>
                  <a:cubicBezTo>
                    <a:pt x="602" y="584"/>
                    <a:pt x="689" y="572"/>
                    <a:pt x="789" y="546"/>
                  </a:cubicBezTo>
                  <a:cubicBezTo>
                    <a:pt x="723" y="45"/>
                    <a:pt x="298" y="0"/>
                    <a:pt x="15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62"/>
            <p:cNvSpPr/>
            <p:nvPr/>
          </p:nvSpPr>
          <p:spPr>
            <a:xfrm>
              <a:off x="6092609" y="1040148"/>
              <a:ext cx="84814" cy="100241"/>
            </a:xfrm>
            <a:custGeom>
              <a:avLst/>
              <a:gdLst/>
              <a:ahLst/>
              <a:cxnLst/>
              <a:rect l="l" t="t" r="r" b="b"/>
              <a:pathLst>
                <a:path w="885" h="1046" extrusionOk="0">
                  <a:moveTo>
                    <a:pt x="691" y="0"/>
                  </a:moveTo>
                  <a:cubicBezTo>
                    <a:pt x="691" y="0"/>
                    <a:pt x="1" y="208"/>
                    <a:pt x="132" y="1045"/>
                  </a:cubicBezTo>
                  <a:cubicBezTo>
                    <a:pt x="884" y="852"/>
                    <a:pt x="691" y="0"/>
                    <a:pt x="69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62"/>
            <p:cNvSpPr/>
            <p:nvPr/>
          </p:nvSpPr>
          <p:spPr>
            <a:xfrm>
              <a:off x="6249779" y="1113652"/>
              <a:ext cx="81747" cy="49737"/>
            </a:xfrm>
            <a:custGeom>
              <a:avLst/>
              <a:gdLst/>
              <a:ahLst/>
              <a:cxnLst/>
              <a:rect l="l" t="t" r="r" b="b"/>
              <a:pathLst>
                <a:path w="853" h="519" extrusionOk="0">
                  <a:moveTo>
                    <a:pt x="452" y="0"/>
                  </a:moveTo>
                  <a:cubicBezTo>
                    <a:pt x="295" y="0"/>
                    <a:pt x="123" y="99"/>
                    <a:pt x="0" y="440"/>
                  </a:cubicBezTo>
                  <a:cubicBezTo>
                    <a:pt x="112" y="496"/>
                    <a:pt x="214" y="519"/>
                    <a:pt x="305" y="519"/>
                  </a:cubicBezTo>
                  <a:cubicBezTo>
                    <a:pt x="660" y="519"/>
                    <a:pt x="853" y="182"/>
                    <a:pt x="853" y="182"/>
                  </a:cubicBezTo>
                  <a:cubicBezTo>
                    <a:pt x="853" y="182"/>
                    <a:pt x="666" y="0"/>
                    <a:pt x="45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62"/>
            <p:cNvSpPr/>
            <p:nvPr/>
          </p:nvSpPr>
          <p:spPr>
            <a:xfrm>
              <a:off x="6168319" y="896877"/>
              <a:ext cx="197133" cy="159849"/>
            </a:xfrm>
            <a:custGeom>
              <a:avLst/>
              <a:gdLst/>
              <a:ahLst/>
              <a:cxnLst/>
              <a:rect l="l" t="t" r="r" b="b"/>
              <a:pathLst>
                <a:path w="2057" h="1668" extrusionOk="0">
                  <a:moveTo>
                    <a:pt x="1022" y="1"/>
                  </a:moveTo>
                  <a:cubicBezTo>
                    <a:pt x="440" y="1"/>
                    <a:pt x="0" y="610"/>
                    <a:pt x="287" y="1240"/>
                  </a:cubicBezTo>
                  <a:cubicBezTo>
                    <a:pt x="353" y="1383"/>
                    <a:pt x="480" y="1510"/>
                    <a:pt x="627" y="1576"/>
                  </a:cubicBezTo>
                  <a:cubicBezTo>
                    <a:pt x="761" y="1639"/>
                    <a:pt x="894" y="1668"/>
                    <a:pt x="1021" y="1668"/>
                  </a:cubicBezTo>
                  <a:cubicBezTo>
                    <a:pt x="1610" y="1668"/>
                    <a:pt x="2057" y="1056"/>
                    <a:pt x="1768" y="434"/>
                  </a:cubicBezTo>
                  <a:cubicBezTo>
                    <a:pt x="1703" y="292"/>
                    <a:pt x="1575" y="161"/>
                    <a:pt x="1429" y="99"/>
                  </a:cubicBezTo>
                  <a:cubicBezTo>
                    <a:pt x="1290" y="31"/>
                    <a:pt x="1153" y="1"/>
                    <a:pt x="1022"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62"/>
            <p:cNvSpPr/>
            <p:nvPr/>
          </p:nvSpPr>
          <p:spPr>
            <a:xfrm>
              <a:off x="6210486" y="931665"/>
              <a:ext cx="112894" cy="90945"/>
            </a:xfrm>
            <a:custGeom>
              <a:avLst/>
              <a:gdLst/>
              <a:ahLst/>
              <a:cxnLst/>
              <a:rect l="l" t="t" r="r" b="b"/>
              <a:pathLst>
                <a:path w="1178" h="949" extrusionOk="0">
                  <a:moveTo>
                    <a:pt x="580" y="1"/>
                  </a:moveTo>
                  <a:cubicBezTo>
                    <a:pt x="248" y="1"/>
                    <a:pt x="1" y="344"/>
                    <a:pt x="171" y="700"/>
                  </a:cubicBezTo>
                  <a:cubicBezTo>
                    <a:pt x="202" y="781"/>
                    <a:pt x="267" y="858"/>
                    <a:pt x="364" y="893"/>
                  </a:cubicBezTo>
                  <a:cubicBezTo>
                    <a:pt x="443" y="931"/>
                    <a:pt x="522" y="948"/>
                    <a:pt x="596" y="948"/>
                  </a:cubicBezTo>
                  <a:cubicBezTo>
                    <a:pt x="929" y="948"/>
                    <a:pt x="1178" y="605"/>
                    <a:pt x="1004" y="249"/>
                  </a:cubicBezTo>
                  <a:cubicBezTo>
                    <a:pt x="973" y="152"/>
                    <a:pt x="892" y="87"/>
                    <a:pt x="811" y="56"/>
                  </a:cubicBezTo>
                  <a:cubicBezTo>
                    <a:pt x="732" y="18"/>
                    <a:pt x="654" y="1"/>
                    <a:pt x="580"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62"/>
            <p:cNvSpPr/>
            <p:nvPr/>
          </p:nvSpPr>
          <p:spPr>
            <a:xfrm>
              <a:off x="6240675" y="956006"/>
              <a:ext cx="52230" cy="41879"/>
            </a:xfrm>
            <a:custGeom>
              <a:avLst/>
              <a:gdLst/>
              <a:ahLst/>
              <a:cxnLst/>
              <a:rect l="l" t="t" r="r" b="b"/>
              <a:pathLst>
                <a:path w="545" h="437" extrusionOk="0">
                  <a:moveTo>
                    <a:pt x="274" y="0"/>
                  </a:moveTo>
                  <a:cubicBezTo>
                    <a:pt x="116" y="0"/>
                    <a:pt x="1" y="161"/>
                    <a:pt x="80" y="334"/>
                  </a:cubicBezTo>
                  <a:cubicBezTo>
                    <a:pt x="95" y="365"/>
                    <a:pt x="130" y="396"/>
                    <a:pt x="161" y="411"/>
                  </a:cubicBezTo>
                  <a:cubicBezTo>
                    <a:pt x="199" y="429"/>
                    <a:pt x="236" y="437"/>
                    <a:pt x="272" y="437"/>
                  </a:cubicBezTo>
                  <a:cubicBezTo>
                    <a:pt x="430" y="437"/>
                    <a:pt x="544" y="277"/>
                    <a:pt x="465" y="107"/>
                  </a:cubicBezTo>
                  <a:cubicBezTo>
                    <a:pt x="450" y="76"/>
                    <a:pt x="419" y="45"/>
                    <a:pt x="384" y="26"/>
                  </a:cubicBezTo>
                  <a:cubicBezTo>
                    <a:pt x="347" y="8"/>
                    <a:pt x="309" y="0"/>
                    <a:pt x="27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62"/>
            <p:cNvSpPr/>
            <p:nvPr/>
          </p:nvSpPr>
          <p:spPr>
            <a:xfrm>
              <a:off x="6064912" y="1045514"/>
              <a:ext cx="66318" cy="171732"/>
            </a:xfrm>
            <a:custGeom>
              <a:avLst/>
              <a:gdLst/>
              <a:ahLst/>
              <a:cxnLst/>
              <a:rect l="l" t="t" r="r" b="b"/>
              <a:pathLst>
                <a:path w="692" h="1792" extrusionOk="0">
                  <a:moveTo>
                    <a:pt x="101" y="0"/>
                  </a:moveTo>
                  <a:cubicBezTo>
                    <a:pt x="85" y="0"/>
                    <a:pt x="68" y="4"/>
                    <a:pt x="51" y="10"/>
                  </a:cubicBezTo>
                  <a:cubicBezTo>
                    <a:pt x="16" y="25"/>
                    <a:pt x="1" y="75"/>
                    <a:pt x="35" y="106"/>
                  </a:cubicBezTo>
                  <a:cubicBezTo>
                    <a:pt x="35" y="121"/>
                    <a:pt x="467" y="877"/>
                    <a:pt x="548" y="1730"/>
                  </a:cubicBezTo>
                  <a:cubicBezTo>
                    <a:pt x="548" y="1761"/>
                    <a:pt x="579" y="1792"/>
                    <a:pt x="614" y="1792"/>
                  </a:cubicBezTo>
                  <a:lnTo>
                    <a:pt x="629" y="1792"/>
                  </a:lnTo>
                  <a:cubicBezTo>
                    <a:pt x="660" y="1792"/>
                    <a:pt x="691" y="1745"/>
                    <a:pt x="691" y="1714"/>
                  </a:cubicBezTo>
                  <a:cubicBezTo>
                    <a:pt x="614" y="827"/>
                    <a:pt x="178" y="75"/>
                    <a:pt x="163" y="40"/>
                  </a:cubicBezTo>
                  <a:cubicBezTo>
                    <a:pt x="153" y="11"/>
                    <a:pt x="129" y="0"/>
                    <a:pt x="10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62"/>
            <p:cNvSpPr/>
            <p:nvPr/>
          </p:nvSpPr>
          <p:spPr>
            <a:xfrm>
              <a:off x="5931125" y="893715"/>
              <a:ext cx="234029" cy="166174"/>
            </a:xfrm>
            <a:custGeom>
              <a:avLst/>
              <a:gdLst/>
              <a:ahLst/>
              <a:cxnLst/>
              <a:rect l="l" t="t" r="r" b="b"/>
              <a:pathLst>
                <a:path w="2442" h="1734" extrusionOk="0">
                  <a:moveTo>
                    <a:pt x="1879" y="1"/>
                  </a:moveTo>
                  <a:lnTo>
                    <a:pt x="1447" y="645"/>
                  </a:lnTo>
                  <a:lnTo>
                    <a:pt x="772" y="97"/>
                  </a:lnTo>
                  <a:lnTo>
                    <a:pt x="772" y="903"/>
                  </a:lnTo>
                  <a:lnTo>
                    <a:pt x="0" y="934"/>
                  </a:lnTo>
                  <a:cubicBezTo>
                    <a:pt x="0" y="934"/>
                    <a:pt x="422" y="1734"/>
                    <a:pt x="1102" y="1734"/>
                  </a:cubicBezTo>
                  <a:cubicBezTo>
                    <a:pt x="1229" y="1734"/>
                    <a:pt x="1365" y="1706"/>
                    <a:pt x="1509" y="1640"/>
                  </a:cubicBezTo>
                  <a:cubicBezTo>
                    <a:pt x="2442" y="1223"/>
                    <a:pt x="1879" y="1"/>
                    <a:pt x="1879"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62"/>
            <p:cNvSpPr/>
            <p:nvPr/>
          </p:nvSpPr>
          <p:spPr>
            <a:xfrm>
              <a:off x="6029453" y="1182076"/>
              <a:ext cx="295843" cy="106182"/>
            </a:xfrm>
            <a:custGeom>
              <a:avLst/>
              <a:gdLst/>
              <a:ahLst/>
              <a:cxnLst/>
              <a:rect l="l" t="t" r="r" b="b"/>
              <a:pathLst>
                <a:path w="3087" h="1108" extrusionOk="0">
                  <a:moveTo>
                    <a:pt x="0" y="0"/>
                  </a:moveTo>
                  <a:lnTo>
                    <a:pt x="0" y="833"/>
                  </a:lnTo>
                  <a:cubicBezTo>
                    <a:pt x="0" y="980"/>
                    <a:pt x="116" y="1107"/>
                    <a:pt x="259" y="1107"/>
                  </a:cubicBezTo>
                  <a:lnTo>
                    <a:pt x="2816" y="1107"/>
                  </a:lnTo>
                  <a:cubicBezTo>
                    <a:pt x="2974" y="1107"/>
                    <a:pt x="3086" y="980"/>
                    <a:pt x="3086" y="833"/>
                  </a:cubicBezTo>
                  <a:lnTo>
                    <a:pt x="3086"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62"/>
            <p:cNvSpPr/>
            <p:nvPr/>
          </p:nvSpPr>
          <p:spPr>
            <a:xfrm>
              <a:off x="6029453" y="1220505"/>
              <a:ext cx="295843" cy="67754"/>
            </a:xfrm>
            <a:custGeom>
              <a:avLst/>
              <a:gdLst/>
              <a:ahLst/>
              <a:cxnLst/>
              <a:rect l="l" t="t" r="r" b="b"/>
              <a:pathLst>
                <a:path w="3087" h="707" extrusionOk="0">
                  <a:moveTo>
                    <a:pt x="0" y="0"/>
                  </a:moveTo>
                  <a:lnTo>
                    <a:pt x="0" y="706"/>
                  </a:lnTo>
                  <a:lnTo>
                    <a:pt x="3086" y="706"/>
                  </a:lnTo>
                  <a:lnTo>
                    <a:pt x="3086"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62"/>
            <p:cNvSpPr/>
            <p:nvPr/>
          </p:nvSpPr>
          <p:spPr>
            <a:xfrm>
              <a:off x="6049770" y="1194247"/>
              <a:ext cx="27792" cy="72545"/>
            </a:xfrm>
            <a:custGeom>
              <a:avLst/>
              <a:gdLst/>
              <a:ahLst/>
              <a:cxnLst/>
              <a:rect l="l" t="t" r="r" b="b"/>
              <a:pathLst>
                <a:path w="290" h="757" extrusionOk="0">
                  <a:moveTo>
                    <a:pt x="143" y="0"/>
                  </a:moveTo>
                  <a:cubicBezTo>
                    <a:pt x="62" y="0"/>
                    <a:pt x="1" y="66"/>
                    <a:pt x="1" y="162"/>
                  </a:cubicBezTo>
                  <a:lnTo>
                    <a:pt x="1" y="594"/>
                  </a:lnTo>
                  <a:cubicBezTo>
                    <a:pt x="1" y="691"/>
                    <a:pt x="62" y="756"/>
                    <a:pt x="143" y="756"/>
                  </a:cubicBezTo>
                  <a:cubicBezTo>
                    <a:pt x="224" y="756"/>
                    <a:pt x="290" y="691"/>
                    <a:pt x="290" y="594"/>
                  </a:cubicBezTo>
                  <a:lnTo>
                    <a:pt x="290" y="162"/>
                  </a:lnTo>
                  <a:cubicBezTo>
                    <a:pt x="290" y="66"/>
                    <a:pt x="224" y="0"/>
                    <a:pt x="143"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Box 20">
            <a:extLst>
              <a:ext uri="{FF2B5EF4-FFF2-40B4-BE49-F238E27FC236}">
                <a16:creationId xmlns:a16="http://schemas.microsoft.com/office/drawing/2014/main" id="{9F4126D5-5BD5-2EC0-2AB4-453435668492}"/>
              </a:ext>
            </a:extLst>
          </p:cNvPr>
          <p:cNvSpPr txBox="1"/>
          <p:nvPr/>
        </p:nvSpPr>
        <p:spPr>
          <a:xfrm>
            <a:off x="3078480" y="0"/>
            <a:ext cx="2461260" cy="496996"/>
          </a:xfrm>
          <a:prstGeom prst="rect">
            <a:avLst/>
          </a:prstGeom>
          <a:noFill/>
        </p:spPr>
        <p:txBody>
          <a:bodyPr wrap="square" rtlCol="0">
            <a:spAutoFit/>
          </a:bodyPr>
          <a:lstStyle/>
          <a:p>
            <a:pPr algn="ctr">
              <a:lnSpc>
                <a:spcPct val="150000"/>
              </a:lnSpc>
            </a:pPr>
            <a:r>
              <a:rPr lang="en-US" sz="2000" b="1"/>
              <a:t>Vận dụng</a:t>
            </a:r>
          </a:p>
        </p:txBody>
      </p:sp>
      <p:sp>
        <p:nvSpPr>
          <p:cNvPr id="23" name="Speech Bubble: Rectangle with Corners Rounded 22">
            <a:extLst>
              <a:ext uri="{FF2B5EF4-FFF2-40B4-BE49-F238E27FC236}">
                <a16:creationId xmlns:a16="http://schemas.microsoft.com/office/drawing/2014/main" id="{ECF3B27B-0F9A-5FA3-10D5-00F9252B2A10}"/>
              </a:ext>
            </a:extLst>
          </p:cNvPr>
          <p:cNvSpPr/>
          <p:nvPr/>
        </p:nvSpPr>
        <p:spPr>
          <a:xfrm>
            <a:off x="1254797" y="678180"/>
            <a:ext cx="6380133" cy="107356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rPr>
              <a:t>Vì sao trước khi gieo hạt, người ta thường ngâm hạt trong nước ấm (khoảng 40</a:t>
            </a:r>
            <a:r>
              <a:rPr lang="en-US" sz="1800" baseline="30000">
                <a:solidFill>
                  <a:srgbClr val="000000"/>
                </a:solidFill>
                <a:effectLst/>
                <a:latin typeface="+mj-lt"/>
                <a:ea typeface="Times New Roman" panose="02020603050405020304" pitchFamily="18" charset="0"/>
              </a:rPr>
              <a:t>o</a:t>
            </a:r>
            <a:r>
              <a:rPr lang="en-US" sz="1800">
                <a:solidFill>
                  <a:srgbClr val="000000"/>
                </a:solidFill>
                <a:effectLst/>
                <a:latin typeface="+mj-lt"/>
                <a:ea typeface="Times New Roman" panose="02020603050405020304" pitchFamily="18" charset="0"/>
              </a:rPr>
              <a:t>C)?</a:t>
            </a:r>
            <a:endParaRPr lang="en-US">
              <a:solidFill>
                <a:srgbClr val="000000"/>
              </a:solidFill>
              <a:latin typeface="+mj-lt"/>
            </a:endParaRPr>
          </a:p>
        </p:txBody>
      </p:sp>
      <p:sp>
        <p:nvSpPr>
          <p:cNvPr id="25" name="TextBox 24">
            <a:extLst>
              <a:ext uri="{FF2B5EF4-FFF2-40B4-BE49-F238E27FC236}">
                <a16:creationId xmlns:a16="http://schemas.microsoft.com/office/drawing/2014/main" id="{6563F291-D634-1A13-53F9-940833555C57}"/>
              </a:ext>
            </a:extLst>
          </p:cNvPr>
          <p:cNvSpPr txBox="1"/>
          <p:nvPr/>
        </p:nvSpPr>
        <p:spPr>
          <a:xfrm>
            <a:off x="1254797" y="2682374"/>
            <a:ext cx="7265809" cy="1703030"/>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Trước khi gieo hạt, người ta thường ngâm hạt trong nước ấm (khoảng 40</a:t>
            </a:r>
            <a:r>
              <a:rPr lang="en-US" sz="1800" baseline="30000">
                <a:effectLst/>
                <a:latin typeface="+mj-lt"/>
                <a:ea typeface="Times New Roman" panose="02020603050405020304" pitchFamily="18" charset="0"/>
              </a:rPr>
              <a:t>o</a:t>
            </a:r>
            <a:r>
              <a:rPr lang="en-US" sz="1800">
                <a:effectLst/>
                <a:latin typeface="+mj-lt"/>
                <a:ea typeface="Times New Roman" panose="02020603050405020304" pitchFamily="18" charset="0"/>
              </a:rPr>
              <a:t>C) vì ngâm hạt trong nước ấm để làm tăng nhiệt độ và độ ấm. Nhờ đó, làm tăng tốc độ hô hấp tế bào, kích thích hạt nảy mầm nhanh hơn và tỉ lệ nảy mầm cao hơn. </a:t>
            </a:r>
            <a:endParaRPr lang="en-US">
              <a:latin typeface="+mj-lt"/>
            </a:endParaRPr>
          </a:p>
        </p:txBody>
      </p:sp>
      <p:pic>
        <p:nvPicPr>
          <p:cNvPr id="27" name="Picture 17">
            <a:extLst>
              <a:ext uri="{FF2B5EF4-FFF2-40B4-BE49-F238E27FC236}">
                <a16:creationId xmlns:a16="http://schemas.microsoft.com/office/drawing/2014/main" id="{CF19B298-38B9-EA3F-1270-3EBC6C3505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503672" flipH="1">
            <a:off x="3980265" y="2154167"/>
            <a:ext cx="929196" cy="2624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217">
                                          <p:stCondLst>
                                            <p:cond delay="0"/>
                                          </p:stCondLst>
                                        </p:cTn>
                                        <p:tgtEl>
                                          <p:spTgt spid="27"/>
                                        </p:tgtEl>
                                      </p:cBhvr>
                                    </p:animEffect>
                                    <p:anim calcmode="lin" valueType="num">
                                      <p:cBhvr>
                                        <p:cTn id="13" dur="683"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4" dur="249"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5" dur="249" tmFilter="0, 0; 0.125,0.2665; 0.25,0.4; 0.375,0.465; 0.5,0.5;  0.625,0.535; 0.75,0.6; 0.875,0.7335; 1,1">
                                          <p:stCondLst>
                                            <p:cond delay="249"/>
                                          </p:stCondLst>
                                        </p:cTn>
                                        <p:tgtEl>
                                          <p:spTgt spid="27"/>
                                        </p:tgtEl>
                                        <p:attrNameLst>
                                          <p:attrName>ppt_y</p:attrName>
                                        </p:attrNameLst>
                                      </p:cBhvr>
                                      <p:tavLst>
                                        <p:tav tm="0" fmla="#ppt_y-sin(pi*$)/9">
                                          <p:val>
                                            <p:fltVal val="0"/>
                                          </p:val>
                                        </p:tav>
                                        <p:tav tm="100000">
                                          <p:val>
                                            <p:fltVal val="1"/>
                                          </p:val>
                                        </p:tav>
                                      </p:tavLst>
                                    </p:anim>
                                    <p:anim calcmode="lin" valueType="num">
                                      <p:cBhvr>
                                        <p:cTn id="16" dur="124" tmFilter="0, 0; 0.125,0.2665; 0.25,0.4; 0.375,0.465; 0.5,0.5;  0.625,0.535; 0.75,0.6; 0.875,0.7335; 1,1">
                                          <p:stCondLst>
                                            <p:cond delay="497"/>
                                          </p:stCondLst>
                                        </p:cTn>
                                        <p:tgtEl>
                                          <p:spTgt spid="27"/>
                                        </p:tgtEl>
                                        <p:attrNameLst>
                                          <p:attrName>ppt_y</p:attrName>
                                        </p:attrNameLst>
                                      </p:cBhvr>
                                      <p:tavLst>
                                        <p:tav tm="0" fmla="#ppt_y-sin(pi*$)/27">
                                          <p:val>
                                            <p:fltVal val="0"/>
                                          </p:val>
                                        </p:tav>
                                        <p:tav tm="100000">
                                          <p:val>
                                            <p:fltVal val="1"/>
                                          </p:val>
                                        </p:tav>
                                      </p:tavLst>
                                    </p:anim>
                                    <p:anim calcmode="lin" valueType="num">
                                      <p:cBhvr>
                                        <p:cTn id="17" dur="62" tmFilter="0, 0; 0.125,0.2665; 0.25,0.4; 0.375,0.465; 0.5,0.5;  0.625,0.535; 0.75,0.6; 0.875,0.7335; 1,1">
                                          <p:stCondLst>
                                            <p:cond delay="621"/>
                                          </p:stCondLst>
                                        </p:cTn>
                                        <p:tgtEl>
                                          <p:spTgt spid="27"/>
                                        </p:tgtEl>
                                        <p:attrNameLst>
                                          <p:attrName>ppt_y</p:attrName>
                                        </p:attrNameLst>
                                      </p:cBhvr>
                                      <p:tavLst>
                                        <p:tav tm="0" fmla="#ppt_y-sin(pi*$)/81">
                                          <p:val>
                                            <p:fltVal val="0"/>
                                          </p:val>
                                        </p:tav>
                                        <p:tav tm="100000">
                                          <p:val>
                                            <p:fltVal val="1"/>
                                          </p:val>
                                        </p:tav>
                                      </p:tavLst>
                                    </p:anim>
                                    <p:animScale>
                                      <p:cBhvr>
                                        <p:cTn id="18" dur="10">
                                          <p:stCondLst>
                                            <p:cond delay="244"/>
                                          </p:stCondLst>
                                        </p:cTn>
                                        <p:tgtEl>
                                          <p:spTgt spid="27"/>
                                        </p:tgtEl>
                                      </p:cBhvr>
                                      <p:to x="100000" y="60000"/>
                                    </p:animScale>
                                    <p:animScale>
                                      <p:cBhvr>
                                        <p:cTn id="19" dur="62" decel="50000">
                                          <p:stCondLst>
                                            <p:cond delay="254"/>
                                          </p:stCondLst>
                                        </p:cTn>
                                        <p:tgtEl>
                                          <p:spTgt spid="27"/>
                                        </p:tgtEl>
                                      </p:cBhvr>
                                      <p:to x="100000" y="100000"/>
                                    </p:animScale>
                                    <p:animScale>
                                      <p:cBhvr>
                                        <p:cTn id="20" dur="10">
                                          <p:stCondLst>
                                            <p:cond delay="492"/>
                                          </p:stCondLst>
                                        </p:cTn>
                                        <p:tgtEl>
                                          <p:spTgt spid="27"/>
                                        </p:tgtEl>
                                      </p:cBhvr>
                                      <p:to x="100000" y="80000"/>
                                    </p:animScale>
                                    <p:animScale>
                                      <p:cBhvr>
                                        <p:cTn id="21" dur="62" decel="50000">
                                          <p:stCondLst>
                                            <p:cond delay="502"/>
                                          </p:stCondLst>
                                        </p:cTn>
                                        <p:tgtEl>
                                          <p:spTgt spid="27"/>
                                        </p:tgtEl>
                                      </p:cBhvr>
                                      <p:to x="100000" y="100000"/>
                                    </p:animScale>
                                    <p:animScale>
                                      <p:cBhvr>
                                        <p:cTn id="22" dur="10">
                                          <p:stCondLst>
                                            <p:cond delay="616"/>
                                          </p:stCondLst>
                                        </p:cTn>
                                        <p:tgtEl>
                                          <p:spTgt spid="27"/>
                                        </p:tgtEl>
                                      </p:cBhvr>
                                      <p:to x="100000" y="90000"/>
                                    </p:animScale>
                                    <p:animScale>
                                      <p:cBhvr>
                                        <p:cTn id="23" dur="62" decel="50000">
                                          <p:stCondLst>
                                            <p:cond delay="625"/>
                                          </p:stCondLst>
                                        </p:cTn>
                                        <p:tgtEl>
                                          <p:spTgt spid="27"/>
                                        </p:tgtEl>
                                      </p:cBhvr>
                                      <p:to x="100000" y="100000"/>
                                    </p:animScale>
                                    <p:animScale>
                                      <p:cBhvr>
                                        <p:cTn id="24" dur="10">
                                          <p:stCondLst>
                                            <p:cond delay="678"/>
                                          </p:stCondLst>
                                        </p:cTn>
                                        <p:tgtEl>
                                          <p:spTgt spid="27"/>
                                        </p:tgtEl>
                                      </p:cBhvr>
                                      <p:to x="100000" y="95000"/>
                                    </p:animScale>
                                    <p:animScale>
                                      <p:cBhvr>
                                        <p:cTn id="25" dur="62" decel="50000">
                                          <p:stCondLst>
                                            <p:cond delay="688"/>
                                          </p:stCondLst>
                                        </p:cTn>
                                        <p:tgtEl>
                                          <p:spTgt spid="2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79"/>
        <p:cNvGrpSpPr/>
        <p:nvPr/>
      </p:nvGrpSpPr>
      <p:grpSpPr>
        <a:xfrm>
          <a:off x="0" y="0"/>
          <a:ext cx="0" cy="0"/>
          <a:chOff x="0" y="0"/>
          <a:chExt cx="0" cy="0"/>
        </a:xfrm>
      </p:grpSpPr>
      <p:sp>
        <p:nvSpPr>
          <p:cNvPr id="4300" name="Google Shape;4300;p59"/>
          <p:cNvSpPr/>
          <p:nvPr/>
        </p:nvSpPr>
        <p:spPr>
          <a:xfrm>
            <a:off x="434500" y="4680075"/>
            <a:ext cx="1692600" cy="237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01" name="Google Shape;4301;p59"/>
          <p:cNvGrpSpPr/>
          <p:nvPr/>
        </p:nvGrpSpPr>
        <p:grpSpPr>
          <a:xfrm>
            <a:off x="1314365" y="3996998"/>
            <a:ext cx="503729" cy="762910"/>
            <a:chOff x="6673046" y="1861217"/>
            <a:chExt cx="150520" cy="227966"/>
          </a:xfrm>
        </p:grpSpPr>
        <p:sp>
          <p:nvSpPr>
            <p:cNvPr id="4302" name="Google Shape;4302;p59"/>
            <p:cNvSpPr/>
            <p:nvPr/>
          </p:nvSpPr>
          <p:spPr>
            <a:xfrm>
              <a:off x="6707949" y="1871649"/>
              <a:ext cx="84296" cy="42571"/>
            </a:xfrm>
            <a:custGeom>
              <a:avLst/>
              <a:gdLst/>
              <a:ahLst/>
              <a:cxnLst/>
              <a:rect l="l" t="t" r="r" b="b"/>
              <a:pathLst>
                <a:path w="2990" h="1510" extrusionOk="0">
                  <a:moveTo>
                    <a:pt x="2588" y="1"/>
                  </a:moveTo>
                  <a:cubicBezTo>
                    <a:pt x="1929" y="352"/>
                    <a:pt x="1801" y="1062"/>
                    <a:pt x="1801" y="1062"/>
                  </a:cubicBezTo>
                  <a:lnTo>
                    <a:pt x="1238" y="930"/>
                  </a:lnTo>
                  <a:cubicBezTo>
                    <a:pt x="1238" y="930"/>
                    <a:pt x="1045" y="225"/>
                    <a:pt x="563" y="63"/>
                  </a:cubicBezTo>
                  <a:cubicBezTo>
                    <a:pt x="0" y="788"/>
                    <a:pt x="532" y="1509"/>
                    <a:pt x="532" y="1509"/>
                  </a:cubicBezTo>
                  <a:lnTo>
                    <a:pt x="2588" y="1254"/>
                  </a:lnTo>
                  <a:cubicBezTo>
                    <a:pt x="2588" y="1254"/>
                    <a:pt x="2989" y="579"/>
                    <a:pt x="2588" y="1"/>
                  </a:cubicBezTo>
                  <a:close/>
                </a:path>
              </a:pathLst>
            </a:custGeom>
            <a:solidFill>
              <a:srgbClr val="54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59"/>
            <p:cNvSpPr/>
            <p:nvPr/>
          </p:nvSpPr>
          <p:spPr>
            <a:xfrm>
              <a:off x="6717957" y="1861217"/>
              <a:ext cx="61657" cy="48970"/>
            </a:xfrm>
            <a:custGeom>
              <a:avLst/>
              <a:gdLst/>
              <a:ahLst/>
              <a:cxnLst/>
              <a:rect l="l" t="t" r="r" b="b"/>
              <a:pathLst>
                <a:path w="2187" h="1737" extrusionOk="0">
                  <a:moveTo>
                    <a:pt x="899" y="1"/>
                  </a:moveTo>
                  <a:cubicBezTo>
                    <a:pt x="0" y="838"/>
                    <a:pt x="467" y="1736"/>
                    <a:pt x="467" y="1736"/>
                  </a:cubicBezTo>
                  <a:lnTo>
                    <a:pt x="1975" y="1223"/>
                  </a:lnTo>
                  <a:cubicBezTo>
                    <a:pt x="1975" y="1204"/>
                    <a:pt x="2187" y="467"/>
                    <a:pt x="899" y="1"/>
                  </a:cubicBezTo>
                  <a:close/>
                </a:path>
              </a:pathLst>
            </a:custGeom>
            <a:solidFill>
              <a:srgbClr val="54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59"/>
            <p:cNvSpPr/>
            <p:nvPr/>
          </p:nvSpPr>
          <p:spPr>
            <a:xfrm>
              <a:off x="6693035" y="1874383"/>
              <a:ext cx="117760" cy="72004"/>
            </a:xfrm>
            <a:custGeom>
              <a:avLst/>
              <a:gdLst/>
              <a:ahLst/>
              <a:cxnLst/>
              <a:rect l="l" t="t" r="r" b="b"/>
              <a:pathLst>
                <a:path w="4177" h="2554" extrusionOk="0">
                  <a:moveTo>
                    <a:pt x="2090" y="0"/>
                  </a:moveTo>
                  <a:cubicBezTo>
                    <a:pt x="2084" y="0"/>
                    <a:pt x="2078" y="0"/>
                    <a:pt x="2072" y="0"/>
                  </a:cubicBezTo>
                  <a:cubicBezTo>
                    <a:pt x="1478" y="16"/>
                    <a:pt x="1204" y="756"/>
                    <a:pt x="1204" y="756"/>
                  </a:cubicBezTo>
                  <a:cubicBezTo>
                    <a:pt x="1204" y="756"/>
                    <a:pt x="965" y="336"/>
                    <a:pt x="352" y="255"/>
                  </a:cubicBezTo>
                  <a:lnTo>
                    <a:pt x="352" y="255"/>
                  </a:lnTo>
                  <a:cubicBezTo>
                    <a:pt x="1" y="1204"/>
                    <a:pt x="818" y="2538"/>
                    <a:pt x="2041" y="2554"/>
                  </a:cubicBezTo>
                  <a:cubicBezTo>
                    <a:pt x="2048" y="2554"/>
                    <a:pt x="2056" y="2554"/>
                    <a:pt x="2063" y="2554"/>
                  </a:cubicBezTo>
                  <a:cubicBezTo>
                    <a:pt x="3479" y="2554"/>
                    <a:pt x="4176" y="1042"/>
                    <a:pt x="3823" y="274"/>
                  </a:cubicBezTo>
                  <a:lnTo>
                    <a:pt x="3823" y="274"/>
                  </a:lnTo>
                  <a:cubicBezTo>
                    <a:pt x="3437" y="320"/>
                    <a:pt x="2924" y="756"/>
                    <a:pt x="2924" y="756"/>
                  </a:cubicBezTo>
                  <a:cubicBezTo>
                    <a:pt x="2924" y="756"/>
                    <a:pt x="2671" y="0"/>
                    <a:pt x="209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59"/>
            <p:cNvSpPr/>
            <p:nvPr/>
          </p:nvSpPr>
          <p:spPr>
            <a:xfrm>
              <a:off x="6690328" y="1889720"/>
              <a:ext cx="122355" cy="58528"/>
            </a:xfrm>
            <a:custGeom>
              <a:avLst/>
              <a:gdLst/>
              <a:ahLst/>
              <a:cxnLst/>
              <a:rect l="l" t="t" r="r" b="b"/>
              <a:pathLst>
                <a:path w="4340" h="2076" extrusionOk="0">
                  <a:moveTo>
                    <a:pt x="2183" y="0"/>
                  </a:moveTo>
                  <a:cubicBezTo>
                    <a:pt x="2178" y="0"/>
                    <a:pt x="2173" y="0"/>
                    <a:pt x="2168" y="0"/>
                  </a:cubicBezTo>
                  <a:cubicBezTo>
                    <a:pt x="1508" y="0"/>
                    <a:pt x="1219" y="949"/>
                    <a:pt x="1219" y="949"/>
                  </a:cubicBezTo>
                  <a:cubicBezTo>
                    <a:pt x="1219" y="949"/>
                    <a:pt x="913" y="418"/>
                    <a:pt x="339" y="418"/>
                  </a:cubicBezTo>
                  <a:cubicBezTo>
                    <a:pt x="243" y="418"/>
                    <a:pt x="141" y="433"/>
                    <a:pt x="31" y="467"/>
                  </a:cubicBezTo>
                  <a:cubicBezTo>
                    <a:pt x="0" y="1528"/>
                    <a:pt x="787" y="2060"/>
                    <a:pt x="2137" y="2075"/>
                  </a:cubicBezTo>
                  <a:cubicBezTo>
                    <a:pt x="2163" y="2076"/>
                    <a:pt x="2189" y="2076"/>
                    <a:pt x="2214" y="2076"/>
                  </a:cubicBezTo>
                  <a:cubicBezTo>
                    <a:pt x="3731" y="2076"/>
                    <a:pt x="4340" y="1620"/>
                    <a:pt x="4340" y="451"/>
                  </a:cubicBezTo>
                  <a:cubicBezTo>
                    <a:pt x="4234" y="432"/>
                    <a:pt x="4137" y="423"/>
                    <a:pt x="4047" y="423"/>
                  </a:cubicBezTo>
                  <a:cubicBezTo>
                    <a:pt x="3330" y="423"/>
                    <a:pt x="3101" y="984"/>
                    <a:pt x="3101" y="984"/>
                  </a:cubicBezTo>
                  <a:cubicBezTo>
                    <a:pt x="3101" y="984"/>
                    <a:pt x="2817" y="0"/>
                    <a:pt x="218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59"/>
            <p:cNvSpPr/>
            <p:nvPr/>
          </p:nvSpPr>
          <p:spPr>
            <a:xfrm>
              <a:off x="6683900" y="1929528"/>
              <a:ext cx="128783" cy="42740"/>
            </a:xfrm>
            <a:custGeom>
              <a:avLst/>
              <a:gdLst/>
              <a:ahLst/>
              <a:cxnLst/>
              <a:rect l="l" t="t" r="r" b="b"/>
              <a:pathLst>
                <a:path w="4568" h="1516" extrusionOk="0">
                  <a:moveTo>
                    <a:pt x="2108" y="1"/>
                  </a:moveTo>
                  <a:cubicBezTo>
                    <a:pt x="247" y="1"/>
                    <a:pt x="1" y="1516"/>
                    <a:pt x="1" y="1516"/>
                  </a:cubicBezTo>
                  <a:lnTo>
                    <a:pt x="4568" y="1516"/>
                  </a:lnTo>
                  <a:cubicBezTo>
                    <a:pt x="4568" y="1516"/>
                    <a:pt x="4244" y="85"/>
                    <a:pt x="2253" y="4"/>
                  </a:cubicBezTo>
                  <a:cubicBezTo>
                    <a:pt x="2204" y="2"/>
                    <a:pt x="2156" y="1"/>
                    <a:pt x="2108"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59"/>
            <p:cNvSpPr/>
            <p:nvPr/>
          </p:nvSpPr>
          <p:spPr>
            <a:xfrm>
              <a:off x="6769606" y="1953210"/>
              <a:ext cx="20355" cy="16352"/>
            </a:xfrm>
            <a:custGeom>
              <a:avLst/>
              <a:gdLst/>
              <a:ahLst/>
              <a:cxnLst/>
              <a:rect l="l" t="t" r="r" b="b"/>
              <a:pathLst>
                <a:path w="722" h="580" extrusionOk="0">
                  <a:moveTo>
                    <a:pt x="0" y="1"/>
                  </a:moveTo>
                  <a:lnTo>
                    <a:pt x="0" y="579"/>
                  </a:lnTo>
                  <a:lnTo>
                    <a:pt x="721" y="579"/>
                  </a:lnTo>
                  <a:lnTo>
                    <a:pt x="721"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59"/>
            <p:cNvSpPr/>
            <p:nvPr/>
          </p:nvSpPr>
          <p:spPr>
            <a:xfrm>
              <a:off x="6749702" y="1972240"/>
              <a:ext cx="451" cy="28"/>
            </a:xfrm>
            <a:custGeom>
              <a:avLst/>
              <a:gdLst/>
              <a:ahLst/>
              <a:cxnLst/>
              <a:rect l="l" t="t" r="r" b="b"/>
              <a:pathLst>
                <a:path w="16" h="1" extrusionOk="0">
                  <a:moveTo>
                    <a:pt x="16" y="1"/>
                  </a:moveTo>
                  <a:lnTo>
                    <a:pt x="0" y="1"/>
                  </a:lnTo>
                  <a:lnTo>
                    <a:pt x="16" y="1"/>
                  </a:ln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59"/>
            <p:cNvSpPr/>
            <p:nvPr/>
          </p:nvSpPr>
          <p:spPr>
            <a:xfrm>
              <a:off x="6734252" y="1946359"/>
              <a:ext cx="31773" cy="25909"/>
            </a:xfrm>
            <a:custGeom>
              <a:avLst/>
              <a:gdLst/>
              <a:ahLst/>
              <a:cxnLst/>
              <a:rect l="l" t="t" r="r" b="b"/>
              <a:pathLst>
                <a:path w="1127" h="919" extrusionOk="0">
                  <a:moveTo>
                    <a:pt x="564" y="1"/>
                  </a:moveTo>
                  <a:cubicBezTo>
                    <a:pt x="483" y="1"/>
                    <a:pt x="417" y="16"/>
                    <a:pt x="336" y="66"/>
                  </a:cubicBezTo>
                  <a:cubicBezTo>
                    <a:pt x="259" y="97"/>
                    <a:pt x="193" y="163"/>
                    <a:pt x="163" y="244"/>
                  </a:cubicBezTo>
                  <a:cubicBezTo>
                    <a:pt x="1" y="579"/>
                    <a:pt x="240" y="903"/>
                    <a:pt x="548" y="919"/>
                  </a:cubicBezTo>
                  <a:lnTo>
                    <a:pt x="564" y="919"/>
                  </a:lnTo>
                  <a:cubicBezTo>
                    <a:pt x="625" y="903"/>
                    <a:pt x="706" y="884"/>
                    <a:pt x="772" y="853"/>
                  </a:cubicBezTo>
                  <a:cubicBezTo>
                    <a:pt x="853" y="822"/>
                    <a:pt x="915" y="757"/>
                    <a:pt x="965" y="676"/>
                  </a:cubicBezTo>
                  <a:cubicBezTo>
                    <a:pt x="1127" y="340"/>
                    <a:pt x="868" y="1"/>
                    <a:pt x="564"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59"/>
            <p:cNvSpPr/>
            <p:nvPr/>
          </p:nvSpPr>
          <p:spPr>
            <a:xfrm>
              <a:off x="6673046" y="1955494"/>
              <a:ext cx="150520" cy="133689"/>
            </a:xfrm>
            <a:custGeom>
              <a:avLst/>
              <a:gdLst/>
              <a:ahLst/>
              <a:cxnLst/>
              <a:rect l="l" t="t" r="r" b="b"/>
              <a:pathLst>
                <a:path w="5339" h="4742" extrusionOk="0">
                  <a:moveTo>
                    <a:pt x="0" y="1"/>
                  </a:moveTo>
                  <a:lnTo>
                    <a:pt x="502" y="2361"/>
                  </a:lnTo>
                  <a:lnTo>
                    <a:pt x="0" y="4741"/>
                  </a:lnTo>
                  <a:lnTo>
                    <a:pt x="5049" y="4741"/>
                  </a:lnTo>
                  <a:lnTo>
                    <a:pt x="5145" y="3584"/>
                  </a:lnTo>
                  <a:lnTo>
                    <a:pt x="4470" y="3198"/>
                  </a:lnTo>
                  <a:lnTo>
                    <a:pt x="5338" y="1559"/>
                  </a:lnTo>
                  <a:lnTo>
                    <a:pt x="5095" y="305"/>
                  </a:lnTo>
                  <a:lnTo>
                    <a:pt x="0" y="1"/>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59"/>
            <p:cNvSpPr/>
            <p:nvPr/>
          </p:nvSpPr>
          <p:spPr>
            <a:xfrm>
              <a:off x="6678036" y="1978104"/>
              <a:ext cx="143669" cy="9501"/>
            </a:xfrm>
            <a:custGeom>
              <a:avLst/>
              <a:gdLst/>
              <a:ahLst/>
              <a:cxnLst/>
              <a:rect l="l" t="t" r="r" b="b"/>
              <a:pathLst>
                <a:path w="5096" h="337" extrusionOk="0">
                  <a:moveTo>
                    <a:pt x="1" y="1"/>
                  </a:moveTo>
                  <a:lnTo>
                    <a:pt x="82" y="337"/>
                  </a:lnTo>
                  <a:lnTo>
                    <a:pt x="5096" y="337"/>
                  </a:lnTo>
                  <a:lnTo>
                    <a:pt x="5030" y="1"/>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59"/>
            <p:cNvSpPr/>
            <p:nvPr/>
          </p:nvSpPr>
          <p:spPr>
            <a:xfrm>
              <a:off x="6683900" y="2004436"/>
              <a:ext cx="137382" cy="9473"/>
            </a:xfrm>
            <a:custGeom>
              <a:avLst/>
              <a:gdLst/>
              <a:ahLst/>
              <a:cxnLst/>
              <a:rect l="l" t="t" r="r" b="b"/>
              <a:pathLst>
                <a:path w="4873" h="336" extrusionOk="0">
                  <a:moveTo>
                    <a:pt x="1" y="0"/>
                  </a:moveTo>
                  <a:lnTo>
                    <a:pt x="66" y="336"/>
                  </a:lnTo>
                  <a:lnTo>
                    <a:pt x="4695" y="336"/>
                  </a:lnTo>
                  <a:lnTo>
                    <a:pt x="4872" y="0"/>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59"/>
            <p:cNvSpPr/>
            <p:nvPr/>
          </p:nvSpPr>
          <p:spPr>
            <a:xfrm>
              <a:off x="6683900" y="2030627"/>
              <a:ext cx="123793" cy="9614"/>
            </a:xfrm>
            <a:custGeom>
              <a:avLst/>
              <a:gdLst/>
              <a:ahLst/>
              <a:cxnLst/>
              <a:rect l="l" t="t" r="r" b="b"/>
              <a:pathLst>
                <a:path w="4391" h="341" extrusionOk="0">
                  <a:moveTo>
                    <a:pt x="66" y="1"/>
                  </a:moveTo>
                  <a:lnTo>
                    <a:pt x="1" y="340"/>
                  </a:lnTo>
                  <a:lnTo>
                    <a:pt x="4213" y="340"/>
                  </a:lnTo>
                  <a:lnTo>
                    <a:pt x="4390" y="1"/>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59"/>
            <p:cNvSpPr/>
            <p:nvPr/>
          </p:nvSpPr>
          <p:spPr>
            <a:xfrm>
              <a:off x="6678036" y="2056959"/>
              <a:ext cx="140089" cy="9473"/>
            </a:xfrm>
            <a:custGeom>
              <a:avLst/>
              <a:gdLst/>
              <a:ahLst/>
              <a:cxnLst/>
              <a:rect l="l" t="t" r="r" b="b"/>
              <a:pathLst>
                <a:path w="4969" h="336" extrusionOk="0">
                  <a:moveTo>
                    <a:pt x="82" y="0"/>
                  </a:moveTo>
                  <a:lnTo>
                    <a:pt x="1" y="336"/>
                  </a:lnTo>
                  <a:lnTo>
                    <a:pt x="4953" y="336"/>
                  </a:lnTo>
                  <a:lnTo>
                    <a:pt x="4968" y="0"/>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59"/>
            <p:cNvSpPr/>
            <p:nvPr/>
          </p:nvSpPr>
          <p:spPr>
            <a:xfrm>
              <a:off x="6673046" y="1983546"/>
              <a:ext cx="150520" cy="105637"/>
            </a:xfrm>
            <a:custGeom>
              <a:avLst/>
              <a:gdLst/>
              <a:ahLst/>
              <a:cxnLst/>
              <a:rect l="l" t="t" r="r" b="b"/>
              <a:pathLst>
                <a:path w="5339" h="3747" extrusionOk="0">
                  <a:moveTo>
                    <a:pt x="5226" y="1"/>
                  </a:moveTo>
                  <a:cubicBezTo>
                    <a:pt x="4677" y="580"/>
                    <a:pt x="3197" y="2674"/>
                    <a:pt x="441" y="2674"/>
                  </a:cubicBezTo>
                  <a:cubicBezTo>
                    <a:pt x="371" y="2674"/>
                    <a:pt x="300" y="2673"/>
                    <a:pt x="228" y="2670"/>
                  </a:cubicBezTo>
                  <a:lnTo>
                    <a:pt x="0" y="3746"/>
                  </a:lnTo>
                  <a:lnTo>
                    <a:pt x="5049" y="3746"/>
                  </a:lnTo>
                  <a:lnTo>
                    <a:pt x="5145" y="2589"/>
                  </a:lnTo>
                  <a:lnTo>
                    <a:pt x="4470" y="2203"/>
                  </a:lnTo>
                  <a:lnTo>
                    <a:pt x="5338" y="564"/>
                  </a:lnTo>
                  <a:lnTo>
                    <a:pt x="5226" y="1"/>
                  </a:lnTo>
                  <a:close/>
                </a:path>
              </a:pathLst>
            </a:cu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6" name="Google Shape;4316;p59"/>
          <p:cNvGrpSpPr/>
          <p:nvPr/>
        </p:nvGrpSpPr>
        <p:grpSpPr>
          <a:xfrm>
            <a:off x="783440" y="4031908"/>
            <a:ext cx="417117" cy="728002"/>
            <a:chOff x="6434789" y="1871649"/>
            <a:chExt cx="124639" cy="217535"/>
          </a:xfrm>
        </p:grpSpPr>
        <p:sp>
          <p:nvSpPr>
            <p:cNvPr id="4317" name="Google Shape;4317;p59"/>
            <p:cNvSpPr/>
            <p:nvPr/>
          </p:nvSpPr>
          <p:spPr>
            <a:xfrm>
              <a:off x="6464702" y="1880980"/>
              <a:ext cx="67549" cy="75838"/>
            </a:xfrm>
            <a:custGeom>
              <a:avLst/>
              <a:gdLst/>
              <a:ahLst/>
              <a:cxnLst/>
              <a:rect l="l" t="t" r="r" b="b"/>
              <a:pathLst>
                <a:path w="2396" h="2690" extrusionOk="0">
                  <a:moveTo>
                    <a:pt x="1182" y="1"/>
                  </a:moveTo>
                  <a:cubicBezTo>
                    <a:pt x="588" y="1"/>
                    <a:pt x="0" y="318"/>
                    <a:pt x="0" y="954"/>
                  </a:cubicBezTo>
                  <a:cubicBezTo>
                    <a:pt x="0" y="2239"/>
                    <a:pt x="721" y="2690"/>
                    <a:pt x="721" y="2690"/>
                  </a:cubicBezTo>
                  <a:lnTo>
                    <a:pt x="1720" y="2690"/>
                  </a:lnTo>
                  <a:cubicBezTo>
                    <a:pt x="1720" y="2690"/>
                    <a:pt x="2395" y="2273"/>
                    <a:pt x="2395" y="985"/>
                  </a:cubicBezTo>
                  <a:cubicBezTo>
                    <a:pt x="2395" y="329"/>
                    <a:pt x="1786" y="1"/>
                    <a:pt x="1182"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59"/>
            <p:cNvSpPr/>
            <p:nvPr/>
          </p:nvSpPr>
          <p:spPr>
            <a:xfrm>
              <a:off x="6468705" y="1881121"/>
              <a:ext cx="57118" cy="55821"/>
            </a:xfrm>
            <a:custGeom>
              <a:avLst/>
              <a:gdLst/>
              <a:ahLst/>
              <a:cxnLst/>
              <a:rect l="l" t="t" r="r" b="b"/>
              <a:pathLst>
                <a:path w="2026" h="1980" extrusionOk="0">
                  <a:moveTo>
                    <a:pt x="1046" y="0"/>
                  </a:moveTo>
                  <a:cubicBezTo>
                    <a:pt x="1046" y="0"/>
                    <a:pt x="1" y="386"/>
                    <a:pt x="869" y="1979"/>
                  </a:cubicBezTo>
                  <a:lnTo>
                    <a:pt x="1289" y="1979"/>
                  </a:lnTo>
                  <a:cubicBezTo>
                    <a:pt x="1289" y="1979"/>
                    <a:pt x="2026" y="467"/>
                    <a:pt x="1046"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59"/>
            <p:cNvSpPr/>
            <p:nvPr/>
          </p:nvSpPr>
          <p:spPr>
            <a:xfrm>
              <a:off x="6514490" y="1871649"/>
              <a:ext cx="30814" cy="30814"/>
            </a:xfrm>
            <a:custGeom>
              <a:avLst/>
              <a:gdLst/>
              <a:ahLst/>
              <a:cxnLst/>
              <a:rect l="l" t="t" r="r" b="b"/>
              <a:pathLst>
                <a:path w="1093" h="1093" extrusionOk="0">
                  <a:moveTo>
                    <a:pt x="548" y="1"/>
                  </a:moveTo>
                  <a:cubicBezTo>
                    <a:pt x="244" y="1"/>
                    <a:pt x="1" y="240"/>
                    <a:pt x="1" y="545"/>
                  </a:cubicBezTo>
                  <a:cubicBezTo>
                    <a:pt x="1" y="676"/>
                    <a:pt x="31" y="788"/>
                    <a:pt x="112" y="884"/>
                  </a:cubicBezTo>
                  <a:cubicBezTo>
                    <a:pt x="209" y="1011"/>
                    <a:pt x="371" y="1092"/>
                    <a:pt x="548" y="1092"/>
                  </a:cubicBezTo>
                  <a:cubicBezTo>
                    <a:pt x="838" y="1092"/>
                    <a:pt x="1092" y="853"/>
                    <a:pt x="1092" y="545"/>
                  </a:cubicBezTo>
                  <a:cubicBezTo>
                    <a:pt x="1092" y="433"/>
                    <a:pt x="1046" y="321"/>
                    <a:pt x="996" y="240"/>
                  </a:cubicBezTo>
                  <a:cubicBezTo>
                    <a:pt x="899" y="97"/>
                    <a:pt x="726" y="1"/>
                    <a:pt x="548"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59"/>
            <p:cNvSpPr/>
            <p:nvPr/>
          </p:nvSpPr>
          <p:spPr>
            <a:xfrm>
              <a:off x="6456526" y="1903309"/>
              <a:ext cx="15901" cy="15478"/>
            </a:xfrm>
            <a:custGeom>
              <a:avLst/>
              <a:gdLst/>
              <a:ahLst/>
              <a:cxnLst/>
              <a:rect l="l" t="t" r="r" b="b"/>
              <a:pathLst>
                <a:path w="564" h="549" extrusionOk="0">
                  <a:moveTo>
                    <a:pt x="290" y="0"/>
                  </a:moveTo>
                  <a:cubicBezTo>
                    <a:pt x="178" y="0"/>
                    <a:pt x="97" y="50"/>
                    <a:pt x="47" y="131"/>
                  </a:cubicBezTo>
                  <a:cubicBezTo>
                    <a:pt x="16" y="178"/>
                    <a:pt x="1" y="228"/>
                    <a:pt x="1" y="274"/>
                  </a:cubicBezTo>
                  <a:cubicBezTo>
                    <a:pt x="1" y="436"/>
                    <a:pt x="128" y="548"/>
                    <a:pt x="290" y="548"/>
                  </a:cubicBezTo>
                  <a:cubicBezTo>
                    <a:pt x="402" y="548"/>
                    <a:pt x="514" y="482"/>
                    <a:pt x="545" y="371"/>
                  </a:cubicBezTo>
                  <a:cubicBezTo>
                    <a:pt x="545" y="340"/>
                    <a:pt x="564" y="309"/>
                    <a:pt x="564" y="274"/>
                  </a:cubicBezTo>
                  <a:cubicBezTo>
                    <a:pt x="564" y="131"/>
                    <a:pt x="433" y="0"/>
                    <a:pt x="29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59"/>
            <p:cNvSpPr/>
            <p:nvPr/>
          </p:nvSpPr>
          <p:spPr>
            <a:xfrm>
              <a:off x="6456526" y="1907002"/>
              <a:ext cx="15365" cy="11784"/>
            </a:xfrm>
            <a:custGeom>
              <a:avLst/>
              <a:gdLst/>
              <a:ahLst/>
              <a:cxnLst/>
              <a:rect l="l" t="t" r="r" b="b"/>
              <a:pathLst>
                <a:path w="545" h="418" extrusionOk="0">
                  <a:moveTo>
                    <a:pt x="47" y="0"/>
                  </a:moveTo>
                  <a:cubicBezTo>
                    <a:pt x="16" y="47"/>
                    <a:pt x="1" y="97"/>
                    <a:pt x="1" y="143"/>
                  </a:cubicBezTo>
                  <a:cubicBezTo>
                    <a:pt x="1" y="305"/>
                    <a:pt x="128" y="417"/>
                    <a:pt x="290" y="417"/>
                  </a:cubicBezTo>
                  <a:cubicBezTo>
                    <a:pt x="402" y="417"/>
                    <a:pt x="514" y="351"/>
                    <a:pt x="545" y="240"/>
                  </a:cubicBezTo>
                  <a:cubicBezTo>
                    <a:pt x="336" y="209"/>
                    <a:pt x="178" y="97"/>
                    <a:pt x="47" y="0"/>
                  </a:cubicBezTo>
                  <a:close/>
                </a:path>
              </a:pathLst>
            </a:custGeom>
            <a:solidFill>
              <a:srgbClr val="5D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59"/>
            <p:cNvSpPr/>
            <p:nvPr/>
          </p:nvSpPr>
          <p:spPr>
            <a:xfrm>
              <a:off x="6517648" y="1878415"/>
              <a:ext cx="27657" cy="24048"/>
            </a:xfrm>
            <a:custGeom>
              <a:avLst/>
              <a:gdLst/>
              <a:ahLst/>
              <a:cxnLst/>
              <a:rect l="l" t="t" r="r" b="b"/>
              <a:pathLst>
                <a:path w="981" h="853" extrusionOk="0">
                  <a:moveTo>
                    <a:pt x="884" y="0"/>
                  </a:moveTo>
                  <a:cubicBezTo>
                    <a:pt x="660" y="467"/>
                    <a:pt x="209" y="594"/>
                    <a:pt x="0" y="644"/>
                  </a:cubicBezTo>
                  <a:cubicBezTo>
                    <a:pt x="97" y="771"/>
                    <a:pt x="259" y="852"/>
                    <a:pt x="436" y="852"/>
                  </a:cubicBezTo>
                  <a:cubicBezTo>
                    <a:pt x="726" y="852"/>
                    <a:pt x="980" y="613"/>
                    <a:pt x="980" y="305"/>
                  </a:cubicBezTo>
                  <a:cubicBezTo>
                    <a:pt x="980" y="193"/>
                    <a:pt x="934" y="81"/>
                    <a:pt x="884" y="0"/>
                  </a:cubicBezTo>
                  <a:close/>
                </a:path>
              </a:pathLst>
            </a:custGeom>
            <a:solidFill>
              <a:srgbClr val="5D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59"/>
            <p:cNvSpPr/>
            <p:nvPr/>
          </p:nvSpPr>
          <p:spPr>
            <a:xfrm>
              <a:off x="6446094" y="1925976"/>
              <a:ext cx="107357" cy="35410"/>
            </a:xfrm>
            <a:custGeom>
              <a:avLst/>
              <a:gdLst/>
              <a:ahLst/>
              <a:cxnLst/>
              <a:rect l="l" t="t" r="r" b="b"/>
              <a:pathLst>
                <a:path w="3808" h="1256" extrusionOk="0">
                  <a:moveTo>
                    <a:pt x="2047" y="0"/>
                  </a:moveTo>
                  <a:cubicBezTo>
                    <a:pt x="2008" y="0"/>
                    <a:pt x="1969" y="1"/>
                    <a:pt x="1929" y="2"/>
                  </a:cubicBezTo>
                  <a:cubicBezTo>
                    <a:pt x="274" y="64"/>
                    <a:pt x="0" y="1256"/>
                    <a:pt x="0" y="1256"/>
                  </a:cubicBezTo>
                  <a:lnTo>
                    <a:pt x="3807" y="1256"/>
                  </a:lnTo>
                  <a:cubicBezTo>
                    <a:pt x="3807" y="1256"/>
                    <a:pt x="3594" y="0"/>
                    <a:pt x="2047"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59"/>
            <p:cNvSpPr/>
            <p:nvPr/>
          </p:nvSpPr>
          <p:spPr>
            <a:xfrm>
              <a:off x="6524047" y="1936915"/>
              <a:ext cx="8627" cy="6766"/>
            </a:xfrm>
            <a:custGeom>
              <a:avLst/>
              <a:gdLst/>
              <a:ahLst/>
              <a:cxnLst/>
              <a:rect l="l" t="t" r="r" b="b"/>
              <a:pathLst>
                <a:path w="306" h="240" extrusionOk="0">
                  <a:moveTo>
                    <a:pt x="159" y="0"/>
                  </a:moveTo>
                  <a:cubicBezTo>
                    <a:pt x="63" y="0"/>
                    <a:pt x="1" y="97"/>
                    <a:pt x="47" y="193"/>
                  </a:cubicBezTo>
                  <a:cubicBezTo>
                    <a:pt x="63" y="193"/>
                    <a:pt x="78" y="208"/>
                    <a:pt x="78" y="224"/>
                  </a:cubicBezTo>
                  <a:cubicBezTo>
                    <a:pt x="113" y="224"/>
                    <a:pt x="128" y="239"/>
                    <a:pt x="159" y="239"/>
                  </a:cubicBezTo>
                  <a:cubicBezTo>
                    <a:pt x="240" y="239"/>
                    <a:pt x="306" y="143"/>
                    <a:pt x="256" y="46"/>
                  </a:cubicBezTo>
                  <a:cubicBezTo>
                    <a:pt x="256" y="31"/>
                    <a:pt x="240" y="16"/>
                    <a:pt x="225" y="16"/>
                  </a:cubicBezTo>
                  <a:cubicBezTo>
                    <a:pt x="209" y="0"/>
                    <a:pt x="175" y="0"/>
                    <a:pt x="159"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59"/>
            <p:cNvSpPr/>
            <p:nvPr/>
          </p:nvSpPr>
          <p:spPr>
            <a:xfrm>
              <a:off x="6498166" y="1961358"/>
              <a:ext cx="28" cy="28"/>
            </a:xfrm>
            <a:custGeom>
              <a:avLst/>
              <a:gdLst/>
              <a:ahLst/>
              <a:cxnLst/>
              <a:rect l="l" t="t" r="r" b="b"/>
              <a:pathLst>
                <a:path w="1" h="1" extrusionOk="0">
                  <a:moveTo>
                    <a:pt x="1" y="1"/>
                  </a:moveTo>
                  <a:lnTo>
                    <a:pt x="1" y="1"/>
                  </a:lnTo>
                  <a:lnTo>
                    <a:pt x="1" y="1"/>
                  </a:ln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59"/>
            <p:cNvSpPr/>
            <p:nvPr/>
          </p:nvSpPr>
          <p:spPr>
            <a:xfrm>
              <a:off x="6485029" y="1940072"/>
              <a:ext cx="26783" cy="21314"/>
            </a:xfrm>
            <a:custGeom>
              <a:avLst/>
              <a:gdLst/>
              <a:ahLst/>
              <a:cxnLst/>
              <a:rect l="l" t="t" r="r" b="b"/>
              <a:pathLst>
                <a:path w="950" h="756" extrusionOk="0">
                  <a:moveTo>
                    <a:pt x="467" y="0"/>
                  </a:moveTo>
                  <a:cubicBezTo>
                    <a:pt x="193" y="0"/>
                    <a:pt x="0" y="289"/>
                    <a:pt x="147" y="579"/>
                  </a:cubicBezTo>
                  <a:cubicBezTo>
                    <a:pt x="178" y="625"/>
                    <a:pt x="209" y="675"/>
                    <a:pt x="274" y="706"/>
                  </a:cubicBezTo>
                  <a:cubicBezTo>
                    <a:pt x="340" y="741"/>
                    <a:pt x="401" y="756"/>
                    <a:pt x="467" y="756"/>
                  </a:cubicBezTo>
                  <a:cubicBezTo>
                    <a:pt x="741" y="756"/>
                    <a:pt x="949" y="467"/>
                    <a:pt x="787" y="177"/>
                  </a:cubicBezTo>
                  <a:cubicBezTo>
                    <a:pt x="756" y="127"/>
                    <a:pt x="725" y="81"/>
                    <a:pt x="660" y="46"/>
                  </a:cubicBezTo>
                  <a:cubicBezTo>
                    <a:pt x="594" y="15"/>
                    <a:pt x="533" y="0"/>
                    <a:pt x="46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59"/>
            <p:cNvSpPr/>
            <p:nvPr/>
          </p:nvSpPr>
          <p:spPr>
            <a:xfrm>
              <a:off x="6434789" y="1954535"/>
              <a:ext cx="124639" cy="134647"/>
            </a:xfrm>
            <a:custGeom>
              <a:avLst/>
              <a:gdLst/>
              <a:ahLst/>
              <a:cxnLst/>
              <a:rect l="l" t="t" r="r" b="b"/>
              <a:pathLst>
                <a:path w="4421" h="4776" extrusionOk="0">
                  <a:moveTo>
                    <a:pt x="97" y="0"/>
                  </a:moveTo>
                  <a:lnTo>
                    <a:pt x="290" y="1416"/>
                  </a:lnTo>
                  <a:lnTo>
                    <a:pt x="660" y="2172"/>
                  </a:lnTo>
                  <a:lnTo>
                    <a:pt x="0" y="3151"/>
                  </a:lnTo>
                  <a:lnTo>
                    <a:pt x="97" y="4775"/>
                  </a:lnTo>
                  <a:lnTo>
                    <a:pt x="4420" y="4775"/>
                  </a:lnTo>
                  <a:lnTo>
                    <a:pt x="4289" y="710"/>
                  </a:lnTo>
                  <a:lnTo>
                    <a:pt x="4420" y="0"/>
                  </a:ln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59"/>
            <p:cNvSpPr/>
            <p:nvPr/>
          </p:nvSpPr>
          <p:spPr>
            <a:xfrm>
              <a:off x="6440653" y="1977681"/>
              <a:ext cx="115505" cy="9050"/>
            </a:xfrm>
            <a:custGeom>
              <a:avLst/>
              <a:gdLst/>
              <a:ahLst/>
              <a:cxnLst/>
              <a:rect l="l" t="t" r="r" b="b"/>
              <a:pathLst>
                <a:path w="4097" h="321" extrusionOk="0">
                  <a:moveTo>
                    <a:pt x="1" y="1"/>
                  </a:moveTo>
                  <a:lnTo>
                    <a:pt x="47" y="321"/>
                  </a:lnTo>
                  <a:lnTo>
                    <a:pt x="4097" y="321"/>
                  </a:lnTo>
                  <a:lnTo>
                    <a:pt x="4081"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59"/>
            <p:cNvSpPr/>
            <p:nvPr/>
          </p:nvSpPr>
          <p:spPr>
            <a:xfrm>
              <a:off x="6447391" y="2003901"/>
              <a:ext cx="109331" cy="9585"/>
            </a:xfrm>
            <a:custGeom>
              <a:avLst/>
              <a:gdLst/>
              <a:ahLst/>
              <a:cxnLst/>
              <a:rect l="l" t="t" r="r" b="b"/>
              <a:pathLst>
                <a:path w="3878" h="340" extrusionOk="0">
                  <a:moveTo>
                    <a:pt x="1" y="0"/>
                  </a:moveTo>
                  <a:lnTo>
                    <a:pt x="163" y="340"/>
                  </a:lnTo>
                  <a:lnTo>
                    <a:pt x="3877" y="340"/>
                  </a:lnTo>
                  <a:lnTo>
                    <a:pt x="3877"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59"/>
            <p:cNvSpPr/>
            <p:nvPr/>
          </p:nvSpPr>
          <p:spPr>
            <a:xfrm>
              <a:off x="6437073" y="2030205"/>
              <a:ext cx="120495" cy="9585"/>
            </a:xfrm>
            <a:custGeom>
              <a:avLst/>
              <a:gdLst/>
              <a:ahLst/>
              <a:cxnLst/>
              <a:rect l="l" t="t" r="r" b="b"/>
              <a:pathLst>
                <a:path w="4274" h="340" extrusionOk="0">
                  <a:moveTo>
                    <a:pt x="224" y="1"/>
                  </a:moveTo>
                  <a:lnTo>
                    <a:pt x="0" y="340"/>
                  </a:lnTo>
                  <a:lnTo>
                    <a:pt x="4274" y="340"/>
                  </a:lnTo>
                  <a:lnTo>
                    <a:pt x="4274"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59"/>
            <p:cNvSpPr/>
            <p:nvPr/>
          </p:nvSpPr>
          <p:spPr>
            <a:xfrm>
              <a:off x="6435212" y="2056508"/>
              <a:ext cx="123229" cy="9501"/>
            </a:xfrm>
            <a:custGeom>
              <a:avLst/>
              <a:gdLst/>
              <a:ahLst/>
              <a:cxnLst/>
              <a:rect l="l" t="t" r="r" b="b"/>
              <a:pathLst>
                <a:path w="4371" h="337" extrusionOk="0">
                  <a:moveTo>
                    <a:pt x="1" y="1"/>
                  </a:moveTo>
                  <a:lnTo>
                    <a:pt x="32" y="336"/>
                  </a:lnTo>
                  <a:lnTo>
                    <a:pt x="4371" y="336"/>
                  </a:lnTo>
                  <a:lnTo>
                    <a:pt x="4355"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59"/>
            <p:cNvSpPr/>
            <p:nvPr/>
          </p:nvSpPr>
          <p:spPr>
            <a:xfrm>
              <a:off x="6436537" y="2034349"/>
              <a:ext cx="122891" cy="54834"/>
            </a:xfrm>
            <a:custGeom>
              <a:avLst/>
              <a:gdLst/>
              <a:ahLst/>
              <a:cxnLst/>
              <a:rect l="l" t="t" r="r" b="b"/>
              <a:pathLst>
                <a:path w="4359" h="1945" extrusionOk="0">
                  <a:moveTo>
                    <a:pt x="4293" y="0"/>
                  </a:moveTo>
                  <a:cubicBezTo>
                    <a:pt x="3314" y="1242"/>
                    <a:pt x="2075" y="1521"/>
                    <a:pt x="1075" y="1521"/>
                  </a:cubicBezTo>
                  <a:cubicBezTo>
                    <a:pt x="665" y="1521"/>
                    <a:pt x="295" y="1474"/>
                    <a:pt x="0" y="1427"/>
                  </a:cubicBezTo>
                  <a:lnTo>
                    <a:pt x="0" y="1427"/>
                  </a:lnTo>
                  <a:lnTo>
                    <a:pt x="35" y="1944"/>
                  </a:lnTo>
                  <a:lnTo>
                    <a:pt x="4358" y="1944"/>
                  </a:lnTo>
                  <a:lnTo>
                    <a:pt x="4293" y="0"/>
                  </a:lnTo>
                  <a:close/>
                </a:path>
              </a:pathLst>
            </a:cu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33" name="Google Shape;4333;p59"/>
          <p:cNvSpPr/>
          <p:nvPr/>
        </p:nvSpPr>
        <p:spPr>
          <a:xfrm>
            <a:off x="7992975" y="4680069"/>
            <a:ext cx="943800" cy="237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34" name="Google Shape;4334;p59"/>
          <p:cNvGrpSpPr/>
          <p:nvPr/>
        </p:nvGrpSpPr>
        <p:grpSpPr>
          <a:xfrm>
            <a:off x="8200869" y="3382551"/>
            <a:ext cx="527996" cy="1424303"/>
            <a:chOff x="-946362" y="4357877"/>
            <a:chExt cx="319031" cy="860606"/>
          </a:xfrm>
        </p:grpSpPr>
        <p:sp>
          <p:nvSpPr>
            <p:cNvPr id="4335" name="Google Shape;4335;p59"/>
            <p:cNvSpPr/>
            <p:nvPr/>
          </p:nvSpPr>
          <p:spPr>
            <a:xfrm>
              <a:off x="-930993" y="4659761"/>
              <a:ext cx="288607" cy="558719"/>
            </a:xfrm>
            <a:custGeom>
              <a:avLst/>
              <a:gdLst/>
              <a:ahLst/>
              <a:cxnLst/>
              <a:rect l="l" t="t" r="r" b="b"/>
              <a:pathLst>
                <a:path w="10237" h="19818" extrusionOk="0">
                  <a:moveTo>
                    <a:pt x="772" y="0"/>
                  </a:moveTo>
                  <a:cubicBezTo>
                    <a:pt x="355" y="0"/>
                    <a:pt x="0" y="340"/>
                    <a:pt x="0" y="756"/>
                  </a:cubicBezTo>
                  <a:lnTo>
                    <a:pt x="16" y="2076"/>
                  </a:lnTo>
                  <a:cubicBezTo>
                    <a:pt x="16" y="2203"/>
                    <a:pt x="112" y="2299"/>
                    <a:pt x="243" y="2299"/>
                  </a:cubicBezTo>
                  <a:lnTo>
                    <a:pt x="259" y="2299"/>
                  </a:lnTo>
                  <a:cubicBezTo>
                    <a:pt x="579" y="2299"/>
                    <a:pt x="837" y="2558"/>
                    <a:pt x="837" y="2878"/>
                  </a:cubicBezTo>
                  <a:cubicBezTo>
                    <a:pt x="837" y="3040"/>
                    <a:pt x="772" y="3183"/>
                    <a:pt x="660" y="3294"/>
                  </a:cubicBezTo>
                  <a:cubicBezTo>
                    <a:pt x="563" y="3391"/>
                    <a:pt x="417" y="3456"/>
                    <a:pt x="259" y="3456"/>
                  </a:cubicBezTo>
                  <a:lnTo>
                    <a:pt x="243" y="3456"/>
                  </a:lnTo>
                  <a:cubicBezTo>
                    <a:pt x="112" y="3456"/>
                    <a:pt x="16" y="3553"/>
                    <a:pt x="16" y="3680"/>
                  </a:cubicBezTo>
                  <a:lnTo>
                    <a:pt x="16" y="3908"/>
                  </a:lnTo>
                  <a:cubicBezTo>
                    <a:pt x="16" y="4035"/>
                    <a:pt x="112" y="4131"/>
                    <a:pt x="243" y="4131"/>
                  </a:cubicBezTo>
                  <a:lnTo>
                    <a:pt x="259" y="4131"/>
                  </a:lnTo>
                  <a:cubicBezTo>
                    <a:pt x="579" y="4131"/>
                    <a:pt x="837" y="4390"/>
                    <a:pt x="837" y="4710"/>
                  </a:cubicBezTo>
                  <a:cubicBezTo>
                    <a:pt x="837" y="4872"/>
                    <a:pt x="772" y="5015"/>
                    <a:pt x="660" y="5126"/>
                  </a:cubicBezTo>
                  <a:cubicBezTo>
                    <a:pt x="563" y="5223"/>
                    <a:pt x="417" y="5288"/>
                    <a:pt x="259" y="5288"/>
                  </a:cubicBezTo>
                  <a:lnTo>
                    <a:pt x="243" y="5288"/>
                  </a:lnTo>
                  <a:cubicBezTo>
                    <a:pt x="127" y="5288"/>
                    <a:pt x="16" y="5385"/>
                    <a:pt x="31" y="5512"/>
                  </a:cubicBezTo>
                  <a:lnTo>
                    <a:pt x="31" y="5755"/>
                  </a:lnTo>
                  <a:cubicBezTo>
                    <a:pt x="31" y="5867"/>
                    <a:pt x="127" y="5963"/>
                    <a:pt x="243" y="5963"/>
                  </a:cubicBezTo>
                  <a:lnTo>
                    <a:pt x="259" y="5963"/>
                  </a:lnTo>
                  <a:cubicBezTo>
                    <a:pt x="579" y="5963"/>
                    <a:pt x="837" y="6222"/>
                    <a:pt x="837" y="6542"/>
                  </a:cubicBezTo>
                  <a:cubicBezTo>
                    <a:pt x="837" y="6704"/>
                    <a:pt x="772" y="6847"/>
                    <a:pt x="660" y="6959"/>
                  </a:cubicBezTo>
                  <a:cubicBezTo>
                    <a:pt x="563" y="7055"/>
                    <a:pt x="417" y="7121"/>
                    <a:pt x="259" y="7121"/>
                  </a:cubicBezTo>
                  <a:cubicBezTo>
                    <a:pt x="127" y="7121"/>
                    <a:pt x="31" y="7217"/>
                    <a:pt x="31" y="7344"/>
                  </a:cubicBezTo>
                  <a:lnTo>
                    <a:pt x="66" y="13921"/>
                  </a:lnTo>
                  <a:lnTo>
                    <a:pt x="81" y="19047"/>
                  </a:lnTo>
                  <a:cubicBezTo>
                    <a:pt x="81" y="19463"/>
                    <a:pt x="417" y="19818"/>
                    <a:pt x="853" y="19818"/>
                  </a:cubicBezTo>
                  <a:lnTo>
                    <a:pt x="9481" y="19818"/>
                  </a:lnTo>
                  <a:cubicBezTo>
                    <a:pt x="9901" y="19818"/>
                    <a:pt x="10237" y="19463"/>
                    <a:pt x="10237" y="19047"/>
                  </a:cubicBezTo>
                  <a:lnTo>
                    <a:pt x="10221" y="13921"/>
                  </a:lnTo>
                  <a:lnTo>
                    <a:pt x="10190" y="7298"/>
                  </a:lnTo>
                  <a:cubicBezTo>
                    <a:pt x="10190" y="7202"/>
                    <a:pt x="10109" y="7121"/>
                    <a:pt x="10013" y="7121"/>
                  </a:cubicBezTo>
                  <a:lnTo>
                    <a:pt x="9998" y="7121"/>
                  </a:lnTo>
                  <a:cubicBezTo>
                    <a:pt x="9674" y="7121"/>
                    <a:pt x="9419" y="6862"/>
                    <a:pt x="9419" y="6542"/>
                  </a:cubicBezTo>
                  <a:cubicBezTo>
                    <a:pt x="9419" y="6380"/>
                    <a:pt x="9481" y="6237"/>
                    <a:pt x="9577" y="6141"/>
                  </a:cubicBezTo>
                  <a:cubicBezTo>
                    <a:pt x="9693" y="6029"/>
                    <a:pt x="9836" y="5963"/>
                    <a:pt x="9998" y="5963"/>
                  </a:cubicBezTo>
                  <a:lnTo>
                    <a:pt x="10013" y="5963"/>
                  </a:lnTo>
                  <a:cubicBezTo>
                    <a:pt x="10109" y="5963"/>
                    <a:pt x="10190" y="5882"/>
                    <a:pt x="10190" y="5786"/>
                  </a:cubicBezTo>
                  <a:lnTo>
                    <a:pt x="10190" y="5466"/>
                  </a:lnTo>
                  <a:cubicBezTo>
                    <a:pt x="10190" y="5369"/>
                    <a:pt x="10109" y="5288"/>
                    <a:pt x="9998" y="5288"/>
                  </a:cubicBezTo>
                  <a:cubicBezTo>
                    <a:pt x="9674" y="5288"/>
                    <a:pt x="9419" y="5030"/>
                    <a:pt x="9419" y="4710"/>
                  </a:cubicBezTo>
                  <a:cubicBezTo>
                    <a:pt x="9419" y="4548"/>
                    <a:pt x="9481" y="4405"/>
                    <a:pt x="9577" y="4309"/>
                  </a:cubicBezTo>
                  <a:cubicBezTo>
                    <a:pt x="9693" y="4197"/>
                    <a:pt x="9836" y="4131"/>
                    <a:pt x="9998" y="4131"/>
                  </a:cubicBezTo>
                  <a:cubicBezTo>
                    <a:pt x="10094" y="4131"/>
                    <a:pt x="10175" y="4050"/>
                    <a:pt x="10175" y="3954"/>
                  </a:cubicBezTo>
                  <a:lnTo>
                    <a:pt x="10175" y="3634"/>
                  </a:lnTo>
                  <a:cubicBezTo>
                    <a:pt x="10175" y="3537"/>
                    <a:pt x="10094" y="3456"/>
                    <a:pt x="9998" y="3456"/>
                  </a:cubicBezTo>
                  <a:cubicBezTo>
                    <a:pt x="9674" y="3456"/>
                    <a:pt x="9419" y="3198"/>
                    <a:pt x="9419" y="2878"/>
                  </a:cubicBezTo>
                  <a:cubicBezTo>
                    <a:pt x="9419" y="2716"/>
                    <a:pt x="9481" y="2573"/>
                    <a:pt x="9577" y="2477"/>
                  </a:cubicBezTo>
                  <a:cubicBezTo>
                    <a:pt x="9693" y="2365"/>
                    <a:pt x="9836" y="2299"/>
                    <a:pt x="9998" y="2299"/>
                  </a:cubicBezTo>
                  <a:cubicBezTo>
                    <a:pt x="10044" y="2299"/>
                    <a:pt x="10094" y="2284"/>
                    <a:pt x="10125" y="2253"/>
                  </a:cubicBezTo>
                  <a:cubicBezTo>
                    <a:pt x="10156" y="2218"/>
                    <a:pt x="10175" y="2172"/>
                    <a:pt x="10175" y="2122"/>
                  </a:cubicBezTo>
                  <a:lnTo>
                    <a:pt x="10175" y="756"/>
                  </a:lnTo>
                  <a:cubicBezTo>
                    <a:pt x="10156" y="340"/>
                    <a:pt x="9820" y="0"/>
                    <a:pt x="9404"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59"/>
            <p:cNvSpPr/>
            <p:nvPr/>
          </p:nvSpPr>
          <p:spPr>
            <a:xfrm>
              <a:off x="-885236" y="4764469"/>
              <a:ext cx="198052" cy="429992"/>
            </a:xfrm>
            <a:custGeom>
              <a:avLst/>
              <a:gdLst/>
              <a:ahLst/>
              <a:cxnLst/>
              <a:rect l="l" t="t" r="r" b="b"/>
              <a:pathLst>
                <a:path w="7025" h="15252" extrusionOk="0">
                  <a:moveTo>
                    <a:pt x="1" y="1"/>
                  </a:moveTo>
                  <a:lnTo>
                    <a:pt x="1" y="15252"/>
                  </a:lnTo>
                  <a:lnTo>
                    <a:pt x="7025" y="15252"/>
                  </a:lnTo>
                  <a:lnTo>
                    <a:pt x="7025"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59"/>
            <p:cNvSpPr/>
            <p:nvPr/>
          </p:nvSpPr>
          <p:spPr>
            <a:xfrm>
              <a:off x="-886082" y="4873208"/>
              <a:ext cx="874" cy="179022"/>
            </a:xfrm>
            <a:custGeom>
              <a:avLst/>
              <a:gdLst/>
              <a:ahLst/>
              <a:cxnLst/>
              <a:rect l="l" t="t" r="r" b="b"/>
              <a:pathLst>
                <a:path w="31" h="6350" extrusionOk="0">
                  <a:moveTo>
                    <a:pt x="0" y="1"/>
                  </a:moveTo>
                  <a:lnTo>
                    <a:pt x="16" y="6350"/>
                  </a:lnTo>
                  <a:lnTo>
                    <a:pt x="31" y="6350"/>
                  </a:lnTo>
                  <a:lnTo>
                    <a:pt x="31"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59"/>
            <p:cNvSpPr/>
            <p:nvPr/>
          </p:nvSpPr>
          <p:spPr>
            <a:xfrm>
              <a:off x="-885236" y="4868641"/>
              <a:ext cx="198052" cy="183590"/>
            </a:xfrm>
            <a:custGeom>
              <a:avLst/>
              <a:gdLst/>
              <a:ahLst/>
              <a:cxnLst/>
              <a:rect l="l" t="t" r="r" b="b"/>
              <a:pathLst>
                <a:path w="7025" h="6512" extrusionOk="0">
                  <a:moveTo>
                    <a:pt x="7009" y="1"/>
                  </a:moveTo>
                  <a:lnTo>
                    <a:pt x="1" y="163"/>
                  </a:lnTo>
                  <a:lnTo>
                    <a:pt x="1" y="6512"/>
                  </a:lnTo>
                  <a:lnTo>
                    <a:pt x="7025" y="6512"/>
                  </a:lnTo>
                  <a:lnTo>
                    <a:pt x="7009"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59"/>
            <p:cNvSpPr/>
            <p:nvPr/>
          </p:nvSpPr>
          <p:spPr>
            <a:xfrm>
              <a:off x="-929160" y="5052204"/>
              <a:ext cx="286774" cy="166279"/>
            </a:xfrm>
            <a:custGeom>
              <a:avLst/>
              <a:gdLst/>
              <a:ahLst/>
              <a:cxnLst/>
              <a:rect l="l" t="t" r="r" b="b"/>
              <a:pathLst>
                <a:path w="10172" h="5898" extrusionOk="0">
                  <a:moveTo>
                    <a:pt x="1" y="1"/>
                  </a:moveTo>
                  <a:lnTo>
                    <a:pt x="16" y="5127"/>
                  </a:lnTo>
                  <a:cubicBezTo>
                    <a:pt x="16" y="5543"/>
                    <a:pt x="352" y="5898"/>
                    <a:pt x="788" y="5898"/>
                  </a:cubicBezTo>
                  <a:lnTo>
                    <a:pt x="9416" y="5898"/>
                  </a:lnTo>
                  <a:cubicBezTo>
                    <a:pt x="9836" y="5898"/>
                    <a:pt x="10172" y="5543"/>
                    <a:pt x="10172" y="5127"/>
                  </a:cubicBezTo>
                  <a:lnTo>
                    <a:pt x="10156" y="1"/>
                  </a:lnTo>
                  <a:lnTo>
                    <a:pt x="8583" y="1"/>
                  </a:lnTo>
                  <a:lnTo>
                    <a:pt x="8583" y="5046"/>
                  </a:lnTo>
                  <a:lnTo>
                    <a:pt x="1559" y="5046"/>
                  </a:lnTo>
                  <a:lnTo>
                    <a:pt x="1544"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59"/>
            <p:cNvSpPr/>
            <p:nvPr/>
          </p:nvSpPr>
          <p:spPr>
            <a:xfrm>
              <a:off x="-687210" y="5052204"/>
              <a:ext cx="28" cy="142259"/>
            </a:xfrm>
            <a:custGeom>
              <a:avLst/>
              <a:gdLst/>
              <a:ahLst/>
              <a:cxnLst/>
              <a:rect l="l" t="t" r="r" b="b"/>
              <a:pathLst>
                <a:path w="1" h="5046" extrusionOk="0">
                  <a:moveTo>
                    <a:pt x="1" y="1"/>
                  </a:moveTo>
                  <a:lnTo>
                    <a:pt x="1" y="1"/>
                  </a:lnTo>
                  <a:lnTo>
                    <a:pt x="1" y="5046"/>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59"/>
            <p:cNvSpPr/>
            <p:nvPr/>
          </p:nvSpPr>
          <p:spPr>
            <a:xfrm>
              <a:off x="-885659" y="5052204"/>
              <a:ext cx="451" cy="142259"/>
            </a:xfrm>
            <a:custGeom>
              <a:avLst/>
              <a:gdLst/>
              <a:ahLst/>
              <a:cxnLst/>
              <a:rect l="l" t="t" r="r" b="b"/>
              <a:pathLst>
                <a:path w="16" h="5046" extrusionOk="0">
                  <a:moveTo>
                    <a:pt x="1" y="1"/>
                  </a:moveTo>
                  <a:lnTo>
                    <a:pt x="16" y="5046"/>
                  </a:lnTo>
                  <a:lnTo>
                    <a:pt x="16" y="1"/>
                  </a:lnTo>
                  <a:close/>
                </a:path>
              </a:pathLst>
            </a:custGeom>
            <a:solidFill>
              <a:srgbClr val="91A5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59"/>
            <p:cNvSpPr/>
            <p:nvPr/>
          </p:nvSpPr>
          <p:spPr>
            <a:xfrm>
              <a:off x="-885236" y="5052204"/>
              <a:ext cx="198052" cy="142259"/>
            </a:xfrm>
            <a:custGeom>
              <a:avLst/>
              <a:gdLst/>
              <a:ahLst/>
              <a:cxnLst/>
              <a:rect l="l" t="t" r="r" b="b"/>
              <a:pathLst>
                <a:path w="7025" h="5046" extrusionOk="0">
                  <a:moveTo>
                    <a:pt x="1" y="1"/>
                  </a:moveTo>
                  <a:lnTo>
                    <a:pt x="1" y="5046"/>
                  </a:lnTo>
                  <a:lnTo>
                    <a:pt x="7025" y="5046"/>
                  </a:lnTo>
                  <a:lnTo>
                    <a:pt x="7025" y="1"/>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3" name="Google Shape;4343;p59"/>
            <p:cNvGrpSpPr/>
            <p:nvPr/>
          </p:nvGrpSpPr>
          <p:grpSpPr>
            <a:xfrm>
              <a:off x="-946362" y="4357877"/>
              <a:ext cx="319031" cy="408994"/>
              <a:chOff x="-1642267" y="3601764"/>
              <a:chExt cx="370622" cy="475188"/>
            </a:xfrm>
          </p:grpSpPr>
          <p:sp>
            <p:nvSpPr>
              <p:cNvPr id="4344" name="Google Shape;4344;p59"/>
              <p:cNvSpPr/>
              <p:nvPr/>
            </p:nvSpPr>
            <p:spPr>
              <a:xfrm>
                <a:off x="-1434374" y="3868833"/>
                <a:ext cx="104651" cy="181362"/>
              </a:xfrm>
              <a:custGeom>
                <a:avLst/>
                <a:gdLst/>
                <a:ahLst/>
                <a:cxnLst/>
                <a:rect l="l" t="t" r="r" b="b"/>
                <a:pathLst>
                  <a:path w="3712" h="6433" extrusionOk="0">
                    <a:moveTo>
                      <a:pt x="3530" y="1"/>
                    </a:moveTo>
                    <a:cubicBezTo>
                      <a:pt x="3521" y="1"/>
                      <a:pt x="3512" y="1"/>
                      <a:pt x="3503" y="3"/>
                    </a:cubicBezTo>
                    <a:cubicBezTo>
                      <a:pt x="1945" y="99"/>
                      <a:pt x="869" y="1210"/>
                      <a:pt x="371" y="3250"/>
                    </a:cubicBezTo>
                    <a:cubicBezTo>
                      <a:pt x="1" y="4747"/>
                      <a:pt x="82" y="6193"/>
                      <a:pt x="97" y="6255"/>
                    </a:cubicBezTo>
                    <a:cubicBezTo>
                      <a:pt x="97" y="6351"/>
                      <a:pt x="178" y="6432"/>
                      <a:pt x="275" y="6432"/>
                    </a:cubicBezTo>
                    <a:lnTo>
                      <a:pt x="290" y="6432"/>
                    </a:lnTo>
                    <a:cubicBezTo>
                      <a:pt x="387" y="6417"/>
                      <a:pt x="468" y="6336"/>
                      <a:pt x="468" y="6240"/>
                    </a:cubicBezTo>
                    <a:cubicBezTo>
                      <a:pt x="468" y="6174"/>
                      <a:pt x="178" y="566"/>
                      <a:pt x="3538" y="373"/>
                    </a:cubicBezTo>
                    <a:cubicBezTo>
                      <a:pt x="3634" y="373"/>
                      <a:pt x="3711" y="277"/>
                      <a:pt x="3711" y="180"/>
                    </a:cubicBezTo>
                    <a:cubicBezTo>
                      <a:pt x="3697" y="78"/>
                      <a:pt x="3628" y="1"/>
                      <a:pt x="353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59"/>
              <p:cNvSpPr/>
              <p:nvPr/>
            </p:nvSpPr>
            <p:spPr>
              <a:xfrm>
                <a:off x="-1572575" y="3929166"/>
                <a:ext cx="92020" cy="110599"/>
              </a:xfrm>
              <a:custGeom>
                <a:avLst/>
                <a:gdLst/>
                <a:ahLst/>
                <a:cxnLst/>
                <a:rect l="l" t="t" r="r" b="b"/>
                <a:pathLst>
                  <a:path w="3264" h="3923" extrusionOk="0">
                    <a:moveTo>
                      <a:pt x="192" y="1"/>
                    </a:moveTo>
                    <a:cubicBezTo>
                      <a:pt x="97" y="1"/>
                      <a:pt x="30" y="75"/>
                      <a:pt x="16" y="162"/>
                    </a:cubicBezTo>
                    <a:cubicBezTo>
                      <a:pt x="1" y="258"/>
                      <a:pt x="82" y="354"/>
                      <a:pt x="193" y="370"/>
                    </a:cubicBezTo>
                    <a:cubicBezTo>
                      <a:pt x="1304" y="466"/>
                      <a:pt x="2091" y="1045"/>
                      <a:pt x="2492" y="2106"/>
                    </a:cubicBezTo>
                    <a:cubicBezTo>
                      <a:pt x="2797" y="2912"/>
                      <a:pt x="2766" y="3714"/>
                      <a:pt x="2766" y="3714"/>
                    </a:cubicBezTo>
                    <a:cubicBezTo>
                      <a:pt x="2766" y="3826"/>
                      <a:pt x="2847" y="3907"/>
                      <a:pt x="2944" y="3922"/>
                    </a:cubicBezTo>
                    <a:lnTo>
                      <a:pt x="2959" y="3922"/>
                    </a:lnTo>
                    <a:cubicBezTo>
                      <a:pt x="3055" y="3922"/>
                      <a:pt x="3136" y="3841"/>
                      <a:pt x="3136" y="3745"/>
                    </a:cubicBezTo>
                    <a:cubicBezTo>
                      <a:pt x="3136" y="3698"/>
                      <a:pt x="3264" y="258"/>
                      <a:pt x="224" y="3"/>
                    </a:cubicBezTo>
                    <a:cubicBezTo>
                      <a:pt x="213" y="1"/>
                      <a:pt x="202" y="1"/>
                      <a:pt x="192"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59"/>
              <p:cNvSpPr/>
              <p:nvPr/>
            </p:nvSpPr>
            <p:spPr>
              <a:xfrm>
                <a:off x="-1553094" y="3781943"/>
                <a:ext cx="106032" cy="283250"/>
              </a:xfrm>
              <a:custGeom>
                <a:avLst/>
                <a:gdLst/>
                <a:ahLst/>
                <a:cxnLst/>
                <a:rect l="l" t="t" r="r" b="b"/>
                <a:pathLst>
                  <a:path w="3761" h="10047" extrusionOk="0">
                    <a:moveTo>
                      <a:pt x="210" y="0"/>
                    </a:moveTo>
                    <a:cubicBezTo>
                      <a:pt x="162" y="0"/>
                      <a:pt x="114" y="16"/>
                      <a:pt x="81" y="49"/>
                    </a:cubicBezTo>
                    <a:cubicBezTo>
                      <a:pt x="0" y="130"/>
                      <a:pt x="0" y="242"/>
                      <a:pt x="81" y="323"/>
                    </a:cubicBezTo>
                    <a:cubicBezTo>
                      <a:pt x="2137" y="2313"/>
                      <a:pt x="2862" y="4790"/>
                      <a:pt x="3101" y="6525"/>
                    </a:cubicBezTo>
                    <a:cubicBezTo>
                      <a:pt x="3375" y="8388"/>
                      <a:pt x="3167" y="9819"/>
                      <a:pt x="3167" y="9819"/>
                    </a:cubicBezTo>
                    <a:cubicBezTo>
                      <a:pt x="3136" y="9931"/>
                      <a:pt x="3217" y="10027"/>
                      <a:pt x="3313" y="10047"/>
                    </a:cubicBezTo>
                    <a:lnTo>
                      <a:pt x="3344" y="10047"/>
                    </a:lnTo>
                    <a:cubicBezTo>
                      <a:pt x="3441" y="10047"/>
                      <a:pt x="3522" y="9981"/>
                      <a:pt x="3522" y="9885"/>
                    </a:cubicBezTo>
                    <a:cubicBezTo>
                      <a:pt x="3537" y="9819"/>
                      <a:pt x="3761" y="8407"/>
                      <a:pt x="3487" y="6479"/>
                    </a:cubicBezTo>
                    <a:cubicBezTo>
                      <a:pt x="3232" y="4693"/>
                      <a:pt x="2476" y="2140"/>
                      <a:pt x="339" y="49"/>
                    </a:cubicBezTo>
                    <a:cubicBezTo>
                      <a:pt x="307" y="16"/>
                      <a:pt x="258" y="0"/>
                      <a:pt x="2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59"/>
              <p:cNvSpPr/>
              <p:nvPr/>
            </p:nvSpPr>
            <p:spPr>
              <a:xfrm>
                <a:off x="-1572124" y="4020256"/>
                <a:ext cx="231517" cy="56695"/>
              </a:xfrm>
              <a:custGeom>
                <a:avLst/>
                <a:gdLst/>
                <a:ahLst/>
                <a:cxnLst/>
                <a:rect l="l" t="t" r="r" b="b"/>
                <a:pathLst>
                  <a:path w="8212" h="2011" extrusionOk="0">
                    <a:moveTo>
                      <a:pt x="3954" y="1"/>
                    </a:moveTo>
                    <a:cubicBezTo>
                      <a:pt x="2669" y="1"/>
                      <a:pt x="1593" y="595"/>
                      <a:pt x="883" y="1112"/>
                    </a:cubicBezTo>
                    <a:cubicBezTo>
                      <a:pt x="324" y="1528"/>
                      <a:pt x="0" y="1914"/>
                      <a:pt x="0" y="1914"/>
                    </a:cubicBezTo>
                    <a:lnTo>
                      <a:pt x="8212" y="2010"/>
                    </a:lnTo>
                    <a:cubicBezTo>
                      <a:pt x="8212" y="2010"/>
                      <a:pt x="7633" y="1416"/>
                      <a:pt x="6734" y="869"/>
                    </a:cubicBezTo>
                    <a:cubicBezTo>
                      <a:pt x="5978" y="417"/>
                      <a:pt x="4999" y="1"/>
                      <a:pt x="3954"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59"/>
              <p:cNvSpPr/>
              <p:nvPr/>
            </p:nvSpPr>
            <p:spPr>
              <a:xfrm>
                <a:off x="-1482414" y="3683776"/>
                <a:ext cx="100168" cy="239072"/>
              </a:xfrm>
              <a:custGeom>
                <a:avLst/>
                <a:gdLst/>
                <a:ahLst/>
                <a:cxnLst/>
                <a:rect l="l" t="t" r="r" b="b"/>
                <a:pathLst>
                  <a:path w="3553" h="8480" extrusionOk="0">
                    <a:moveTo>
                      <a:pt x="3350" y="0"/>
                    </a:moveTo>
                    <a:cubicBezTo>
                      <a:pt x="3314" y="0"/>
                      <a:pt x="3279" y="10"/>
                      <a:pt x="3248" y="29"/>
                    </a:cubicBezTo>
                    <a:cubicBezTo>
                      <a:pt x="1736" y="1040"/>
                      <a:pt x="741" y="2791"/>
                      <a:pt x="355" y="5105"/>
                    </a:cubicBezTo>
                    <a:cubicBezTo>
                      <a:pt x="81" y="6841"/>
                      <a:pt x="243" y="8256"/>
                      <a:pt x="243" y="8322"/>
                    </a:cubicBezTo>
                    <a:cubicBezTo>
                      <a:pt x="259" y="8418"/>
                      <a:pt x="340" y="8480"/>
                      <a:pt x="436" y="8480"/>
                    </a:cubicBezTo>
                    <a:lnTo>
                      <a:pt x="451" y="8480"/>
                    </a:lnTo>
                    <a:cubicBezTo>
                      <a:pt x="548" y="8480"/>
                      <a:pt x="629" y="8383"/>
                      <a:pt x="613" y="8272"/>
                    </a:cubicBezTo>
                    <a:cubicBezTo>
                      <a:pt x="613" y="8225"/>
                      <a:pt x="0" y="2648"/>
                      <a:pt x="3456" y="334"/>
                    </a:cubicBezTo>
                    <a:cubicBezTo>
                      <a:pt x="3537" y="284"/>
                      <a:pt x="3552" y="172"/>
                      <a:pt x="3506" y="75"/>
                    </a:cubicBezTo>
                    <a:cubicBezTo>
                      <a:pt x="3466" y="25"/>
                      <a:pt x="3408" y="0"/>
                      <a:pt x="335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59"/>
              <p:cNvSpPr/>
              <p:nvPr/>
            </p:nvSpPr>
            <p:spPr>
              <a:xfrm>
                <a:off x="-1473280" y="3691670"/>
                <a:ext cx="67014" cy="28390"/>
              </a:xfrm>
              <a:custGeom>
                <a:avLst/>
                <a:gdLst/>
                <a:ahLst/>
                <a:cxnLst/>
                <a:rect l="l" t="t" r="r" b="b"/>
                <a:pathLst>
                  <a:path w="2377" h="1007" extrusionOk="0">
                    <a:moveTo>
                      <a:pt x="1189" y="1"/>
                    </a:moveTo>
                    <a:cubicBezTo>
                      <a:pt x="485" y="1"/>
                      <a:pt x="0" y="486"/>
                      <a:pt x="0" y="486"/>
                    </a:cubicBezTo>
                    <a:cubicBezTo>
                      <a:pt x="0" y="486"/>
                      <a:pt x="478" y="1007"/>
                      <a:pt x="1182" y="1007"/>
                    </a:cubicBezTo>
                    <a:cubicBezTo>
                      <a:pt x="1534" y="1007"/>
                      <a:pt x="1943" y="877"/>
                      <a:pt x="2376" y="486"/>
                    </a:cubicBezTo>
                    <a:cubicBezTo>
                      <a:pt x="1948" y="122"/>
                      <a:pt x="1541" y="1"/>
                      <a:pt x="118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59"/>
              <p:cNvSpPr/>
              <p:nvPr/>
            </p:nvSpPr>
            <p:spPr>
              <a:xfrm>
                <a:off x="-1433500" y="3700354"/>
                <a:ext cx="63546" cy="66252"/>
              </a:xfrm>
              <a:custGeom>
                <a:avLst/>
                <a:gdLst/>
                <a:ahLst/>
                <a:cxnLst/>
                <a:rect l="l" t="t" r="r" b="b"/>
                <a:pathLst>
                  <a:path w="2254" h="2350" extrusionOk="0">
                    <a:moveTo>
                      <a:pt x="869" y="0"/>
                    </a:moveTo>
                    <a:lnTo>
                      <a:pt x="869" y="0"/>
                    </a:lnTo>
                    <a:cubicBezTo>
                      <a:pt x="1" y="1447"/>
                      <a:pt x="1289" y="2349"/>
                      <a:pt x="1289" y="2349"/>
                    </a:cubicBezTo>
                    <a:cubicBezTo>
                      <a:pt x="1289" y="2349"/>
                      <a:pt x="2253" y="1080"/>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59"/>
              <p:cNvSpPr/>
              <p:nvPr/>
            </p:nvSpPr>
            <p:spPr>
              <a:xfrm>
                <a:off x="-1573449" y="3853553"/>
                <a:ext cx="88778" cy="92894"/>
              </a:xfrm>
              <a:custGeom>
                <a:avLst/>
                <a:gdLst/>
                <a:ahLst/>
                <a:cxnLst/>
                <a:rect l="l" t="t" r="r" b="b"/>
                <a:pathLst>
                  <a:path w="3149" h="3295" extrusionOk="0">
                    <a:moveTo>
                      <a:pt x="1544" y="1"/>
                    </a:moveTo>
                    <a:cubicBezTo>
                      <a:pt x="1544" y="1"/>
                      <a:pt x="1" y="1590"/>
                      <a:pt x="1736" y="3295"/>
                    </a:cubicBezTo>
                    <a:cubicBezTo>
                      <a:pt x="3148" y="1432"/>
                      <a:pt x="1544" y="1"/>
                      <a:pt x="154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59"/>
              <p:cNvSpPr/>
              <p:nvPr/>
            </p:nvSpPr>
            <p:spPr>
              <a:xfrm>
                <a:off x="-1532231" y="3885129"/>
                <a:ext cx="11784" cy="66337"/>
              </a:xfrm>
              <a:custGeom>
                <a:avLst/>
                <a:gdLst/>
                <a:ahLst/>
                <a:cxnLst/>
                <a:rect l="l" t="t" r="r" b="b"/>
                <a:pathLst>
                  <a:path w="418" h="2353" extrusionOk="0">
                    <a:moveTo>
                      <a:pt x="136" y="0"/>
                    </a:moveTo>
                    <a:cubicBezTo>
                      <a:pt x="128" y="0"/>
                      <a:pt x="121" y="1"/>
                      <a:pt x="112" y="3"/>
                    </a:cubicBezTo>
                    <a:cubicBezTo>
                      <a:pt x="47" y="3"/>
                      <a:pt x="1" y="53"/>
                      <a:pt x="16" y="119"/>
                    </a:cubicBezTo>
                    <a:lnTo>
                      <a:pt x="193" y="2256"/>
                    </a:lnTo>
                    <a:cubicBezTo>
                      <a:pt x="193" y="2302"/>
                      <a:pt x="240" y="2352"/>
                      <a:pt x="305" y="2352"/>
                    </a:cubicBezTo>
                    <a:cubicBezTo>
                      <a:pt x="371" y="2352"/>
                      <a:pt x="417" y="2287"/>
                      <a:pt x="417" y="2240"/>
                    </a:cubicBezTo>
                    <a:lnTo>
                      <a:pt x="240" y="100"/>
                    </a:lnTo>
                    <a:cubicBezTo>
                      <a:pt x="226" y="46"/>
                      <a:pt x="189" y="0"/>
                      <a:pt x="13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59"/>
              <p:cNvSpPr/>
              <p:nvPr/>
            </p:nvSpPr>
            <p:spPr>
              <a:xfrm>
                <a:off x="-1412609" y="3919608"/>
                <a:ext cx="91569" cy="40372"/>
              </a:xfrm>
              <a:custGeom>
                <a:avLst/>
                <a:gdLst/>
                <a:ahLst/>
                <a:cxnLst/>
                <a:rect l="l" t="t" r="r" b="b"/>
                <a:pathLst>
                  <a:path w="3248" h="1432" extrusionOk="0">
                    <a:moveTo>
                      <a:pt x="1839" y="0"/>
                    </a:moveTo>
                    <a:cubicBezTo>
                      <a:pt x="1279" y="0"/>
                      <a:pt x="621" y="227"/>
                      <a:pt x="0" y="998"/>
                    </a:cubicBezTo>
                    <a:cubicBezTo>
                      <a:pt x="520" y="1315"/>
                      <a:pt x="989" y="1432"/>
                      <a:pt x="1397" y="1432"/>
                    </a:cubicBezTo>
                    <a:cubicBezTo>
                      <a:pt x="2568" y="1432"/>
                      <a:pt x="3248" y="470"/>
                      <a:pt x="3248" y="470"/>
                    </a:cubicBezTo>
                    <a:cubicBezTo>
                      <a:pt x="3248" y="470"/>
                      <a:pt x="2644" y="0"/>
                      <a:pt x="1839"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59"/>
              <p:cNvSpPr/>
              <p:nvPr/>
            </p:nvSpPr>
            <p:spPr>
              <a:xfrm>
                <a:off x="-1418050" y="3934692"/>
                <a:ext cx="66140" cy="17649"/>
              </a:xfrm>
              <a:custGeom>
                <a:avLst/>
                <a:gdLst/>
                <a:ahLst/>
                <a:cxnLst/>
                <a:rect l="l" t="t" r="r" b="b"/>
                <a:pathLst>
                  <a:path w="2346" h="626" extrusionOk="0">
                    <a:moveTo>
                      <a:pt x="2203" y="0"/>
                    </a:moveTo>
                    <a:lnTo>
                      <a:pt x="112" y="401"/>
                    </a:lnTo>
                    <a:cubicBezTo>
                      <a:pt x="47" y="417"/>
                      <a:pt x="0" y="482"/>
                      <a:pt x="16" y="529"/>
                    </a:cubicBezTo>
                    <a:cubicBezTo>
                      <a:pt x="31" y="594"/>
                      <a:pt x="81" y="625"/>
                      <a:pt x="128" y="625"/>
                    </a:cubicBezTo>
                    <a:lnTo>
                      <a:pt x="143" y="625"/>
                    </a:lnTo>
                    <a:lnTo>
                      <a:pt x="2249" y="224"/>
                    </a:lnTo>
                    <a:cubicBezTo>
                      <a:pt x="2315" y="209"/>
                      <a:pt x="2346" y="158"/>
                      <a:pt x="2330" y="97"/>
                    </a:cubicBezTo>
                    <a:cubicBezTo>
                      <a:pt x="2330" y="31"/>
                      <a:pt x="2265" y="0"/>
                      <a:pt x="220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59"/>
              <p:cNvSpPr/>
              <p:nvPr/>
            </p:nvSpPr>
            <p:spPr>
              <a:xfrm>
                <a:off x="-1622814" y="3891359"/>
                <a:ext cx="51677" cy="55060"/>
              </a:xfrm>
              <a:custGeom>
                <a:avLst/>
                <a:gdLst/>
                <a:ahLst/>
                <a:cxnLst/>
                <a:rect l="l" t="t" r="r" b="b"/>
                <a:pathLst>
                  <a:path w="1833" h="1953" extrusionOk="0">
                    <a:moveTo>
                      <a:pt x="1130" y="0"/>
                    </a:moveTo>
                    <a:cubicBezTo>
                      <a:pt x="809" y="0"/>
                      <a:pt x="458" y="244"/>
                      <a:pt x="255" y="635"/>
                    </a:cubicBezTo>
                    <a:cubicBezTo>
                      <a:pt x="1" y="1152"/>
                      <a:pt x="78" y="1711"/>
                      <a:pt x="448" y="1888"/>
                    </a:cubicBezTo>
                    <a:cubicBezTo>
                      <a:pt x="532" y="1932"/>
                      <a:pt x="622" y="1953"/>
                      <a:pt x="715" y="1953"/>
                    </a:cubicBezTo>
                    <a:cubicBezTo>
                      <a:pt x="1031" y="1953"/>
                      <a:pt x="1374" y="1710"/>
                      <a:pt x="1574" y="1310"/>
                    </a:cubicBezTo>
                    <a:cubicBezTo>
                      <a:pt x="1833" y="812"/>
                      <a:pt x="1752" y="249"/>
                      <a:pt x="1382" y="56"/>
                    </a:cubicBezTo>
                    <a:cubicBezTo>
                      <a:pt x="1302" y="18"/>
                      <a:pt x="1217" y="0"/>
                      <a:pt x="1130"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59"/>
              <p:cNvSpPr/>
              <p:nvPr/>
            </p:nvSpPr>
            <p:spPr>
              <a:xfrm>
                <a:off x="-1619657" y="3883042"/>
                <a:ext cx="72455" cy="75753"/>
              </a:xfrm>
              <a:custGeom>
                <a:avLst/>
                <a:gdLst/>
                <a:ahLst/>
                <a:cxnLst/>
                <a:rect l="l" t="t" r="r" b="b"/>
                <a:pathLst>
                  <a:path w="2570" h="2687" extrusionOk="0">
                    <a:moveTo>
                      <a:pt x="1204" y="0"/>
                    </a:moveTo>
                    <a:lnTo>
                      <a:pt x="1204" y="0"/>
                    </a:lnTo>
                    <a:cubicBezTo>
                      <a:pt x="1046" y="432"/>
                      <a:pt x="1239" y="737"/>
                      <a:pt x="1239" y="737"/>
                    </a:cubicBezTo>
                    <a:cubicBezTo>
                      <a:pt x="1239" y="737"/>
                      <a:pt x="1204" y="733"/>
                      <a:pt x="1147" y="733"/>
                    </a:cubicBezTo>
                    <a:cubicBezTo>
                      <a:pt x="972" y="733"/>
                      <a:pt x="590" y="769"/>
                      <a:pt x="433" y="1061"/>
                    </a:cubicBezTo>
                    <a:cubicBezTo>
                      <a:pt x="209" y="1447"/>
                      <a:pt x="641" y="1894"/>
                      <a:pt x="641" y="1894"/>
                    </a:cubicBezTo>
                    <a:cubicBezTo>
                      <a:pt x="641" y="1894"/>
                      <a:pt x="178" y="2087"/>
                      <a:pt x="1" y="2330"/>
                    </a:cubicBezTo>
                    <a:cubicBezTo>
                      <a:pt x="178" y="2550"/>
                      <a:pt x="527" y="2686"/>
                      <a:pt x="902" y="2686"/>
                    </a:cubicBezTo>
                    <a:cubicBezTo>
                      <a:pt x="1372" y="2686"/>
                      <a:pt x="1884" y="2472"/>
                      <a:pt x="2153" y="1944"/>
                    </a:cubicBezTo>
                    <a:cubicBezTo>
                      <a:pt x="2569" y="1107"/>
                      <a:pt x="1960" y="97"/>
                      <a:pt x="1204"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59"/>
              <p:cNvSpPr/>
              <p:nvPr/>
            </p:nvSpPr>
            <p:spPr>
              <a:xfrm>
                <a:off x="-1639673" y="3912363"/>
                <a:ext cx="18494" cy="13645"/>
              </a:xfrm>
              <a:custGeom>
                <a:avLst/>
                <a:gdLst/>
                <a:ahLst/>
                <a:cxnLst/>
                <a:rect l="l" t="t" r="r" b="b"/>
                <a:pathLst>
                  <a:path w="656" h="484" extrusionOk="0">
                    <a:moveTo>
                      <a:pt x="328" y="1"/>
                    </a:moveTo>
                    <a:cubicBezTo>
                      <a:pt x="322" y="1"/>
                      <a:pt x="316" y="1"/>
                      <a:pt x="309" y="2"/>
                    </a:cubicBezTo>
                    <a:cubicBezTo>
                      <a:pt x="275" y="2"/>
                      <a:pt x="228" y="21"/>
                      <a:pt x="194" y="52"/>
                    </a:cubicBezTo>
                    <a:cubicBezTo>
                      <a:pt x="1" y="214"/>
                      <a:pt x="117" y="484"/>
                      <a:pt x="356" y="484"/>
                    </a:cubicBezTo>
                    <a:cubicBezTo>
                      <a:pt x="406" y="484"/>
                      <a:pt x="452" y="453"/>
                      <a:pt x="483" y="437"/>
                    </a:cubicBezTo>
                    <a:cubicBezTo>
                      <a:pt x="656" y="280"/>
                      <a:pt x="554" y="1"/>
                      <a:pt x="328"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59"/>
              <p:cNvSpPr/>
              <p:nvPr/>
            </p:nvSpPr>
            <p:spPr>
              <a:xfrm>
                <a:off x="-1642267" y="3891613"/>
                <a:ext cx="18353" cy="13222"/>
              </a:xfrm>
              <a:custGeom>
                <a:avLst/>
                <a:gdLst/>
                <a:ahLst/>
                <a:cxnLst/>
                <a:rect l="l" t="t" r="r" b="b"/>
                <a:pathLst>
                  <a:path w="651" h="469" extrusionOk="0">
                    <a:moveTo>
                      <a:pt x="323" y="0"/>
                    </a:moveTo>
                    <a:cubicBezTo>
                      <a:pt x="317" y="0"/>
                      <a:pt x="311" y="0"/>
                      <a:pt x="305" y="1"/>
                    </a:cubicBezTo>
                    <a:cubicBezTo>
                      <a:pt x="255" y="1"/>
                      <a:pt x="209" y="16"/>
                      <a:pt x="174" y="32"/>
                    </a:cubicBezTo>
                    <a:cubicBezTo>
                      <a:pt x="1" y="190"/>
                      <a:pt x="88" y="468"/>
                      <a:pt x="332" y="468"/>
                    </a:cubicBezTo>
                    <a:cubicBezTo>
                      <a:pt x="338" y="468"/>
                      <a:pt x="345" y="468"/>
                      <a:pt x="351" y="468"/>
                    </a:cubicBezTo>
                    <a:cubicBezTo>
                      <a:pt x="382" y="468"/>
                      <a:pt x="432" y="448"/>
                      <a:pt x="463" y="417"/>
                    </a:cubicBezTo>
                    <a:cubicBezTo>
                      <a:pt x="651" y="278"/>
                      <a:pt x="550" y="0"/>
                      <a:pt x="32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59"/>
              <p:cNvSpPr/>
              <p:nvPr/>
            </p:nvSpPr>
            <p:spPr>
              <a:xfrm>
                <a:off x="-1623632" y="3882479"/>
                <a:ext cx="18325" cy="13645"/>
              </a:xfrm>
              <a:custGeom>
                <a:avLst/>
                <a:gdLst/>
                <a:ahLst/>
                <a:cxnLst/>
                <a:rect l="l" t="t" r="r" b="b"/>
                <a:pathLst>
                  <a:path w="650" h="484" extrusionOk="0">
                    <a:moveTo>
                      <a:pt x="318" y="0"/>
                    </a:moveTo>
                    <a:cubicBezTo>
                      <a:pt x="312" y="0"/>
                      <a:pt x="306" y="0"/>
                      <a:pt x="300" y="1"/>
                    </a:cubicBezTo>
                    <a:cubicBezTo>
                      <a:pt x="253" y="1"/>
                      <a:pt x="203" y="20"/>
                      <a:pt x="172" y="51"/>
                    </a:cubicBezTo>
                    <a:cubicBezTo>
                      <a:pt x="1" y="208"/>
                      <a:pt x="86" y="484"/>
                      <a:pt x="326" y="484"/>
                    </a:cubicBezTo>
                    <a:cubicBezTo>
                      <a:pt x="333" y="484"/>
                      <a:pt x="342" y="484"/>
                      <a:pt x="350" y="483"/>
                    </a:cubicBezTo>
                    <a:cubicBezTo>
                      <a:pt x="381" y="483"/>
                      <a:pt x="431" y="468"/>
                      <a:pt x="462" y="437"/>
                    </a:cubicBezTo>
                    <a:cubicBezTo>
                      <a:pt x="650" y="279"/>
                      <a:pt x="548" y="0"/>
                      <a:pt x="318"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59"/>
              <p:cNvSpPr/>
              <p:nvPr/>
            </p:nvSpPr>
            <p:spPr>
              <a:xfrm>
                <a:off x="-1608351" y="3727108"/>
                <a:ext cx="68874" cy="58528"/>
              </a:xfrm>
              <a:custGeom>
                <a:avLst/>
                <a:gdLst/>
                <a:ahLst/>
                <a:cxnLst/>
                <a:rect l="l" t="t" r="r" b="b"/>
                <a:pathLst>
                  <a:path w="2443" h="2076" extrusionOk="0">
                    <a:moveTo>
                      <a:pt x="1560" y="0"/>
                    </a:moveTo>
                    <a:cubicBezTo>
                      <a:pt x="1264" y="0"/>
                      <a:pt x="928" y="131"/>
                      <a:pt x="645" y="386"/>
                    </a:cubicBezTo>
                    <a:cubicBezTo>
                      <a:pt x="143" y="837"/>
                      <a:pt x="1" y="1497"/>
                      <a:pt x="321" y="1848"/>
                    </a:cubicBezTo>
                    <a:cubicBezTo>
                      <a:pt x="460" y="2000"/>
                      <a:pt x="665" y="2075"/>
                      <a:pt x="892" y="2075"/>
                    </a:cubicBezTo>
                    <a:cubicBezTo>
                      <a:pt x="1193" y="2075"/>
                      <a:pt x="1534" y="1944"/>
                      <a:pt x="1817" y="1690"/>
                    </a:cubicBezTo>
                    <a:cubicBezTo>
                      <a:pt x="2315" y="1238"/>
                      <a:pt x="2442" y="579"/>
                      <a:pt x="2122" y="228"/>
                    </a:cubicBezTo>
                    <a:cubicBezTo>
                      <a:pt x="1984" y="75"/>
                      <a:pt x="1783" y="0"/>
                      <a:pt x="1560"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59"/>
              <p:cNvSpPr/>
              <p:nvPr/>
            </p:nvSpPr>
            <p:spPr>
              <a:xfrm>
                <a:off x="-1611058" y="3721667"/>
                <a:ext cx="94304" cy="83337"/>
              </a:xfrm>
              <a:custGeom>
                <a:avLst/>
                <a:gdLst/>
                <a:ahLst/>
                <a:cxnLst/>
                <a:rect l="l" t="t" r="r" b="b"/>
                <a:pathLst>
                  <a:path w="3345" h="2956" extrusionOk="0">
                    <a:moveTo>
                      <a:pt x="2314" y="0"/>
                    </a:moveTo>
                    <a:cubicBezTo>
                      <a:pt x="1944" y="421"/>
                      <a:pt x="2025" y="837"/>
                      <a:pt x="2025" y="837"/>
                    </a:cubicBezTo>
                    <a:cubicBezTo>
                      <a:pt x="2025" y="837"/>
                      <a:pt x="1754" y="686"/>
                      <a:pt x="1449" y="686"/>
                    </a:cubicBezTo>
                    <a:cubicBezTo>
                      <a:pt x="1297" y="686"/>
                      <a:pt x="1136" y="724"/>
                      <a:pt x="995" y="837"/>
                    </a:cubicBezTo>
                    <a:cubicBezTo>
                      <a:pt x="594" y="1173"/>
                      <a:pt x="884" y="1848"/>
                      <a:pt x="884" y="1848"/>
                    </a:cubicBezTo>
                    <a:cubicBezTo>
                      <a:pt x="884" y="1848"/>
                      <a:pt x="290" y="1848"/>
                      <a:pt x="0" y="2060"/>
                    </a:cubicBezTo>
                    <a:cubicBezTo>
                      <a:pt x="146" y="2531"/>
                      <a:pt x="780" y="2955"/>
                      <a:pt x="1463" y="2955"/>
                    </a:cubicBezTo>
                    <a:cubicBezTo>
                      <a:pt x="1824" y="2955"/>
                      <a:pt x="2199" y="2836"/>
                      <a:pt x="2523" y="2542"/>
                    </a:cubicBezTo>
                    <a:cubicBezTo>
                      <a:pt x="3344" y="1802"/>
                      <a:pt x="3086" y="436"/>
                      <a:pt x="2314"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59"/>
              <p:cNvSpPr/>
              <p:nvPr/>
            </p:nvSpPr>
            <p:spPr>
              <a:xfrm>
                <a:off x="-1620080" y="3734495"/>
                <a:ext cx="19481" cy="16126"/>
              </a:xfrm>
              <a:custGeom>
                <a:avLst/>
                <a:gdLst/>
                <a:ahLst/>
                <a:cxnLst/>
                <a:rect l="l" t="t" r="r" b="b"/>
                <a:pathLst>
                  <a:path w="691" h="572" extrusionOk="0">
                    <a:moveTo>
                      <a:pt x="343" y="0"/>
                    </a:moveTo>
                    <a:cubicBezTo>
                      <a:pt x="319" y="0"/>
                      <a:pt x="295" y="4"/>
                      <a:pt x="270" y="12"/>
                    </a:cubicBezTo>
                    <a:cubicBezTo>
                      <a:pt x="0" y="108"/>
                      <a:pt x="0" y="463"/>
                      <a:pt x="270" y="560"/>
                    </a:cubicBezTo>
                    <a:cubicBezTo>
                      <a:pt x="295" y="567"/>
                      <a:pt x="319" y="571"/>
                      <a:pt x="343" y="571"/>
                    </a:cubicBezTo>
                    <a:cubicBezTo>
                      <a:pt x="367" y="571"/>
                      <a:pt x="392" y="567"/>
                      <a:pt x="417" y="560"/>
                    </a:cubicBezTo>
                    <a:cubicBezTo>
                      <a:pt x="691" y="479"/>
                      <a:pt x="691" y="108"/>
                      <a:pt x="417" y="12"/>
                    </a:cubicBezTo>
                    <a:cubicBezTo>
                      <a:pt x="392" y="4"/>
                      <a:pt x="367" y="0"/>
                      <a:pt x="343"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59"/>
              <p:cNvSpPr/>
              <p:nvPr/>
            </p:nvSpPr>
            <p:spPr>
              <a:xfrm>
                <a:off x="-1614667" y="3710024"/>
                <a:ext cx="19509" cy="16126"/>
              </a:xfrm>
              <a:custGeom>
                <a:avLst/>
                <a:gdLst/>
                <a:ahLst/>
                <a:cxnLst/>
                <a:rect l="l" t="t" r="r" b="b"/>
                <a:pathLst>
                  <a:path w="692" h="572" extrusionOk="0">
                    <a:moveTo>
                      <a:pt x="344" y="1"/>
                    </a:moveTo>
                    <a:cubicBezTo>
                      <a:pt x="320" y="1"/>
                      <a:pt x="296" y="4"/>
                      <a:pt x="271" y="12"/>
                    </a:cubicBezTo>
                    <a:cubicBezTo>
                      <a:pt x="1" y="109"/>
                      <a:pt x="1" y="463"/>
                      <a:pt x="271" y="560"/>
                    </a:cubicBezTo>
                    <a:cubicBezTo>
                      <a:pt x="296" y="568"/>
                      <a:pt x="320" y="571"/>
                      <a:pt x="344" y="571"/>
                    </a:cubicBezTo>
                    <a:cubicBezTo>
                      <a:pt x="368" y="571"/>
                      <a:pt x="392" y="568"/>
                      <a:pt x="418" y="560"/>
                    </a:cubicBezTo>
                    <a:cubicBezTo>
                      <a:pt x="691" y="479"/>
                      <a:pt x="691" y="109"/>
                      <a:pt x="418" y="12"/>
                    </a:cubicBezTo>
                    <a:cubicBezTo>
                      <a:pt x="392" y="4"/>
                      <a:pt x="368" y="1"/>
                      <a:pt x="344"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59"/>
              <p:cNvSpPr/>
              <p:nvPr/>
            </p:nvSpPr>
            <p:spPr>
              <a:xfrm>
                <a:off x="-1590731" y="3708191"/>
                <a:ext cx="20045" cy="16098"/>
              </a:xfrm>
              <a:custGeom>
                <a:avLst/>
                <a:gdLst/>
                <a:ahLst/>
                <a:cxnLst/>
                <a:rect l="l" t="t" r="r" b="b"/>
                <a:pathLst>
                  <a:path w="711" h="571" extrusionOk="0">
                    <a:moveTo>
                      <a:pt x="355" y="0"/>
                    </a:moveTo>
                    <a:cubicBezTo>
                      <a:pt x="331" y="0"/>
                      <a:pt x="307" y="4"/>
                      <a:pt x="290" y="12"/>
                    </a:cubicBezTo>
                    <a:cubicBezTo>
                      <a:pt x="1" y="108"/>
                      <a:pt x="1" y="463"/>
                      <a:pt x="290" y="559"/>
                    </a:cubicBezTo>
                    <a:cubicBezTo>
                      <a:pt x="307" y="567"/>
                      <a:pt x="331" y="571"/>
                      <a:pt x="355" y="571"/>
                    </a:cubicBezTo>
                    <a:cubicBezTo>
                      <a:pt x="379" y="571"/>
                      <a:pt x="404" y="567"/>
                      <a:pt x="421" y="559"/>
                    </a:cubicBezTo>
                    <a:cubicBezTo>
                      <a:pt x="710" y="478"/>
                      <a:pt x="710" y="108"/>
                      <a:pt x="421" y="12"/>
                    </a:cubicBezTo>
                    <a:cubicBezTo>
                      <a:pt x="404" y="4"/>
                      <a:pt x="379" y="0"/>
                      <a:pt x="355"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59"/>
              <p:cNvSpPr/>
              <p:nvPr/>
            </p:nvSpPr>
            <p:spPr>
              <a:xfrm>
                <a:off x="-1342804" y="3830660"/>
                <a:ext cx="52128" cy="55060"/>
              </a:xfrm>
              <a:custGeom>
                <a:avLst/>
                <a:gdLst/>
                <a:ahLst/>
                <a:cxnLst/>
                <a:rect l="l" t="t" r="r" b="b"/>
                <a:pathLst>
                  <a:path w="1849" h="1953" extrusionOk="0">
                    <a:moveTo>
                      <a:pt x="709" y="1"/>
                    </a:moveTo>
                    <a:cubicBezTo>
                      <a:pt x="622" y="1"/>
                      <a:pt x="539" y="19"/>
                      <a:pt x="463" y="57"/>
                    </a:cubicBezTo>
                    <a:cubicBezTo>
                      <a:pt x="97" y="250"/>
                      <a:pt x="1" y="813"/>
                      <a:pt x="255" y="1310"/>
                    </a:cubicBezTo>
                    <a:cubicBezTo>
                      <a:pt x="455" y="1708"/>
                      <a:pt x="809" y="1953"/>
                      <a:pt x="1130" y="1953"/>
                    </a:cubicBezTo>
                    <a:cubicBezTo>
                      <a:pt x="1223" y="1953"/>
                      <a:pt x="1314" y="1932"/>
                      <a:pt x="1397" y="1889"/>
                    </a:cubicBezTo>
                    <a:cubicBezTo>
                      <a:pt x="1752" y="1712"/>
                      <a:pt x="1848" y="1148"/>
                      <a:pt x="1590" y="635"/>
                    </a:cubicBezTo>
                    <a:cubicBezTo>
                      <a:pt x="1387" y="244"/>
                      <a:pt x="1026" y="1"/>
                      <a:pt x="709"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59"/>
              <p:cNvSpPr/>
              <p:nvPr/>
            </p:nvSpPr>
            <p:spPr>
              <a:xfrm>
                <a:off x="-1368234" y="3822259"/>
                <a:ext cx="73836" cy="75838"/>
              </a:xfrm>
              <a:custGeom>
                <a:avLst/>
                <a:gdLst/>
                <a:ahLst/>
                <a:cxnLst/>
                <a:rect l="l" t="t" r="r" b="b"/>
                <a:pathLst>
                  <a:path w="2619" h="2690" extrusionOk="0">
                    <a:moveTo>
                      <a:pt x="1446" y="0"/>
                    </a:moveTo>
                    <a:lnTo>
                      <a:pt x="1446" y="0"/>
                    </a:lnTo>
                    <a:cubicBezTo>
                      <a:pt x="806" y="35"/>
                      <a:pt x="0" y="1014"/>
                      <a:pt x="482" y="1979"/>
                    </a:cubicBezTo>
                    <a:cubicBezTo>
                      <a:pt x="738" y="2458"/>
                      <a:pt x="1246" y="2690"/>
                      <a:pt x="1730" y="2690"/>
                    </a:cubicBezTo>
                    <a:cubicBezTo>
                      <a:pt x="2071" y="2690"/>
                      <a:pt x="2400" y="2574"/>
                      <a:pt x="2619" y="2349"/>
                    </a:cubicBezTo>
                    <a:cubicBezTo>
                      <a:pt x="2349" y="1963"/>
                      <a:pt x="1994" y="1944"/>
                      <a:pt x="1994" y="1944"/>
                    </a:cubicBezTo>
                    <a:cubicBezTo>
                      <a:pt x="1994" y="1944"/>
                      <a:pt x="2411" y="1512"/>
                      <a:pt x="2218" y="1095"/>
                    </a:cubicBezTo>
                    <a:cubicBezTo>
                      <a:pt x="2080" y="806"/>
                      <a:pt x="1730" y="765"/>
                      <a:pt x="1541" y="765"/>
                    </a:cubicBezTo>
                    <a:cubicBezTo>
                      <a:pt x="1465" y="765"/>
                      <a:pt x="1416" y="771"/>
                      <a:pt x="1416" y="771"/>
                    </a:cubicBezTo>
                    <a:cubicBezTo>
                      <a:pt x="1416" y="771"/>
                      <a:pt x="1543" y="289"/>
                      <a:pt x="144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59"/>
              <p:cNvSpPr/>
              <p:nvPr/>
            </p:nvSpPr>
            <p:spPr>
              <a:xfrm>
                <a:off x="-1304321" y="3824458"/>
                <a:ext cx="13645" cy="13476"/>
              </a:xfrm>
              <a:custGeom>
                <a:avLst/>
                <a:gdLst/>
                <a:ahLst/>
                <a:cxnLst/>
                <a:rect l="l" t="t" r="r" b="b"/>
                <a:pathLst>
                  <a:path w="484" h="478" extrusionOk="0">
                    <a:moveTo>
                      <a:pt x="241" y="1"/>
                    </a:moveTo>
                    <a:cubicBezTo>
                      <a:pt x="169" y="1"/>
                      <a:pt x="97" y="36"/>
                      <a:pt x="47" y="115"/>
                    </a:cubicBezTo>
                    <a:cubicBezTo>
                      <a:pt x="16" y="150"/>
                      <a:pt x="1" y="196"/>
                      <a:pt x="1" y="246"/>
                    </a:cubicBezTo>
                    <a:cubicBezTo>
                      <a:pt x="10" y="391"/>
                      <a:pt x="125" y="477"/>
                      <a:pt x="243" y="477"/>
                    </a:cubicBezTo>
                    <a:cubicBezTo>
                      <a:pt x="320" y="477"/>
                      <a:pt x="398" y="440"/>
                      <a:pt x="448" y="358"/>
                    </a:cubicBezTo>
                    <a:cubicBezTo>
                      <a:pt x="483" y="323"/>
                      <a:pt x="483" y="292"/>
                      <a:pt x="483" y="246"/>
                    </a:cubicBezTo>
                    <a:cubicBezTo>
                      <a:pt x="474" y="95"/>
                      <a:pt x="358" y="1"/>
                      <a:pt x="24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59"/>
              <p:cNvSpPr/>
              <p:nvPr/>
            </p:nvSpPr>
            <p:spPr>
              <a:xfrm>
                <a:off x="-1285291" y="3834466"/>
                <a:ext cx="13645" cy="13448"/>
              </a:xfrm>
              <a:custGeom>
                <a:avLst/>
                <a:gdLst/>
                <a:ahLst/>
                <a:cxnLst/>
                <a:rect l="l" t="t" r="r" b="b"/>
                <a:pathLst>
                  <a:path w="484" h="477" extrusionOk="0">
                    <a:moveTo>
                      <a:pt x="230" y="0"/>
                    </a:moveTo>
                    <a:cubicBezTo>
                      <a:pt x="155" y="0"/>
                      <a:pt x="80" y="36"/>
                      <a:pt x="32" y="115"/>
                    </a:cubicBezTo>
                    <a:cubicBezTo>
                      <a:pt x="1" y="146"/>
                      <a:pt x="1" y="196"/>
                      <a:pt x="1" y="242"/>
                    </a:cubicBezTo>
                    <a:cubicBezTo>
                      <a:pt x="10" y="389"/>
                      <a:pt x="119" y="476"/>
                      <a:pt x="235" y="476"/>
                    </a:cubicBezTo>
                    <a:cubicBezTo>
                      <a:pt x="312" y="476"/>
                      <a:pt x="392" y="438"/>
                      <a:pt x="448" y="354"/>
                    </a:cubicBezTo>
                    <a:cubicBezTo>
                      <a:pt x="468" y="323"/>
                      <a:pt x="483" y="292"/>
                      <a:pt x="483" y="242"/>
                    </a:cubicBezTo>
                    <a:cubicBezTo>
                      <a:pt x="474" y="94"/>
                      <a:pt x="351" y="0"/>
                      <a:pt x="23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59"/>
              <p:cNvSpPr/>
              <p:nvPr/>
            </p:nvSpPr>
            <p:spPr>
              <a:xfrm>
                <a:off x="-1289407" y="3854652"/>
                <a:ext cx="13617" cy="13279"/>
              </a:xfrm>
              <a:custGeom>
                <a:avLst/>
                <a:gdLst/>
                <a:ahLst/>
                <a:cxnLst/>
                <a:rect l="l" t="t" r="r" b="b"/>
                <a:pathLst>
                  <a:path w="483" h="471" extrusionOk="0">
                    <a:moveTo>
                      <a:pt x="246" y="1"/>
                    </a:moveTo>
                    <a:cubicBezTo>
                      <a:pt x="170" y="1"/>
                      <a:pt x="91" y="38"/>
                      <a:pt x="35" y="120"/>
                    </a:cubicBezTo>
                    <a:cubicBezTo>
                      <a:pt x="16" y="155"/>
                      <a:pt x="0" y="186"/>
                      <a:pt x="0" y="236"/>
                    </a:cubicBezTo>
                    <a:cubicBezTo>
                      <a:pt x="10" y="383"/>
                      <a:pt x="124" y="471"/>
                      <a:pt x="244" y="471"/>
                    </a:cubicBezTo>
                    <a:cubicBezTo>
                      <a:pt x="318" y="471"/>
                      <a:pt x="395" y="437"/>
                      <a:pt x="452" y="363"/>
                    </a:cubicBezTo>
                    <a:cubicBezTo>
                      <a:pt x="467" y="332"/>
                      <a:pt x="483" y="282"/>
                      <a:pt x="483" y="236"/>
                    </a:cubicBezTo>
                    <a:cubicBezTo>
                      <a:pt x="473" y="89"/>
                      <a:pt x="363" y="1"/>
                      <a:pt x="24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59"/>
              <p:cNvSpPr/>
              <p:nvPr/>
            </p:nvSpPr>
            <p:spPr>
              <a:xfrm>
                <a:off x="-1413060" y="3623303"/>
                <a:ext cx="90611" cy="80377"/>
              </a:xfrm>
              <a:custGeom>
                <a:avLst/>
                <a:gdLst/>
                <a:ahLst/>
                <a:cxnLst/>
                <a:rect l="l" t="t" r="r" b="b"/>
                <a:pathLst>
                  <a:path w="3214" h="2851" extrusionOk="0">
                    <a:moveTo>
                      <a:pt x="1409" y="0"/>
                    </a:moveTo>
                    <a:cubicBezTo>
                      <a:pt x="1025" y="0"/>
                      <a:pt x="666" y="124"/>
                      <a:pt x="448" y="342"/>
                    </a:cubicBezTo>
                    <a:cubicBezTo>
                      <a:pt x="1" y="789"/>
                      <a:pt x="144" y="1657"/>
                      <a:pt x="772" y="2286"/>
                    </a:cubicBezTo>
                    <a:cubicBezTo>
                      <a:pt x="1147" y="2651"/>
                      <a:pt x="1609" y="2850"/>
                      <a:pt x="2017" y="2850"/>
                    </a:cubicBezTo>
                    <a:cubicBezTo>
                      <a:pt x="2288" y="2850"/>
                      <a:pt x="2536" y="2762"/>
                      <a:pt x="2716" y="2575"/>
                    </a:cubicBezTo>
                    <a:cubicBezTo>
                      <a:pt x="3148" y="2124"/>
                      <a:pt x="3214" y="1079"/>
                      <a:pt x="2589" y="469"/>
                    </a:cubicBezTo>
                    <a:cubicBezTo>
                      <a:pt x="2263" y="144"/>
                      <a:pt x="1822" y="0"/>
                      <a:pt x="1409"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59"/>
              <p:cNvSpPr/>
              <p:nvPr/>
            </p:nvSpPr>
            <p:spPr>
              <a:xfrm>
                <a:off x="-1447963" y="3617044"/>
                <a:ext cx="126923" cy="111304"/>
              </a:xfrm>
              <a:custGeom>
                <a:avLst/>
                <a:gdLst/>
                <a:ahLst/>
                <a:cxnLst/>
                <a:rect l="l" t="t" r="r" b="b"/>
                <a:pathLst>
                  <a:path w="4502" h="3948" extrusionOk="0">
                    <a:moveTo>
                      <a:pt x="1625" y="1"/>
                    </a:moveTo>
                    <a:cubicBezTo>
                      <a:pt x="707" y="352"/>
                      <a:pt x="1" y="2184"/>
                      <a:pt x="1189" y="3376"/>
                    </a:cubicBezTo>
                    <a:cubicBezTo>
                      <a:pt x="1594" y="3773"/>
                      <a:pt x="2114" y="3947"/>
                      <a:pt x="2628" y="3947"/>
                    </a:cubicBezTo>
                    <a:cubicBezTo>
                      <a:pt x="3421" y="3947"/>
                      <a:pt x="4198" y="3531"/>
                      <a:pt x="4502" y="2878"/>
                    </a:cubicBezTo>
                    <a:cubicBezTo>
                      <a:pt x="4165" y="2618"/>
                      <a:pt x="3834" y="2565"/>
                      <a:pt x="3622" y="2565"/>
                    </a:cubicBezTo>
                    <a:cubicBezTo>
                      <a:pt x="3480" y="2565"/>
                      <a:pt x="3391" y="2589"/>
                      <a:pt x="3391" y="2589"/>
                    </a:cubicBezTo>
                    <a:cubicBezTo>
                      <a:pt x="3391" y="2589"/>
                      <a:pt x="3777" y="1736"/>
                      <a:pt x="3310" y="1239"/>
                    </a:cubicBezTo>
                    <a:cubicBezTo>
                      <a:pt x="3127" y="1042"/>
                      <a:pt x="2889" y="981"/>
                      <a:pt x="2666" y="981"/>
                    </a:cubicBezTo>
                    <a:cubicBezTo>
                      <a:pt x="2303" y="981"/>
                      <a:pt x="1976" y="1143"/>
                      <a:pt x="1976" y="1143"/>
                    </a:cubicBezTo>
                    <a:cubicBezTo>
                      <a:pt x="1976" y="1143"/>
                      <a:pt x="1914" y="371"/>
                      <a:pt x="1625"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59"/>
              <p:cNvSpPr/>
              <p:nvPr/>
            </p:nvSpPr>
            <p:spPr>
              <a:xfrm>
                <a:off x="-1452953" y="3810503"/>
                <a:ext cx="78854" cy="82012"/>
              </a:xfrm>
              <a:custGeom>
                <a:avLst/>
                <a:gdLst/>
                <a:ahLst/>
                <a:cxnLst/>
                <a:rect l="l" t="t" r="r" b="b"/>
                <a:pathLst>
                  <a:path w="2797" h="2909" extrusionOk="0">
                    <a:moveTo>
                      <a:pt x="741" y="1"/>
                    </a:moveTo>
                    <a:lnTo>
                      <a:pt x="741" y="1"/>
                    </a:lnTo>
                    <a:cubicBezTo>
                      <a:pt x="741" y="1"/>
                      <a:pt x="0" y="2072"/>
                      <a:pt x="2284" y="2909"/>
                    </a:cubicBezTo>
                    <a:cubicBezTo>
                      <a:pt x="2797" y="610"/>
                      <a:pt x="741" y="1"/>
                      <a:pt x="741"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59"/>
              <p:cNvSpPr/>
              <p:nvPr/>
            </p:nvSpPr>
            <p:spPr>
              <a:xfrm>
                <a:off x="-1471560" y="3902073"/>
                <a:ext cx="45390" cy="47110"/>
              </a:xfrm>
              <a:custGeom>
                <a:avLst/>
                <a:gdLst/>
                <a:ahLst/>
                <a:cxnLst/>
                <a:rect l="l" t="t" r="r" b="b"/>
                <a:pathLst>
                  <a:path w="1610" h="1671" extrusionOk="0">
                    <a:moveTo>
                      <a:pt x="1193" y="0"/>
                    </a:moveTo>
                    <a:cubicBezTo>
                      <a:pt x="1193" y="0"/>
                      <a:pt x="1" y="367"/>
                      <a:pt x="402" y="1670"/>
                    </a:cubicBezTo>
                    <a:cubicBezTo>
                      <a:pt x="1609" y="1123"/>
                      <a:pt x="1193" y="0"/>
                      <a:pt x="119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59"/>
              <p:cNvSpPr/>
              <p:nvPr/>
            </p:nvSpPr>
            <p:spPr>
              <a:xfrm>
                <a:off x="-1529496" y="3780590"/>
                <a:ext cx="49393" cy="52128"/>
              </a:xfrm>
              <a:custGeom>
                <a:avLst/>
                <a:gdLst/>
                <a:ahLst/>
                <a:cxnLst/>
                <a:rect l="l" t="t" r="r" b="b"/>
                <a:pathLst>
                  <a:path w="1752" h="1849" extrusionOk="0">
                    <a:moveTo>
                      <a:pt x="949" y="1"/>
                    </a:moveTo>
                    <a:lnTo>
                      <a:pt x="949" y="1"/>
                    </a:lnTo>
                    <a:cubicBezTo>
                      <a:pt x="949" y="1"/>
                      <a:pt x="0" y="788"/>
                      <a:pt x="852" y="1848"/>
                    </a:cubicBezTo>
                    <a:cubicBezTo>
                      <a:pt x="1751" y="884"/>
                      <a:pt x="949" y="1"/>
                      <a:pt x="94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59"/>
              <p:cNvSpPr/>
              <p:nvPr/>
            </p:nvSpPr>
            <p:spPr>
              <a:xfrm>
                <a:off x="-1560283" y="3821103"/>
                <a:ext cx="52128" cy="22103"/>
              </a:xfrm>
              <a:custGeom>
                <a:avLst/>
                <a:gdLst/>
                <a:ahLst/>
                <a:cxnLst/>
                <a:rect l="l" t="t" r="r" b="b"/>
                <a:pathLst>
                  <a:path w="1849" h="784" extrusionOk="0">
                    <a:moveTo>
                      <a:pt x="864" y="0"/>
                    </a:moveTo>
                    <a:cubicBezTo>
                      <a:pt x="360" y="0"/>
                      <a:pt x="0" y="315"/>
                      <a:pt x="0" y="315"/>
                    </a:cubicBezTo>
                    <a:cubicBezTo>
                      <a:pt x="0" y="315"/>
                      <a:pt x="383" y="784"/>
                      <a:pt x="974" y="784"/>
                    </a:cubicBezTo>
                    <a:cubicBezTo>
                      <a:pt x="1231" y="784"/>
                      <a:pt x="1527" y="696"/>
                      <a:pt x="1848" y="442"/>
                    </a:cubicBezTo>
                    <a:cubicBezTo>
                      <a:pt x="1499" y="106"/>
                      <a:pt x="1157" y="0"/>
                      <a:pt x="864"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59"/>
              <p:cNvSpPr/>
              <p:nvPr/>
            </p:nvSpPr>
            <p:spPr>
              <a:xfrm>
                <a:off x="-1541788" y="3985805"/>
                <a:ext cx="52213" cy="22357"/>
              </a:xfrm>
              <a:custGeom>
                <a:avLst/>
                <a:gdLst/>
                <a:ahLst/>
                <a:cxnLst/>
                <a:rect l="l" t="t" r="r" b="b"/>
                <a:pathLst>
                  <a:path w="1852" h="793" extrusionOk="0">
                    <a:moveTo>
                      <a:pt x="876" y="1"/>
                    </a:moveTo>
                    <a:cubicBezTo>
                      <a:pt x="368" y="1"/>
                      <a:pt x="0" y="324"/>
                      <a:pt x="0" y="324"/>
                    </a:cubicBezTo>
                    <a:cubicBezTo>
                      <a:pt x="0" y="324"/>
                      <a:pt x="385" y="793"/>
                      <a:pt x="977" y="793"/>
                    </a:cubicBezTo>
                    <a:cubicBezTo>
                      <a:pt x="1234" y="793"/>
                      <a:pt x="1531" y="705"/>
                      <a:pt x="1852" y="451"/>
                    </a:cubicBezTo>
                    <a:cubicBezTo>
                      <a:pt x="1509" y="109"/>
                      <a:pt x="1169" y="1"/>
                      <a:pt x="87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59"/>
              <p:cNvSpPr/>
              <p:nvPr/>
            </p:nvSpPr>
            <p:spPr>
              <a:xfrm>
                <a:off x="-1419911" y="3838103"/>
                <a:ext cx="36368" cy="58979"/>
              </a:xfrm>
              <a:custGeom>
                <a:avLst/>
                <a:gdLst/>
                <a:ahLst/>
                <a:cxnLst/>
                <a:rect l="l" t="t" r="r" b="b"/>
                <a:pathLst>
                  <a:path w="1290" h="2092" extrusionOk="0">
                    <a:moveTo>
                      <a:pt x="124" y="1"/>
                    </a:moveTo>
                    <a:cubicBezTo>
                      <a:pt x="103" y="1"/>
                      <a:pt x="83" y="6"/>
                      <a:pt x="66" y="17"/>
                    </a:cubicBezTo>
                    <a:cubicBezTo>
                      <a:pt x="16" y="51"/>
                      <a:pt x="1" y="113"/>
                      <a:pt x="16" y="163"/>
                    </a:cubicBezTo>
                    <a:lnTo>
                      <a:pt x="1062" y="2026"/>
                    </a:lnTo>
                    <a:cubicBezTo>
                      <a:pt x="1096" y="2076"/>
                      <a:pt x="1127" y="2092"/>
                      <a:pt x="1173" y="2092"/>
                    </a:cubicBezTo>
                    <a:cubicBezTo>
                      <a:pt x="1193" y="2092"/>
                      <a:pt x="1208" y="2092"/>
                      <a:pt x="1224" y="2076"/>
                    </a:cubicBezTo>
                    <a:cubicBezTo>
                      <a:pt x="1270" y="2042"/>
                      <a:pt x="1289" y="1980"/>
                      <a:pt x="1270" y="1930"/>
                    </a:cubicBezTo>
                    <a:lnTo>
                      <a:pt x="228" y="51"/>
                    </a:lnTo>
                    <a:cubicBezTo>
                      <a:pt x="206" y="19"/>
                      <a:pt x="164" y="1"/>
                      <a:pt x="12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59"/>
              <p:cNvSpPr/>
              <p:nvPr/>
            </p:nvSpPr>
            <p:spPr>
              <a:xfrm>
                <a:off x="-1518642" y="3701735"/>
                <a:ext cx="68423" cy="62587"/>
              </a:xfrm>
              <a:custGeom>
                <a:avLst/>
                <a:gdLst/>
                <a:ahLst/>
                <a:cxnLst/>
                <a:rect l="l" t="t" r="r" b="b"/>
                <a:pathLst>
                  <a:path w="2427" h="2220" extrusionOk="0">
                    <a:moveTo>
                      <a:pt x="47" y="1"/>
                    </a:moveTo>
                    <a:cubicBezTo>
                      <a:pt x="17" y="1"/>
                      <a:pt x="1" y="1"/>
                      <a:pt x="1" y="1"/>
                    </a:cubicBezTo>
                    <a:cubicBezTo>
                      <a:pt x="1" y="1"/>
                      <a:pt x="1" y="2204"/>
                      <a:pt x="2427" y="2219"/>
                    </a:cubicBezTo>
                    <a:cubicBezTo>
                      <a:pt x="2163" y="94"/>
                      <a:pt x="361" y="1"/>
                      <a:pt x="47"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59"/>
              <p:cNvSpPr/>
              <p:nvPr/>
            </p:nvSpPr>
            <p:spPr>
              <a:xfrm>
                <a:off x="-1497328" y="3722400"/>
                <a:ext cx="52551" cy="45926"/>
              </a:xfrm>
              <a:custGeom>
                <a:avLst/>
                <a:gdLst/>
                <a:ahLst/>
                <a:cxnLst/>
                <a:rect l="l" t="t" r="r" b="b"/>
                <a:pathLst>
                  <a:path w="1864" h="1629" extrusionOk="0">
                    <a:moveTo>
                      <a:pt x="130" y="0"/>
                    </a:moveTo>
                    <a:cubicBezTo>
                      <a:pt x="98" y="0"/>
                      <a:pt x="66" y="13"/>
                      <a:pt x="47" y="40"/>
                    </a:cubicBezTo>
                    <a:cubicBezTo>
                      <a:pt x="1" y="86"/>
                      <a:pt x="16" y="152"/>
                      <a:pt x="62" y="202"/>
                    </a:cubicBezTo>
                    <a:lnTo>
                      <a:pt x="1671" y="1598"/>
                    </a:lnTo>
                    <a:cubicBezTo>
                      <a:pt x="1686" y="1614"/>
                      <a:pt x="1721" y="1629"/>
                      <a:pt x="1736" y="1629"/>
                    </a:cubicBezTo>
                    <a:cubicBezTo>
                      <a:pt x="1767" y="1629"/>
                      <a:pt x="1798" y="1614"/>
                      <a:pt x="1833" y="1583"/>
                    </a:cubicBezTo>
                    <a:cubicBezTo>
                      <a:pt x="1864" y="1533"/>
                      <a:pt x="1864" y="1471"/>
                      <a:pt x="1817" y="1436"/>
                    </a:cubicBezTo>
                    <a:lnTo>
                      <a:pt x="209" y="24"/>
                    </a:lnTo>
                    <a:cubicBezTo>
                      <a:pt x="186" y="9"/>
                      <a:pt x="158" y="0"/>
                      <a:pt x="13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59"/>
              <p:cNvSpPr/>
              <p:nvPr/>
            </p:nvSpPr>
            <p:spPr>
              <a:xfrm>
                <a:off x="-1352192" y="3603455"/>
                <a:ext cx="16042" cy="12884"/>
              </a:xfrm>
              <a:custGeom>
                <a:avLst/>
                <a:gdLst/>
                <a:ahLst/>
                <a:cxnLst/>
                <a:rect l="l" t="t" r="r" b="b"/>
                <a:pathLst>
                  <a:path w="569" h="457" extrusionOk="0">
                    <a:moveTo>
                      <a:pt x="277" y="0"/>
                    </a:moveTo>
                    <a:cubicBezTo>
                      <a:pt x="118" y="0"/>
                      <a:pt x="0" y="168"/>
                      <a:pt x="91" y="336"/>
                    </a:cubicBezTo>
                    <a:cubicBezTo>
                      <a:pt x="106" y="371"/>
                      <a:pt x="141" y="402"/>
                      <a:pt x="172" y="433"/>
                    </a:cubicBezTo>
                    <a:cubicBezTo>
                      <a:pt x="208" y="449"/>
                      <a:pt x="244" y="457"/>
                      <a:pt x="278" y="457"/>
                    </a:cubicBezTo>
                    <a:cubicBezTo>
                      <a:pt x="442" y="457"/>
                      <a:pt x="569" y="285"/>
                      <a:pt x="476" y="113"/>
                    </a:cubicBezTo>
                    <a:cubicBezTo>
                      <a:pt x="461" y="82"/>
                      <a:pt x="430" y="47"/>
                      <a:pt x="395" y="32"/>
                    </a:cubicBezTo>
                    <a:cubicBezTo>
                      <a:pt x="355" y="10"/>
                      <a:pt x="315" y="0"/>
                      <a:pt x="277"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59"/>
              <p:cNvSpPr/>
              <p:nvPr/>
            </p:nvSpPr>
            <p:spPr>
              <a:xfrm>
                <a:off x="-1330597" y="3623105"/>
                <a:ext cx="15788" cy="12940"/>
              </a:xfrm>
              <a:custGeom>
                <a:avLst/>
                <a:gdLst/>
                <a:ahLst/>
                <a:cxnLst/>
                <a:rect l="l" t="t" r="r" b="b"/>
                <a:pathLst>
                  <a:path w="560" h="459" extrusionOk="0">
                    <a:moveTo>
                      <a:pt x="294" y="1"/>
                    </a:moveTo>
                    <a:cubicBezTo>
                      <a:pt x="129" y="1"/>
                      <a:pt x="1" y="174"/>
                      <a:pt x="81" y="349"/>
                    </a:cubicBezTo>
                    <a:cubicBezTo>
                      <a:pt x="96" y="380"/>
                      <a:pt x="127" y="411"/>
                      <a:pt x="177" y="426"/>
                    </a:cubicBezTo>
                    <a:cubicBezTo>
                      <a:pt x="218" y="449"/>
                      <a:pt x="258" y="459"/>
                      <a:pt x="296" y="459"/>
                    </a:cubicBezTo>
                    <a:cubicBezTo>
                      <a:pt x="450" y="459"/>
                      <a:pt x="559" y="289"/>
                      <a:pt x="482" y="121"/>
                    </a:cubicBezTo>
                    <a:cubicBezTo>
                      <a:pt x="466" y="91"/>
                      <a:pt x="435" y="60"/>
                      <a:pt x="401" y="25"/>
                    </a:cubicBezTo>
                    <a:cubicBezTo>
                      <a:pt x="365" y="8"/>
                      <a:pt x="329" y="1"/>
                      <a:pt x="29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59"/>
              <p:cNvSpPr/>
              <p:nvPr/>
            </p:nvSpPr>
            <p:spPr>
              <a:xfrm>
                <a:off x="-1330568" y="3601764"/>
                <a:ext cx="15816" cy="12828"/>
              </a:xfrm>
              <a:custGeom>
                <a:avLst/>
                <a:gdLst/>
                <a:ahLst/>
                <a:cxnLst/>
                <a:rect l="l" t="t" r="r" b="b"/>
                <a:pathLst>
                  <a:path w="561" h="455" extrusionOk="0">
                    <a:moveTo>
                      <a:pt x="288" y="0"/>
                    </a:moveTo>
                    <a:cubicBezTo>
                      <a:pt x="126" y="0"/>
                      <a:pt x="1" y="161"/>
                      <a:pt x="80" y="335"/>
                    </a:cubicBezTo>
                    <a:cubicBezTo>
                      <a:pt x="95" y="381"/>
                      <a:pt x="126" y="412"/>
                      <a:pt x="176" y="431"/>
                    </a:cubicBezTo>
                    <a:cubicBezTo>
                      <a:pt x="212" y="447"/>
                      <a:pt x="247" y="455"/>
                      <a:pt x="280" y="455"/>
                    </a:cubicBezTo>
                    <a:cubicBezTo>
                      <a:pt x="442" y="455"/>
                      <a:pt x="561" y="280"/>
                      <a:pt x="481" y="107"/>
                    </a:cubicBezTo>
                    <a:cubicBezTo>
                      <a:pt x="465" y="76"/>
                      <a:pt x="434" y="45"/>
                      <a:pt x="400" y="26"/>
                    </a:cubicBezTo>
                    <a:cubicBezTo>
                      <a:pt x="362" y="8"/>
                      <a:pt x="324" y="0"/>
                      <a:pt x="288"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3" name="Google Shape;4383;p59"/>
            <p:cNvSpPr/>
            <p:nvPr/>
          </p:nvSpPr>
          <p:spPr>
            <a:xfrm>
              <a:off x="-871619" y="4692803"/>
              <a:ext cx="10008" cy="161402"/>
            </a:xfrm>
            <a:custGeom>
              <a:avLst/>
              <a:gdLst/>
              <a:ahLst/>
              <a:cxnLst/>
              <a:rect l="l" t="t" r="r" b="b"/>
              <a:pathLst>
                <a:path w="355" h="5725" extrusionOk="0">
                  <a:moveTo>
                    <a:pt x="178" y="1"/>
                  </a:moveTo>
                  <a:cubicBezTo>
                    <a:pt x="81" y="1"/>
                    <a:pt x="0" y="82"/>
                    <a:pt x="0" y="178"/>
                  </a:cubicBezTo>
                  <a:lnTo>
                    <a:pt x="0" y="5532"/>
                  </a:lnTo>
                  <a:cubicBezTo>
                    <a:pt x="0" y="5644"/>
                    <a:pt x="81" y="5725"/>
                    <a:pt x="178" y="5725"/>
                  </a:cubicBezTo>
                  <a:cubicBezTo>
                    <a:pt x="274" y="5725"/>
                    <a:pt x="355" y="5644"/>
                    <a:pt x="355" y="5532"/>
                  </a:cubicBezTo>
                  <a:lnTo>
                    <a:pt x="355" y="178"/>
                  </a:lnTo>
                  <a:cubicBezTo>
                    <a:pt x="355" y="82"/>
                    <a:pt x="274" y="1"/>
                    <a:pt x="178"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47BF0591-83F0-2BAA-B1B5-C2E39A847ED6}"/>
              </a:ext>
            </a:extLst>
          </p:cNvPr>
          <p:cNvSpPr txBox="1"/>
          <p:nvPr/>
        </p:nvSpPr>
        <p:spPr>
          <a:xfrm>
            <a:off x="1041205" y="-17079"/>
            <a:ext cx="7109041" cy="1305165"/>
          </a:xfrm>
          <a:prstGeom prst="rect">
            <a:avLst/>
          </a:prstGeom>
          <a:noFill/>
        </p:spPr>
        <p:txBody>
          <a:bodyPr wrap="square" rtlCol="0">
            <a:spAutoFit/>
          </a:bodyPr>
          <a:lstStyle/>
          <a:p>
            <a:pPr algn="ctr">
              <a:lnSpc>
                <a:spcPct val="150000"/>
              </a:lnSpc>
            </a:pPr>
            <a:r>
              <a:rPr lang="en-US" sz="2800" b="1">
                <a:latin typeface="+mj-lt"/>
                <a:ea typeface="Times New Roman" panose="02020603050405020304" pitchFamily="18" charset="0"/>
              </a:rPr>
              <a:t>IV</a:t>
            </a:r>
            <a:r>
              <a:rPr lang="en-US" sz="2800" b="1">
                <a:effectLst/>
                <a:latin typeface="+mj-lt"/>
                <a:ea typeface="Times New Roman" panose="02020603050405020304" pitchFamily="18" charset="0"/>
              </a:rPr>
              <a:t>. Vận dụng hiểu biết về hô hấp tế bào trong thực tiễn </a:t>
            </a:r>
            <a:endParaRPr lang="en-US" sz="2800">
              <a:effectLst/>
              <a:latin typeface="+mj-lt"/>
              <a:ea typeface="Calibri" panose="020F0502020204030204" pitchFamily="34" charset="0"/>
            </a:endParaRPr>
          </a:p>
        </p:txBody>
      </p:sp>
      <p:sp>
        <p:nvSpPr>
          <p:cNvPr id="6" name="Rectangle: Rounded Corners 5">
            <a:extLst>
              <a:ext uri="{FF2B5EF4-FFF2-40B4-BE49-F238E27FC236}">
                <a16:creationId xmlns:a16="http://schemas.microsoft.com/office/drawing/2014/main" id="{10A33509-058F-EDEB-0FF6-C8A8B5858A4F}"/>
              </a:ext>
            </a:extLst>
          </p:cNvPr>
          <p:cNvSpPr/>
          <p:nvPr/>
        </p:nvSpPr>
        <p:spPr>
          <a:xfrm>
            <a:off x="166774" y="1303940"/>
            <a:ext cx="8857901" cy="788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1000"/>
              </a:spcAft>
            </a:pPr>
            <a:r>
              <a:rPr lang="en-US" sz="2000" b="1">
                <a:solidFill>
                  <a:schemeClr val="bg1">
                    <a:lumMod val="50000"/>
                  </a:schemeClr>
                </a:solidFill>
                <a:effectLst/>
                <a:latin typeface="+mj-lt"/>
                <a:ea typeface="Times New Roman" panose="02020603050405020304" pitchFamily="18" charset="0"/>
              </a:rPr>
              <a:t>1. Mối quan hệ giữa hô hấp tế bào và bảo quản lương thực, thực phẩm </a:t>
            </a:r>
            <a:endParaRPr lang="en-US" sz="2000">
              <a:solidFill>
                <a:schemeClr val="bg1">
                  <a:lumMod val="50000"/>
                </a:schemeClr>
              </a:solidFill>
              <a:effectLst/>
              <a:latin typeface="+mj-lt"/>
              <a:ea typeface="Calibri" panose="020F0502020204030204" pitchFamily="34" charset="0"/>
            </a:endParaRPr>
          </a:p>
        </p:txBody>
      </p:sp>
      <p:sp>
        <p:nvSpPr>
          <p:cNvPr id="8" name="TextBox 7">
            <a:extLst>
              <a:ext uri="{FF2B5EF4-FFF2-40B4-BE49-F238E27FC236}">
                <a16:creationId xmlns:a16="http://schemas.microsoft.com/office/drawing/2014/main" id="{E1F3F332-7C3F-7D2A-C324-EB640C4AB4C7}"/>
              </a:ext>
            </a:extLst>
          </p:cNvPr>
          <p:cNvSpPr txBox="1"/>
          <p:nvPr/>
        </p:nvSpPr>
        <p:spPr>
          <a:xfrm>
            <a:off x="1768099" y="2234974"/>
            <a:ext cx="6257012" cy="2118529"/>
          </a:xfrm>
          <a:prstGeom prst="rect">
            <a:avLst/>
          </a:prstGeom>
          <a:noFill/>
        </p:spPr>
        <p:txBody>
          <a:bodyPr wrap="square" rtlCol="0">
            <a:spAutoFit/>
          </a:bodyPr>
          <a:lstStyle/>
          <a:p>
            <a:pPr algn="ctr">
              <a:lnSpc>
                <a:spcPct val="150000"/>
              </a:lnSpc>
            </a:pPr>
            <a:r>
              <a:rPr lang="en-US" sz="1800" b="1">
                <a:latin typeface="+mj-lt"/>
                <a:ea typeface="Times New Roman" panose="02020603050405020304" pitchFamily="18" charset="0"/>
              </a:rPr>
              <a:t>T</a:t>
            </a:r>
            <a:r>
              <a:rPr lang="en-US" sz="1800" b="1">
                <a:solidFill>
                  <a:srgbClr val="000000"/>
                </a:solidFill>
                <a:effectLst/>
                <a:latin typeface="+mj-lt"/>
                <a:ea typeface="Times New Roman" panose="02020603050405020304" pitchFamily="18" charset="0"/>
              </a:rPr>
              <a:t>rò chơi “ Người nông dân tài ba”</a:t>
            </a:r>
          </a:p>
          <a:p>
            <a:pPr algn="just">
              <a:lnSpc>
                <a:spcPct val="150000"/>
              </a:lnSpc>
            </a:pPr>
            <a:r>
              <a:rPr lang="en-US" sz="1800" b="1">
                <a:latin typeface="+mj-lt"/>
                <a:ea typeface="Times New Roman" panose="02020603050405020304" pitchFamily="18" charset="0"/>
              </a:rPr>
              <a:t>Cách chơi: </a:t>
            </a:r>
            <a:r>
              <a:rPr lang="en-US" sz="1800" b="1">
                <a:solidFill>
                  <a:srgbClr val="000000"/>
                </a:solidFill>
                <a:effectLst/>
                <a:latin typeface="+mj-lt"/>
                <a:ea typeface="Times New Roman" panose="02020603050405020304" pitchFamily="18" charset="0"/>
              </a:rPr>
              <a:t> </a:t>
            </a:r>
          </a:p>
          <a:p>
            <a:pPr marL="285750" indent="-285750" algn="just">
              <a:lnSpc>
                <a:spcPct val="150000"/>
              </a:lnSpc>
              <a:buFont typeface="Arial" panose="020B0604020202020204" pitchFamily="34" charset="0"/>
              <a:buChar char="•"/>
            </a:pPr>
            <a:r>
              <a:rPr lang="en-US" sz="1800">
                <a:solidFill>
                  <a:srgbClr val="000000"/>
                </a:solidFill>
                <a:effectLst/>
                <a:latin typeface="+mj-lt"/>
                <a:ea typeface="Times New Roman" panose="02020603050405020304" pitchFamily="18" charset="0"/>
              </a:rPr>
              <a:t>GV chiếu hình ảnh các loại lương thực, thực phẩm </a:t>
            </a:r>
          </a:p>
          <a:p>
            <a:pPr marL="285750" indent="-285750" algn="just">
              <a:lnSpc>
                <a:spcPct val="150000"/>
              </a:lnSpc>
              <a:buFont typeface="Arial" panose="020B0604020202020204" pitchFamily="34" charset="0"/>
              <a:buChar char="•"/>
            </a:pPr>
            <a:r>
              <a:rPr lang="en-US" sz="1800">
                <a:solidFill>
                  <a:srgbClr val="000000"/>
                </a:solidFill>
                <a:effectLst/>
                <a:latin typeface="+mj-lt"/>
                <a:ea typeface="Times New Roman" panose="02020603050405020304" pitchFamily="18" charset="0"/>
              </a:rPr>
              <a:t>HS đề xuất biện pháp bảo quản các loại lương thực, thực phẩm đó</a:t>
            </a:r>
            <a:endParaRPr lang="en-US">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up)">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up)">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up)">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93"/>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7C8BA30-7B90-1BC6-7C75-6F5BF027842E}"/>
              </a:ext>
            </a:extLst>
          </p:cNvPr>
          <p:cNvSpPr/>
          <p:nvPr/>
        </p:nvSpPr>
        <p:spPr>
          <a:xfrm>
            <a:off x="3124200" y="312420"/>
            <a:ext cx="2628900" cy="5257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bg1">
                    <a:lumMod val="50000"/>
                  </a:schemeClr>
                </a:solidFill>
              </a:rPr>
              <a:t>Các loại lương thực</a:t>
            </a:r>
          </a:p>
        </p:txBody>
      </p:sp>
      <p:pic>
        <p:nvPicPr>
          <p:cNvPr id="5" name="image15.jpg" descr="Tác hại nguy hiểm khi ăn quá nhiều ngô và những người không nên ăn ngô">
            <a:extLst>
              <a:ext uri="{FF2B5EF4-FFF2-40B4-BE49-F238E27FC236}">
                <a16:creationId xmlns:a16="http://schemas.microsoft.com/office/drawing/2014/main" id="{B6066F81-E18F-B299-7727-4C2A2256073A}"/>
              </a:ext>
            </a:extLst>
          </p:cNvPr>
          <p:cNvPicPr/>
          <p:nvPr/>
        </p:nvPicPr>
        <p:blipFill>
          <a:blip r:embed="rId3"/>
          <a:srcRect/>
          <a:stretch>
            <a:fillRect/>
          </a:stretch>
        </p:blipFill>
        <p:spPr>
          <a:xfrm>
            <a:off x="963611" y="1307147"/>
            <a:ext cx="2450149" cy="1702753"/>
          </a:xfrm>
          <a:prstGeom prst="rect">
            <a:avLst/>
          </a:prstGeom>
          <a:ln/>
        </p:spPr>
      </p:pic>
      <p:pic>
        <p:nvPicPr>
          <p:cNvPr id="6" name="image9.jpg" descr="Các loại hạt giàu dinh dưỡng, tốt cho sức khỏe | Vinmec">
            <a:extLst>
              <a:ext uri="{FF2B5EF4-FFF2-40B4-BE49-F238E27FC236}">
                <a16:creationId xmlns:a16="http://schemas.microsoft.com/office/drawing/2014/main" id="{DDFD912A-5A4B-FC8F-42E8-D159F87C8009}"/>
              </a:ext>
            </a:extLst>
          </p:cNvPr>
          <p:cNvPicPr/>
          <p:nvPr/>
        </p:nvPicPr>
        <p:blipFill>
          <a:blip r:embed="rId4"/>
          <a:srcRect/>
          <a:stretch>
            <a:fillRect/>
          </a:stretch>
        </p:blipFill>
        <p:spPr>
          <a:xfrm>
            <a:off x="5753100" y="1307147"/>
            <a:ext cx="2427291" cy="1702753"/>
          </a:xfrm>
          <a:prstGeom prst="rect">
            <a:avLst/>
          </a:prstGeom>
          <a:ln/>
        </p:spPr>
      </p:pic>
      <p:sp>
        <p:nvSpPr>
          <p:cNvPr id="7" name="TextBox 6">
            <a:extLst>
              <a:ext uri="{FF2B5EF4-FFF2-40B4-BE49-F238E27FC236}">
                <a16:creationId xmlns:a16="http://schemas.microsoft.com/office/drawing/2014/main" id="{1734E9E8-0313-D0FD-258B-5337CAB0A99A}"/>
              </a:ext>
            </a:extLst>
          </p:cNvPr>
          <p:cNvSpPr txBox="1"/>
          <p:nvPr/>
        </p:nvSpPr>
        <p:spPr>
          <a:xfrm>
            <a:off x="114300" y="3200400"/>
            <a:ext cx="9227820" cy="948978"/>
          </a:xfrm>
          <a:prstGeom prst="rect">
            <a:avLst/>
          </a:prstGeom>
          <a:noFill/>
        </p:spPr>
        <p:txBody>
          <a:bodyPr wrap="square" rtlCol="0">
            <a:spAutoFit/>
          </a:bodyPr>
          <a:lstStyle/>
          <a:p>
            <a:pPr marL="285750" marR="0" indent="-285750" algn="just">
              <a:lnSpc>
                <a:spcPct val="150000"/>
              </a:lnSpc>
              <a:spcBef>
                <a:spcPts val="300"/>
              </a:spcBef>
              <a:spcAft>
                <a:spcPts val="300"/>
              </a:spcAft>
              <a:buFont typeface="Arial" panose="020B0604020202020204" pitchFamily="34" charset="0"/>
              <a:buChar char="•"/>
            </a:pPr>
            <a:r>
              <a:rPr lang="en-US" sz="1800">
                <a:effectLst/>
                <a:latin typeface="+mj-lt"/>
                <a:ea typeface="Times New Roman" panose="02020603050405020304" pitchFamily="18" charset="0"/>
              </a:rPr>
              <a:t>Bảo quản trong kho: đóng bao</a:t>
            </a:r>
          </a:p>
          <a:p>
            <a:pPr marL="285750" marR="0" indent="-285750" algn="just">
              <a:lnSpc>
                <a:spcPct val="150000"/>
              </a:lnSpc>
              <a:spcBef>
                <a:spcPts val="300"/>
              </a:spcBef>
              <a:spcAft>
                <a:spcPts val="300"/>
              </a:spcAft>
              <a:buFont typeface="Arial" panose="020B0604020202020204" pitchFamily="34" charset="0"/>
              <a:buChar char="•"/>
            </a:pPr>
            <a:r>
              <a:rPr lang="en-US" sz="1800">
                <a:effectLst/>
                <a:latin typeface="+mj-lt"/>
                <a:ea typeface="Times New Roman" panose="02020603050405020304" pitchFamily="18" charset="0"/>
              </a:rPr>
              <a:t>Bảo quản trong gia đình: Cất vào chum, vại, thùng, bao tải; kê cao để nơi khô ráo,... </a:t>
            </a:r>
            <a:endParaRPr lang="en-US" sz="18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heel(1)">
                                      <p:cBhvr>
                                        <p:cTn id="24" dur="75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wheel(1)">
                                      <p:cBhvr>
                                        <p:cTn id="29" dur="75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62"/>
        <p:cNvGrpSpPr/>
        <p:nvPr/>
      </p:nvGrpSpPr>
      <p:grpSpPr>
        <a:xfrm>
          <a:off x="0" y="0"/>
          <a:ext cx="0" cy="0"/>
          <a:chOff x="0" y="0"/>
          <a:chExt cx="0" cy="0"/>
        </a:xfrm>
      </p:grpSpPr>
      <p:sp>
        <p:nvSpPr>
          <p:cNvPr id="4667" name="Google Shape;4667;p64"/>
          <p:cNvSpPr/>
          <p:nvPr/>
        </p:nvSpPr>
        <p:spPr>
          <a:xfrm>
            <a:off x="342574" y="2339724"/>
            <a:ext cx="1896" cy="5688"/>
          </a:xfrm>
          <a:custGeom>
            <a:avLst/>
            <a:gdLst/>
            <a:ahLst/>
            <a:cxnLst/>
            <a:rect l="l" t="t" r="r" b="b"/>
            <a:pathLst>
              <a:path w="17" h="51" extrusionOk="0">
                <a:moveTo>
                  <a:pt x="16" y="1"/>
                </a:moveTo>
                <a:lnTo>
                  <a:pt x="1" y="51"/>
                </a:lnTo>
                <a:cubicBezTo>
                  <a:pt x="16" y="36"/>
                  <a:pt x="16" y="20"/>
                  <a:pt x="16" y="1"/>
                </a:cubicBez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68" name="Google Shape;4668;p64"/>
          <p:cNvGrpSpPr/>
          <p:nvPr/>
        </p:nvGrpSpPr>
        <p:grpSpPr>
          <a:xfrm>
            <a:off x="503049" y="-282301"/>
            <a:ext cx="777252" cy="2168264"/>
            <a:chOff x="104419" y="-3"/>
            <a:chExt cx="996349" cy="2779469"/>
          </a:xfrm>
        </p:grpSpPr>
        <p:grpSp>
          <p:nvGrpSpPr>
            <p:cNvPr id="4669" name="Google Shape;4669;p64"/>
            <p:cNvGrpSpPr/>
            <p:nvPr/>
          </p:nvGrpSpPr>
          <p:grpSpPr>
            <a:xfrm>
              <a:off x="104419" y="-3"/>
              <a:ext cx="996349" cy="2779469"/>
              <a:chOff x="4221490" y="3070967"/>
              <a:chExt cx="251845" cy="702560"/>
            </a:xfrm>
          </p:grpSpPr>
          <p:sp>
            <p:nvSpPr>
              <p:cNvPr id="4670" name="Google Shape;4670;p64"/>
              <p:cNvSpPr/>
              <p:nvPr/>
            </p:nvSpPr>
            <p:spPr>
              <a:xfrm>
                <a:off x="4221490" y="3466089"/>
                <a:ext cx="232391" cy="307439"/>
              </a:xfrm>
              <a:custGeom>
                <a:avLst/>
                <a:gdLst/>
                <a:ahLst/>
                <a:cxnLst/>
                <a:rect l="l" t="t" r="r" b="b"/>
                <a:pathLst>
                  <a:path w="8243" h="10905" extrusionOk="0">
                    <a:moveTo>
                      <a:pt x="2603" y="0"/>
                    </a:moveTo>
                    <a:cubicBezTo>
                      <a:pt x="2386" y="0"/>
                      <a:pt x="2190" y="148"/>
                      <a:pt x="2137" y="368"/>
                    </a:cubicBezTo>
                    <a:lnTo>
                      <a:pt x="1959" y="1140"/>
                    </a:lnTo>
                    <a:cubicBezTo>
                      <a:pt x="1929" y="1221"/>
                      <a:pt x="1975" y="1286"/>
                      <a:pt x="2056" y="1317"/>
                    </a:cubicBezTo>
                    <a:lnTo>
                      <a:pt x="2071" y="1317"/>
                    </a:lnTo>
                    <a:cubicBezTo>
                      <a:pt x="2249" y="1363"/>
                      <a:pt x="2376" y="1556"/>
                      <a:pt x="2330" y="1734"/>
                    </a:cubicBezTo>
                    <a:cubicBezTo>
                      <a:pt x="2295" y="1830"/>
                      <a:pt x="2249" y="1911"/>
                      <a:pt x="2168" y="1961"/>
                    </a:cubicBezTo>
                    <a:cubicBezTo>
                      <a:pt x="2115" y="1991"/>
                      <a:pt x="2057" y="2008"/>
                      <a:pt x="1996" y="2008"/>
                    </a:cubicBezTo>
                    <a:cubicBezTo>
                      <a:pt x="1962" y="2008"/>
                      <a:pt x="1928" y="2003"/>
                      <a:pt x="1894" y="1992"/>
                    </a:cubicBezTo>
                    <a:cubicBezTo>
                      <a:pt x="1884" y="1990"/>
                      <a:pt x="1873" y="1989"/>
                      <a:pt x="1863" y="1989"/>
                    </a:cubicBezTo>
                    <a:cubicBezTo>
                      <a:pt x="1794" y="1989"/>
                      <a:pt x="1733" y="2033"/>
                      <a:pt x="1717" y="2104"/>
                    </a:cubicBezTo>
                    <a:lnTo>
                      <a:pt x="1686" y="2231"/>
                    </a:lnTo>
                    <a:cubicBezTo>
                      <a:pt x="1670" y="2312"/>
                      <a:pt x="1717" y="2378"/>
                      <a:pt x="1782" y="2393"/>
                    </a:cubicBezTo>
                    <a:lnTo>
                      <a:pt x="1798" y="2409"/>
                    </a:lnTo>
                    <a:cubicBezTo>
                      <a:pt x="1990" y="2443"/>
                      <a:pt x="2102" y="2636"/>
                      <a:pt x="2056" y="2829"/>
                    </a:cubicBezTo>
                    <a:cubicBezTo>
                      <a:pt x="2040" y="2926"/>
                      <a:pt x="1975" y="3003"/>
                      <a:pt x="1894" y="3053"/>
                    </a:cubicBezTo>
                    <a:cubicBezTo>
                      <a:pt x="1841" y="3083"/>
                      <a:pt x="1783" y="3101"/>
                      <a:pt x="1721" y="3101"/>
                    </a:cubicBezTo>
                    <a:cubicBezTo>
                      <a:pt x="1688" y="3101"/>
                      <a:pt x="1654" y="3096"/>
                      <a:pt x="1620" y="3084"/>
                    </a:cubicBezTo>
                    <a:cubicBezTo>
                      <a:pt x="1612" y="3082"/>
                      <a:pt x="1604" y="3081"/>
                      <a:pt x="1596" y="3081"/>
                    </a:cubicBezTo>
                    <a:cubicBezTo>
                      <a:pt x="1539" y="3081"/>
                      <a:pt x="1475" y="3126"/>
                      <a:pt x="1462" y="3180"/>
                    </a:cubicBezTo>
                    <a:lnTo>
                      <a:pt x="1427" y="3327"/>
                    </a:lnTo>
                    <a:cubicBezTo>
                      <a:pt x="1412" y="3408"/>
                      <a:pt x="1462" y="3469"/>
                      <a:pt x="1524" y="3485"/>
                    </a:cubicBezTo>
                    <a:cubicBezTo>
                      <a:pt x="1717" y="3535"/>
                      <a:pt x="1832" y="3728"/>
                      <a:pt x="1782" y="3921"/>
                    </a:cubicBezTo>
                    <a:cubicBezTo>
                      <a:pt x="1767" y="4017"/>
                      <a:pt x="1701" y="4098"/>
                      <a:pt x="1620" y="4129"/>
                    </a:cubicBezTo>
                    <a:cubicBezTo>
                      <a:pt x="1574" y="4167"/>
                      <a:pt x="1507" y="4185"/>
                      <a:pt x="1436" y="4185"/>
                    </a:cubicBezTo>
                    <a:cubicBezTo>
                      <a:pt x="1413" y="4185"/>
                      <a:pt x="1389" y="4183"/>
                      <a:pt x="1366" y="4179"/>
                    </a:cubicBezTo>
                    <a:cubicBezTo>
                      <a:pt x="1354" y="4176"/>
                      <a:pt x="1342" y="4175"/>
                      <a:pt x="1331" y="4175"/>
                    </a:cubicBezTo>
                    <a:cubicBezTo>
                      <a:pt x="1266" y="4175"/>
                      <a:pt x="1217" y="4220"/>
                      <a:pt x="1204" y="4276"/>
                    </a:cubicBezTo>
                    <a:lnTo>
                      <a:pt x="787" y="6011"/>
                    </a:lnTo>
                    <a:lnTo>
                      <a:pt x="46" y="9062"/>
                    </a:lnTo>
                    <a:cubicBezTo>
                      <a:pt x="0" y="9321"/>
                      <a:pt x="143" y="9560"/>
                      <a:pt x="401" y="9625"/>
                    </a:cubicBezTo>
                    <a:lnTo>
                      <a:pt x="5527" y="10894"/>
                    </a:lnTo>
                    <a:cubicBezTo>
                      <a:pt x="5561" y="10901"/>
                      <a:pt x="5595" y="10904"/>
                      <a:pt x="5628" y="10904"/>
                    </a:cubicBezTo>
                    <a:cubicBezTo>
                      <a:pt x="5846" y="10904"/>
                      <a:pt x="6033" y="10764"/>
                      <a:pt x="6090" y="10543"/>
                    </a:cubicBezTo>
                    <a:lnTo>
                      <a:pt x="6827" y="7488"/>
                    </a:lnTo>
                    <a:lnTo>
                      <a:pt x="7247" y="5737"/>
                    </a:lnTo>
                    <a:cubicBezTo>
                      <a:pt x="7263" y="5672"/>
                      <a:pt x="7213" y="5606"/>
                      <a:pt x="7167" y="5606"/>
                    </a:cubicBezTo>
                    <a:lnTo>
                      <a:pt x="7151" y="5591"/>
                    </a:lnTo>
                    <a:cubicBezTo>
                      <a:pt x="6958" y="5545"/>
                      <a:pt x="6846" y="5367"/>
                      <a:pt x="6893" y="5174"/>
                    </a:cubicBezTo>
                    <a:cubicBezTo>
                      <a:pt x="6908" y="5078"/>
                      <a:pt x="6974" y="4997"/>
                      <a:pt x="7055" y="4951"/>
                    </a:cubicBezTo>
                    <a:cubicBezTo>
                      <a:pt x="7107" y="4918"/>
                      <a:pt x="7167" y="4900"/>
                      <a:pt x="7223" y="4900"/>
                    </a:cubicBezTo>
                    <a:cubicBezTo>
                      <a:pt x="7253" y="4900"/>
                      <a:pt x="7282" y="4905"/>
                      <a:pt x="7309" y="4916"/>
                    </a:cubicBezTo>
                    <a:lnTo>
                      <a:pt x="7328" y="4916"/>
                    </a:lnTo>
                    <a:cubicBezTo>
                      <a:pt x="7337" y="4918"/>
                      <a:pt x="7345" y="4919"/>
                      <a:pt x="7353" y="4919"/>
                    </a:cubicBezTo>
                    <a:cubicBezTo>
                      <a:pt x="7403" y="4919"/>
                      <a:pt x="7442" y="4878"/>
                      <a:pt x="7456" y="4835"/>
                    </a:cubicBezTo>
                    <a:lnTo>
                      <a:pt x="7502" y="4642"/>
                    </a:lnTo>
                    <a:cubicBezTo>
                      <a:pt x="7521" y="4580"/>
                      <a:pt x="7487" y="4530"/>
                      <a:pt x="7425" y="4515"/>
                    </a:cubicBezTo>
                    <a:cubicBezTo>
                      <a:pt x="7232" y="4468"/>
                      <a:pt x="7116" y="4276"/>
                      <a:pt x="7151" y="4083"/>
                    </a:cubicBezTo>
                    <a:cubicBezTo>
                      <a:pt x="7182" y="3986"/>
                      <a:pt x="7247" y="3905"/>
                      <a:pt x="7309" y="3855"/>
                    </a:cubicBezTo>
                    <a:cubicBezTo>
                      <a:pt x="7366" y="3833"/>
                      <a:pt x="7431" y="3812"/>
                      <a:pt x="7499" y="3812"/>
                    </a:cubicBezTo>
                    <a:cubicBezTo>
                      <a:pt x="7527" y="3812"/>
                      <a:pt x="7555" y="3815"/>
                      <a:pt x="7583" y="3824"/>
                    </a:cubicBezTo>
                    <a:cubicBezTo>
                      <a:pt x="7594" y="3827"/>
                      <a:pt x="7605" y="3828"/>
                      <a:pt x="7616" y="3828"/>
                    </a:cubicBezTo>
                    <a:cubicBezTo>
                      <a:pt x="7670" y="3828"/>
                      <a:pt x="7717" y="3798"/>
                      <a:pt x="7730" y="3743"/>
                    </a:cubicBezTo>
                    <a:lnTo>
                      <a:pt x="7776" y="3550"/>
                    </a:lnTo>
                    <a:cubicBezTo>
                      <a:pt x="7776" y="3485"/>
                      <a:pt x="7745" y="3439"/>
                      <a:pt x="7679" y="3423"/>
                    </a:cubicBezTo>
                    <a:cubicBezTo>
                      <a:pt x="7487" y="3373"/>
                      <a:pt x="7375" y="3180"/>
                      <a:pt x="7425" y="2987"/>
                    </a:cubicBezTo>
                    <a:cubicBezTo>
                      <a:pt x="7456" y="2891"/>
                      <a:pt x="7502" y="2829"/>
                      <a:pt x="7583" y="2779"/>
                    </a:cubicBezTo>
                    <a:cubicBezTo>
                      <a:pt x="7643" y="2745"/>
                      <a:pt x="7711" y="2725"/>
                      <a:pt x="7782" y="2725"/>
                    </a:cubicBezTo>
                    <a:cubicBezTo>
                      <a:pt x="7807" y="2725"/>
                      <a:pt x="7832" y="2728"/>
                      <a:pt x="7857" y="2733"/>
                    </a:cubicBezTo>
                    <a:cubicBezTo>
                      <a:pt x="7866" y="2737"/>
                      <a:pt x="7874" y="2739"/>
                      <a:pt x="7881" y="2739"/>
                    </a:cubicBezTo>
                    <a:cubicBezTo>
                      <a:pt x="7900" y="2739"/>
                      <a:pt x="7916" y="2727"/>
                      <a:pt x="7938" y="2713"/>
                    </a:cubicBezTo>
                    <a:cubicBezTo>
                      <a:pt x="7953" y="2698"/>
                      <a:pt x="7984" y="2683"/>
                      <a:pt x="7984" y="2652"/>
                    </a:cubicBezTo>
                    <a:lnTo>
                      <a:pt x="8177" y="1830"/>
                    </a:lnTo>
                    <a:cubicBezTo>
                      <a:pt x="8243" y="1591"/>
                      <a:pt x="8081" y="1333"/>
                      <a:pt x="7841" y="1267"/>
                    </a:cubicBezTo>
                    <a:lnTo>
                      <a:pt x="2715" y="14"/>
                    </a:lnTo>
                    <a:cubicBezTo>
                      <a:pt x="2678" y="4"/>
                      <a:pt x="2640" y="0"/>
                      <a:pt x="2603"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64"/>
              <p:cNvSpPr/>
              <p:nvPr/>
            </p:nvSpPr>
            <p:spPr>
              <a:xfrm>
                <a:off x="4398625" y="3294761"/>
                <a:ext cx="74710" cy="49929"/>
              </a:xfrm>
              <a:custGeom>
                <a:avLst/>
                <a:gdLst/>
                <a:ahLst/>
                <a:cxnLst/>
                <a:rect l="l" t="t" r="r" b="b"/>
                <a:pathLst>
                  <a:path w="2650" h="1771" extrusionOk="0">
                    <a:moveTo>
                      <a:pt x="899" y="0"/>
                    </a:moveTo>
                    <a:cubicBezTo>
                      <a:pt x="255" y="81"/>
                      <a:pt x="62" y="629"/>
                      <a:pt x="0" y="644"/>
                    </a:cubicBezTo>
                    <a:lnTo>
                      <a:pt x="2137" y="1771"/>
                    </a:lnTo>
                    <a:cubicBezTo>
                      <a:pt x="2650" y="1238"/>
                      <a:pt x="2203" y="517"/>
                      <a:pt x="2203" y="517"/>
                    </a:cubicBezTo>
                    <a:lnTo>
                      <a:pt x="2203" y="517"/>
                    </a:lnTo>
                    <a:lnTo>
                      <a:pt x="1396" y="710"/>
                    </a:lnTo>
                    <a:cubicBezTo>
                      <a:pt x="1396" y="710"/>
                      <a:pt x="1366" y="691"/>
                      <a:pt x="899" y="0"/>
                    </a:cubicBez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64"/>
              <p:cNvSpPr/>
              <p:nvPr/>
            </p:nvSpPr>
            <p:spPr>
              <a:xfrm>
                <a:off x="4354673" y="3341787"/>
                <a:ext cx="69297" cy="218097"/>
              </a:xfrm>
              <a:custGeom>
                <a:avLst/>
                <a:gdLst/>
                <a:ahLst/>
                <a:cxnLst/>
                <a:rect l="l" t="t" r="r" b="b"/>
                <a:pathLst>
                  <a:path w="2458" h="7736" extrusionOk="0">
                    <a:moveTo>
                      <a:pt x="2341" y="1"/>
                    </a:moveTo>
                    <a:cubicBezTo>
                      <a:pt x="2292" y="1"/>
                      <a:pt x="2247" y="31"/>
                      <a:pt x="2234" y="68"/>
                    </a:cubicBezTo>
                    <a:cubicBezTo>
                      <a:pt x="884" y="3346"/>
                      <a:pt x="16" y="7558"/>
                      <a:pt x="1" y="7589"/>
                    </a:cubicBezTo>
                    <a:cubicBezTo>
                      <a:pt x="1" y="7655"/>
                      <a:pt x="32" y="7720"/>
                      <a:pt x="97" y="7736"/>
                    </a:cubicBezTo>
                    <a:lnTo>
                      <a:pt x="113" y="7736"/>
                    </a:lnTo>
                    <a:cubicBezTo>
                      <a:pt x="175" y="7736"/>
                      <a:pt x="209" y="7686"/>
                      <a:pt x="225" y="7639"/>
                    </a:cubicBezTo>
                    <a:cubicBezTo>
                      <a:pt x="240" y="7589"/>
                      <a:pt x="1093" y="3412"/>
                      <a:pt x="2427" y="149"/>
                    </a:cubicBezTo>
                    <a:cubicBezTo>
                      <a:pt x="2458" y="103"/>
                      <a:pt x="2427" y="37"/>
                      <a:pt x="2377" y="6"/>
                    </a:cubicBezTo>
                    <a:cubicBezTo>
                      <a:pt x="2365" y="2"/>
                      <a:pt x="2353" y="1"/>
                      <a:pt x="234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64"/>
              <p:cNvSpPr/>
              <p:nvPr/>
            </p:nvSpPr>
            <p:spPr>
              <a:xfrm>
                <a:off x="4358281" y="3433836"/>
                <a:ext cx="101916" cy="107893"/>
              </a:xfrm>
              <a:custGeom>
                <a:avLst/>
                <a:gdLst/>
                <a:ahLst/>
                <a:cxnLst/>
                <a:rect l="l" t="t" r="r" b="b"/>
                <a:pathLst>
                  <a:path w="3615" h="3827" extrusionOk="0">
                    <a:moveTo>
                      <a:pt x="3614" y="0"/>
                    </a:moveTo>
                    <a:cubicBezTo>
                      <a:pt x="1397" y="1447"/>
                      <a:pt x="0" y="3827"/>
                      <a:pt x="0" y="3827"/>
                    </a:cubicBezTo>
                    <a:cubicBezTo>
                      <a:pt x="0" y="3827"/>
                      <a:pt x="2989" y="2766"/>
                      <a:pt x="3614"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64"/>
              <p:cNvSpPr/>
              <p:nvPr/>
            </p:nvSpPr>
            <p:spPr>
              <a:xfrm>
                <a:off x="4312919" y="3395325"/>
                <a:ext cx="58105" cy="146855"/>
              </a:xfrm>
              <a:custGeom>
                <a:avLst/>
                <a:gdLst/>
                <a:ahLst/>
                <a:cxnLst/>
                <a:rect l="l" t="t" r="r" b="b"/>
                <a:pathLst>
                  <a:path w="2061" h="5209" extrusionOk="0">
                    <a:moveTo>
                      <a:pt x="1077" y="1"/>
                    </a:moveTo>
                    <a:lnTo>
                      <a:pt x="1077" y="1"/>
                    </a:lnTo>
                    <a:cubicBezTo>
                      <a:pt x="1" y="2620"/>
                      <a:pt x="1818" y="5208"/>
                      <a:pt x="1818" y="5208"/>
                    </a:cubicBezTo>
                    <a:cubicBezTo>
                      <a:pt x="1818" y="5208"/>
                      <a:pt x="2061" y="2462"/>
                      <a:pt x="1077"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64"/>
              <p:cNvSpPr/>
              <p:nvPr/>
            </p:nvSpPr>
            <p:spPr>
              <a:xfrm>
                <a:off x="4376438" y="3400766"/>
                <a:ext cx="72004" cy="75725"/>
              </a:xfrm>
              <a:custGeom>
                <a:avLst/>
                <a:gdLst/>
                <a:ahLst/>
                <a:cxnLst/>
                <a:rect l="l" t="t" r="r" b="b"/>
                <a:pathLst>
                  <a:path w="2554" h="2686" extrusionOk="0">
                    <a:moveTo>
                      <a:pt x="2554" y="1"/>
                    </a:moveTo>
                    <a:lnTo>
                      <a:pt x="2554" y="1"/>
                    </a:lnTo>
                    <a:cubicBezTo>
                      <a:pt x="980" y="1015"/>
                      <a:pt x="0" y="2685"/>
                      <a:pt x="0" y="2685"/>
                    </a:cubicBezTo>
                    <a:cubicBezTo>
                      <a:pt x="0" y="2685"/>
                      <a:pt x="2102" y="1945"/>
                      <a:pt x="255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64"/>
              <p:cNvSpPr/>
              <p:nvPr/>
            </p:nvSpPr>
            <p:spPr>
              <a:xfrm>
                <a:off x="4381879" y="3400766"/>
                <a:ext cx="66562" cy="73864"/>
              </a:xfrm>
              <a:custGeom>
                <a:avLst/>
                <a:gdLst/>
                <a:ahLst/>
                <a:cxnLst/>
                <a:rect l="l" t="t" r="r" b="b"/>
                <a:pathLst>
                  <a:path w="2361" h="2620" extrusionOk="0">
                    <a:moveTo>
                      <a:pt x="2361" y="1"/>
                    </a:moveTo>
                    <a:lnTo>
                      <a:pt x="0" y="2620"/>
                    </a:lnTo>
                    <a:cubicBezTo>
                      <a:pt x="0" y="2620"/>
                      <a:pt x="1863" y="1945"/>
                      <a:pt x="2361"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64"/>
              <p:cNvSpPr/>
              <p:nvPr/>
            </p:nvSpPr>
            <p:spPr>
              <a:xfrm>
                <a:off x="4357830" y="3347820"/>
                <a:ext cx="40823" cy="104622"/>
              </a:xfrm>
              <a:custGeom>
                <a:avLst/>
                <a:gdLst/>
                <a:ahLst/>
                <a:cxnLst/>
                <a:rect l="l" t="t" r="r" b="b"/>
                <a:pathLst>
                  <a:path w="1448" h="3711" extrusionOk="0">
                    <a:moveTo>
                      <a:pt x="1011" y="0"/>
                    </a:moveTo>
                    <a:lnTo>
                      <a:pt x="1011" y="0"/>
                    </a:lnTo>
                    <a:cubicBezTo>
                      <a:pt x="1" y="1721"/>
                      <a:pt x="996" y="3711"/>
                      <a:pt x="996" y="3711"/>
                    </a:cubicBezTo>
                    <a:cubicBezTo>
                      <a:pt x="996" y="3711"/>
                      <a:pt x="1447" y="1833"/>
                      <a:pt x="101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64"/>
              <p:cNvSpPr/>
              <p:nvPr/>
            </p:nvSpPr>
            <p:spPr>
              <a:xfrm>
                <a:off x="4357830" y="3347820"/>
                <a:ext cx="28531" cy="96926"/>
              </a:xfrm>
              <a:custGeom>
                <a:avLst/>
                <a:gdLst/>
                <a:ahLst/>
                <a:cxnLst/>
                <a:rect l="l" t="t" r="r" b="b"/>
                <a:pathLst>
                  <a:path w="1012" h="3438" extrusionOk="0">
                    <a:moveTo>
                      <a:pt x="1011" y="0"/>
                    </a:moveTo>
                    <a:cubicBezTo>
                      <a:pt x="1" y="1624"/>
                      <a:pt x="884" y="3437"/>
                      <a:pt x="884" y="3437"/>
                    </a:cubicBezTo>
                    <a:lnTo>
                      <a:pt x="1011" y="0"/>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64"/>
              <p:cNvSpPr/>
              <p:nvPr/>
            </p:nvSpPr>
            <p:spPr>
              <a:xfrm>
                <a:off x="4392197" y="3307223"/>
                <a:ext cx="71694" cy="49280"/>
              </a:xfrm>
              <a:custGeom>
                <a:avLst/>
                <a:gdLst/>
                <a:ahLst/>
                <a:cxnLst/>
                <a:rect l="l" t="t" r="r" b="b"/>
                <a:pathLst>
                  <a:path w="2543" h="1748" extrusionOk="0">
                    <a:moveTo>
                      <a:pt x="950" y="1"/>
                    </a:moveTo>
                    <a:cubicBezTo>
                      <a:pt x="612" y="1"/>
                      <a:pt x="317" y="139"/>
                      <a:pt x="194" y="395"/>
                    </a:cubicBezTo>
                    <a:cubicBezTo>
                      <a:pt x="1" y="796"/>
                      <a:pt x="309" y="1329"/>
                      <a:pt x="853" y="1599"/>
                    </a:cubicBezTo>
                    <a:cubicBezTo>
                      <a:pt x="1070" y="1698"/>
                      <a:pt x="1313" y="1747"/>
                      <a:pt x="1541" y="1747"/>
                    </a:cubicBezTo>
                    <a:cubicBezTo>
                      <a:pt x="1905" y="1747"/>
                      <a:pt x="2231" y="1622"/>
                      <a:pt x="2350" y="1375"/>
                    </a:cubicBezTo>
                    <a:cubicBezTo>
                      <a:pt x="2542" y="974"/>
                      <a:pt x="2107" y="411"/>
                      <a:pt x="1543" y="137"/>
                    </a:cubicBezTo>
                    <a:cubicBezTo>
                      <a:pt x="1347" y="45"/>
                      <a:pt x="1142" y="1"/>
                      <a:pt x="95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64"/>
              <p:cNvSpPr/>
              <p:nvPr/>
            </p:nvSpPr>
            <p:spPr>
              <a:xfrm>
                <a:off x="4383599" y="3298455"/>
                <a:ext cx="88440" cy="68959"/>
              </a:xfrm>
              <a:custGeom>
                <a:avLst/>
                <a:gdLst/>
                <a:ahLst/>
                <a:cxnLst/>
                <a:rect l="l" t="t" r="r" b="b"/>
                <a:pathLst>
                  <a:path w="3137" h="2446" extrusionOk="0">
                    <a:moveTo>
                      <a:pt x="580" y="0"/>
                    </a:moveTo>
                    <a:lnTo>
                      <a:pt x="580" y="0"/>
                    </a:lnTo>
                    <a:cubicBezTo>
                      <a:pt x="51" y="432"/>
                      <a:pt x="1" y="1813"/>
                      <a:pt x="1062" y="2315"/>
                    </a:cubicBezTo>
                    <a:cubicBezTo>
                      <a:pt x="1254" y="2405"/>
                      <a:pt x="1453" y="2446"/>
                      <a:pt x="1649" y="2446"/>
                    </a:cubicBezTo>
                    <a:cubicBezTo>
                      <a:pt x="2387" y="2446"/>
                      <a:pt x="3073" y="1869"/>
                      <a:pt x="3137" y="1219"/>
                    </a:cubicBezTo>
                    <a:cubicBezTo>
                      <a:pt x="3011" y="1178"/>
                      <a:pt x="2896" y="1163"/>
                      <a:pt x="2794" y="1163"/>
                    </a:cubicBezTo>
                    <a:cubicBezTo>
                      <a:pt x="2507" y="1163"/>
                      <a:pt x="2331" y="1285"/>
                      <a:pt x="2331" y="1285"/>
                    </a:cubicBezTo>
                    <a:cubicBezTo>
                      <a:pt x="2331" y="1285"/>
                      <a:pt x="2446" y="529"/>
                      <a:pt x="2010" y="305"/>
                    </a:cubicBezTo>
                    <a:cubicBezTo>
                      <a:pt x="1944" y="269"/>
                      <a:pt x="1875" y="253"/>
                      <a:pt x="1806" y="253"/>
                    </a:cubicBezTo>
                    <a:cubicBezTo>
                      <a:pt x="1442" y="253"/>
                      <a:pt x="1077" y="675"/>
                      <a:pt x="1077" y="675"/>
                    </a:cubicBezTo>
                    <a:cubicBezTo>
                      <a:pt x="1077" y="675"/>
                      <a:pt x="853" y="159"/>
                      <a:pt x="58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64"/>
              <p:cNvSpPr/>
              <p:nvPr/>
            </p:nvSpPr>
            <p:spPr>
              <a:xfrm>
                <a:off x="4249091" y="3532257"/>
                <a:ext cx="165434" cy="223369"/>
              </a:xfrm>
              <a:custGeom>
                <a:avLst/>
                <a:gdLst/>
                <a:ahLst/>
                <a:cxnLst/>
                <a:rect l="l" t="t" r="r" b="b"/>
                <a:pathLst>
                  <a:path w="5868" h="7923" extrusionOk="0">
                    <a:moveTo>
                      <a:pt x="1686" y="0"/>
                    </a:moveTo>
                    <a:lnTo>
                      <a:pt x="1" y="6893"/>
                    </a:lnTo>
                    <a:lnTo>
                      <a:pt x="4178" y="7922"/>
                    </a:lnTo>
                    <a:lnTo>
                      <a:pt x="5867" y="1026"/>
                    </a:lnTo>
                    <a:lnTo>
                      <a:pt x="1686"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64"/>
              <p:cNvSpPr/>
              <p:nvPr/>
            </p:nvSpPr>
            <p:spPr>
              <a:xfrm>
                <a:off x="4255829" y="3596931"/>
                <a:ext cx="143246" cy="131941"/>
              </a:xfrm>
              <a:custGeom>
                <a:avLst/>
                <a:gdLst/>
                <a:ahLst/>
                <a:cxnLst/>
                <a:rect l="l" t="t" r="r" b="b"/>
                <a:pathLst>
                  <a:path w="5081" h="4680" extrusionOk="0">
                    <a:moveTo>
                      <a:pt x="884" y="1"/>
                    </a:moveTo>
                    <a:lnTo>
                      <a:pt x="325" y="2284"/>
                    </a:lnTo>
                    <a:lnTo>
                      <a:pt x="4502" y="3279"/>
                    </a:lnTo>
                    <a:lnTo>
                      <a:pt x="4390" y="3796"/>
                    </a:lnTo>
                    <a:lnTo>
                      <a:pt x="5081" y="919"/>
                    </a:lnTo>
                    <a:lnTo>
                      <a:pt x="4776" y="853"/>
                    </a:lnTo>
                    <a:cubicBezTo>
                      <a:pt x="4776" y="1289"/>
                      <a:pt x="4437" y="1594"/>
                      <a:pt x="4051" y="1594"/>
                    </a:cubicBezTo>
                    <a:cubicBezTo>
                      <a:pt x="3873" y="1594"/>
                      <a:pt x="3715" y="1544"/>
                      <a:pt x="3553" y="1417"/>
                    </a:cubicBezTo>
                    <a:cubicBezTo>
                      <a:pt x="3441" y="1320"/>
                      <a:pt x="3360" y="1193"/>
                      <a:pt x="3345" y="1062"/>
                    </a:cubicBezTo>
                    <a:cubicBezTo>
                      <a:pt x="3295" y="869"/>
                      <a:pt x="3330" y="695"/>
                      <a:pt x="3391" y="549"/>
                    </a:cubicBezTo>
                    <a:lnTo>
                      <a:pt x="884" y="1"/>
                    </a:lnTo>
                    <a:close/>
                    <a:moveTo>
                      <a:pt x="163" y="2990"/>
                    </a:moveTo>
                    <a:lnTo>
                      <a:pt x="1" y="3650"/>
                    </a:lnTo>
                    <a:lnTo>
                      <a:pt x="4163" y="4680"/>
                    </a:lnTo>
                    <a:lnTo>
                      <a:pt x="4325" y="4005"/>
                    </a:lnTo>
                    <a:lnTo>
                      <a:pt x="163" y="299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64"/>
              <p:cNvSpPr/>
              <p:nvPr/>
            </p:nvSpPr>
            <p:spPr>
              <a:xfrm>
                <a:off x="4351431" y="3601075"/>
                <a:ext cx="39047" cy="19932"/>
              </a:xfrm>
              <a:custGeom>
                <a:avLst/>
                <a:gdLst/>
                <a:ahLst/>
                <a:cxnLst/>
                <a:rect l="l" t="t" r="r" b="b"/>
                <a:pathLst>
                  <a:path w="1385" h="707" extrusionOk="0">
                    <a:moveTo>
                      <a:pt x="660" y="1"/>
                    </a:moveTo>
                    <a:cubicBezTo>
                      <a:pt x="371" y="1"/>
                      <a:pt x="131" y="163"/>
                      <a:pt x="0" y="402"/>
                    </a:cubicBezTo>
                    <a:lnTo>
                      <a:pt x="1385" y="706"/>
                    </a:lnTo>
                    <a:cubicBezTo>
                      <a:pt x="1385" y="660"/>
                      <a:pt x="1370" y="595"/>
                      <a:pt x="1370" y="548"/>
                    </a:cubicBezTo>
                    <a:cubicBezTo>
                      <a:pt x="1335" y="402"/>
                      <a:pt x="1254" y="274"/>
                      <a:pt x="1142" y="178"/>
                    </a:cubicBezTo>
                    <a:cubicBezTo>
                      <a:pt x="984" y="66"/>
                      <a:pt x="822" y="1"/>
                      <a:pt x="66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64"/>
              <p:cNvSpPr/>
              <p:nvPr/>
            </p:nvSpPr>
            <p:spPr>
              <a:xfrm>
                <a:off x="4348696" y="3612381"/>
                <a:ext cx="41781" cy="29489"/>
              </a:xfrm>
              <a:custGeom>
                <a:avLst/>
                <a:gdLst/>
                <a:ahLst/>
                <a:cxnLst/>
                <a:rect l="l" t="t" r="r" b="b"/>
                <a:pathLst>
                  <a:path w="1482" h="1046" extrusionOk="0">
                    <a:moveTo>
                      <a:pt x="97" y="1"/>
                    </a:moveTo>
                    <a:cubicBezTo>
                      <a:pt x="36" y="147"/>
                      <a:pt x="1" y="321"/>
                      <a:pt x="51" y="514"/>
                    </a:cubicBezTo>
                    <a:cubicBezTo>
                      <a:pt x="66" y="645"/>
                      <a:pt x="147" y="772"/>
                      <a:pt x="259" y="869"/>
                    </a:cubicBezTo>
                    <a:cubicBezTo>
                      <a:pt x="421" y="996"/>
                      <a:pt x="579" y="1046"/>
                      <a:pt x="757" y="1046"/>
                    </a:cubicBezTo>
                    <a:cubicBezTo>
                      <a:pt x="1143" y="1046"/>
                      <a:pt x="1482" y="741"/>
                      <a:pt x="1482" y="305"/>
                    </a:cubicBezTo>
                    <a:lnTo>
                      <a:pt x="97" y="1"/>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64"/>
              <p:cNvSpPr/>
              <p:nvPr/>
            </p:nvSpPr>
            <p:spPr>
              <a:xfrm>
                <a:off x="4324253" y="3577901"/>
                <a:ext cx="24048" cy="20919"/>
              </a:xfrm>
              <a:custGeom>
                <a:avLst/>
                <a:gdLst/>
                <a:ahLst/>
                <a:cxnLst/>
                <a:rect l="l" t="t" r="r" b="b"/>
                <a:pathLst>
                  <a:path w="853" h="742" extrusionOk="0">
                    <a:moveTo>
                      <a:pt x="420" y="1"/>
                    </a:moveTo>
                    <a:cubicBezTo>
                      <a:pt x="193" y="1"/>
                      <a:pt x="0" y="213"/>
                      <a:pt x="66" y="483"/>
                    </a:cubicBezTo>
                    <a:cubicBezTo>
                      <a:pt x="81" y="549"/>
                      <a:pt x="116" y="599"/>
                      <a:pt x="162" y="630"/>
                    </a:cubicBezTo>
                    <a:cubicBezTo>
                      <a:pt x="243" y="711"/>
                      <a:pt x="339" y="742"/>
                      <a:pt x="420" y="742"/>
                    </a:cubicBezTo>
                    <a:cubicBezTo>
                      <a:pt x="644" y="742"/>
                      <a:pt x="852" y="533"/>
                      <a:pt x="771" y="259"/>
                    </a:cubicBezTo>
                    <a:cubicBezTo>
                      <a:pt x="771" y="194"/>
                      <a:pt x="741" y="148"/>
                      <a:pt x="694" y="117"/>
                    </a:cubicBezTo>
                    <a:cubicBezTo>
                      <a:pt x="613" y="36"/>
                      <a:pt x="517" y="1"/>
                      <a:pt x="42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64"/>
              <p:cNvSpPr/>
              <p:nvPr/>
            </p:nvSpPr>
            <p:spPr>
              <a:xfrm>
                <a:off x="4353714" y="3571163"/>
                <a:ext cx="13166" cy="11784"/>
              </a:xfrm>
              <a:custGeom>
                <a:avLst/>
                <a:gdLst/>
                <a:ahLst/>
                <a:cxnLst/>
                <a:rect l="l" t="t" r="r" b="b"/>
                <a:pathLst>
                  <a:path w="467" h="418" extrusionOk="0">
                    <a:moveTo>
                      <a:pt x="228" y="1"/>
                    </a:moveTo>
                    <a:cubicBezTo>
                      <a:pt x="112" y="1"/>
                      <a:pt x="0" y="113"/>
                      <a:pt x="35" y="275"/>
                    </a:cubicBezTo>
                    <a:cubicBezTo>
                      <a:pt x="35" y="306"/>
                      <a:pt x="66" y="336"/>
                      <a:pt x="97" y="371"/>
                    </a:cubicBezTo>
                    <a:cubicBezTo>
                      <a:pt x="131" y="402"/>
                      <a:pt x="178" y="417"/>
                      <a:pt x="228" y="417"/>
                    </a:cubicBezTo>
                    <a:cubicBezTo>
                      <a:pt x="355" y="417"/>
                      <a:pt x="467" y="306"/>
                      <a:pt x="436" y="163"/>
                    </a:cubicBezTo>
                    <a:cubicBezTo>
                      <a:pt x="421" y="113"/>
                      <a:pt x="401" y="82"/>
                      <a:pt x="371" y="66"/>
                    </a:cubicBezTo>
                    <a:cubicBezTo>
                      <a:pt x="324" y="16"/>
                      <a:pt x="274" y="1"/>
                      <a:pt x="228"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64"/>
              <p:cNvSpPr/>
              <p:nvPr/>
            </p:nvSpPr>
            <p:spPr>
              <a:xfrm>
                <a:off x="4377734" y="3703951"/>
                <a:ext cx="1889" cy="5892"/>
              </a:xfrm>
              <a:custGeom>
                <a:avLst/>
                <a:gdLst/>
                <a:ahLst/>
                <a:cxnLst/>
                <a:rect l="l" t="t" r="r" b="b"/>
                <a:pathLst>
                  <a:path w="67" h="209" extrusionOk="0">
                    <a:moveTo>
                      <a:pt x="66" y="0"/>
                    </a:moveTo>
                    <a:lnTo>
                      <a:pt x="1" y="209"/>
                    </a:lnTo>
                    <a:lnTo>
                      <a:pt x="16" y="209"/>
                    </a:lnTo>
                    <a:lnTo>
                      <a:pt x="66"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64"/>
              <p:cNvSpPr/>
              <p:nvPr/>
            </p:nvSpPr>
            <p:spPr>
              <a:xfrm>
                <a:off x="4260396" y="3661323"/>
                <a:ext cx="122384" cy="48519"/>
              </a:xfrm>
              <a:custGeom>
                <a:avLst/>
                <a:gdLst/>
                <a:ahLst/>
                <a:cxnLst/>
                <a:rect l="l" t="t" r="r" b="b"/>
                <a:pathLst>
                  <a:path w="4341" h="1721" extrusionOk="0">
                    <a:moveTo>
                      <a:pt x="163" y="0"/>
                    </a:moveTo>
                    <a:lnTo>
                      <a:pt x="1" y="706"/>
                    </a:lnTo>
                    <a:lnTo>
                      <a:pt x="4163" y="1721"/>
                    </a:lnTo>
                    <a:lnTo>
                      <a:pt x="4228" y="1512"/>
                    </a:lnTo>
                    <a:lnTo>
                      <a:pt x="4340" y="995"/>
                    </a:lnTo>
                    <a:lnTo>
                      <a:pt x="163" y="0"/>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64"/>
              <p:cNvSpPr/>
              <p:nvPr/>
            </p:nvSpPr>
            <p:spPr>
              <a:xfrm>
                <a:off x="4222787" y="3693519"/>
                <a:ext cx="177162" cy="79728"/>
              </a:xfrm>
              <a:custGeom>
                <a:avLst/>
                <a:gdLst/>
                <a:ahLst/>
                <a:cxnLst/>
                <a:rect l="l" t="t" r="r" b="b"/>
                <a:pathLst>
                  <a:path w="6284" h="2828" extrusionOk="0">
                    <a:moveTo>
                      <a:pt x="243" y="0"/>
                    </a:moveTo>
                    <a:lnTo>
                      <a:pt x="0" y="995"/>
                    </a:lnTo>
                    <a:lnTo>
                      <a:pt x="0" y="1107"/>
                    </a:lnTo>
                    <a:cubicBezTo>
                      <a:pt x="0" y="1319"/>
                      <a:pt x="128" y="1512"/>
                      <a:pt x="355" y="1558"/>
                    </a:cubicBezTo>
                    <a:lnTo>
                      <a:pt x="5481" y="2827"/>
                    </a:lnTo>
                    <a:lnTo>
                      <a:pt x="5593" y="2827"/>
                    </a:lnTo>
                    <a:cubicBezTo>
                      <a:pt x="5801" y="2827"/>
                      <a:pt x="5994" y="2685"/>
                      <a:pt x="6044" y="2476"/>
                    </a:cubicBezTo>
                    <a:lnTo>
                      <a:pt x="6284" y="1477"/>
                    </a:lnTo>
                    <a:lnTo>
                      <a:pt x="5354" y="1254"/>
                    </a:lnTo>
                    <a:lnTo>
                      <a:pt x="5111" y="2202"/>
                    </a:lnTo>
                    <a:lnTo>
                      <a:pt x="934" y="1173"/>
                    </a:lnTo>
                    <a:lnTo>
                      <a:pt x="1158" y="224"/>
                    </a:lnTo>
                    <a:lnTo>
                      <a:pt x="243" y="0"/>
                    </a:lnTo>
                    <a:close/>
                  </a:path>
                </a:pathLst>
              </a:custGeom>
              <a:solidFill>
                <a:srgbClr val="5F8343">
                  <a:alpha val="31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64"/>
              <p:cNvSpPr/>
              <p:nvPr/>
            </p:nvSpPr>
            <p:spPr>
              <a:xfrm>
                <a:off x="4366852" y="3728845"/>
                <a:ext cx="6879" cy="26783"/>
              </a:xfrm>
              <a:custGeom>
                <a:avLst/>
                <a:gdLst/>
                <a:ahLst/>
                <a:cxnLst/>
                <a:rect l="l" t="t" r="r" b="b"/>
                <a:pathLst>
                  <a:path w="244" h="950" extrusionOk="0">
                    <a:moveTo>
                      <a:pt x="225" y="1"/>
                    </a:moveTo>
                    <a:lnTo>
                      <a:pt x="1" y="949"/>
                    </a:lnTo>
                    <a:lnTo>
                      <a:pt x="244"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64"/>
              <p:cNvSpPr/>
              <p:nvPr/>
            </p:nvSpPr>
            <p:spPr>
              <a:xfrm>
                <a:off x="4249091" y="3699806"/>
                <a:ext cx="124103" cy="55821"/>
              </a:xfrm>
              <a:custGeom>
                <a:avLst/>
                <a:gdLst/>
                <a:ahLst/>
                <a:cxnLst/>
                <a:rect l="l" t="t" r="r" b="b"/>
                <a:pathLst>
                  <a:path w="4402" h="1980" extrusionOk="0">
                    <a:moveTo>
                      <a:pt x="240" y="1"/>
                    </a:moveTo>
                    <a:lnTo>
                      <a:pt x="1" y="950"/>
                    </a:lnTo>
                    <a:lnTo>
                      <a:pt x="4178" y="1979"/>
                    </a:lnTo>
                    <a:lnTo>
                      <a:pt x="4402" y="1031"/>
                    </a:lnTo>
                    <a:lnTo>
                      <a:pt x="240" y="1"/>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64"/>
              <p:cNvSpPr/>
              <p:nvPr/>
            </p:nvSpPr>
            <p:spPr>
              <a:xfrm>
                <a:off x="4280751" y="3513565"/>
                <a:ext cx="41781" cy="139637"/>
              </a:xfrm>
              <a:custGeom>
                <a:avLst/>
                <a:gdLst/>
                <a:ahLst/>
                <a:cxnLst/>
                <a:rect l="l" t="t" r="r" b="b"/>
                <a:pathLst>
                  <a:path w="1482" h="4953" extrusionOk="0">
                    <a:moveTo>
                      <a:pt x="1320" y="1"/>
                    </a:moveTo>
                    <a:cubicBezTo>
                      <a:pt x="1253" y="1"/>
                      <a:pt x="1190" y="45"/>
                      <a:pt x="1177" y="115"/>
                    </a:cubicBezTo>
                    <a:lnTo>
                      <a:pt x="35" y="4759"/>
                    </a:lnTo>
                    <a:cubicBezTo>
                      <a:pt x="0" y="4840"/>
                      <a:pt x="66" y="4921"/>
                      <a:pt x="131" y="4952"/>
                    </a:cubicBezTo>
                    <a:lnTo>
                      <a:pt x="178" y="4952"/>
                    </a:lnTo>
                    <a:cubicBezTo>
                      <a:pt x="243" y="4952"/>
                      <a:pt x="309" y="4906"/>
                      <a:pt x="324" y="4840"/>
                    </a:cubicBezTo>
                    <a:lnTo>
                      <a:pt x="1466" y="196"/>
                    </a:lnTo>
                    <a:cubicBezTo>
                      <a:pt x="1481" y="115"/>
                      <a:pt x="1431" y="34"/>
                      <a:pt x="1350" y="3"/>
                    </a:cubicBezTo>
                    <a:cubicBezTo>
                      <a:pt x="1340" y="1"/>
                      <a:pt x="1330" y="1"/>
                      <a:pt x="1320"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64"/>
              <p:cNvSpPr/>
              <p:nvPr/>
            </p:nvSpPr>
            <p:spPr>
              <a:xfrm>
                <a:off x="4277143" y="3461324"/>
                <a:ext cx="184041" cy="55257"/>
              </a:xfrm>
              <a:custGeom>
                <a:avLst/>
                <a:gdLst/>
                <a:ahLst/>
                <a:cxnLst/>
                <a:rect l="l" t="t" r="r" b="b"/>
                <a:pathLst>
                  <a:path w="6528" h="1960" extrusionOk="0">
                    <a:moveTo>
                      <a:pt x="261" y="1"/>
                    </a:moveTo>
                    <a:cubicBezTo>
                      <a:pt x="156" y="1"/>
                      <a:pt x="61" y="75"/>
                      <a:pt x="32" y="183"/>
                    </a:cubicBezTo>
                    <a:lnTo>
                      <a:pt x="32" y="202"/>
                    </a:lnTo>
                    <a:cubicBezTo>
                      <a:pt x="1" y="329"/>
                      <a:pt x="82" y="456"/>
                      <a:pt x="209" y="491"/>
                    </a:cubicBezTo>
                    <a:lnTo>
                      <a:pt x="6203" y="1953"/>
                    </a:lnTo>
                    <a:cubicBezTo>
                      <a:pt x="6222" y="1957"/>
                      <a:pt x="6241" y="1959"/>
                      <a:pt x="6259" y="1959"/>
                    </a:cubicBezTo>
                    <a:cubicBezTo>
                      <a:pt x="6369" y="1959"/>
                      <a:pt x="6466" y="1884"/>
                      <a:pt x="6492" y="1775"/>
                    </a:cubicBezTo>
                    <a:cubicBezTo>
                      <a:pt x="6527" y="1648"/>
                      <a:pt x="6461" y="1517"/>
                      <a:pt x="6334" y="1486"/>
                    </a:cubicBezTo>
                    <a:lnTo>
                      <a:pt x="321" y="9"/>
                    </a:lnTo>
                    <a:cubicBezTo>
                      <a:pt x="301" y="3"/>
                      <a:pt x="281" y="1"/>
                      <a:pt x="261"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64"/>
              <p:cNvSpPr/>
              <p:nvPr/>
            </p:nvSpPr>
            <p:spPr>
              <a:xfrm>
                <a:off x="4279426" y="3474603"/>
                <a:ext cx="172623" cy="53538"/>
              </a:xfrm>
              <a:custGeom>
                <a:avLst/>
                <a:gdLst/>
                <a:ahLst/>
                <a:cxnLst/>
                <a:rect l="l" t="t" r="r" b="b"/>
                <a:pathLst>
                  <a:path w="6123" h="1899" extrusionOk="0">
                    <a:moveTo>
                      <a:pt x="97" y="1"/>
                    </a:moveTo>
                    <a:cubicBezTo>
                      <a:pt x="97" y="20"/>
                      <a:pt x="97" y="36"/>
                      <a:pt x="82" y="51"/>
                    </a:cubicBezTo>
                    <a:lnTo>
                      <a:pt x="82" y="66"/>
                    </a:lnTo>
                    <a:lnTo>
                      <a:pt x="1" y="421"/>
                    </a:lnTo>
                    <a:lnTo>
                      <a:pt x="2300" y="984"/>
                    </a:lnTo>
                    <a:cubicBezTo>
                      <a:pt x="2250" y="822"/>
                      <a:pt x="2203" y="676"/>
                      <a:pt x="2153" y="502"/>
                    </a:cubicBezTo>
                    <a:lnTo>
                      <a:pt x="97" y="1"/>
                    </a:lnTo>
                    <a:close/>
                    <a:moveTo>
                      <a:pt x="3006" y="710"/>
                    </a:moveTo>
                    <a:cubicBezTo>
                      <a:pt x="3006" y="869"/>
                      <a:pt x="3021" y="1015"/>
                      <a:pt x="3021" y="1158"/>
                    </a:cubicBezTo>
                    <a:lnTo>
                      <a:pt x="3071" y="1158"/>
                    </a:lnTo>
                    <a:cubicBezTo>
                      <a:pt x="3102" y="1031"/>
                      <a:pt x="3133" y="903"/>
                      <a:pt x="3168" y="757"/>
                    </a:cubicBezTo>
                    <a:lnTo>
                      <a:pt x="3006" y="710"/>
                    </a:lnTo>
                    <a:close/>
                    <a:moveTo>
                      <a:pt x="3391" y="807"/>
                    </a:moveTo>
                    <a:cubicBezTo>
                      <a:pt x="3360" y="950"/>
                      <a:pt x="3326" y="1096"/>
                      <a:pt x="3295" y="1223"/>
                    </a:cubicBezTo>
                    <a:lnTo>
                      <a:pt x="3553" y="1289"/>
                    </a:lnTo>
                    <a:cubicBezTo>
                      <a:pt x="3650" y="1177"/>
                      <a:pt x="3746" y="1046"/>
                      <a:pt x="3843" y="919"/>
                    </a:cubicBezTo>
                    <a:lnTo>
                      <a:pt x="3391" y="807"/>
                    </a:lnTo>
                    <a:close/>
                    <a:moveTo>
                      <a:pt x="4807" y="1158"/>
                    </a:moveTo>
                    <a:cubicBezTo>
                      <a:pt x="4660" y="1274"/>
                      <a:pt x="4533" y="1385"/>
                      <a:pt x="4386" y="1497"/>
                    </a:cubicBezTo>
                    <a:lnTo>
                      <a:pt x="6026" y="1898"/>
                    </a:lnTo>
                    <a:lnTo>
                      <a:pt x="6122" y="1482"/>
                    </a:lnTo>
                    <a:lnTo>
                      <a:pt x="4807" y="1158"/>
                    </a:lnTo>
                    <a:close/>
                  </a:path>
                </a:pathLst>
              </a:custGeom>
              <a:solidFill>
                <a:srgbClr val="5F8343">
                  <a:alpha val="31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64"/>
              <p:cNvSpPr/>
              <p:nvPr/>
            </p:nvSpPr>
            <p:spPr>
              <a:xfrm>
                <a:off x="4366006" y="3495917"/>
                <a:ext cx="9050" cy="13194"/>
              </a:xfrm>
              <a:custGeom>
                <a:avLst/>
                <a:gdLst/>
                <a:ahLst/>
                <a:cxnLst/>
                <a:rect l="l" t="t" r="r" b="b"/>
                <a:pathLst>
                  <a:path w="321" h="468" extrusionOk="0">
                    <a:moveTo>
                      <a:pt x="97" y="1"/>
                    </a:moveTo>
                    <a:cubicBezTo>
                      <a:pt x="62" y="147"/>
                      <a:pt x="31" y="275"/>
                      <a:pt x="0" y="402"/>
                    </a:cubicBezTo>
                    <a:lnTo>
                      <a:pt x="224" y="467"/>
                    </a:lnTo>
                    <a:cubicBezTo>
                      <a:pt x="255" y="340"/>
                      <a:pt x="289" y="194"/>
                      <a:pt x="320" y="51"/>
                    </a:cubicBezTo>
                    <a:lnTo>
                      <a:pt x="97" y="1"/>
                    </a:ln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64"/>
              <p:cNvSpPr/>
              <p:nvPr/>
            </p:nvSpPr>
            <p:spPr>
              <a:xfrm>
                <a:off x="4379595" y="3500484"/>
                <a:ext cx="35353" cy="16352"/>
              </a:xfrm>
              <a:custGeom>
                <a:avLst/>
                <a:gdLst/>
                <a:ahLst/>
                <a:cxnLst/>
                <a:rect l="l" t="t" r="r" b="b"/>
                <a:pathLst>
                  <a:path w="1254" h="580" extrusionOk="0">
                    <a:moveTo>
                      <a:pt x="290" y="1"/>
                    </a:moveTo>
                    <a:cubicBezTo>
                      <a:pt x="193" y="128"/>
                      <a:pt x="97" y="259"/>
                      <a:pt x="0" y="371"/>
                    </a:cubicBezTo>
                    <a:lnTo>
                      <a:pt x="833" y="579"/>
                    </a:lnTo>
                    <a:cubicBezTo>
                      <a:pt x="980" y="467"/>
                      <a:pt x="1107" y="356"/>
                      <a:pt x="1254" y="240"/>
                    </a:cubicBezTo>
                    <a:lnTo>
                      <a:pt x="290" y="1"/>
                    </a:ln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64"/>
              <p:cNvSpPr/>
              <p:nvPr/>
            </p:nvSpPr>
            <p:spPr>
              <a:xfrm>
                <a:off x="4340125" y="3488756"/>
                <a:ext cx="24471" cy="18494"/>
              </a:xfrm>
              <a:custGeom>
                <a:avLst/>
                <a:gdLst/>
                <a:ahLst/>
                <a:cxnLst/>
                <a:rect l="l" t="t" r="r" b="b"/>
                <a:pathLst>
                  <a:path w="868" h="656" extrusionOk="0">
                    <a:moveTo>
                      <a:pt x="0" y="0"/>
                    </a:moveTo>
                    <a:cubicBezTo>
                      <a:pt x="50" y="174"/>
                      <a:pt x="97" y="320"/>
                      <a:pt x="147" y="482"/>
                    </a:cubicBezTo>
                    <a:lnTo>
                      <a:pt x="868" y="656"/>
                    </a:lnTo>
                    <a:cubicBezTo>
                      <a:pt x="868" y="513"/>
                      <a:pt x="853" y="367"/>
                      <a:pt x="853" y="208"/>
                    </a:cubicBezTo>
                    <a:lnTo>
                      <a:pt x="0" y="0"/>
                    </a:ln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64"/>
              <p:cNvSpPr/>
              <p:nvPr/>
            </p:nvSpPr>
            <p:spPr>
              <a:xfrm>
                <a:off x="4281287" y="3070967"/>
                <a:ext cx="172172" cy="446287"/>
              </a:xfrm>
              <a:custGeom>
                <a:avLst/>
                <a:gdLst/>
                <a:ahLst/>
                <a:cxnLst/>
                <a:rect l="l" t="t" r="r" b="b"/>
                <a:pathLst>
                  <a:path w="6107" h="15830" extrusionOk="0">
                    <a:moveTo>
                      <a:pt x="174" y="0"/>
                    </a:moveTo>
                    <a:cubicBezTo>
                      <a:pt x="159" y="0"/>
                      <a:pt x="143" y="16"/>
                      <a:pt x="143" y="47"/>
                    </a:cubicBezTo>
                    <a:lnTo>
                      <a:pt x="0" y="14318"/>
                    </a:lnTo>
                    <a:cubicBezTo>
                      <a:pt x="0" y="14337"/>
                      <a:pt x="16" y="14353"/>
                      <a:pt x="31" y="14353"/>
                    </a:cubicBezTo>
                    <a:lnTo>
                      <a:pt x="6056" y="15830"/>
                    </a:lnTo>
                    <a:cubicBezTo>
                      <a:pt x="6075" y="15830"/>
                      <a:pt x="6091" y="15830"/>
                      <a:pt x="6106" y="15814"/>
                    </a:cubicBezTo>
                    <a:cubicBezTo>
                      <a:pt x="6106" y="15783"/>
                      <a:pt x="6091" y="15764"/>
                      <a:pt x="6075" y="15764"/>
                    </a:cubicBezTo>
                    <a:lnTo>
                      <a:pt x="78" y="14287"/>
                    </a:lnTo>
                    <a:lnTo>
                      <a:pt x="209" y="47"/>
                    </a:lnTo>
                    <a:cubicBezTo>
                      <a:pt x="209" y="16"/>
                      <a:pt x="193" y="0"/>
                      <a:pt x="17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64"/>
              <p:cNvSpPr/>
              <p:nvPr/>
            </p:nvSpPr>
            <p:spPr>
              <a:xfrm>
                <a:off x="4430060" y="3288108"/>
                <a:ext cx="9896" cy="8091"/>
              </a:xfrm>
              <a:custGeom>
                <a:avLst/>
                <a:gdLst/>
                <a:ahLst/>
                <a:cxnLst/>
                <a:rect l="l" t="t" r="r" b="b"/>
                <a:pathLst>
                  <a:path w="351" h="287" extrusionOk="0">
                    <a:moveTo>
                      <a:pt x="173" y="1"/>
                    </a:moveTo>
                    <a:cubicBezTo>
                      <a:pt x="72" y="1"/>
                      <a:pt x="0" y="99"/>
                      <a:pt x="42" y="205"/>
                    </a:cubicBezTo>
                    <a:cubicBezTo>
                      <a:pt x="58" y="236"/>
                      <a:pt x="73" y="271"/>
                      <a:pt x="104" y="271"/>
                    </a:cubicBezTo>
                    <a:cubicBezTo>
                      <a:pt x="128" y="282"/>
                      <a:pt x="151" y="287"/>
                      <a:pt x="173" y="287"/>
                    </a:cubicBezTo>
                    <a:cubicBezTo>
                      <a:pt x="275" y="287"/>
                      <a:pt x="351" y="183"/>
                      <a:pt x="297" y="78"/>
                    </a:cubicBezTo>
                    <a:cubicBezTo>
                      <a:pt x="281" y="59"/>
                      <a:pt x="266" y="28"/>
                      <a:pt x="235" y="13"/>
                    </a:cubicBezTo>
                    <a:cubicBezTo>
                      <a:pt x="214" y="4"/>
                      <a:pt x="193" y="1"/>
                      <a:pt x="173"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64"/>
              <p:cNvSpPr/>
              <p:nvPr/>
            </p:nvSpPr>
            <p:spPr>
              <a:xfrm>
                <a:off x="4446525" y="3284302"/>
                <a:ext cx="7866" cy="6033"/>
              </a:xfrm>
              <a:custGeom>
                <a:avLst/>
                <a:gdLst/>
                <a:ahLst/>
                <a:cxnLst/>
                <a:rect l="l" t="t" r="r" b="b"/>
                <a:pathLst>
                  <a:path w="279" h="214" extrusionOk="0">
                    <a:moveTo>
                      <a:pt x="134" y="1"/>
                    </a:moveTo>
                    <a:cubicBezTo>
                      <a:pt x="60" y="1"/>
                      <a:pt x="0" y="87"/>
                      <a:pt x="52" y="163"/>
                    </a:cubicBezTo>
                    <a:cubicBezTo>
                      <a:pt x="52" y="178"/>
                      <a:pt x="68" y="194"/>
                      <a:pt x="83" y="194"/>
                    </a:cubicBezTo>
                    <a:cubicBezTo>
                      <a:pt x="103" y="207"/>
                      <a:pt x="124" y="213"/>
                      <a:pt x="143" y="213"/>
                    </a:cubicBezTo>
                    <a:cubicBezTo>
                      <a:pt x="218" y="213"/>
                      <a:pt x="279" y="124"/>
                      <a:pt x="230" y="36"/>
                    </a:cubicBezTo>
                    <a:cubicBezTo>
                      <a:pt x="230" y="36"/>
                      <a:pt x="214" y="20"/>
                      <a:pt x="195" y="20"/>
                    </a:cubicBezTo>
                    <a:cubicBezTo>
                      <a:pt x="175" y="7"/>
                      <a:pt x="154" y="1"/>
                      <a:pt x="13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01" name="Google Shape;4701;p64"/>
            <p:cNvSpPr/>
            <p:nvPr/>
          </p:nvSpPr>
          <p:spPr>
            <a:xfrm>
              <a:off x="1028183" y="895373"/>
              <a:ext cx="30226" cy="24092"/>
            </a:xfrm>
            <a:custGeom>
              <a:avLst/>
              <a:gdLst/>
              <a:ahLst/>
              <a:cxnLst/>
              <a:rect l="l" t="t" r="r" b="b"/>
              <a:pathLst>
                <a:path w="271" h="216" extrusionOk="0">
                  <a:moveTo>
                    <a:pt x="134" y="1"/>
                  </a:moveTo>
                  <a:cubicBezTo>
                    <a:pt x="53" y="1"/>
                    <a:pt x="1" y="87"/>
                    <a:pt x="41" y="163"/>
                  </a:cubicBezTo>
                  <a:cubicBezTo>
                    <a:pt x="56" y="182"/>
                    <a:pt x="56" y="198"/>
                    <a:pt x="71" y="198"/>
                  </a:cubicBezTo>
                  <a:cubicBezTo>
                    <a:pt x="94" y="210"/>
                    <a:pt x="115" y="216"/>
                    <a:pt x="136" y="216"/>
                  </a:cubicBezTo>
                  <a:cubicBezTo>
                    <a:pt x="216" y="216"/>
                    <a:pt x="271" y="128"/>
                    <a:pt x="233" y="51"/>
                  </a:cubicBezTo>
                  <a:cubicBezTo>
                    <a:pt x="218" y="36"/>
                    <a:pt x="218" y="20"/>
                    <a:pt x="203" y="20"/>
                  </a:cubicBezTo>
                  <a:cubicBezTo>
                    <a:pt x="178" y="7"/>
                    <a:pt x="155" y="1"/>
                    <a:pt x="13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64"/>
            <p:cNvSpPr/>
            <p:nvPr/>
          </p:nvSpPr>
          <p:spPr>
            <a:xfrm>
              <a:off x="979777" y="906972"/>
              <a:ext cx="35803" cy="29557"/>
            </a:xfrm>
            <a:custGeom>
              <a:avLst/>
              <a:gdLst/>
              <a:ahLst/>
              <a:cxnLst/>
              <a:rect l="l" t="t" r="r" b="b"/>
              <a:pathLst>
                <a:path w="321" h="265" extrusionOk="0">
                  <a:moveTo>
                    <a:pt x="161" y="1"/>
                  </a:moveTo>
                  <a:cubicBezTo>
                    <a:pt x="72" y="1"/>
                    <a:pt x="0" y="97"/>
                    <a:pt x="39" y="190"/>
                  </a:cubicBezTo>
                  <a:cubicBezTo>
                    <a:pt x="58" y="206"/>
                    <a:pt x="73" y="237"/>
                    <a:pt x="104" y="252"/>
                  </a:cubicBezTo>
                  <a:cubicBezTo>
                    <a:pt x="123" y="260"/>
                    <a:pt x="142" y="264"/>
                    <a:pt x="160" y="264"/>
                  </a:cubicBezTo>
                  <a:cubicBezTo>
                    <a:pt x="249" y="264"/>
                    <a:pt x="320" y="171"/>
                    <a:pt x="282" y="78"/>
                  </a:cubicBezTo>
                  <a:cubicBezTo>
                    <a:pt x="266" y="44"/>
                    <a:pt x="251" y="28"/>
                    <a:pt x="216" y="13"/>
                  </a:cubicBezTo>
                  <a:cubicBezTo>
                    <a:pt x="198" y="5"/>
                    <a:pt x="179" y="1"/>
                    <a:pt x="161"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3" name="Google Shape;4703;p64"/>
          <p:cNvGrpSpPr/>
          <p:nvPr/>
        </p:nvGrpSpPr>
        <p:grpSpPr>
          <a:xfrm>
            <a:off x="7812353" y="-4374"/>
            <a:ext cx="410449" cy="2798157"/>
            <a:chOff x="-771509" y="1810413"/>
            <a:chExt cx="410449" cy="2798157"/>
          </a:xfrm>
        </p:grpSpPr>
        <p:sp>
          <p:nvSpPr>
            <p:cNvPr id="4704" name="Google Shape;4704;p64"/>
            <p:cNvSpPr/>
            <p:nvPr/>
          </p:nvSpPr>
          <p:spPr>
            <a:xfrm>
              <a:off x="-516887" y="1810413"/>
              <a:ext cx="5950" cy="2629529"/>
            </a:xfrm>
            <a:custGeom>
              <a:avLst/>
              <a:gdLst/>
              <a:ahLst/>
              <a:cxnLst/>
              <a:rect l="l" t="t" r="r" b="b"/>
              <a:pathLst>
                <a:path w="66" h="26935" extrusionOk="0">
                  <a:moveTo>
                    <a:pt x="31" y="0"/>
                  </a:moveTo>
                  <a:cubicBezTo>
                    <a:pt x="15" y="0"/>
                    <a:pt x="0" y="16"/>
                    <a:pt x="0" y="31"/>
                  </a:cubicBezTo>
                  <a:lnTo>
                    <a:pt x="0" y="26903"/>
                  </a:lnTo>
                  <a:cubicBezTo>
                    <a:pt x="0" y="26919"/>
                    <a:pt x="15" y="26934"/>
                    <a:pt x="31" y="26934"/>
                  </a:cubicBezTo>
                  <a:cubicBezTo>
                    <a:pt x="50" y="26934"/>
                    <a:pt x="66" y="26919"/>
                    <a:pt x="66" y="26903"/>
                  </a:cubicBezTo>
                  <a:lnTo>
                    <a:pt x="66" y="31"/>
                  </a:lnTo>
                  <a:cubicBezTo>
                    <a:pt x="66" y="16"/>
                    <a:pt x="50" y="0"/>
                    <a:pt x="31"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64"/>
            <p:cNvSpPr/>
            <p:nvPr/>
          </p:nvSpPr>
          <p:spPr>
            <a:xfrm>
              <a:off x="-748087" y="4134431"/>
              <a:ext cx="362266" cy="289768"/>
            </a:xfrm>
            <a:custGeom>
              <a:avLst/>
              <a:gdLst/>
              <a:ahLst/>
              <a:cxnLst/>
              <a:rect l="l" t="t" r="r" b="b"/>
              <a:pathLst>
                <a:path w="3248" h="2598" extrusionOk="0">
                  <a:moveTo>
                    <a:pt x="1636" y="1"/>
                  </a:moveTo>
                  <a:cubicBezTo>
                    <a:pt x="1426" y="1"/>
                    <a:pt x="1204" y="52"/>
                    <a:pt x="982" y="166"/>
                  </a:cubicBezTo>
                  <a:cubicBezTo>
                    <a:pt x="770" y="262"/>
                    <a:pt x="596" y="439"/>
                    <a:pt x="500" y="648"/>
                  </a:cubicBezTo>
                  <a:cubicBezTo>
                    <a:pt x="0" y="1619"/>
                    <a:pt x="699" y="2597"/>
                    <a:pt x="1625" y="2597"/>
                  </a:cubicBezTo>
                  <a:cubicBezTo>
                    <a:pt x="1836" y="2597"/>
                    <a:pt x="2059" y="2547"/>
                    <a:pt x="2282" y="2434"/>
                  </a:cubicBezTo>
                  <a:cubicBezTo>
                    <a:pt x="2490" y="2337"/>
                    <a:pt x="2652" y="2160"/>
                    <a:pt x="2764" y="1951"/>
                  </a:cubicBezTo>
                  <a:cubicBezTo>
                    <a:pt x="3247" y="970"/>
                    <a:pt x="2552" y="1"/>
                    <a:pt x="1636"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64"/>
            <p:cNvSpPr/>
            <p:nvPr/>
          </p:nvSpPr>
          <p:spPr>
            <a:xfrm>
              <a:off x="-680161" y="4187523"/>
              <a:ext cx="226528" cy="183698"/>
            </a:xfrm>
            <a:custGeom>
              <a:avLst/>
              <a:gdLst/>
              <a:ahLst/>
              <a:cxnLst/>
              <a:rect l="l" t="t" r="r" b="b"/>
              <a:pathLst>
                <a:path w="2031" h="1647" extrusionOk="0">
                  <a:moveTo>
                    <a:pt x="1013" y="1"/>
                  </a:moveTo>
                  <a:cubicBezTo>
                    <a:pt x="889" y="1"/>
                    <a:pt x="759" y="29"/>
                    <a:pt x="628" y="91"/>
                  </a:cubicBezTo>
                  <a:cubicBezTo>
                    <a:pt x="485" y="172"/>
                    <a:pt x="354" y="284"/>
                    <a:pt x="292" y="430"/>
                  </a:cubicBezTo>
                  <a:cubicBezTo>
                    <a:pt x="0" y="1040"/>
                    <a:pt x="440" y="1647"/>
                    <a:pt x="1024" y="1647"/>
                  </a:cubicBezTo>
                  <a:cubicBezTo>
                    <a:pt x="1149" y="1647"/>
                    <a:pt x="1281" y="1619"/>
                    <a:pt x="1414" y="1556"/>
                  </a:cubicBezTo>
                  <a:cubicBezTo>
                    <a:pt x="1561" y="1475"/>
                    <a:pt x="1673" y="1364"/>
                    <a:pt x="1754" y="1217"/>
                  </a:cubicBezTo>
                  <a:cubicBezTo>
                    <a:pt x="2030" y="607"/>
                    <a:pt x="1590" y="1"/>
                    <a:pt x="101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64"/>
            <p:cNvSpPr/>
            <p:nvPr/>
          </p:nvSpPr>
          <p:spPr>
            <a:xfrm>
              <a:off x="-570633" y="4326608"/>
              <a:ext cx="9146" cy="70267"/>
            </a:xfrm>
            <a:custGeom>
              <a:avLst/>
              <a:gdLst/>
              <a:ahLst/>
              <a:cxnLst/>
              <a:rect l="l" t="t" r="r" b="b"/>
              <a:pathLst>
                <a:path w="82" h="630" extrusionOk="0">
                  <a:moveTo>
                    <a:pt x="31" y="1"/>
                  </a:moveTo>
                  <a:cubicBezTo>
                    <a:pt x="16" y="1"/>
                    <a:pt x="0" y="20"/>
                    <a:pt x="0" y="36"/>
                  </a:cubicBezTo>
                  <a:lnTo>
                    <a:pt x="0" y="599"/>
                  </a:lnTo>
                  <a:cubicBezTo>
                    <a:pt x="0" y="614"/>
                    <a:pt x="16" y="630"/>
                    <a:pt x="31" y="630"/>
                  </a:cubicBezTo>
                  <a:cubicBezTo>
                    <a:pt x="66" y="630"/>
                    <a:pt x="81" y="614"/>
                    <a:pt x="81" y="599"/>
                  </a:cubicBezTo>
                  <a:lnTo>
                    <a:pt x="81" y="36"/>
                  </a:lnTo>
                  <a:cubicBezTo>
                    <a:pt x="81" y="20"/>
                    <a:pt x="66" y="1"/>
                    <a:pt x="31"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64"/>
            <p:cNvSpPr/>
            <p:nvPr/>
          </p:nvSpPr>
          <p:spPr>
            <a:xfrm>
              <a:off x="-674696" y="4366203"/>
              <a:ext cx="215151" cy="138192"/>
            </a:xfrm>
            <a:custGeom>
              <a:avLst/>
              <a:gdLst/>
              <a:ahLst/>
              <a:cxnLst/>
              <a:rect l="l" t="t" r="r" b="b"/>
              <a:pathLst>
                <a:path w="1929" h="1239" extrusionOk="0">
                  <a:moveTo>
                    <a:pt x="208" y="1"/>
                  </a:moveTo>
                  <a:cubicBezTo>
                    <a:pt x="97" y="1"/>
                    <a:pt x="0" y="82"/>
                    <a:pt x="0" y="194"/>
                  </a:cubicBezTo>
                  <a:lnTo>
                    <a:pt x="0" y="1046"/>
                  </a:lnTo>
                  <a:cubicBezTo>
                    <a:pt x="0" y="1158"/>
                    <a:pt x="97" y="1239"/>
                    <a:pt x="208" y="1239"/>
                  </a:cubicBezTo>
                  <a:lnTo>
                    <a:pt x="1736" y="1239"/>
                  </a:lnTo>
                  <a:cubicBezTo>
                    <a:pt x="1848" y="1239"/>
                    <a:pt x="1929" y="1158"/>
                    <a:pt x="1929" y="1046"/>
                  </a:cubicBezTo>
                  <a:lnTo>
                    <a:pt x="1929" y="194"/>
                  </a:lnTo>
                  <a:cubicBezTo>
                    <a:pt x="1929" y="82"/>
                    <a:pt x="1848" y="1"/>
                    <a:pt x="1736"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64"/>
            <p:cNvSpPr/>
            <p:nvPr/>
          </p:nvSpPr>
          <p:spPr>
            <a:xfrm>
              <a:off x="-767717" y="4436360"/>
              <a:ext cx="401526" cy="172210"/>
            </a:xfrm>
            <a:custGeom>
              <a:avLst/>
              <a:gdLst/>
              <a:ahLst/>
              <a:cxnLst/>
              <a:rect l="l" t="t" r="r" b="b"/>
              <a:pathLst>
                <a:path w="3600" h="1544" extrusionOk="0">
                  <a:moveTo>
                    <a:pt x="1" y="0"/>
                  </a:moveTo>
                  <a:cubicBezTo>
                    <a:pt x="1" y="270"/>
                    <a:pt x="97" y="529"/>
                    <a:pt x="240" y="772"/>
                  </a:cubicBezTo>
                  <a:cubicBezTo>
                    <a:pt x="560" y="1219"/>
                    <a:pt x="1139" y="1543"/>
                    <a:pt x="1798" y="1543"/>
                  </a:cubicBezTo>
                  <a:cubicBezTo>
                    <a:pt x="2473" y="1543"/>
                    <a:pt x="3052" y="1219"/>
                    <a:pt x="3357" y="772"/>
                  </a:cubicBezTo>
                  <a:cubicBezTo>
                    <a:pt x="3519" y="529"/>
                    <a:pt x="3600" y="270"/>
                    <a:pt x="360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64"/>
            <p:cNvSpPr/>
            <p:nvPr/>
          </p:nvSpPr>
          <p:spPr>
            <a:xfrm>
              <a:off x="-740948" y="4522354"/>
              <a:ext cx="347655" cy="86217"/>
            </a:xfrm>
            <a:custGeom>
              <a:avLst/>
              <a:gdLst/>
              <a:ahLst/>
              <a:cxnLst/>
              <a:rect l="l" t="t" r="r" b="b"/>
              <a:pathLst>
                <a:path w="3117" h="773" extrusionOk="0">
                  <a:moveTo>
                    <a:pt x="0" y="1"/>
                  </a:moveTo>
                  <a:cubicBezTo>
                    <a:pt x="320" y="448"/>
                    <a:pt x="899" y="772"/>
                    <a:pt x="1558" y="772"/>
                  </a:cubicBezTo>
                  <a:cubicBezTo>
                    <a:pt x="2233" y="772"/>
                    <a:pt x="2812" y="448"/>
                    <a:pt x="3117" y="1"/>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64"/>
            <p:cNvSpPr/>
            <p:nvPr/>
          </p:nvSpPr>
          <p:spPr>
            <a:xfrm>
              <a:off x="-592159" y="4255225"/>
              <a:ext cx="52198" cy="77071"/>
            </a:xfrm>
            <a:custGeom>
              <a:avLst/>
              <a:gdLst/>
              <a:ahLst/>
              <a:cxnLst/>
              <a:rect l="l" t="t" r="r" b="b"/>
              <a:pathLst>
                <a:path w="468" h="691" extrusionOk="0">
                  <a:moveTo>
                    <a:pt x="224" y="1"/>
                  </a:moveTo>
                  <a:cubicBezTo>
                    <a:pt x="224" y="1"/>
                    <a:pt x="1" y="336"/>
                    <a:pt x="1" y="467"/>
                  </a:cubicBezTo>
                  <a:cubicBezTo>
                    <a:pt x="1" y="579"/>
                    <a:pt x="97" y="691"/>
                    <a:pt x="224" y="691"/>
                  </a:cubicBezTo>
                  <a:cubicBezTo>
                    <a:pt x="355" y="691"/>
                    <a:pt x="467" y="579"/>
                    <a:pt x="467" y="467"/>
                  </a:cubicBezTo>
                  <a:cubicBezTo>
                    <a:pt x="467" y="336"/>
                    <a:pt x="224" y="1"/>
                    <a:pt x="22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64"/>
            <p:cNvSpPr/>
            <p:nvPr/>
          </p:nvSpPr>
          <p:spPr>
            <a:xfrm>
              <a:off x="-771509" y="4430783"/>
              <a:ext cx="410449" cy="9146"/>
            </a:xfrm>
            <a:custGeom>
              <a:avLst/>
              <a:gdLst/>
              <a:ahLst/>
              <a:cxnLst/>
              <a:rect l="l" t="t" r="r" b="b"/>
              <a:pathLst>
                <a:path w="3680" h="82" extrusionOk="0">
                  <a:moveTo>
                    <a:pt x="35" y="0"/>
                  </a:moveTo>
                  <a:cubicBezTo>
                    <a:pt x="16" y="0"/>
                    <a:pt x="0" y="16"/>
                    <a:pt x="0" y="50"/>
                  </a:cubicBezTo>
                  <a:cubicBezTo>
                    <a:pt x="0" y="66"/>
                    <a:pt x="16" y="81"/>
                    <a:pt x="35" y="81"/>
                  </a:cubicBezTo>
                  <a:lnTo>
                    <a:pt x="3634" y="81"/>
                  </a:lnTo>
                  <a:cubicBezTo>
                    <a:pt x="3664" y="81"/>
                    <a:pt x="3680" y="66"/>
                    <a:pt x="3680" y="50"/>
                  </a:cubicBezTo>
                  <a:cubicBezTo>
                    <a:pt x="3680" y="16"/>
                    <a:pt x="3664" y="0"/>
                    <a:pt x="363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3" name="Google Shape;4713;p64"/>
          <p:cNvGrpSpPr/>
          <p:nvPr/>
        </p:nvGrpSpPr>
        <p:grpSpPr>
          <a:xfrm>
            <a:off x="8222807" y="7"/>
            <a:ext cx="826382" cy="2389544"/>
            <a:chOff x="2165495" y="647732"/>
            <a:chExt cx="826382" cy="2389544"/>
          </a:xfrm>
        </p:grpSpPr>
        <p:sp>
          <p:nvSpPr>
            <p:cNvPr id="4714" name="Google Shape;4714;p64"/>
            <p:cNvSpPr/>
            <p:nvPr/>
          </p:nvSpPr>
          <p:spPr>
            <a:xfrm>
              <a:off x="2636860" y="1580387"/>
              <a:ext cx="220839" cy="763346"/>
            </a:xfrm>
            <a:custGeom>
              <a:avLst/>
              <a:gdLst/>
              <a:ahLst/>
              <a:cxnLst/>
              <a:rect l="l" t="t" r="r" b="b"/>
              <a:pathLst>
                <a:path w="1980" h="6844" extrusionOk="0">
                  <a:moveTo>
                    <a:pt x="421" y="1"/>
                  </a:moveTo>
                  <a:cubicBezTo>
                    <a:pt x="405" y="1"/>
                    <a:pt x="388" y="4"/>
                    <a:pt x="371" y="13"/>
                  </a:cubicBezTo>
                  <a:cubicBezTo>
                    <a:pt x="321" y="28"/>
                    <a:pt x="290" y="94"/>
                    <a:pt x="305" y="155"/>
                  </a:cubicBezTo>
                  <a:cubicBezTo>
                    <a:pt x="1721" y="3723"/>
                    <a:pt x="51" y="6651"/>
                    <a:pt x="31" y="6682"/>
                  </a:cubicBezTo>
                  <a:cubicBezTo>
                    <a:pt x="1" y="6732"/>
                    <a:pt x="16" y="6793"/>
                    <a:pt x="66" y="6828"/>
                  </a:cubicBezTo>
                  <a:cubicBezTo>
                    <a:pt x="82" y="6844"/>
                    <a:pt x="112" y="6844"/>
                    <a:pt x="128" y="6844"/>
                  </a:cubicBezTo>
                  <a:cubicBezTo>
                    <a:pt x="163" y="6844"/>
                    <a:pt x="193" y="6828"/>
                    <a:pt x="224" y="6793"/>
                  </a:cubicBezTo>
                  <a:cubicBezTo>
                    <a:pt x="244" y="6763"/>
                    <a:pt x="1979" y="3758"/>
                    <a:pt x="514" y="78"/>
                  </a:cubicBezTo>
                  <a:cubicBezTo>
                    <a:pt x="502" y="30"/>
                    <a:pt x="466" y="1"/>
                    <a:pt x="42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64"/>
            <p:cNvSpPr/>
            <p:nvPr/>
          </p:nvSpPr>
          <p:spPr>
            <a:xfrm>
              <a:off x="2520306" y="1406391"/>
              <a:ext cx="247496" cy="195744"/>
            </a:xfrm>
            <a:custGeom>
              <a:avLst/>
              <a:gdLst/>
              <a:ahLst/>
              <a:cxnLst/>
              <a:rect l="l" t="t" r="r" b="b"/>
              <a:pathLst>
                <a:path w="2219" h="1755" extrusionOk="0">
                  <a:moveTo>
                    <a:pt x="1098" y="1"/>
                  </a:moveTo>
                  <a:cubicBezTo>
                    <a:pt x="988" y="1"/>
                    <a:pt x="878" y="19"/>
                    <a:pt x="772" y="61"/>
                  </a:cubicBezTo>
                  <a:cubicBezTo>
                    <a:pt x="243" y="254"/>
                    <a:pt x="0" y="963"/>
                    <a:pt x="162" y="1349"/>
                  </a:cubicBezTo>
                  <a:cubicBezTo>
                    <a:pt x="262" y="1605"/>
                    <a:pt x="561" y="1754"/>
                    <a:pt x="913" y="1754"/>
                  </a:cubicBezTo>
                  <a:cubicBezTo>
                    <a:pt x="1064" y="1754"/>
                    <a:pt x="1225" y="1727"/>
                    <a:pt x="1385" y="1669"/>
                  </a:cubicBezTo>
                  <a:cubicBezTo>
                    <a:pt x="1913" y="1461"/>
                    <a:pt x="2218" y="979"/>
                    <a:pt x="2075" y="593"/>
                  </a:cubicBezTo>
                  <a:cubicBezTo>
                    <a:pt x="1958" y="297"/>
                    <a:pt x="1535" y="1"/>
                    <a:pt x="1098"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64"/>
            <p:cNvSpPr/>
            <p:nvPr/>
          </p:nvSpPr>
          <p:spPr>
            <a:xfrm>
              <a:off x="2495879" y="1438513"/>
              <a:ext cx="332932" cy="243146"/>
            </a:xfrm>
            <a:custGeom>
              <a:avLst/>
              <a:gdLst/>
              <a:ahLst/>
              <a:cxnLst/>
              <a:rect l="l" t="t" r="r" b="b"/>
              <a:pathLst>
                <a:path w="2985" h="2180" extrusionOk="0">
                  <a:moveTo>
                    <a:pt x="2487" y="0"/>
                  </a:moveTo>
                  <a:cubicBezTo>
                    <a:pt x="2067" y="224"/>
                    <a:pt x="2020" y="579"/>
                    <a:pt x="2020" y="579"/>
                  </a:cubicBezTo>
                  <a:cubicBezTo>
                    <a:pt x="2020" y="579"/>
                    <a:pt x="1721" y="242"/>
                    <a:pt x="1369" y="242"/>
                  </a:cubicBezTo>
                  <a:cubicBezTo>
                    <a:pt x="1313" y="242"/>
                    <a:pt x="1256" y="251"/>
                    <a:pt x="1199" y="270"/>
                  </a:cubicBezTo>
                  <a:cubicBezTo>
                    <a:pt x="767" y="417"/>
                    <a:pt x="798" y="1042"/>
                    <a:pt x="798" y="1042"/>
                  </a:cubicBezTo>
                  <a:cubicBezTo>
                    <a:pt x="798" y="1042"/>
                    <a:pt x="475" y="925"/>
                    <a:pt x="199" y="925"/>
                  </a:cubicBezTo>
                  <a:cubicBezTo>
                    <a:pt x="138" y="925"/>
                    <a:pt x="79" y="931"/>
                    <a:pt x="26" y="945"/>
                  </a:cubicBezTo>
                  <a:cubicBezTo>
                    <a:pt x="1" y="1469"/>
                    <a:pt x="620" y="2180"/>
                    <a:pt x="1414" y="2180"/>
                  </a:cubicBezTo>
                  <a:cubicBezTo>
                    <a:pt x="1573" y="2180"/>
                    <a:pt x="1739" y="2151"/>
                    <a:pt x="1909" y="2087"/>
                  </a:cubicBezTo>
                  <a:cubicBezTo>
                    <a:pt x="2761" y="1751"/>
                    <a:pt x="2985" y="579"/>
                    <a:pt x="2487"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64"/>
            <p:cNvSpPr/>
            <p:nvPr/>
          </p:nvSpPr>
          <p:spPr>
            <a:xfrm>
              <a:off x="2715604" y="1662143"/>
              <a:ext cx="267238" cy="523657"/>
            </a:xfrm>
            <a:custGeom>
              <a:avLst/>
              <a:gdLst/>
              <a:ahLst/>
              <a:cxnLst/>
              <a:rect l="l" t="t" r="r" b="b"/>
              <a:pathLst>
                <a:path w="2396" h="4695" extrusionOk="0">
                  <a:moveTo>
                    <a:pt x="2091" y="1"/>
                  </a:moveTo>
                  <a:cubicBezTo>
                    <a:pt x="517" y="2045"/>
                    <a:pt x="0" y="4695"/>
                    <a:pt x="0" y="4695"/>
                  </a:cubicBezTo>
                  <a:cubicBezTo>
                    <a:pt x="0" y="4695"/>
                    <a:pt x="2396" y="2751"/>
                    <a:pt x="209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64"/>
            <p:cNvSpPr/>
            <p:nvPr/>
          </p:nvSpPr>
          <p:spPr>
            <a:xfrm>
              <a:off x="2715604" y="1662143"/>
              <a:ext cx="276272" cy="523657"/>
            </a:xfrm>
            <a:custGeom>
              <a:avLst/>
              <a:gdLst/>
              <a:ahLst/>
              <a:cxnLst/>
              <a:rect l="l" t="t" r="r" b="b"/>
              <a:pathLst>
                <a:path w="2477" h="4695" extrusionOk="0">
                  <a:moveTo>
                    <a:pt x="2091" y="1"/>
                  </a:moveTo>
                  <a:lnTo>
                    <a:pt x="0" y="4695"/>
                  </a:lnTo>
                  <a:cubicBezTo>
                    <a:pt x="0" y="4695"/>
                    <a:pt x="2477" y="2751"/>
                    <a:pt x="2091"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64"/>
            <p:cNvSpPr/>
            <p:nvPr/>
          </p:nvSpPr>
          <p:spPr>
            <a:xfrm>
              <a:off x="2541832" y="1769775"/>
              <a:ext cx="188494" cy="383792"/>
            </a:xfrm>
            <a:custGeom>
              <a:avLst/>
              <a:gdLst/>
              <a:ahLst/>
              <a:cxnLst/>
              <a:rect l="l" t="t" r="r" b="b"/>
              <a:pathLst>
                <a:path w="1690" h="3441" extrusionOk="0">
                  <a:moveTo>
                    <a:pt x="305" y="0"/>
                  </a:moveTo>
                  <a:lnTo>
                    <a:pt x="305" y="0"/>
                  </a:lnTo>
                  <a:cubicBezTo>
                    <a:pt x="0" y="1979"/>
                    <a:pt x="1689" y="3441"/>
                    <a:pt x="1689" y="3441"/>
                  </a:cubicBezTo>
                  <a:cubicBezTo>
                    <a:pt x="1689" y="3441"/>
                    <a:pt x="1400" y="1528"/>
                    <a:pt x="30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64"/>
            <p:cNvSpPr/>
            <p:nvPr/>
          </p:nvSpPr>
          <p:spPr>
            <a:xfrm>
              <a:off x="2258755" y="1597675"/>
              <a:ext cx="233220" cy="192286"/>
            </a:xfrm>
            <a:custGeom>
              <a:avLst/>
              <a:gdLst/>
              <a:ahLst/>
              <a:cxnLst/>
              <a:rect l="l" t="t" r="r" b="b"/>
              <a:pathLst>
                <a:path w="2091" h="1724" extrusionOk="0">
                  <a:moveTo>
                    <a:pt x="1053" y="0"/>
                  </a:moveTo>
                  <a:cubicBezTo>
                    <a:pt x="500" y="0"/>
                    <a:pt x="46" y="538"/>
                    <a:pt x="16" y="934"/>
                  </a:cubicBezTo>
                  <a:cubicBezTo>
                    <a:pt x="0" y="1350"/>
                    <a:pt x="451" y="1705"/>
                    <a:pt x="1011" y="1721"/>
                  </a:cubicBezTo>
                  <a:cubicBezTo>
                    <a:pt x="1040" y="1722"/>
                    <a:pt x="1068" y="1723"/>
                    <a:pt x="1097" y="1723"/>
                  </a:cubicBezTo>
                  <a:cubicBezTo>
                    <a:pt x="1622" y="1723"/>
                    <a:pt x="2057" y="1425"/>
                    <a:pt x="2071" y="1030"/>
                  </a:cubicBezTo>
                  <a:cubicBezTo>
                    <a:pt x="2091" y="629"/>
                    <a:pt x="1655" y="35"/>
                    <a:pt x="1076" y="0"/>
                  </a:cubicBezTo>
                  <a:cubicBezTo>
                    <a:pt x="1069" y="0"/>
                    <a:pt x="1061" y="0"/>
                    <a:pt x="1053"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64"/>
            <p:cNvSpPr/>
            <p:nvPr/>
          </p:nvSpPr>
          <p:spPr>
            <a:xfrm>
              <a:off x="2197633" y="1658797"/>
              <a:ext cx="351001" cy="217047"/>
            </a:xfrm>
            <a:custGeom>
              <a:avLst/>
              <a:gdLst/>
              <a:ahLst/>
              <a:cxnLst/>
              <a:rect l="l" t="t" r="r" b="b"/>
              <a:pathLst>
                <a:path w="3147" h="1946" extrusionOk="0">
                  <a:moveTo>
                    <a:pt x="1593" y="0"/>
                  </a:moveTo>
                  <a:cubicBezTo>
                    <a:pt x="1142" y="0"/>
                    <a:pt x="918" y="563"/>
                    <a:pt x="918" y="563"/>
                  </a:cubicBezTo>
                  <a:cubicBezTo>
                    <a:pt x="918" y="563"/>
                    <a:pt x="756" y="243"/>
                    <a:pt x="290" y="162"/>
                  </a:cubicBezTo>
                  <a:lnTo>
                    <a:pt x="290" y="162"/>
                  </a:lnTo>
                  <a:cubicBezTo>
                    <a:pt x="0" y="868"/>
                    <a:pt x="579" y="1898"/>
                    <a:pt x="1512" y="1944"/>
                  </a:cubicBezTo>
                  <a:cubicBezTo>
                    <a:pt x="1535" y="1945"/>
                    <a:pt x="1558" y="1946"/>
                    <a:pt x="1581" y="1946"/>
                  </a:cubicBezTo>
                  <a:cubicBezTo>
                    <a:pt x="2612" y="1946"/>
                    <a:pt x="3146" y="840"/>
                    <a:pt x="2909" y="274"/>
                  </a:cubicBezTo>
                  <a:lnTo>
                    <a:pt x="2909" y="274"/>
                  </a:lnTo>
                  <a:cubicBezTo>
                    <a:pt x="2604" y="289"/>
                    <a:pt x="2218" y="594"/>
                    <a:pt x="2218" y="594"/>
                  </a:cubicBezTo>
                  <a:cubicBezTo>
                    <a:pt x="2218" y="594"/>
                    <a:pt x="2041" y="16"/>
                    <a:pt x="1593"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64"/>
            <p:cNvSpPr/>
            <p:nvPr/>
          </p:nvSpPr>
          <p:spPr>
            <a:xfrm>
              <a:off x="2430743" y="1906072"/>
              <a:ext cx="141649" cy="330144"/>
            </a:xfrm>
            <a:custGeom>
              <a:avLst/>
              <a:gdLst/>
              <a:ahLst/>
              <a:cxnLst/>
              <a:rect l="l" t="t" r="r" b="b"/>
              <a:pathLst>
                <a:path w="1270" h="2960" extrusionOk="0">
                  <a:moveTo>
                    <a:pt x="564" y="1"/>
                  </a:moveTo>
                  <a:cubicBezTo>
                    <a:pt x="1" y="1447"/>
                    <a:pt x="194" y="2959"/>
                    <a:pt x="194" y="2959"/>
                  </a:cubicBezTo>
                  <a:cubicBezTo>
                    <a:pt x="194" y="2959"/>
                    <a:pt x="1270" y="1366"/>
                    <a:pt x="56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64"/>
            <p:cNvSpPr/>
            <p:nvPr/>
          </p:nvSpPr>
          <p:spPr>
            <a:xfrm>
              <a:off x="2201537" y="1941875"/>
              <a:ext cx="231101" cy="238796"/>
            </a:xfrm>
            <a:custGeom>
              <a:avLst/>
              <a:gdLst/>
              <a:ahLst/>
              <a:cxnLst/>
              <a:rect l="l" t="t" r="r" b="b"/>
              <a:pathLst>
                <a:path w="2072" h="2141" extrusionOk="0">
                  <a:moveTo>
                    <a:pt x="0" y="0"/>
                  </a:moveTo>
                  <a:lnTo>
                    <a:pt x="0" y="0"/>
                  </a:lnTo>
                  <a:cubicBezTo>
                    <a:pt x="270" y="1512"/>
                    <a:pt x="2071" y="2141"/>
                    <a:pt x="2071" y="2141"/>
                  </a:cubicBezTo>
                  <a:cubicBezTo>
                    <a:pt x="2071" y="2141"/>
                    <a:pt x="1331" y="822"/>
                    <a:pt x="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64"/>
            <p:cNvSpPr/>
            <p:nvPr/>
          </p:nvSpPr>
          <p:spPr>
            <a:xfrm>
              <a:off x="2201537" y="1941875"/>
              <a:ext cx="209574" cy="229762"/>
            </a:xfrm>
            <a:custGeom>
              <a:avLst/>
              <a:gdLst/>
              <a:ahLst/>
              <a:cxnLst/>
              <a:rect l="l" t="t" r="r" b="b"/>
              <a:pathLst>
                <a:path w="1879" h="2060" extrusionOk="0">
                  <a:moveTo>
                    <a:pt x="0" y="0"/>
                  </a:moveTo>
                  <a:lnTo>
                    <a:pt x="0" y="0"/>
                  </a:lnTo>
                  <a:cubicBezTo>
                    <a:pt x="193" y="1608"/>
                    <a:pt x="1879" y="2060"/>
                    <a:pt x="1879" y="2060"/>
                  </a:cubicBezTo>
                  <a:lnTo>
                    <a:pt x="0" y="0"/>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64"/>
            <p:cNvSpPr/>
            <p:nvPr/>
          </p:nvSpPr>
          <p:spPr>
            <a:xfrm>
              <a:off x="2272920" y="2800479"/>
              <a:ext cx="550314" cy="172210"/>
            </a:xfrm>
            <a:custGeom>
              <a:avLst/>
              <a:gdLst/>
              <a:ahLst/>
              <a:cxnLst/>
              <a:rect l="l" t="t" r="r" b="b"/>
              <a:pathLst>
                <a:path w="4934" h="1544" extrusionOk="0">
                  <a:moveTo>
                    <a:pt x="0" y="1"/>
                  </a:moveTo>
                  <a:lnTo>
                    <a:pt x="0" y="66"/>
                  </a:lnTo>
                  <a:cubicBezTo>
                    <a:pt x="0" y="884"/>
                    <a:pt x="660" y="1544"/>
                    <a:pt x="1462" y="1544"/>
                  </a:cubicBezTo>
                  <a:lnTo>
                    <a:pt x="3487" y="1544"/>
                  </a:lnTo>
                  <a:cubicBezTo>
                    <a:pt x="4228" y="1544"/>
                    <a:pt x="4856" y="980"/>
                    <a:pt x="4934" y="259"/>
                  </a:cubicBezTo>
                  <a:lnTo>
                    <a:pt x="4934" y="259"/>
                  </a:lnTo>
                  <a:cubicBezTo>
                    <a:pt x="4100" y="645"/>
                    <a:pt x="3329" y="788"/>
                    <a:pt x="2654" y="788"/>
                  </a:cubicBezTo>
                  <a:cubicBezTo>
                    <a:pt x="1482" y="788"/>
                    <a:pt x="564" y="356"/>
                    <a:pt x="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64"/>
            <p:cNvSpPr/>
            <p:nvPr/>
          </p:nvSpPr>
          <p:spPr>
            <a:xfrm>
              <a:off x="2586558" y="2686043"/>
              <a:ext cx="179460" cy="143434"/>
            </a:xfrm>
            <a:custGeom>
              <a:avLst/>
              <a:gdLst/>
              <a:ahLst/>
              <a:cxnLst/>
              <a:rect l="l" t="t" r="r" b="b"/>
              <a:pathLst>
                <a:path w="1609" h="1286" extrusionOk="0">
                  <a:moveTo>
                    <a:pt x="806" y="1"/>
                  </a:moveTo>
                  <a:cubicBezTo>
                    <a:pt x="340" y="1"/>
                    <a:pt x="0" y="483"/>
                    <a:pt x="243" y="965"/>
                  </a:cubicBezTo>
                  <a:cubicBezTo>
                    <a:pt x="290" y="1077"/>
                    <a:pt x="371" y="1158"/>
                    <a:pt x="482" y="1204"/>
                  </a:cubicBezTo>
                  <a:cubicBezTo>
                    <a:pt x="598" y="1270"/>
                    <a:pt x="695" y="1285"/>
                    <a:pt x="806" y="1285"/>
                  </a:cubicBezTo>
                  <a:cubicBezTo>
                    <a:pt x="1273" y="1285"/>
                    <a:pt x="1609" y="803"/>
                    <a:pt x="1369" y="321"/>
                  </a:cubicBezTo>
                  <a:cubicBezTo>
                    <a:pt x="1319" y="209"/>
                    <a:pt x="1238" y="128"/>
                    <a:pt x="1126" y="78"/>
                  </a:cubicBezTo>
                  <a:cubicBezTo>
                    <a:pt x="1015" y="16"/>
                    <a:pt x="903" y="1"/>
                    <a:pt x="806"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64"/>
            <p:cNvSpPr/>
            <p:nvPr/>
          </p:nvSpPr>
          <p:spPr>
            <a:xfrm>
              <a:off x="2472122" y="2780738"/>
              <a:ext cx="84432" cy="68482"/>
            </a:xfrm>
            <a:custGeom>
              <a:avLst/>
              <a:gdLst/>
              <a:ahLst/>
              <a:cxnLst/>
              <a:rect l="l" t="t" r="r" b="b"/>
              <a:pathLst>
                <a:path w="757" h="614" extrusionOk="0">
                  <a:moveTo>
                    <a:pt x="386" y="0"/>
                  </a:moveTo>
                  <a:cubicBezTo>
                    <a:pt x="158" y="0"/>
                    <a:pt x="0" y="228"/>
                    <a:pt x="112" y="467"/>
                  </a:cubicBezTo>
                  <a:cubicBezTo>
                    <a:pt x="143" y="517"/>
                    <a:pt x="178" y="548"/>
                    <a:pt x="224" y="563"/>
                  </a:cubicBezTo>
                  <a:cubicBezTo>
                    <a:pt x="274" y="598"/>
                    <a:pt x="336" y="614"/>
                    <a:pt x="386" y="614"/>
                  </a:cubicBezTo>
                  <a:cubicBezTo>
                    <a:pt x="594" y="614"/>
                    <a:pt x="756" y="386"/>
                    <a:pt x="641" y="147"/>
                  </a:cubicBezTo>
                  <a:cubicBezTo>
                    <a:pt x="625" y="97"/>
                    <a:pt x="579" y="66"/>
                    <a:pt x="529" y="50"/>
                  </a:cubicBezTo>
                  <a:cubicBezTo>
                    <a:pt x="482" y="20"/>
                    <a:pt x="432" y="0"/>
                    <a:pt x="386"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64"/>
            <p:cNvSpPr/>
            <p:nvPr/>
          </p:nvSpPr>
          <p:spPr>
            <a:xfrm>
              <a:off x="2468219" y="2576404"/>
              <a:ext cx="159718" cy="127373"/>
            </a:xfrm>
            <a:custGeom>
              <a:avLst/>
              <a:gdLst/>
              <a:ahLst/>
              <a:cxnLst/>
              <a:rect l="l" t="t" r="r" b="b"/>
              <a:pathLst>
                <a:path w="1432" h="1142" extrusionOk="0">
                  <a:moveTo>
                    <a:pt x="726" y="0"/>
                  </a:moveTo>
                  <a:cubicBezTo>
                    <a:pt x="309" y="0"/>
                    <a:pt x="1" y="421"/>
                    <a:pt x="213" y="853"/>
                  </a:cubicBezTo>
                  <a:cubicBezTo>
                    <a:pt x="259" y="949"/>
                    <a:pt x="340" y="1030"/>
                    <a:pt x="436" y="1080"/>
                  </a:cubicBezTo>
                  <a:cubicBezTo>
                    <a:pt x="533" y="1126"/>
                    <a:pt x="629" y="1142"/>
                    <a:pt x="726" y="1142"/>
                  </a:cubicBezTo>
                  <a:cubicBezTo>
                    <a:pt x="1127" y="1142"/>
                    <a:pt x="1432" y="710"/>
                    <a:pt x="1223" y="289"/>
                  </a:cubicBezTo>
                  <a:cubicBezTo>
                    <a:pt x="1177" y="193"/>
                    <a:pt x="1096" y="116"/>
                    <a:pt x="1000" y="66"/>
                  </a:cubicBezTo>
                  <a:cubicBezTo>
                    <a:pt x="903" y="19"/>
                    <a:pt x="807" y="0"/>
                    <a:pt x="726"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9" name="Google Shape;4729;p64"/>
            <p:cNvGrpSpPr/>
            <p:nvPr/>
          </p:nvGrpSpPr>
          <p:grpSpPr>
            <a:xfrm>
              <a:off x="2165495" y="647732"/>
              <a:ext cx="767585" cy="2389544"/>
              <a:chOff x="4742464" y="3046919"/>
              <a:chExt cx="194021" cy="604000"/>
            </a:xfrm>
          </p:grpSpPr>
          <p:sp>
            <p:nvSpPr>
              <p:cNvPr id="4730" name="Google Shape;4730;p64"/>
              <p:cNvSpPr/>
              <p:nvPr/>
            </p:nvSpPr>
            <p:spPr>
              <a:xfrm>
                <a:off x="4909252" y="3493210"/>
                <a:ext cx="18522" cy="16323"/>
              </a:xfrm>
              <a:custGeom>
                <a:avLst/>
                <a:gdLst/>
                <a:ahLst/>
                <a:cxnLst/>
                <a:rect l="l" t="t" r="r" b="b"/>
                <a:pathLst>
                  <a:path w="657" h="579" extrusionOk="0">
                    <a:moveTo>
                      <a:pt x="1" y="0"/>
                    </a:moveTo>
                    <a:lnTo>
                      <a:pt x="1" y="579"/>
                    </a:lnTo>
                    <a:lnTo>
                      <a:pt x="657" y="579"/>
                    </a:lnTo>
                    <a:lnTo>
                      <a:pt x="626"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64"/>
              <p:cNvSpPr/>
              <p:nvPr/>
            </p:nvSpPr>
            <p:spPr>
              <a:xfrm>
                <a:off x="4749738" y="3046919"/>
                <a:ext cx="178036" cy="447302"/>
              </a:xfrm>
              <a:custGeom>
                <a:avLst/>
                <a:gdLst/>
                <a:ahLst/>
                <a:cxnLst/>
                <a:rect l="l" t="t" r="r" b="b"/>
                <a:pathLst>
                  <a:path w="6315" h="15866" extrusionOk="0">
                    <a:moveTo>
                      <a:pt x="3167" y="244"/>
                    </a:moveTo>
                    <a:lnTo>
                      <a:pt x="6237" y="15799"/>
                    </a:lnTo>
                    <a:lnTo>
                      <a:pt x="97" y="15799"/>
                    </a:lnTo>
                    <a:lnTo>
                      <a:pt x="3167" y="244"/>
                    </a:lnTo>
                    <a:close/>
                    <a:moveTo>
                      <a:pt x="3167" y="1"/>
                    </a:moveTo>
                    <a:cubicBezTo>
                      <a:pt x="3152" y="1"/>
                      <a:pt x="3133" y="16"/>
                      <a:pt x="3133" y="32"/>
                    </a:cubicBezTo>
                    <a:lnTo>
                      <a:pt x="16" y="15830"/>
                    </a:lnTo>
                    <a:cubicBezTo>
                      <a:pt x="1" y="15830"/>
                      <a:pt x="16" y="15846"/>
                      <a:pt x="16" y="15846"/>
                    </a:cubicBezTo>
                    <a:cubicBezTo>
                      <a:pt x="31" y="15865"/>
                      <a:pt x="31" y="15865"/>
                      <a:pt x="47" y="15865"/>
                    </a:cubicBezTo>
                    <a:lnTo>
                      <a:pt x="6284" y="15865"/>
                    </a:lnTo>
                    <a:cubicBezTo>
                      <a:pt x="6299" y="15865"/>
                      <a:pt x="6299" y="15865"/>
                      <a:pt x="6315" y="15846"/>
                    </a:cubicBezTo>
                    <a:lnTo>
                      <a:pt x="6315" y="15830"/>
                    </a:lnTo>
                    <a:lnTo>
                      <a:pt x="3198" y="32"/>
                    </a:lnTo>
                    <a:cubicBezTo>
                      <a:pt x="3198" y="16"/>
                      <a:pt x="3183" y="1"/>
                      <a:pt x="316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64"/>
              <p:cNvSpPr/>
              <p:nvPr/>
            </p:nvSpPr>
            <p:spPr>
              <a:xfrm>
                <a:off x="4783682" y="3333667"/>
                <a:ext cx="79841" cy="180432"/>
              </a:xfrm>
              <a:custGeom>
                <a:avLst/>
                <a:gdLst/>
                <a:ahLst/>
                <a:cxnLst/>
                <a:rect l="l" t="t" r="r" b="b"/>
                <a:pathLst>
                  <a:path w="2832" h="6400" extrusionOk="0">
                    <a:moveTo>
                      <a:pt x="296" y="1"/>
                    </a:moveTo>
                    <a:cubicBezTo>
                      <a:pt x="246" y="1"/>
                      <a:pt x="212" y="45"/>
                      <a:pt x="212" y="101"/>
                    </a:cubicBezTo>
                    <a:cubicBezTo>
                      <a:pt x="0" y="4055"/>
                      <a:pt x="2604" y="6350"/>
                      <a:pt x="2638" y="6384"/>
                    </a:cubicBezTo>
                    <a:cubicBezTo>
                      <a:pt x="2654" y="6400"/>
                      <a:pt x="2685" y="6400"/>
                      <a:pt x="2719" y="6400"/>
                    </a:cubicBezTo>
                    <a:cubicBezTo>
                      <a:pt x="2750" y="6400"/>
                      <a:pt x="2766" y="6384"/>
                      <a:pt x="2796" y="6369"/>
                    </a:cubicBezTo>
                    <a:cubicBezTo>
                      <a:pt x="2831" y="6319"/>
                      <a:pt x="2831" y="6238"/>
                      <a:pt x="2781" y="6207"/>
                    </a:cubicBezTo>
                    <a:cubicBezTo>
                      <a:pt x="2766" y="6192"/>
                      <a:pt x="228" y="3958"/>
                      <a:pt x="436" y="117"/>
                    </a:cubicBezTo>
                    <a:cubicBezTo>
                      <a:pt x="436" y="51"/>
                      <a:pt x="386" y="5"/>
                      <a:pt x="324" y="5"/>
                    </a:cubicBezTo>
                    <a:cubicBezTo>
                      <a:pt x="314" y="2"/>
                      <a:pt x="305" y="1"/>
                      <a:pt x="29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64"/>
              <p:cNvSpPr/>
              <p:nvPr/>
            </p:nvSpPr>
            <p:spPr>
              <a:xfrm>
                <a:off x="4751034" y="3482779"/>
                <a:ext cx="176739" cy="168140"/>
              </a:xfrm>
              <a:custGeom>
                <a:avLst/>
                <a:gdLst/>
                <a:ahLst/>
                <a:cxnLst/>
                <a:rect l="l" t="t" r="r" b="b"/>
                <a:pathLst>
                  <a:path w="6269" h="5964" extrusionOk="0">
                    <a:moveTo>
                      <a:pt x="1" y="0"/>
                    </a:moveTo>
                    <a:lnTo>
                      <a:pt x="1" y="4146"/>
                    </a:lnTo>
                    <a:cubicBezTo>
                      <a:pt x="1" y="5145"/>
                      <a:pt x="807" y="5963"/>
                      <a:pt x="1818" y="5963"/>
                    </a:cubicBezTo>
                    <a:lnTo>
                      <a:pt x="4456" y="5963"/>
                    </a:lnTo>
                    <a:cubicBezTo>
                      <a:pt x="5451" y="5963"/>
                      <a:pt x="6269" y="5145"/>
                      <a:pt x="6269" y="4146"/>
                    </a:cubicBezTo>
                    <a:lnTo>
                      <a:pt x="6269"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64"/>
              <p:cNvSpPr/>
              <p:nvPr/>
            </p:nvSpPr>
            <p:spPr>
              <a:xfrm>
                <a:off x="4769642" y="3483737"/>
                <a:ext cx="139637" cy="150858"/>
              </a:xfrm>
              <a:custGeom>
                <a:avLst/>
                <a:gdLst/>
                <a:ahLst/>
                <a:cxnLst/>
                <a:rect l="l" t="t" r="r" b="b"/>
                <a:pathLst>
                  <a:path w="4953" h="5351" extrusionOk="0">
                    <a:moveTo>
                      <a:pt x="0" y="1"/>
                    </a:moveTo>
                    <a:lnTo>
                      <a:pt x="0" y="3873"/>
                    </a:lnTo>
                    <a:cubicBezTo>
                      <a:pt x="0" y="4691"/>
                      <a:pt x="660" y="5351"/>
                      <a:pt x="1462" y="5351"/>
                    </a:cubicBezTo>
                    <a:lnTo>
                      <a:pt x="3487" y="5351"/>
                    </a:lnTo>
                    <a:cubicBezTo>
                      <a:pt x="4228" y="5351"/>
                      <a:pt x="4856" y="4787"/>
                      <a:pt x="4934" y="4066"/>
                    </a:cubicBezTo>
                    <a:cubicBezTo>
                      <a:pt x="4953" y="4001"/>
                      <a:pt x="4953" y="3939"/>
                      <a:pt x="4953" y="3873"/>
                    </a:cubicBezTo>
                    <a:lnTo>
                      <a:pt x="4953"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64"/>
              <p:cNvSpPr/>
              <p:nvPr/>
            </p:nvSpPr>
            <p:spPr>
              <a:xfrm>
                <a:off x="4769642" y="3449709"/>
                <a:ext cx="139637" cy="72116"/>
              </a:xfrm>
              <a:custGeom>
                <a:avLst/>
                <a:gdLst/>
                <a:ahLst/>
                <a:cxnLst/>
                <a:rect l="l" t="t" r="r" b="b"/>
                <a:pathLst>
                  <a:path w="4953" h="2558" extrusionOk="0">
                    <a:moveTo>
                      <a:pt x="2477" y="1"/>
                    </a:moveTo>
                    <a:cubicBezTo>
                      <a:pt x="1111" y="1"/>
                      <a:pt x="0" y="1173"/>
                      <a:pt x="0" y="1173"/>
                    </a:cubicBezTo>
                    <a:cubicBezTo>
                      <a:pt x="0" y="1929"/>
                      <a:pt x="1111" y="2558"/>
                      <a:pt x="2477" y="2558"/>
                    </a:cubicBezTo>
                    <a:cubicBezTo>
                      <a:pt x="3842" y="2558"/>
                      <a:pt x="4953" y="1929"/>
                      <a:pt x="4953" y="1173"/>
                    </a:cubicBezTo>
                    <a:cubicBezTo>
                      <a:pt x="4953" y="1173"/>
                      <a:pt x="3842" y="1"/>
                      <a:pt x="247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64"/>
              <p:cNvSpPr/>
              <p:nvPr/>
            </p:nvSpPr>
            <p:spPr>
              <a:xfrm>
                <a:off x="4783682" y="3514947"/>
                <a:ext cx="8711" cy="73441"/>
              </a:xfrm>
              <a:custGeom>
                <a:avLst/>
                <a:gdLst/>
                <a:ahLst/>
                <a:cxnLst/>
                <a:rect l="l" t="t" r="r" b="b"/>
                <a:pathLst>
                  <a:path w="309" h="2605" extrusionOk="0">
                    <a:moveTo>
                      <a:pt x="147" y="1"/>
                    </a:moveTo>
                    <a:cubicBezTo>
                      <a:pt x="66" y="1"/>
                      <a:pt x="0" y="82"/>
                      <a:pt x="0" y="163"/>
                    </a:cubicBezTo>
                    <a:lnTo>
                      <a:pt x="0" y="2462"/>
                    </a:lnTo>
                    <a:cubicBezTo>
                      <a:pt x="0" y="2543"/>
                      <a:pt x="66" y="2604"/>
                      <a:pt x="147" y="2604"/>
                    </a:cubicBezTo>
                    <a:cubicBezTo>
                      <a:pt x="243" y="2604"/>
                      <a:pt x="309" y="2543"/>
                      <a:pt x="309" y="2462"/>
                    </a:cubicBezTo>
                    <a:lnTo>
                      <a:pt x="309" y="163"/>
                    </a:lnTo>
                    <a:cubicBezTo>
                      <a:pt x="309" y="82"/>
                      <a:pt x="243" y="1"/>
                      <a:pt x="147"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64"/>
              <p:cNvSpPr/>
              <p:nvPr/>
            </p:nvSpPr>
            <p:spPr>
              <a:xfrm>
                <a:off x="4742464" y="3474603"/>
                <a:ext cx="194021" cy="18635"/>
              </a:xfrm>
              <a:custGeom>
                <a:avLst/>
                <a:gdLst/>
                <a:ahLst/>
                <a:cxnLst/>
                <a:rect l="l" t="t" r="r" b="b"/>
                <a:pathLst>
                  <a:path w="6882" h="661" extrusionOk="0">
                    <a:moveTo>
                      <a:pt x="324" y="1"/>
                    </a:moveTo>
                    <a:cubicBezTo>
                      <a:pt x="147" y="1"/>
                      <a:pt x="0" y="147"/>
                      <a:pt x="0" y="325"/>
                    </a:cubicBezTo>
                    <a:cubicBezTo>
                      <a:pt x="0" y="518"/>
                      <a:pt x="147" y="660"/>
                      <a:pt x="324" y="660"/>
                    </a:cubicBezTo>
                    <a:lnTo>
                      <a:pt x="6542" y="660"/>
                    </a:lnTo>
                    <a:cubicBezTo>
                      <a:pt x="6719" y="660"/>
                      <a:pt x="6881" y="518"/>
                      <a:pt x="6881" y="325"/>
                    </a:cubicBezTo>
                    <a:cubicBezTo>
                      <a:pt x="6881" y="147"/>
                      <a:pt x="6719" y="1"/>
                      <a:pt x="6542"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64"/>
              <p:cNvSpPr/>
              <p:nvPr/>
            </p:nvSpPr>
            <p:spPr>
              <a:xfrm>
                <a:off x="4889686" y="3493210"/>
                <a:ext cx="19594" cy="16323"/>
              </a:xfrm>
              <a:custGeom>
                <a:avLst/>
                <a:gdLst/>
                <a:ahLst/>
                <a:cxnLst/>
                <a:rect l="l" t="t" r="r" b="b"/>
                <a:pathLst>
                  <a:path w="695" h="579" extrusionOk="0">
                    <a:moveTo>
                      <a:pt x="598" y="0"/>
                    </a:moveTo>
                    <a:cubicBezTo>
                      <a:pt x="483" y="228"/>
                      <a:pt x="274" y="421"/>
                      <a:pt x="1" y="579"/>
                    </a:cubicBezTo>
                    <a:lnTo>
                      <a:pt x="695" y="579"/>
                    </a:lnTo>
                    <a:lnTo>
                      <a:pt x="695"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64"/>
              <p:cNvSpPr/>
              <p:nvPr/>
            </p:nvSpPr>
            <p:spPr>
              <a:xfrm>
                <a:off x="4751034" y="3493210"/>
                <a:ext cx="18635" cy="16323"/>
              </a:xfrm>
              <a:custGeom>
                <a:avLst/>
                <a:gdLst/>
                <a:ahLst/>
                <a:cxnLst/>
                <a:rect l="l" t="t" r="r" b="b"/>
                <a:pathLst>
                  <a:path w="661" h="579" extrusionOk="0">
                    <a:moveTo>
                      <a:pt x="1" y="0"/>
                    </a:moveTo>
                    <a:lnTo>
                      <a:pt x="36" y="579"/>
                    </a:lnTo>
                    <a:lnTo>
                      <a:pt x="660" y="579"/>
                    </a:lnTo>
                    <a:lnTo>
                      <a:pt x="660"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64"/>
              <p:cNvSpPr/>
              <p:nvPr/>
            </p:nvSpPr>
            <p:spPr>
              <a:xfrm>
                <a:off x="4769642" y="3493210"/>
                <a:ext cx="19481" cy="16323"/>
              </a:xfrm>
              <a:custGeom>
                <a:avLst/>
                <a:gdLst/>
                <a:ahLst/>
                <a:cxnLst/>
                <a:rect l="l" t="t" r="r" b="b"/>
                <a:pathLst>
                  <a:path w="691" h="579" extrusionOk="0">
                    <a:moveTo>
                      <a:pt x="0" y="0"/>
                    </a:moveTo>
                    <a:lnTo>
                      <a:pt x="0" y="579"/>
                    </a:lnTo>
                    <a:lnTo>
                      <a:pt x="691" y="579"/>
                    </a:lnTo>
                    <a:cubicBezTo>
                      <a:pt x="421" y="421"/>
                      <a:pt x="209" y="228"/>
                      <a:pt x="9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64"/>
              <p:cNvSpPr/>
              <p:nvPr/>
            </p:nvSpPr>
            <p:spPr>
              <a:xfrm>
                <a:off x="4772348" y="3493210"/>
                <a:ext cx="134224" cy="16323"/>
              </a:xfrm>
              <a:custGeom>
                <a:avLst/>
                <a:gdLst/>
                <a:ahLst/>
                <a:cxnLst/>
                <a:rect l="l" t="t" r="r" b="b"/>
                <a:pathLst>
                  <a:path w="4761" h="579" extrusionOk="0">
                    <a:moveTo>
                      <a:pt x="1" y="0"/>
                    </a:moveTo>
                    <a:cubicBezTo>
                      <a:pt x="113" y="228"/>
                      <a:pt x="325" y="421"/>
                      <a:pt x="595" y="579"/>
                    </a:cubicBezTo>
                    <a:lnTo>
                      <a:pt x="4163" y="579"/>
                    </a:lnTo>
                    <a:cubicBezTo>
                      <a:pt x="4436" y="421"/>
                      <a:pt x="4645" y="228"/>
                      <a:pt x="4760"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64"/>
              <p:cNvSpPr/>
              <p:nvPr/>
            </p:nvSpPr>
            <p:spPr>
              <a:xfrm>
                <a:off x="4751598" y="3493210"/>
                <a:ext cx="175301" cy="28"/>
              </a:xfrm>
              <a:custGeom>
                <a:avLst/>
                <a:gdLst/>
                <a:ahLst/>
                <a:cxnLst/>
                <a:rect l="l" t="t" r="r" b="b"/>
                <a:pathLst>
                  <a:path w="6218" h="1" extrusionOk="0">
                    <a:moveTo>
                      <a:pt x="6218" y="0"/>
                    </a:moveTo>
                    <a:lnTo>
                      <a:pt x="0" y="0"/>
                    </a:lnTo>
                    <a:lnTo>
                      <a:pt x="0" y="0"/>
                    </a:lnTo>
                    <a:lnTo>
                      <a:pt x="640" y="0"/>
                    </a:lnTo>
                    <a:lnTo>
                      <a:pt x="737" y="0"/>
                    </a:lnTo>
                    <a:lnTo>
                      <a:pt x="5496" y="0"/>
                    </a:lnTo>
                    <a:lnTo>
                      <a:pt x="5593"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64"/>
              <p:cNvSpPr/>
              <p:nvPr/>
            </p:nvSpPr>
            <p:spPr>
              <a:xfrm>
                <a:off x="4751034" y="3492336"/>
                <a:ext cx="175865" cy="1889"/>
              </a:xfrm>
              <a:custGeom>
                <a:avLst/>
                <a:gdLst/>
                <a:ahLst/>
                <a:cxnLst/>
                <a:rect l="l" t="t" r="r" b="b"/>
                <a:pathLst>
                  <a:path w="6238" h="67" extrusionOk="0">
                    <a:moveTo>
                      <a:pt x="1" y="0"/>
                    </a:moveTo>
                    <a:lnTo>
                      <a:pt x="1" y="66"/>
                    </a:lnTo>
                    <a:lnTo>
                      <a:pt x="6238" y="66"/>
                    </a:lnTo>
                    <a:lnTo>
                      <a:pt x="6238"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64"/>
              <p:cNvSpPr/>
              <p:nvPr/>
            </p:nvSpPr>
            <p:spPr>
              <a:xfrm>
                <a:off x="4908809" y="3493210"/>
                <a:ext cx="18635" cy="16323"/>
              </a:xfrm>
              <a:custGeom>
                <a:avLst/>
                <a:gdLst/>
                <a:ahLst/>
                <a:cxnLst/>
                <a:rect l="l" t="t" r="r" b="b"/>
                <a:pathLst>
                  <a:path w="661" h="579" extrusionOk="0">
                    <a:moveTo>
                      <a:pt x="1" y="0"/>
                    </a:moveTo>
                    <a:lnTo>
                      <a:pt x="36" y="579"/>
                    </a:lnTo>
                    <a:lnTo>
                      <a:pt x="660" y="579"/>
                    </a:lnTo>
                    <a:lnTo>
                      <a:pt x="660"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45" name="Google Shape;4745;p64"/>
          <p:cNvGrpSpPr/>
          <p:nvPr/>
        </p:nvGrpSpPr>
        <p:grpSpPr>
          <a:xfrm>
            <a:off x="7733975" y="3487765"/>
            <a:ext cx="1022400" cy="1399860"/>
            <a:chOff x="1098875" y="3291815"/>
            <a:chExt cx="1022400" cy="1399860"/>
          </a:xfrm>
        </p:grpSpPr>
        <p:sp>
          <p:nvSpPr>
            <p:cNvPr id="4746" name="Google Shape;4746;p64"/>
            <p:cNvSpPr/>
            <p:nvPr/>
          </p:nvSpPr>
          <p:spPr>
            <a:xfrm>
              <a:off x="1098875" y="4499075"/>
              <a:ext cx="1022400" cy="192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47" name="Google Shape;4747;p64"/>
            <p:cNvGrpSpPr/>
            <p:nvPr/>
          </p:nvGrpSpPr>
          <p:grpSpPr>
            <a:xfrm>
              <a:off x="1174667" y="3291815"/>
              <a:ext cx="731618" cy="1316748"/>
              <a:chOff x="3273825" y="4053104"/>
              <a:chExt cx="418593" cy="753375"/>
            </a:xfrm>
          </p:grpSpPr>
          <p:sp>
            <p:nvSpPr>
              <p:cNvPr id="4748" name="Google Shape;4748;p64"/>
              <p:cNvSpPr/>
              <p:nvPr/>
            </p:nvSpPr>
            <p:spPr>
              <a:xfrm>
                <a:off x="3273825" y="4546149"/>
                <a:ext cx="169406" cy="171541"/>
              </a:xfrm>
              <a:custGeom>
                <a:avLst/>
                <a:gdLst/>
                <a:ahLst/>
                <a:cxnLst/>
                <a:rect l="l" t="t" r="r" b="b"/>
                <a:pathLst>
                  <a:path w="3650" h="3696" extrusionOk="0">
                    <a:moveTo>
                      <a:pt x="1867" y="0"/>
                    </a:moveTo>
                    <a:cubicBezTo>
                      <a:pt x="837" y="0"/>
                      <a:pt x="0" y="818"/>
                      <a:pt x="0" y="1848"/>
                    </a:cubicBezTo>
                    <a:cubicBezTo>
                      <a:pt x="0" y="2858"/>
                      <a:pt x="837" y="3695"/>
                      <a:pt x="1867" y="3695"/>
                    </a:cubicBezTo>
                    <a:cubicBezTo>
                      <a:pt x="2716" y="3695"/>
                      <a:pt x="3441" y="3101"/>
                      <a:pt x="3649" y="2314"/>
                    </a:cubicBezTo>
                    <a:lnTo>
                      <a:pt x="2862" y="2314"/>
                    </a:lnTo>
                    <a:cubicBezTo>
                      <a:pt x="2685" y="2685"/>
                      <a:pt x="2299" y="2955"/>
                      <a:pt x="1867" y="2955"/>
                    </a:cubicBezTo>
                    <a:cubicBezTo>
                      <a:pt x="1254" y="2955"/>
                      <a:pt x="756" y="2457"/>
                      <a:pt x="756" y="1848"/>
                    </a:cubicBezTo>
                    <a:cubicBezTo>
                      <a:pt x="756" y="1238"/>
                      <a:pt x="1254" y="737"/>
                      <a:pt x="1867" y="737"/>
                    </a:cubicBezTo>
                    <a:cubicBezTo>
                      <a:pt x="2218" y="737"/>
                      <a:pt x="2542" y="914"/>
                      <a:pt x="2750" y="1188"/>
                    </a:cubicBezTo>
                    <a:lnTo>
                      <a:pt x="3583" y="1188"/>
                    </a:lnTo>
                    <a:cubicBezTo>
                      <a:pt x="3329" y="498"/>
                      <a:pt x="2654" y="0"/>
                      <a:pt x="186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64"/>
              <p:cNvSpPr/>
              <p:nvPr/>
            </p:nvSpPr>
            <p:spPr>
              <a:xfrm>
                <a:off x="3292436" y="4566199"/>
                <a:ext cx="79876" cy="131440"/>
              </a:xfrm>
              <a:custGeom>
                <a:avLst/>
                <a:gdLst/>
                <a:ahLst/>
                <a:cxnLst/>
                <a:rect l="l" t="t" r="r" b="b"/>
                <a:pathLst>
                  <a:path w="1721" h="2832" extrusionOk="0">
                    <a:moveTo>
                      <a:pt x="1431" y="0"/>
                    </a:moveTo>
                    <a:cubicBezTo>
                      <a:pt x="645" y="0"/>
                      <a:pt x="0" y="629"/>
                      <a:pt x="0" y="1416"/>
                    </a:cubicBezTo>
                    <a:cubicBezTo>
                      <a:pt x="0" y="2203"/>
                      <a:pt x="645" y="2831"/>
                      <a:pt x="1431" y="2831"/>
                    </a:cubicBezTo>
                    <a:cubicBezTo>
                      <a:pt x="1528" y="2831"/>
                      <a:pt x="1624" y="2831"/>
                      <a:pt x="1721" y="2797"/>
                    </a:cubicBezTo>
                    <a:cubicBezTo>
                      <a:pt x="1705" y="2700"/>
                      <a:pt x="1674" y="2604"/>
                      <a:pt x="1659" y="2507"/>
                    </a:cubicBezTo>
                    <a:cubicBezTo>
                      <a:pt x="1593" y="2507"/>
                      <a:pt x="1528" y="2523"/>
                      <a:pt x="1466" y="2523"/>
                    </a:cubicBezTo>
                    <a:cubicBezTo>
                      <a:pt x="853" y="2523"/>
                      <a:pt x="355" y="2025"/>
                      <a:pt x="355" y="1416"/>
                    </a:cubicBezTo>
                    <a:cubicBezTo>
                      <a:pt x="355" y="806"/>
                      <a:pt x="853" y="305"/>
                      <a:pt x="1466" y="305"/>
                    </a:cubicBezTo>
                    <a:cubicBezTo>
                      <a:pt x="1512" y="305"/>
                      <a:pt x="1563" y="305"/>
                      <a:pt x="1593" y="324"/>
                    </a:cubicBezTo>
                    <a:lnTo>
                      <a:pt x="1593" y="0"/>
                    </a:ln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64"/>
              <p:cNvSpPr/>
              <p:nvPr/>
            </p:nvSpPr>
            <p:spPr>
              <a:xfrm>
                <a:off x="3511733" y="4120263"/>
                <a:ext cx="166528" cy="202126"/>
              </a:xfrm>
              <a:custGeom>
                <a:avLst/>
                <a:gdLst/>
                <a:ahLst/>
                <a:cxnLst/>
                <a:rect l="l" t="t" r="r" b="b"/>
                <a:pathLst>
                  <a:path w="3588" h="4355" extrusionOk="0">
                    <a:moveTo>
                      <a:pt x="2831" y="0"/>
                    </a:moveTo>
                    <a:cubicBezTo>
                      <a:pt x="2430" y="0"/>
                      <a:pt x="2091" y="336"/>
                      <a:pt x="2091" y="752"/>
                    </a:cubicBezTo>
                    <a:lnTo>
                      <a:pt x="2091" y="2665"/>
                    </a:lnTo>
                    <a:cubicBezTo>
                      <a:pt x="2091" y="2777"/>
                      <a:pt x="1994" y="2858"/>
                      <a:pt x="1883" y="2858"/>
                    </a:cubicBezTo>
                    <a:lnTo>
                      <a:pt x="756" y="2858"/>
                    </a:lnTo>
                    <a:cubicBezTo>
                      <a:pt x="340" y="2858"/>
                      <a:pt x="0" y="3198"/>
                      <a:pt x="0" y="3614"/>
                    </a:cubicBezTo>
                    <a:cubicBezTo>
                      <a:pt x="0" y="4031"/>
                      <a:pt x="340" y="4355"/>
                      <a:pt x="756" y="4355"/>
                    </a:cubicBezTo>
                    <a:lnTo>
                      <a:pt x="1883" y="4355"/>
                    </a:lnTo>
                    <a:cubicBezTo>
                      <a:pt x="2816" y="4355"/>
                      <a:pt x="3587" y="3599"/>
                      <a:pt x="3587" y="2665"/>
                    </a:cubicBezTo>
                    <a:lnTo>
                      <a:pt x="3587" y="752"/>
                    </a:lnTo>
                    <a:cubicBezTo>
                      <a:pt x="3587" y="336"/>
                      <a:pt x="3248" y="0"/>
                      <a:pt x="283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64"/>
              <p:cNvSpPr/>
              <p:nvPr/>
            </p:nvSpPr>
            <p:spPr>
              <a:xfrm>
                <a:off x="3376024" y="4214249"/>
                <a:ext cx="188713" cy="184954"/>
              </a:xfrm>
              <a:custGeom>
                <a:avLst/>
                <a:gdLst/>
                <a:ahLst/>
                <a:cxnLst/>
                <a:rect l="l" t="t" r="r" b="b"/>
                <a:pathLst>
                  <a:path w="4066" h="3985" extrusionOk="0">
                    <a:moveTo>
                      <a:pt x="757" y="0"/>
                    </a:moveTo>
                    <a:cubicBezTo>
                      <a:pt x="340" y="0"/>
                      <a:pt x="1" y="336"/>
                      <a:pt x="1" y="752"/>
                    </a:cubicBezTo>
                    <a:lnTo>
                      <a:pt x="1" y="2233"/>
                    </a:lnTo>
                    <a:cubicBezTo>
                      <a:pt x="1" y="3198"/>
                      <a:pt x="787" y="3985"/>
                      <a:pt x="1767" y="3985"/>
                    </a:cubicBezTo>
                    <a:lnTo>
                      <a:pt x="3329" y="3985"/>
                    </a:lnTo>
                    <a:cubicBezTo>
                      <a:pt x="3730" y="3985"/>
                      <a:pt x="4066" y="3664"/>
                      <a:pt x="4066" y="3244"/>
                    </a:cubicBezTo>
                    <a:cubicBezTo>
                      <a:pt x="4066" y="2827"/>
                      <a:pt x="3730" y="2488"/>
                      <a:pt x="3329" y="2488"/>
                    </a:cubicBezTo>
                    <a:lnTo>
                      <a:pt x="1767" y="2488"/>
                    </a:lnTo>
                    <a:cubicBezTo>
                      <a:pt x="1624" y="2488"/>
                      <a:pt x="1497" y="2376"/>
                      <a:pt x="1497" y="2233"/>
                    </a:cubicBezTo>
                    <a:lnTo>
                      <a:pt x="1497" y="752"/>
                    </a:lnTo>
                    <a:cubicBezTo>
                      <a:pt x="1497" y="336"/>
                      <a:pt x="1158" y="0"/>
                      <a:pt x="757"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64"/>
              <p:cNvSpPr/>
              <p:nvPr/>
            </p:nvSpPr>
            <p:spPr>
              <a:xfrm>
                <a:off x="3481287" y="4120959"/>
                <a:ext cx="98487" cy="345355"/>
              </a:xfrm>
              <a:custGeom>
                <a:avLst/>
                <a:gdLst/>
                <a:ahLst/>
                <a:cxnLst/>
                <a:rect l="l" t="t" r="r" b="b"/>
                <a:pathLst>
                  <a:path w="2122" h="7441" extrusionOk="0">
                    <a:moveTo>
                      <a:pt x="1061" y="1"/>
                    </a:moveTo>
                    <a:cubicBezTo>
                      <a:pt x="915" y="1"/>
                      <a:pt x="787" y="32"/>
                      <a:pt x="656" y="82"/>
                    </a:cubicBezTo>
                    <a:cubicBezTo>
                      <a:pt x="271" y="240"/>
                      <a:pt x="1" y="610"/>
                      <a:pt x="1" y="1061"/>
                    </a:cubicBezTo>
                    <a:lnTo>
                      <a:pt x="1" y="7294"/>
                    </a:lnTo>
                    <a:cubicBezTo>
                      <a:pt x="1" y="7375"/>
                      <a:pt x="62" y="7441"/>
                      <a:pt x="143" y="7441"/>
                    </a:cubicBezTo>
                    <a:lnTo>
                      <a:pt x="1975" y="7441"/>
                    </a:lnTo>
                    <a:cubicBezTo>
                      <a:pt x="2056" y="7441"/>
                      <a:pt x="2122" y="7375"/>
                      <a:pt x="2122" y="7294"/>
                    </a:cubicBezTo>
                    <a:lnTo>
                      <a:pt x="2122" y="1061"/>
                    </a:lnTo>
                    <a:cubicBezTo>
                      <a:pt x="2122" y="772"/>
                      <a:pt x="1991" y="498"/>
                      <a:pt x="1798" y="305"/>
                    </a:cubicBezTo>
                    <a:cubicBezTo>
                      <a:pt x="1605" y="113"/>
                      <a:pt x="1351" y="1"/>
                      <a:pt x="106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64"/>
              <p:cNvSpPr/>
              <p:nvPr/>
            </p:nvSpPr>
            <p:spPr>
              <a:xfrm>
                <a:off x="3481287" y="4124719"/>
                <a:ext cx="30493" cy="341596"/>
              </a:xfrm>
              <a:custGeom>
                <a:avLst/>
                <a:gdLst/>
                <a:ahLst/>
                <a:cxnLst/>
                <a:rect l="l" t="t" r="r" b="b"/>
                <a:pathLst>
                  <a:path w="657" h="7360" extrusionOk="0">
                    <a:moveTo>
                      <a:pt x="656" y="1"/>
                    </a:moveTo>
                    <a:cubicBezTo>
                      <a:pt x="271" y="159"/>
                      <a:pt x="1" y="529"/>
                      <a:pt x="1" y="980"/>
                    </a:cubicBezTo>
                    <a:lnTo>
                      <a:pt x="1" y="7213"/>
                    </a:lnTo>
                    <a:cubicBezTo>
                      <a:pt x="1" y="7294"/>
                      <a:pt x="62" y="7360"/>
                      <a:pt x="143" y="7360"/>
                    </a:cubicBezTo>
                    <a:lnTo>
                      <a:pt x="656" y="7360"/>
                    </a:lnTo>
                    <a:lnTo>
                      <a:pt x="656" y="1"/>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64"/>
              <p:cNvSpPr/>
              <p:nvPr/>
            </p:nvSpPr>
            <p:spPr>
              <a:xfrm>
                <a:off x="3376767" y="4441580"/>
                <a:ext cx="304373" cy="159752"/>
              </a:xfrm>
              <a:custGeom>
                <a:avLst/>
                <a:gdLst/>
                <a:ahLst/>
                <a:cxnLst/>
                <a:rect l="l" t="t" r="r" b="b"/>
                <a:pathLst>
                  <a:path w="6558" h="3442" extrusionOk="0">
                    <a:moveTo>
                      <a:pt x="3375" y="1"/>
                    </a:moveTo>
                    <a:cubicBezTo>
                      <a:pt x="2299" y="1"/>
                      <a:pt x="1481" y="386"/>
                      <a:pt x="903" y="772"/>
                    </a:cubicBezTo>
                    <a:cubicBezTo>
                      <a:pt x="305" y="1193"/>
                      <a:pt x="0" y="1624"/>
                      <a:pt x="0" y="1624"/>
                    </a:cubicBezTo>
                    <a:lnTo>
                      <a:pt x="3954" y="3441"/>
                    </a:lnTo>
                    <a:lnTo>
                      <a:pt x="6557" y="1624"/>
                    </a:lnTo>
                    <a:cubicBezTo>
                      <a:pt x="6557" y="1624"/>
                      <a:pt x="6364" y="1289"/>
                      <a:pt x="5932" y="919"/>
                    </a:cubicBezTo>
                    <a:cubicBezTo>
                      <a:pt x="5415" y="483"/>
                      <a:pt x="4582" y="1"/>
                      <a:pt x="337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64"/>
              <p:cNvSpPr/>
              <p:nvPr/>
            </p:nvSpPr>
            <p:spPr>
              <a:xfrm>
                <a:off x="3386421" y="4477411"/>
                <a:ext cx="286458" cy="65720"/>
              </a:xfrm>
              <a:custGeom>
                <a:avLst/>
                <a:gdLst/>
                <a:ahLst/>
                <a:cxnLst/>
                <a:rect l="l" t="t" r="r" b="b"/>
                <a:pathLst>
                  <a:path w="6172" h="1416" extrusionOk="0">
                    <a:moveTo>
                      <a:pt x="695" y="0"/>
                    </a:moveTo>
                    <a:cubicBezTo>
                      <a:pt x="386" y="228"/>
                      <a:pt x="147" y="451"/>
                      <a:pt x="0" y="613"/>
                    </a:cubicBezTo>
                    <a:lnTo>
                      <a:pt x="1304" y="613"/>
                    </a:lnTo>
                    <a:lnTo>
                      <a:pt x="2669" y="1126"/>
                    </a:lnTo>
                    <a:lnTo>
                      <a:pt x="3587" y="868"/>
                    </a:lnTo>
                    <a:lnTo>
                      <a:pt x="4694" y="1416"/>
                    </a:lnTo>
                    <a:lnTo>
                      <a:pt x="5902" y="613"/>
                    </a:lnTo>
                    <a:lnTo>
                      <a:pt x="6172" y="613"/>
                    </a:lnTo>
                    <a:cubicBezTo>
                      <a:pt x="6075" y="482"/>
                      <a:pt x="5917" y="309"/>
                      <a:pt x="5724" y="147"/>
                    </a:cubicBezTo>
                    <a:cubicBezTo>
                      <a:pt x="4918" y="355"/>
                      <a:pt x="4166" y="436"/>
                      <a:pt x="3491" y="436"/>
                    </a:cubicBezTo>
                    <a:cubicBezTo>
                      <a:pt x="2237" y="436"/>
                      <a:pt x="1223" y="178"/>
                      <a:pt x="695"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64"/>
              <p:cNvSpPr/>
              <p:nvPr/>
            </p:nvSpPr>
            <p:spPr>
              <a:xfrm>
                <a:off x="3366371" y="4505862"/>
                <a:ext cx="326048" cy="300614"/>
              </a:xfrm>
              <a:custGeom>
                <a:avLst/>
                <a:gdLst/>
                <a:ahLst/>
                <a:cxnLst/>
                <a:rect l="l" t="t" r="r" b="b"/>
                <a:pathLst>
                  <a:path w="7025" h="6477" extrusionOk="0">
                    <a:moveTo>
                      <a:pt x="0" y="0"/>
                    </a:moveTo>
                    <a:lnTo>
                      <a:pt x="0" y="3198"/>
                    </a:lnTo>
                    <a:cubicBezTo>
                      <a:pt x="0" y="3807"/>
                      <a:pt x="178" y="4386"/>
                      <a:pt x="467" y="4868"/>
                    </a:cubicBezTo>
                    <a:cubicBezTo>
                      <a:pt x="1046" y="5832"/>
                      <a:pt x="2091" y="6476"/>
                      <a:pt x="3294" y="6476"/>
                    </a:cubicBezTo>
                    <a:lnTo>
                      <a:pt x="3746" y="6476"/>
                    </a:lnTo>
                    <a:cubicBezTo>
                      <a:pt x="5080" y="6476"/>
                      <a:pt x="6218" y="5690"/>
                      <a:pt x="6735" y="4563"/>
                    </a:cubicBezTo>
                    <a:cubicBezTo>
                      <a:pt x="6928" y="4147"/>
                      <a:pt x="7024" y="3680"/>
                      <a:pt x="7024" y="3198"/>
                    </a:cubicBezTo>
                    <a:lnTo>
                      <a:pt x="7024" y="0"/>
                    </a:lnTo>
                    <a:lnTo>
                      <a:pt x="6334" y="0"/>
                    </a:lnTo>
                    <a:lnTo>
                      <a:pt x="5126" y="803"/>
                    </a:lnTo>
                    <a:lnTo>
                      <a:pt x="4019" y="255"/>
                    </a:lnTo>
                    <a:lnTo>
                      <a:pt x="3101" y="513"/>
                    </a:lnTo>
                    <a:lnTo>
                      <a:pt x="1736"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64"/>
              <p:cNvSpPr/>
              <p:nvPr/>
            </p:nvSpPr>
            <p:spPr>
              <a:xfrm>
                <a:off x="3388045" y="4717645"/>
                <a:ext cx="290914" cy="88834"/>
              </a:xfrm>
              <a:custGeom>
                <a:avLst/>
                <a:gdLst/>
                <a:ahLst/>
                <a:cxnLst/>
                <a:rect l="l" t="t" r="r" b="b"/>
                <a:pathLst>
                  <a:path w="6268" h="1914" extrusionOk="0">
                    <a:moveTo>
                      <a:pt x="6268" y="0"/>
                    </a:moveTo>
                    <a:lnTo>
                      <a:pt x="6268" y="0"/>
                    </a:lnTo>
                    <a:cubicBezTo>
                      <a:pt x="4146" y="112"/>
                      <a:pt x="1527" y="243"/>
                      <a:pt x="0" y="305"/>
                    </a:cubicBezTo>
                    <a:cubicBezTo>
                      <a:pt x="579" y="1269"/>
                      <a:pt x="1624" y="1913"/>
                      <a:pt x="2827" y="1913"/>
                    </a:cubicBezTo>
                    <a:lnTo>
                      <a:pt x="3279" y="1913"/>
                    </a:lnTo>
                    <a:cubicBezTo>
                      <a:pt x="4613" y="1913"/>
                      <a:pt x="5751" y="1127"/>
                      <a:pt x="6268" y="0"/>
                    </a:cubicBezTo>
                    <a:close/>
                  </a:path>
                </a:pathLst>
              </a:custGeom>
              <a:solidFill>
                <a:srgbClr val="5F8343">
                  <a:alpha val="31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64"/>
              <p:cNvSpPr/>
              <p:nvPr/>
            </p:nvSpPr>
            <p:spPr>
              <a:xfrm>
                <a:off x="3519252" y="4578916"/>
                <a:ext cx="91850" cy="113339"/>
              </a:xfrm>
              <a:custGeom>
                <a:avLst/>
                <a:gdLst/>
                <a:ahLst/>
                <a:cxnLst/>
                <a:rect l="l" t="t" r="r" b="b"/>
                <a:pathLst>
                  <a:path w="1979" h="2442" extrusionOk="0">
                    <a:moveTo>
                      <a:pt x="980" y="0"/>
                    </a:moveTo>
                    <a:cubicBezTo>
                      <a:pt x="436" y="0"/>
                      <a:pt x="0" y="548"/>
                      <a:pt x="0" y="1223"/>
                    </a:cubicBezTo>
                    <a:cubicBezTo>
                      <a:pt x="0" y="1898"/>
                      <a:pt x="436" y="2442"/>
                      <a:pt x="980" y="2442"/>
                    </a:cubicBezTo>
                    <a:cubicBezTo>
                      <a:pt x="1528" y="2442"/>
                      <a:pt x="1979" y="1898"/>
                      <a:pt x="1979" y="1223"/>
                    </a:cubicBezTo>
                    <a:cubicBezTo>
                      <a:pt x="1979" y="548"/>
                      <a:pt x="1528" y="0"/>
                      <a:pt x="980"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64"/>
              <p:cNvSpPr/>
              <p:nvPr/>
            </p:nvSpPr>
            <p:spPr>
              <a:xfrm>
                <a:off x="3532665" y="4596089"/>
                <a:ext cx="64142" cy="79180"/>
              </a:xfrm>
              <a:custGeom>
                <a:avLst/>
                <a:gdLst/>
                <a:ahLst/>
                <a:cxnLst/>
                <a:rect l="l" t="t" r="r" b="b"/>
                <a:pathLst>
                  <a:path w="1382" h="1706" extrusionOk="0">
                    <a:moveTo>
                      <a:pt x="691" y="0"/>
                    </a:moveTo>
                    <a:cubicBezTo>
                      <a:pt x="321" y="0"/>
                      <a:pt x="1" y="386"/>
                      <a:pt x="1" y="853"/>
                    </a:cubicBezTo>
                    <a:cubicBezTo>
                      <a:pt x="1" y="1335"/>
                      <a:pt x="321" y="1705"/>
                      <a:pt x="691" y="1705"/>
                    </a:cubicBezTo>
                    <a:cubicBezTo>
                      <a:pt x="1077" y="1705"/>
                      <a:pt x="1381" y="1335"/>
                      <a:pt x="1381" y="853"/>
                    </a:cubicBezTo>
                    <a:cubicBezTo>
                      <a:pt x="1381" y="386"/>
                      <a:pt x="1077" y="0"/>
                      <a:pt x="69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64"/>
              <p:cNvSpPr/>
              <p:nvPr/>
            </p:nvSpPr>
            <p:spPr>
              <a:xfrm>
                <a:off x="3501337" y="4053104"/>
                <a:ext cx="79180" cy="72404"/>
              </a:xfrm>
              <a:custGeom>
                <a:avLst/>
                <a:gdLst/>
                <a:ahLst/>
                <a:cxnLst/>
                <a:rect l="l" t="t" r="r" b="b"/>
                <a:pathLst>
                  <a:path w="1706" h="1560" extrusionOk="0">
                    <a:moveTo>
                      <a:pt x="853" y="1"/>
                    </a:moveTo>
                    <a:cubicBezTo>
                      <a:pt x="371" y="1"/>
                      <a:pt x="1" y="352"/>
                      <a:pt x="1" y="772"/>
                    </a:cubicBezTo>
                    <a:cubicBezTo>
                      <a:pt x="1" y="1204"/>
                      <a:pt x="371" y="1559"/>
                      <a:pt x="853" y="1559"/>
                    </a:cubicBezTo>
                    <a:cubicBezTo>
                      <a:pt x="1320" y="1559"/>
                      <a:pt x="1705" y="1204"/>
                      <a:pt x="1705" y="772"/>
                    </a:cubicBezTo>
                    <a:cubicBezTo>
                      <a:pt x="1705" y="352"/>
                      <a:pt x="1320" y="1"/>
                      <a:pt x="85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64"/>
              <p:cNvSpPr/>
              <p:nvPr/>
            </p:nvSpPr>
            <p:spPr>
              <a:xfrm>
                <a:off x="3482726" y="4060437"/>
                <a:ext cx="114825" cy="77787"/>
              </a:xfrm>
              <a:custGeom>
                <a:avLst/>
                <a:gdLst/>
                <a:ahLst/>
                <a:cxnLst/>
                <a:rect l="l" t="t" r="r" b="b"/>
                <a:pathLst>
                  <a:path w="2474" h="1676" extrusionOk="0">
                    <a:moveTo>
                      <a:pt x="1350" y="1"/>
                    </a:moveTo>
                    <a:cubicBezTo>
                      <a:pt x="949" y="97"/>
                      <a:pt x="756" y="564"/>
                      <a:pt x="756" y="564"/>
                    </a:cubicBezTo>
                    <a:cubicBezTo>
                      <a:pt x="756" y="564"/>
                      <a:pt x="467" y="290"/>
                      <a:pt x="224" y="259"/>
                    </a:cubicBezTo>
                    <a:lnTo>
                      <a:pt x="224" y="259"/>
                    </a:lnTo>
                    <a:cubicBezTo>
                      <a:pt x="0" y="691"/>
                      <a:pt x="371" y="1625"/>
                      <a:pt x="1223" y="1675"/>
                    </a:cubicBezTo>
                    <a:cubicBezTo>
                      <a:pt x="1237" y="1676"/>
                      <a:pt x="1251" y="1676"/>
                      <a:pt x="1265" y="1676"/>
                    </a:cubicBezTo>
                    <a:cubicBezTo>
                      <a:pt x="1965" y="1676"/>
                      <a:pt x="2473" y="923"/>
                      <a:pt x="2299" y="356"/>
                    </a:cubicBezTo>
                    <a:lnTo>
                      <a:pt x="2299" y="356"/>
                    </a:lnTo>
                    <a:cubicBezTo>
                      <a:pt x="1929" y="387"/>
                      <a:pt x="1767" y="630"/>
                      <a:pt x="1767" y="630"/>
                    </a:cubicBezTo>
                    <a:cubicBezTo>
                      <a:pt x="1767" y="630"/>
                      <a:pt x="1767" y="275"/>
                      <a:pt x="1350"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64"/>
              <p:cNvSpPr/>
              <p:nvPr/>
            </p:nvSpPr>
            <p:spPr>
              <a:xfrm>
                <a:off x="3367810" y="4256671"/>
                <a:ext cx="17915" cy="3806"/>
              </a:xfrm>
              <a:custGeom>
                <a:avLst/>
                <a:gdLst/>
                <a:ahLst/>
                <a:cxnLst/>
                <a:rect l="l" t="t" r="r" b="b"/>
                <a:pathLst>
                  <a:path w="386" h="82" extrusionOk="0">
                    <a:moveTo>
                      <a:pt x="35" y="0"/>
                    </a:moveTo>
                    <a:cubicBezTo>
                      <a:pt x="16" y="0"/>
                      <a:pt x="0" y="16"/>
                      <a:pt x="0" y="31"/>
                    </a:cubicBezTo>
                    <a:cubicBezTo>
                      <a:pt x="0" y="66"/>
                      <a:pt x="16" y="81"/>
                      <a:pt x="35" y="81"/>
                    </a:cubicBezTo>
                    <a:lnTo>
                      <a:pt x="355" y="81"/>
                    </a:lnTo>
                    <a:cubicBezTo>
                      <a:pt x="370" y="81"/>
                      <a:pt x="386" y="66"/>
                      <a:pt x="386" y="31"/>
                    </a:cubicBezTo>
                    <a:cubicBezTo>
                      <a:pt x="386" y="16"/>
                      <a:pt x="370"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64"/>
              <p:cNvSpPr/>
              <p:nvPr/>
            </p:nvSpPr>
            <p:spPr>
              <a:xfrm>
                <a:off x="3432044" y="4239498"/>
                <a:ext cx="17962" cy="3063"/>
              </a:xfrm>
              <a:custGeom>
                <a:avLst/>
                <a:gdLst/>
                <a:ahLst/>
                <a:cxnLst/>
                <a:rect l="l" t="t" r="r" b="b"/>
                <a:pathLst>
                  <a:path w="387" h="66" extrusionOk="0">
                    <a:moveTo>
                      <a:pt x="32" y="0"/>
                    </a:moveTo>
                    <a:cubicBezTo>
                      <a:pt x="16" y="0"/>
                      <a:pt x="1" y="15"/>
                      <a:pt x="1" y="35"/>
                    </a:cubicBezTo>
                    <a:cubicBezTo>
                      <a:pt x="1" y="50"/>
                      <a:pt x="16" y="66"/>
                      <a:pt x="32" y="66"/>
                    </a:cubicBezTo>
                    <a:lnTo>
                      <a:pt x="336" y="66"/>
                    </a:lnTo>
                    <a:cubicBezTo>
                      <a:pt x="367" y="66"/>
                      <a:pt x="387" y="50"/>
                      <a:pt x="387" y="35"/>
                    </a:cubicBezTo>
                    <a:cubicBezTo>
                      <a:pt x="387" y="15"/>
                      <a:pt x="367" y="0"/>
                      <a:pt x="33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64"/>
              <p:cNvSpPr/>
              <p:nvPr/>
            </p:nvSpPr>
            <p:spPr>
              <a:xfrm>
                <a:off x="3367810" y="4295519"/>
                <a:ext cx="17915" cy="6683"/>
              </a:xfrm>
              <a:custGeom>
                <a:avLst/>
                <a:gdLst/>
                <a:ahLst/>
                <a:cxnLst/>
                <a:rect l="l" t="t" r="r" b="b"/>
                <a:pathLst>
                  <a:path w="386" h="144" extrusionOk="0">
                    <a:moveTo>
                      <a:pt x="50" y="0"/>
                    </a:moveTo>
                    <a:cubicBezTo>
                      <a:pt x="35" y="0"/>
                      <a:pt x="16" y="0"/>
                      <a:pt x="16" y="31"/>
                    </a:cubicBezTo>
                    <a:cubicBezTo>
                      <a:pt x="0" y="47"/>
                      <a:pt x="16" y="62"/>
                      <a:pt x="35" y="62"/>
                    </a:cubicBezTo>
                    <a:lnTo>
                      <a:pt x="340" y="143"/>
                    </a:lnTo>
                    <a:cubicBezTo>
                      <a:pt x="355" y="143"/>
                      <a:pt x="370" y="143"/>
                      <a:pt x="386" y="128"/>
                    </a:cubicBezTo>
                    <a:cubicBezTo>
                      <a:pt x="386" y="97"/>
                      <a:pt x="370" y="81"/>
                      <a:pt x="355" y="81"/>
                    </a:cubicBezTo>
                    <a:lnTo>
                      <a:pt x="50"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64"/>
              <p:cNvSpPr/>
              <p:nvPr/>
            </p:nvSpPr>
            <p:spPr>
              <a:xfrm>
                <a:off x="3416310" y="4284240"/>
                <a:ext cx="16523" cy="11325"/>
              </a:xfrm>
              <a:custGeom>
                <a:avLst/>
                <a:gdLst/>
                <a:ahLst/>
                <a:cxnLst/>
                <a:rect l="l" t="t" r="r" b="b"/>
                <a:pathLst>
                  <a:path w="356" h="244" extrusionOk="0">
                    <a:moveTo>
                      <a:pt x="66" y="0"/>
                    </a:moveTo>
                    <a:cubicBezTo>
                      <a:pt x="51" y="0"/>
                      <a:pt x="31" y="0"/>
                      <a:pt x="16" y="16"/>
                    </a:cubicBezTo>
                    <a:cubicBezTo>
                      <a:pt x="0" y="35"/>
                      <a:pt x="0" y="66"/>
                      <a:pt x="31" y="66"/>
                    </a:cubicBezTo>
                    <a:lnTo>
                      <a:pt x="290" y="228"/>
                    </a:lnTo>
                    <a:cubicBezTo>
                      <a:pt x="290" y="243"/>
                      <a:pt x="305" y="243"/>
                      <a:pt x="305" y="243"/>
                    </a:cubicBezTo>
                    <a:cubicBezTo>
                      <a:pt x="321" y="243"/>
                      <a:pt x="340" y="228"/>
                      <a:pt x="340" y="228"/>
                    </a:cubicBezTo>
                    <a:cubicBezTo>
                      <a:pt x="355" y="209"/>
                      <a:pt x="355" y="178"/>
                      <a:pt x="321" y="178"/>
                    </a:cubicBezTo>
                    <a:lnTo>
                      <a:pt x="66"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64"/>
              <p:cNvSpPr/>
              <p:nvPr/>
            </p:nvSpPr>
            <p:spPr>
              <a:xfrm>
                <a:off x="3412551" y="4344995"/>
                <a:ext cx="12021" cy="15363"/>
              </a:xfrm>
              <a:custGeom>
                <a:avLst/>
                <a:gdLst/>
                <a:ahLst/>
                <a:cxnLst/>
                <a:rect l="l" t="t" r="r" b="b"/>
                <a:pathLst>
                  <a:path w="259" h="331" extrusionOk="0">
                    <a:moveTo>
                      <a:pt x="206" y="0"/>
                    </a:moveTo>
                    <a:cubicBezTo>
                      <a:pt x="196" y="0"/>
                      <a:pt x="187" y="8"/>
                      <a:pt x="178" y="26"/>
                    </a:cubicBezTo>
                    <a:lnTo>
                      <a:pt x="16" y="284"/>
                    </a:lnTo>
                    <a:cubicBezTo>
                      <a:pt x="0" y="300"/>
                      <a:pt x="0" y="315"/>
                      <a:pt x="16" y="331"/>
                    </a:cubicBezTo>
                    <a:lnTo>
                      <a:pt x="35" y="331"/>
                    </a:lnTo>
                    <a:cubicBezTo>
                      <a:pt x="51" y="331"/>
                      <a:pt x="66" y="331"/>
                      <a:pt x="66" y="315"/>
                    </a:cubicBezTo>
                    <a:lnTo>
                      <a:pt x="243" y="57"/>
                    </a:lnTo>
                    <a:cubicBezTo>
                      <a:pt x="259" y="41"/>
                      <a:pt x="243" y="26"/>
                      <a:pt x="228" y="10"/>
                    </a:cubicBezTo>
                    <a:cubicBezTo>
                      <a:pt x="220" y="4"/>
                      <a:pt x="213" y="0"/>
                      <a:pt x="20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64"/>
              <p:cNvSpPr/>
              <p:nvPr/>
            </p:nvSpPr>
            <p:spPr>
              <a:xfrm>
                <a:off x="3441744" y="4266325"/>
                <a:ext cx="17915" cy="3110"/>
              </a:xfrm>
              <a:custGeom>
                <a:avLst/>
                <a:gdLst/>
                <a:ahLst/>
                <a:cxnLst/>
                <a:rect l="l" t="t" r="r" b="b"/>
                <a:pathLst>
                  <a:path w="386" h="67" extrusionOk="0">
                    <a:moveTo>
                      <a:pt x="31" y="1"/>
                    </a:moveTo>
                    <a:cubicBezTo>
                      <a:pt x="16" y="1"/>
                      <a:pt x="0" y="16"/>
                      <a:pt x="0" y="35"/>
                    </a:cubicBezTo>
                    <a:cubicBezTo>
                      <a:pt x="0" y="51"/>
                      <a:pt x="16" y="66"/>
                      <a:pt x="31" y="66"/>
                    </a:cubicBezTo>
                    <a:lnTo>
                      <a:pt x="336" y="66"/>
                    </a:lnTo>
                    <a:cubicBezTo>
                      <a:pt x="370" y="66"/>
                      <a:pt x="386" y="51"/>
                      <a:pt x="386" y="35"/>
                    </a:cubicBezTo>
                    <a:cubicBezTo>
                      <a:pt x="386" y="16"/>
                      <a:pt x="370"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64"/>
              <p:cNvSpPr/>
              <p:nvPr/>
            </p:nvSpPr>
            <p:spPr>
              <a:xfrm>
                <a:off x="3367810" y="4335063"/>
                <a:ext cx="17915" cy="9004"/>
              </a:xfrm>
              <a:custGeom>
                <a:avLst/>
                <a:gdLst/>
                <a:ahLst/>
                <a:cxnLst/>
                <a:rect l="l" t="t" r="r" b="b"/>
                <a:pathLst>
                  <a:path w="386" h="194" extrusionOk="0">
                    <a:moveTo>
                      <a:pt x="324" y="1"/>
                    </a:moveTo>
                    <a:lnTo>
                      <a:pt x="35" y="113"/>
                    </a:lnTo>
                    <a:cubicBezTo>
                      <a:pt x="16" y="128"/>
                      <a:pt x="0" y="143"/>
                      <a:pt x="16" y="159"/>
                    </a:cubicBezTo>
                    <a:cubicBezTo>
                      <a:pt x="16" y="174"/>
                      <a:pt x="35" y="194"/>
                      <a:pt x="50" y="194"/>
                    </a:cubicBezTo>
                    <a:lnTo>
                      <a:pt x="66" y="174"/>
                    </a:lnTo>
                    <a:lnTo>
                      <a:pt x="355" y="62"/>
                    </a:lnTo>
                    <a:cubicBezTo>
                      <a:pt x="370" y="62"/>
                      <a:pt x="386" y="32"/>
                      <a:pt x="370" y="16"/>
                    </a:cubicBezTo>
                    <a:cubicBezTo>
                      <a:pt x="370" y="1"/>
                      <a:pt x="340" y="1"/>
                      <a:pt x="324"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64"/>
              <p:cNvSpPr/>
              <p:nvPr/>
            </p:nvSpPr>
            <p:spPr>
              <a:xfrm>
                <a:off x="3405914" y="4385003"/>
                <a:ext cx="17265" cy="9004"/>
              </a:xfrm>
              <a:custGeom>
                <a:avLst/>
                <a:gdLst/>
                <a:ahLst/>
                <a:cxnLst/>
                <a:rect l="l" t="t" r="r" b="b"/>
                <a:pathLst>
                  <a:path w="372" h="194" extrusionOk="0">
                    <a:moveTo>
                      <a:pt x="321" y="1"/>
                    </a:moveTo>
                    <a:lnTo>
                      <a:pt x="32" y="113"/>
                    </a:lnTo>
                    <a:cubicBezTo>
                      <a:pt x="1" y="128"/>
                      <a:pt x="1" y="144"/>
                      <a:pt x="1" y="159"/>
                    </a:cubicBezTo>
                    <a:cubicBezTo>
                      <a:pt x="16" y="178"/>
                      <a:pt x="32" y="194"/>
                      <a:pt x="47" y="194"/>
                    </a:cubicBezTo>
                    <a:lnTo>
                      <a:pt x="336" y="82"/>
                    </a:lnTo>
                    <a:cubicBezTo>
                      <a:pt x="371" y="63"/>
                      <a:pt x="371" y="47"/>
                      <a:pt x="371" y="32"/>
                    </a:cubicBezTo>
                    <a:cubicBezTo>
                      <a:pt x="352" y="1"/>
                      <a:pt x="336" y="1"/>
                      <a:pt x="32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64"/>
              <p:cNvSpPr/>
              <p:nvPr/>
            </p:nvSpPr>
            <p:spPr>
              <a:xfrm>
                <a:off x="3417006" y="4202971"/>
                <a:ext cx="6173" cy="17915"/>
              </a:xfrm>
              <a:custGeom>
                <a:avLst/>
                <a:gdLst/>
                <a:ahLst/>
                <a:cxnLst/>
                <a:rect l="l" t="t" r="r" b="b"/>
                <a:pathLst>
                  <a:path w="133" h="386" extrusionOk="0">
                    <a:moveTo>
                      <a:pt x="97" y="0"/>
                    </a:moveTo>
                    <a:cubicBezTo>
                      <a:pt x="82" y="0"/>
                      <a:pt x="66" y="16"/>
                      <a:pt x="51" y="31"/>
                    </a:cubicBezTo>
                    <a:lnTo>
                      <a:pt x="1" y="340"/>
                    </a:lnTo>
                    <a:cubicBezTo>
                      <a:pt x="1" y="355"/>
                      <a:pt x="16" y="370"/>
                      <a:pt x="36" y="386"/>
                    </a:cubicBezTo>
                    <a:cubicBezTo>
                      <a:pt x="66" y="386"/>
                      <a:pt x="82" y="370"/>
                      <a:pt x="82" y="355"/>
                    </a:cubicBezTo>
                    <a:lnTo>
                      <a:pt x="132" y="50"/>
                    </a:lnTo>
                    <a:cubicBezTo>
                      <a:pt x="132" y="16"/>
                      <a:pt x="113" y="0"/>
                      <a:pt x="9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64"/>
              <p:cNvSpPr/>
              <p:nvPr/>
            </p:nvSpPr>
            <p:spPr>
              <a:xfrm>
                <a:off x="3454461" y="4323088"/>
                <a:ext cx="5941" cy="17915"/>
              </a:xfrm>
              <a:custGeom>
                <a:avLst/>
                <a:gdLst/>
                <a:ahLst/>
                <a:cxnLst/>
                <a:rect l="l" t="t" r="r" b="b"/>
                <a:pathLst>
                  <a:path w="128" h="386" extrusionOk="0">
                    <a:moveTo>
                      <a:pt x="96" y="0"/>
                    </a:moveTo>
                    <a:cubicBezTo>
                      <a:pt x="77" y="0"/>
                      <a:pt x="62" y="16"/>
                      <a:pt x="62" y="31"/>
                    </a:cubicBezTo>
                    <a:lnTo>
                      <a:pt x="0" y="336"/>
                    </a:lnTo>
                    <a:cubicBezTo>
                      <a:pt x="0" y="371"/>
                      <a:pt x="15" y="386"/>
                      <a:pt x="31" y="386"/>
                    </a:cubicBezTo>
                    <a:lnTo>
                      <a:pt x="46" y="386"/>
                    </a:lnTo>
                    <a:cubicBezTo>
                      <a:pt x="62" y="386"/>
                      <a:pt x="77" y="371"/>
                      <a:pt x="77" y="355"/>
                    </a:cubicBezTo>
                    <a:lnTo>
                      <a:pt x="127" y="47"/>
                    </a:lnTo>
                    <a:cubicBezTo>
                      <a:pt x="127" y="31"/>
                      <a:pt x="127" y="16"/>
                      <a:pt x="9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64"/>
              <p:cNvSpPr/>
              <p:nvPr/>
            </p:nvSpPr>
            <p:spPr>
              <a:xfrm>
                <a:off x="3387303" y="4219587"/>
                <a:ext cx="13460" cy="14759"/>
              </a:xfrm>
              <a:custGeom>
                <a:avLst/>
                <a:gdLst/>
                <a:ahLst/>
                <a:cxnLst/>
                <a:rect l="l" t="t" r="r" b="b"/>
                <a:pathLst>
                  <a:path w="290" h="318" extrusionOk="0">
                    <a:moveTo>
                      <a:pt x="39" y="1"/>
                    </a:moveTo>
                    <a:cubicBezTo>
                      <a:pt x="31" y="1"/>
                      <a:pt x="24" y="5"/>
                      <a:pt x="16" y="12"/>
                    </a:cubicBezTo>
                    <a:cubicBezTo>
                      <a:pt x="1" y="28"/>
                      <a:pt x="1" y="43"/>
                      <a:pt x="16" y="59"/>
                    </a:cubicBezTo>
                    <a:lnTo>
                      <a:pt x="224" y="302"/>
                    </a:lnTo>
                    <a:cubicBezTo>
                      <a:pt x="224" y="302"/>
                      <a:pt x="240" y="317"/>
                      <a:pt x="255" y="317"/>
                    </a:cubicBezTo>
                    <a:lnTo>
                      <a:pt x="271" y="302"/>
                    </a:lnTo>
                    <a:cubicBezTo>
                      <a:pt x="290" y="286"/>
                      <a:pt x="290" y="271"/>
                      <a:pt x="271" y="252"/>
                    </a:cubicBezTo>
                    <a:lnTo>
                      <a:pt x="62" y="12"/>
                    </a:lnTo>
                    <a:cubicBezTo>
                      <a:pt x="55" y="5"/>
                      <a:pt x="47" y="1"/>
                      <a:pt x="39"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64"/>
              <p:cNvSpPr/>
              <p:nvPr/>
            </p:nvSpPr>
            <p:spPr>
              <a:xfrm>
                <a:off x="3669256" y="4163381"/>
                <a:ext cx="17962" cy="3110"/>
              </a:xfrm>
              <a:custGeom>
                <a:avLst/>
                <a:gdLst/>
                <a:ahLst/>
                <a:cxnLst/>
                <a:rect l="l" t="t" r="r" b="b"/>
                <a:pathLst>
                  <a:path w="387" h="67" extrusionOk="0">
                    <a:moveTo>
                      <a:pt x="31" y="1"/>
                    </a:moveTo>
                    <a:cubicBezTo>
                      <a:pt x="16" y="1"/>
                      <a:pt x="0" y="16"/>
                      <a:pt x="0" y="36"/>
                    </a:cubicBezTo>
                    <a:cubicBezTo>
                      <a:pt x="0" y="51"/>
                      <a:pt x="16" y="66"/>
                      <a:pt x="31" y="66"/>
                    </a:cubicBezTo>
                    <a:lnTo>
                      <a:pt x="351" y="66"/>
                    </a:lnTo>
                    <a:cubicBezTo>
                      <a:pt x="367" y="66"/>
                      <a:pt x="386" y="51"/>
                      <a:pt x="386" y="36"/>
                    </a:cubicBezTo>
                    <a:cubicBezTo>
                      <a:pt x="386" y="16"/>
                      <a:pt x="367" y="1"/>
                      <a:pt x="35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64"/>
              <p:cNvSpPr/>
              <p:nvPr/>
            </p:nvSpPr>
            <p:spPr>
              <a:xfrm>
                <a:off x="3604975" y="4145512"/>
                <a:ext cx="17962" cy="3806"/>
              </a:xfrm>
              <a:custGeom>
                <a:avLst/>
                <a:gdLst/>
                <a:ahLst/>
                <a:cxnLst/>
                <a:rect l="l" t="t" r="r" b="b"/>
                <a:pathLst>
                  <a:path w="387" h="82" extrusionOk="0">
                    <a:moveTo>
                      <a:pt x="51" y="0"/>
                    </a:moveTo>
                    <a:cubicBezTo>
                      <a:pt x="16" y="0"/>
                      <a:pt x="1" y="16"/>
                      <a:pt x="1" y="50"/>
                    </a:cubicBezTo>
                    <a:cubicBezTo>
                      <a:pt x="1" y="66"/>
                      <a:pt x="16" y="81"/>
                      <a:pt x="51" y="81"/>
                    </a:cubicBezTo>
                    <a:lnTo>
                      <a:pt x="356" y="81"/>
                    </a:lnTo>
                    <a:cubicBezTo>
                      <a:pt x="371" y="81"/>
                      <a:pt x="387" y="66"/>
                      <a:pt x="387" y="50"/>
                    </a:cubicBezTo>
                    <a:cubicBezTo>
                      <a:pt x="387" y="16"/>
                      <a:pt x="371" y="0"/>
                      <a:pt x="35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64"/>
              <p:cNvSpPr/>
              <p:nvPr/>
            </p:nvSpPr>
            <p:spPr>
              <a:xfrm>
                <a:off x="3669256" y="4201950"/>
                <a:ext cx="17962" cy="6962"/>
              </a:xfrm>
              <a:custGeom>
                <a:avLst/>
                <a:gdLst/>
                <a:ahLst/>
                <a:cxnLst/>
                <a:rect l="l" t="t" r="r" b="b"/>
                <a:pathLst>
                  <a:path w="387" h="150" extrusionOk="0">
                    <a:moveTo>
                      <a:pt x="350" y="0"/>
                    </a:moveTo>
                    <a:cubicBezTo>
                      <a:pt x="345" y="0"/>
                      <a:pt x="341" y="2"/>
                      <a:pt x="336" y="7"/>
                    </a:cubicBezTo>
                    <a:lnTo>
                      <a:pt x="31" y="88"/>
                    </a:lnTo>
                    <a:cubicBezTo>
                      <a:pt x="16" y="88"/>
                      <a:pt x="0" y="103"/>
                      <a:pt x="0" y="119"/>
                    </a:cubicBezTo>
                    <a:cubicBezTo>
                      <a:pt x="16" y="134"/>
                      <a:pt x="31" y="149"/>
                      <a:pt x="47" y="149"/>
                    </a:cubicBezTo>
                    <a:lnTo>
                      <a:pt x="351" y="72"/>
                    </a:lnTo>
                    <a:cubicBezTo>
                      <a:pt x="367" y="72"/>
                      <a:pt x="386" y="38"/>
                      <a:pt x="386" y="22"/>
                    </a:cubicBezTo>
                    <a:cubicBezTo>
                      <a:pt x="373" y="11"/>
                      <a:pt x="361" y="0"/>
                      <a:pt x="35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64"/>
              <p:cNvSpPr/>
              <p:nvPr/>
            </p:nvSpPr>
            <p:spPr>
              <a:xfrm>
                <a:off x="3622194" y="4190672"/>
                <a:ext cx="16476" cy="11603"/>
              </a:xfrm>
              <a:custGeom>
                <a:avLst/>
                <a:gdLst/>
                <a:ahLst/>
                <a:cxnLst/>
                <a:rect l="l" t="t" r="r" b="b"/>
                <a:pathLst>
                  <a:path w="355" h="250" extrusionOk="0">
                    <a:moveTo>
                      <a:pt x="306" y="0"/>
                    </a:moveTo>
                    <a:cubicBezTo>
                      <a:pt x="300" y="0"/>
                      <a:pt x="294" y="2"/>
                      <a:pt x="289" y="7"/>
                    </a:cubicBezTo>
                    <a:lnTo>
                      <a:pt x="31" y="169"/>
                    </a:lnTo>
                    <a:cubicBezTo>
                      <a:pt x="16" y="184"/>
                      <a:pt x="0" y="200"/>
                      <a:pt x="16" y="219"/>
                    </a:cubicBezTo>
                    <a:cubicBezTo>
                      <a:pt x="16" y="234"/>
                      <a:pt x="31" y="250"/>
                      <a:pt x="50" y="250"/>
                    </a:cubicBezTo>
                    <a:lnTo>
                      <a:pt x="66" y="234"/>
                    </a:lnTo>
                    <a:lnTo>
                      <a:pt x="339" y="72"/>
                    </a:lnTo>
                    <a:cubicBezTo>
                      <a:pt x="355" y="57"/>
                      <a:pt x="355" y="42"/>
                      <a:pt x="339" y="26"/>
                    </a:cubicBezTo>
                    <a:cubicBezTo>
                      <a:pt x="339" y="12"/>
                      <a:pt x="322" y="0"/>
                      <a:pt x="30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64"/>
              <p:cNvSpPr/>
              <p:nvPr/>
            </p:nvSpPr>
            <p:spPr>
              <a:xfrm>
                <a:off x="3630409" y="4251658"/>
                <a:ext cx="12021" cy="15455"/>
              </a:xfrm>
              <a:custGeom>
                <a:avLst/>
                <a:gdLst/>
                <a:ahLst/>
                <a:cxnLst/>
                <a:rect l="l" t="t" r="r" b="b"/>
                <a:pathLst>
                  <a:path w="259" h="333" extrusionOk="0">
                    <a:moveTo>
                      <a:pt x="56" y="0"/>
                    </a:moveTo>
                    <a:cubicBezTo>
                      <a:pt x="48" y="0"/>
                      <a:pt x="39" y="4"/>
                      <a:pt x="31" y="12"/>
                    </a:cubicBezTo>
                    <a:cubicBezTo>
                      <a:pt x="16" y="12"/>
                      <a:pt x="0" y="43"/>
                      <a:pt x="16" y="62"/>
                    </a:cubicBezTo>
                    <a:lnTo>
                      <a:pt x="193" y="317"/>
                    </a:lnTo>
                    <a:cubicBezTo>
                      <a:pt x="193" y="332"/>
                      <a:pt x="209" y="332"/>
                      <a:pt x="224" y="332"/>
                    </a:cubicBezTo>
                    <a:lnTo>
                      <a:pt x="240" y="332"/>
                    </a:lnTo>
                    <a:cubicBezTo>
                      <a:pt x="259" y="317"/>
                      <a:pt x="259" y="286"/>
                      <a:pt x="259" y="270"/>
                    </a:cubicBezTo>
                    <a:lnTo>
                      <a:pt x="81" y="12"/>
                    </a:lnTo>
                    <a:cubicBezTo>
                      <a:pt x="74" y="4"/>
                      <a:pt x="65" y="0"/>
                      <a:pt x="5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64"/>
              <p:cNvSpPr/>
              <p:nvPr/>
            </p:nvSpPr>
            <p:spPr>
              <a:xfrm>
                <a:off x="3595321" y="4173081"/>
                <a:ext cx="17962" cy="3063"/>
              </a:xfrm>
              <a:custGeom>
                <a:avLst/>
                <a:gdLst/>
                <a:ahLst/>
                <a:cxnLst/>
                <a:rect l="l" t="t" r="r" b="b"/>
                <a:pathLst>
                  <a:path w="387" h="66" extrusionOk="0">
                    <a:moveTo>
                      <a:pt x="51" y="0"/>
                    </a:moveTo>
                    <a:cubicBezTo>
                      <a:pt x="16" y="0"/>
                      <a:pt x="1" y="19"/>
                      <a:pt x="1" y="35"/>
                    </a:cubicBezTo>
                    <a:cubicBezTo>
                      <a:pt x="1" y="50"/>
                      <a:pt x="16" y="66"/>
                      <a:pt x="51" y="66"/>
                    </a:cubicBezTo>
                    <a:lnTo>
                      <a:pt x="355" y="66"/>
                    </a:lnTo>
                    <a:cubicBezTo>
                      <a:pt x="371" y="66"/>
                      <a:pt x="386" y="50"/>
                      <a:pt x="386" y="35"/>
                    </a:cubicBezTo>
                    <a:cubicBezTo>
                      <a:pt x="386" y="19"/>
                      <a:pt x="371"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64"/>
              <p:cNvSpPr/>
              <p:nvPr/>
            </p:nvSpPr>
            <p:spPr>
              <a:xfrm>
                <a:off x="3478270" y="4183617"/>
                <a:ext cx="17915" cy="3806"/>
              </a:xfrm>
              <a:custGeom>
                <a:avLst/>
                <a:gdLst/>
                <a:ahLst/>
                <a:cxnLst/>
                <a:rect l="l" t="t" r="r" b="b"/>
                <a:pathLst>
                  <a:path w="386" h="82" extrusionOk="0">
                    <a:moveTo>
                      <a:pt x="31" y="1"/>
                    </a:moveTo>
                    <a:cubicBezTo>
                      <a:pt x="15" y="1"/>
                      <a:pt x="0" y="16"/>
                      <a:pt x="0" y="32"/>
                    </a:cubicBezTo>
                    <a:cubicBezTo>
                      <a:pt x="0" y="62"/>
                      <a:pt x="15" y="82"/>
                      <a:pt x="31" y="82"/>
                    </a:cubicBezTo>
                    <a:lnTo>
                      <a:pt x="336" y="82"/>
                    </a:lnTo>
                    <a:cubicBezTo>
                      <a:pt x="370" y="82"/>
                      <a:pt x="386" y="62"/>
                      <a:pt x="386" y="32"/>
                    </a:cubicBezTo>
                    <a:cubicBezTo>
                      <a:pt x="386" y="16"/>
                      <a:pt x="370"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64"/>
              <p:cNvSpPr/>
              <p:nvPr/>
            </p:nvSpPr>
            <p:spPr>
              <a:xfrm>
                <a:off x="3503658" y="4221258"/>
                <a:ext cx="16337" cy="10907"/>
              </a:xfrm>
              <a:custGeom>
                <a:avLst/>
                <a:gdLst/>
                <a:ahLst/>
                <a:cxnLst/>
                <a:rect l="l" t="t" r="r" b="b"/>
                <a:pathLst>
                  <a:path w="352" h="235" extrusionOk="0">
                    <a:moveTo>
                      <a:pt x="306" y="1"/>
                    </a:moveTo>
                    <a:cubicBezTo>
                      <a:pt x="300" y="1"/>
                      <a:pt x="295" y="3"/>
                      <a:pt x="290" y="7"/>
                    </a:cubicBezTo>
                    <a:lnTo>
                      <a:pt x="32" y="169"/>
                    </a:lnTo>
                    <a:cubicBezTo>
                      <a:pt x="16" y="185"/>
                      <a:pt x="1" y="200"/>
                      <a:pt x="16" y="216"/>
                    </a:cubicBezTo>
                    <a:cubicBezTo>
                      <a:pt x="32" y="235"/>
                      <a:pt x="32" y="235"/>
                      <a:pt x="47" y="235"/>
                    </a:cubicBezTo>
                    <a:lnTo>
                      <a:pt x="62" y="235"/>
                    </a:lnTo>
                    <a:lnTo>
                      <a:pt x="336" y="73"/>
                    </a:lnTo>
                    <a:cubicBezTo>
                      <a:pt x="352" y="57"/>
                      <a:pt x="352" y="42"/>
                      <a:pt x="336" y="23"/>
                    </a:cubicBezTo>
                    <a:cubicBezTo>
                      <a:pt x="336" y="12"/>
                      <a:pt x="321" y="1"/>
                      <a:pt x="30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64"/>
              <p:cNvSpPr/>
              <p:nvPr/>
            </p:nvSpPr>
            <p:spPr>
              <a:xfrm>
                <a:off x="3537121" y="4341143"/>
                <a:ext cx="16523" cy="11000"/>
              </a:xfrm>
              <a:custGeom>
                <a:avLst/>
                <a:gdLst/>
                <a:ahLst/>
                <a:cxnLst/>
                <a:rect l="l" t="t" r="r" b="b"/>
                <a:pathLst>
                  <a:path w="356" h="237" extrusionOk="0">
                    <a:moveTo>
                      <a:pt x="321" y="1"/>
                    </a:moveTo>
                    <a:cubicBezTo>
                      <a:pt x="311" y="1"/>
                      <a:pt x="298" y="5"/>
                      <a:pt x="290" y="12"/>
                    </a:cubicBezTo>
                    <a:lnTo>
                      <a:pt x="32" y="174"/>
                    </a:lnTo>
                    <a:cubicBezTo>
                      <a:pt x="16" y="190"/>
                      <a:pt x="1" y="205"/>
                      <a:pt x="16" y="221"/>
                    </a:cubicBezTo>
                    <a:cubicBezTo>
                      <a:pt x="16" y="236"/>
                      <a:pt x="32" y="236"/>
                      <a:pt x="51" y="236"/>
                    </a:cubicBezTo>
                    <a:lnTo>
                      <a:pt x="67" y="236"/>
                    </a:lnTo>
                    <a:lnTo>
                      <a:pt x="340" y="78"/>
                    </a:lnTo>
                    <a:cubicBezTo>
                      <a:pt x="356" y="63"/>
                      <a:pt x="356" y="43"/>
                      <a:pt x="340" y="12"/>
                    </a:cubicBezTo>
                    <a:cubicBezTo>
                      <a:pt x="340" y="5"/>
                      <a:pt x="332" y="1"/>
                      <a:pt x="32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64"/>
              <p:cNvSpPr/>
              <p:nvPr/>
            </p:nvSpPr>
            <p:spPr>
              <a:xfrm>
                <a:off x="3502776" y="4299278"/>
                <a:ext cx="17962" cy="2924"/>
              </a:xfrm>
              <a:custGeom>
                <a:avLst/>
                <a:gdLst/>
                <a:ahLst/>
                <a:cxnLst/>
                <a:rect l="l" t="t" r="r" b="b"/>
                <a:pathLst>
                  <a:path w="387" h="63" extrusionOk="0">
                    <a:moveTo>
                      <a:pt x="51" y="0"/>
                    </a:moveTo>
                    <a:cubicBezTo>
                      <a:pt x="20" y="0"/>
                      <a:pt x="0" y="16"/>
                      <a:pt x="0" y="31"/>
                    </a:cubicBezTo>
                    <a:cubicBezTo>
                      <a:pt x="0" y="47"/>
                      <a:pt x="20" y="62"/>
                      <a:pt x="51" y="62"/>
                    </a:cubicBezTo>
                    <a:lnTo>
                      <a:pt x="355" y="62"/>
                    </a:lnTo>
                    <a:cubicBezTo>
                      <a:pt x="371" y="62"/>
                      <a:pt x="386" y="47"/>
                      <a:pt x="386" y="31"/>
                    </a:cubicBezTo>
                    <a:cubicBezTo>
                      <a:pt x="386" y="16"/>
                      <a:pt x="371"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64"/>
              <p:cNvSpPr/>
              <p:nvPr/>
            </p:nvSpPr>
            <p:spPr>
              <a:xfrm>
                <a:off x="3669256" y="4241494"/>
                <a:ext cx="17962" cy="8586"/>
              </a:xfrm>
              <a:custGeom>
                <a:avLst/>
                <a:gdLst/>
                <a:ahLst/>
                <a:cxnLst/>
                <a:rect l="l" t="t" r="r" b="b"/>
                <a:pathLst>
                  <a:path w="387" h="185" extrusionOk="0">
                    <a:moveTo>
                      <a:pt x="46" y="1"/>
                    </a:moveTo>
                    <a:cubicBezTo>
                      <a:pt x="31" y="1"/>
                      <a:pt x="16" y="12"/>
                      <a:pt x="16" y="23"/>
                    </a:cubicBezTo>
                    <a:cubicBezTo>
                      <a:pt x="0" y="38"/>
                      <a:pt x="16" y="69"/>
                      <a:pt x="31" y="69"/>
                    </a:cubicBezTo>
                    <a:lnTo>
                      <a:pt x="321" y="185"/>
                    </a:lnTo>
                    <a:lnTo>
                      <a:pt x="336" y="185"/>
                    </a:lnTo>
                    <a:cubicBezTo>
                      <a:pt x="351" y="185"/>
                      <a:pt x="367" y="185"/>
                      <a:pt x="367" y="165"/>
                    </a:cubicBezTo>
                    <a:cubicBezTo>
                      <a:pt x="386" y="150"/>
                      <a:pt x="367" y="119"/>
                      <a:pt x="351" y="119"/>
                    </a:cubicBezTo>
                    <a:lnTo>
                      <a:pt x="62" y="7"/>
                    </a:lnTo>
                    <a:cubicBezTo>
                      <a:pt x="58" y="3"/>
                      <a:pt x="52" y="1"/>
                      <a:pt x="4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64"/>
              <p:cNvSpPr/>
              <p:nvPr/>
            </p:nvSpPr>
            <p:spPr>
              <a:xfrm>
                <a:off x="3652083" y="4288696"/>
                <a:ext cx="17915" cy="9004"/>
              </a:xfrm>
              <a:custGeom>
                <a:avLst/>
                <a:gdLst/>
                <a:ahLst/>
                <a:cxnLst/>
                <a:rect l="l" t="t" r="r" b="b"/>
                <a:pathLst>
                  <a:path w="386" h="194" extrusionOk="0">
                    <a:moveTo>
                      <a:pt x="62" y="1"/>
                    </a:moveTo>
                    <a:cubicBezTo>
                      <a:pt x="46" y="1"/>
                      <a:pt x="16" y="16"/>
                      <a:pt x="16" y="35"/>
                    </a:cubicBezTo>
                    <a:cubicBezTo>
                      <a:pt x="0" y="51"/>
                      <a:pt x="16" y="66"/>
                      <a:pt x="31" y="82"/>
                    </a:cubicBezTo>
                    <a:lnTo>
                      <a:pt x="320" y="194"/>
                    </a:lnTo>
                    <a:lnTo>
                      <a:pt x="336" y="194"/>
                    </a:lnTo>
                    <a:cubicBezTo>
                      <a:pt x="351" y="194"/>
                      <a:pt x="370" y="194"/>
                      <a:pt x="370" y="178"/>
                    </a:cubicBezTo>
                    <a:cubicBezTo>
                      <a:pt x="386" y="147"/>
                      <a:pt x="370" y="132"/>
                      <a:pt x="351" y="132"/>
                    </a:cubicBezTo>
                    <a:lnTo>
                      <a:pt x="62"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64"/>
              <p:cNvSpPr/>
              <p:nvPr/>
            </p:nvSpPr>
            <p:spPr>
              <a:xfrm>
                <a:off x="3570816" y="4404079"/>
                <a:ext cx="17033" cy="8540"/>
              </a:xfrm>
              <a:custGeom>
                <a:avLst/>
                <a:gdLst/>
                <a:ahLst/>
                <a:cxnLst/>
                <a:rect l="l" t="t" r="r" b="b"/>
                <a:pathLst>
                  <a:path w="367" h="184" extrusionOk="0">
                    <a:moveTo>
                      <a:pt x="33" y="0"/>
                    </a:moveTo>
                    <a:cubicBezTo>
                      <a:pt x="22" y="0"/>
                      <a:pt x="11" y="11"/>
                      <a:pt x="0" y="22"/>
                    </a:cubicBezTo>
                    <a:cubicBezTo>
                      <a:pt x="0" y="37"/>
                      <a:pt x="16" y="57"/>
                      <a:pt x="31" y="72"/>
                    </a:cubicBezTo>
                    <a:lnTo>
                      <a:pt x="320" y="184"/>
                    </a:lnTo>
                    <a:lnTo>
                      <a:pt x="336" y="184"/>
                    </a:lnTo>
                    <a:cubicBezTo>
                      <a:pt x="336" y="184"/>
                      <a:pt x="351" y="184"/>
                      <a:pt x="367" y="168"/>
                    </a:cubicBezTo>
                    <a:cubicBezTo>
                      <a:pt x="367" y="153"/>
                      <a:pt x="367" y="118"/>
                      <a:pt x="336" y="118"/>
                    </a:cubicBezTo>
                    <a:lnTo>
                      <a:pt x="46" y="6"/>
                    </a:lnTo>
                    <a:cubicBezTo>
                      <a:pt x="42" y="2"/>
                      <a:pt x="37" y="0"/>
                      <a:pt x="33"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64"/>
              <p:cNvSpPr/>
              <p:nvPr/>
            </p:nvSpPr>
            <p:spPr>
              <a:xfrm>
                <a:off x="3612494" y="4309350"/>
                <a:ext cx="7565" cy="17544"/>
              </a:xfrm>
              <a:custGeom>
                <a:avLst/>
                <a:gdLst/>
                <a:ahLst/>
                <a:cxnLst/>
                <a:rect l="l" t="t" r="r" b="b"/>
                <a:pathLst>
                  <a:path w="163" h="378" extrusionOk="0">
                    <a:moveTo>
                      <a:pt x="46" y="1"/>
                    </a:moveTo>
                    <a:cubicBezTo>
                      <a:pt x="41" y="1"/>
                      <a:pt x="36" y="3"/>
                      <a:pt x="32" y="7"/>
                    </a:cubicBezTo>
                    <a:cubicBezTo>
                      <a:pt x="16" y="7"/>
                      <a:pt x="1" y="22"/>
                      <a:pt x="1" y="38"/>
                    </a:cubicBezTo>
                    <a:lnTo>
                      <a:pt x="82" y="343"/>
                    </a:lnTo>
                    <a:cubicBezTo>
                      <a:pt x="82" y="362"/>
                      <a:pt x="97" y="377"/>
                      <a:pt x="113" y="377"/>
                    </a:cubicBezTo>
                    <a:lnTo>
                      <a:pt x="128" y="377"/>
                    </a:lnTo>
                    <a:cubicBezTo>
                      <a:pt x="144" y="377"/>
                      <a:pt x="163" y="343"/>
                      <a:pt x="144" y="327"/>
                    </a:cubicBezTo>
                    <a:lnTo>
                      <a:pt x="82" y="22"/>
                    </a:lnTo>
                    <a:cubicBezTo>
                      <a:pt x="71" y="12"/>
                      <a:pt x="58" y="1"/>
                      <a:pt x="4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64"/>
              <p:cNvSpPr/>
              <p:nvPr/>
            </p:nvSpPr>
            <p:spPr>
              <a:xfrm>
                <a:off x="3631848" y="4109403"/>
                <a:ext cx="6126" cy="17498"/>
              </a:xfrm>
              <a:custGeom>
                <a:avLst/>
                <a:gdLst/>
                <a:ahLst/>
                <a:cxnLst/>
                <a:rect l="l" t="t" r="r" b="b"/>
                <a:pathLst>
                  <a:path w="132" h="377" extrusionOk="0">
                    <a:moveTo>
                      <a:pt x="50" y="1"/>
                    </a:moveTo>
                    <a:cubicBezTo>
                      <a:pt x="44" y="1"/>
                      <a:pt x="39" y="3"/>
                      <a:pt x="35" y="7"/>
                    </a:cubicBezTo>
                    <a:cubicBezTo>
                      <a:pt x="16" y="7"/>
                      <a:pt x="0" y="22"/>
                      <a:pt x="0" y="41"/>
                    </a:cubicBezTo>
                    <a:lnTo>
                      <a:pt x="50" y="346"/>
                    </a:lnTo>
                    <a:cubicBezTo>
                      <a:pt x="66" y="377"/>
                      <a:pt x="81" y="377"/>
                      <a:pt x="97" y="377"/>
                    </a:cubicBezTo>
                    <a:cubicBezTo>
                      <a:pt x="112" y="377"/>
                      <a:pt x="131" y="362"/>
                      <a:pt x="131" y="346"/>
                    </a:cubicBezTo>
                    <a:lnTo>
                      <a:pt x="81" y="41"/>
                    </a:lnTo>
                    <a:cubicBezTo>
                      <a:pt x="81" y="16"/>
                      <a:pt x="65" y="1"/>
                      <a:pt x="50"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64"/>
              <p:cNvSpPr/>
              <p:nvPr/>
            </p:nvSpPr>
            <p:spPr>
              <a:xfrm>
                <a:off x="3593186" y="4244372"/>
                <a:ext cx="6637" cy="17544"/>
              </a:xfrm>
              <a:custGeom>
                <a:avLst/>
                <a:gdLst/>
                <a:ahLst/>
                <a:cxnLst/>
                <a:rect l="l" t="t" r="r" b="b"/>
                <a:pathLst>
                  <a:path w="143" h="378" extrusionOk="0">
                    <a:moveTo>
                      <a:pt x="58" y="1"/>
                    </a:moveTo>
                    <a:cubicBezTo>
                      <a:pt x="55" y="1"/>
                      <a:pt x="51" y="3"/>
                      <a:pt x="47" y="7"/>
                    </a:cubicBezTo>
                    <a:cubicBezTo>
                      <a:pt x="16" y="7"/>
                      <a:pt x="0" y="26"/>
                      <a:pt x="16" y="42"/>
                    </a:cubicBezTo>
                    <a:lnTo>
                      <a:pt x="62" y="346"/>
                    </a:lnTo>
                    <a:cubicBezTo>
                      <a:pt x="62" y="377"/>
                      <a:pt x="77" y="377"/>
                      <a:pt x="97" y="377"/>
                    </a:cubicBezTo>
                    <a:cubicBezTo>
                      <a:pt x="128" y="377"/>
                      <a:pt x="143" y="362"/>
                      <a:pt x="128" y="346"/>
                    </a:cubicBezTo>
                    <a:lnTo>
                      <a:pt x="77" y="42"/>
                    </a:lnTo>
                    <a:cubicBezTo>
                      <a:pt x="77" y="16"/>
                      <a:pt x="69" y="1"/>
                      <a:pt x="58"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64"/>
              <p:cNvSpPr/>
              <p:nvPr/>
            </p:nvSpPr>
            <p:spPr>
              <a:xfrm>
                <a:off x="3654218" y="4126343"/>
                <a:ext cx="13460" cy="14017"/>
              </a:xfrm>
              <a:custGeom>
                <a:avLst/>
                <a:gdLst/>
                <a:ahLst/>
                <a:cxnLst/>
                <a:rect l="l" t="t" r="r" b="b"/>
                <a:pathLst>
                  <a:path w="290" h="302" extrusionOk="0">
                    <a:moveTo>
                      <a:pt x="251" y="0"/>
                    </a:moveTo>
                    <a:cubicBezTo>
                      <a:pt x="243" y="0"/>
                      <a:pt x="236" y="4"/>
                      <a:pt x="228" y="12"/>
                    </a:cubicBezTo>
                    <a:lnTo>
                      <a:pt x="16" y="236"/>
                    </a:lnTo>
                    <a:cubicBezTo>
                      <a:pt x="0" y="255"/>
                      <a:pt x="0" y="286"/>
                      <a:pt x="16" y="301"/>
                    </a:cubicBezTo>
                    <a:lnTo>
                      <a:pt x="35" y="301"/>
                    </a:lnTo>
                    <a:cubicBezTo>
                      <a:pt x="51" y="301"/>
                      <a:pt x="66" y="301"/>
                      <a:pt x="66" y="286"/>
                    </a:cubicBezTo>
                    <a:lnTo>
                      <a:pt x="274" y="62"/>
                    </a:lnTo>
                    <a:cubicBezTo>
                      <a:pt x="290" y="43"/>
                      <a:pt x="290" y="27"/>
                      <a:pt x="274" y="12"/>
                    </a:cubicBezTo>
                    <a:cubicBezTo>
                      <a:pt x="267" y="4"/>
                      <a:pt x="259" y="0"/>
                      <a:pt x="25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64"/>
              <p:cNvSpPr/>
              <p:nvPr/>
            </p:nvSpPr>
            <p:spPr>
              <a:xfrm>
                <a:off x="3549141" y="4200790"/>
                <a:ext cx="17962" cy="3667"/>
              </a:xfrm>
              <a:custGeom>
                <a:avLst/>
                <a:gdLst/>
                <a:ahLst/>
                <a:cxnLst/>
                <a:rect l="l" t="t" r="r" b="b"/>
                <a:pathLst>
                  <a:path w="387" h="79" extrusionOk="0">
                    <a:moveTo>
                      <a:pt x="31" y="1"/>
                    </a:moveTo>
                    <a:cubicBezTo>
                      <a:pt x="16" y="1"/>
                      <a:pt x="0" y="16"/>
                      <a:pt x="0" y="47"/>
                    </a:cubicBezTo>
                    <a:cubicBezTo>
                      <a:pt x="0" y="63"/>
                      <a:pt x="16" y="78"/>
                      <a:pt x="31" y="78"/>
                    </a:cubicBezTo>
                    <a:lnTo>
                      <a:pt x="336" y="78"/>
                    </a:lnTo>
                    <a:cubicBezTo>
                      <a:pt x="371" y="78"/>
                      <a:pt x="386" y="63"/>
                      <a:pt x="386" y="47"/>
                    </a:cubicBezTo>
                    <a:cubicBezTo>
                      <a:pt x="386" y="16"/>
                      <a:pt x="371"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64"/>
              <p:cNvSpPr/>
              <p:nvPr/>
            </p:nvSpPr>
            <p:spPr>
              <a:xfrm>
                <a:off x="3570816" y="4368526"/>
                <a:ext cx="17915" cy="3806"/>
              </a:xfrm>
              <a:custGeom>
                <a:avLst/>
                <a:gdLst/>
                <a:ahLst/>
                <a:cxnLst/>
                <a:rect l="l" t="t" r="r" b="b"/>
                <a:pathLst>
                  <a:path w="386" h="82" extrusionOk="0">
                    <a:moveTo>
                      <a:pt x="31" y="1"/>
                    </a:moveTo>
                    <a:cubicBezTo>
                      <a:pt x="16" y="1"/>
                      <a:pt x="0" y="16"/>
                      <a:pt x="0" y="32"/>
                    </a:cubicBezTo>
                    <a:cubicBezTo>
                      <a:pt x="0" y="67"/>
                      <a:pt x="16" y="82"/>
                      <a:pt x="31" y="82"/>
                    </a:cubicBezTo>
                    <a:lnTo>
                      <a:pt x="336" y="82"/>
                    </a:lnTo>
                    <a:cubicBezTo>
                      <a:pt x="367" y="82"/>
                      <a:pt x="386" y="67"/>
                      <a:pt x="386" y="32"/>
                    </a:cubicBezTo>
                    <a:cubicBezTo>
                      <a:pt x="386" y="16"/>
                      <a:pt x="367"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64"/>
              <p:cNvSpPr/>
              <p:nvPr/>
            </p:nvSpPr>
            <p:spPr>
              <a:xfrm>
                <a:off x="3531969" y="4261869"/>
                <a:ext cx="17915" cy="6823"/>
              </a:xfrm>
              <a:custGeom>
                <a:avLst/>
                <a:gdLst/>
                <a:ahLst/>
                <a:cxnLst/>
                <a:rect l="l" t="t" r="r" b="b"/>
                <a:pathLst>
                  <a:path w="386" h="147" extrusionOk="0">
                    <a:moveTo>
                      <a:pt x="320" y="0"/>
                    </a:moveTo>
                    <a:lnTo>
                      <a:pt x="31" y="81"/>
                    </a:lnTo>
                    <a:cubicBezTo>
                      <a:pt x="0" y="81"/>
                      <a:pt x="0" y="112"/>
                      <a:pt x="0" y="131"/>
                    </a:cubicBezTo>
                    <a:cubicBezTo>
                      <a:pt x="0" y="147"/>
                      <a:pt x="16" y="147"/>
                      <a:pt x="31" y="147"/>
                    </a:cubicBezTo>
                    <a:lnTo>
                      <a:pt x="46" y="147"/>
                    </a:lnTo>
                    <a:lnTo>
                      <a:pt x="355" y="66"/>
                    </a:lnTo>
                    <a:cubicBezTo>
                      <a:pt x="370" y="66"/>
                      <a:pt x="386" y="50"/>
                      <a:pt x="370" y="35"/>
                    </a:cubicBezTo>
                    <a:cubicBezTo>
                      <a:pt x="370" y="0"/>
                      <a:pt x="355" y="0"/>
                      <a:pt x="32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64"/>
              <p:cNvSpPr/>
              <p:nvPr/>
            </p:nvSpPr>
            <p:spPr>
              <a:xfrm>
                <a:off x="3534104" y="4164123"/>
                <a:ext cx="13460" cy="14341"/>
              </a:xfrm>
              <a:custGeom>
                <a:avLst/>
                <a:gdLst/>
                <a:ahLst/>
                <a:cxnLst/>
                <a:rect l="l" t="t" r="r" b="b"/>
                <a:pathLst>
                  <a:path w="290" h="309" extrusionOk="0">
                    <a:moveTo>
                      <a:pt x="274" y="0"/>
                    </a:moveTo>
                    <a:cubicBezTo>
                      <a:pt x="259" y="0"/>
                      <a:pt x="228" y="0"/>
                      <a:pt x="213" y="20"/>
                    </a:cubicBezTo>
                    <a:lnTo>
                      <a:pt x="0" y="243"/>
                    </a:lnTo>
                    <a:cubicBezTo>
                      <a:pt x="0" y="259"/>
                      <a:pt x="0" y="274"/>
                      <a:pt x="20" y="290"/>
                    </a:cubicBezTo>
                    <a:cubicBezTo>
                      <a:pt x="20" y="309"/>
                      <a:pt x="35" y="309"/>
                      <a:pt x="35" y="309"/>
                    </a:cubicBezTo>
                    <a:cubicBezTo>
                      <a:pt x="51" y="309"/>
                      <a:pt x="51" y="309"/>
                      <a:pt x="66" y="290"/>
                    </a:cubicBezTo>
                    <a:lnTo>
                      <a:pt x="274" y="66"/>
                    </a:lnTo>
                    <a:cubicBezTo>
                      <a:pt x="290" y="50"/>
                      <a:pt x="290" y="20"/>
                      <a:pt x="274"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94" name="Google Shape;4794;p64"/>
          <p:cNvSpPr/>
          <p:nvPr/>
        </p:nvSpPr>
        <p:spPr>
          <a:xfrm>
            <a:off x="2265908" y="4215808"/>
            <a:ext cx="208785" cy="208785"/>
          </a:xfrm>
          <a:custGeom>
            <a:avLst/>
            <a:gdLst/>
            <a:ahLst/>
            <a:cxnLst/>
            <a:rect l="l" t="t" r="r" b="b"/>
            <a:pathLst>
              <a:path w="1706" h="1706" extrusionOk="0">
                <a:moveTo>
                  <a:pt x="853" y="1"/>
                </a:moveTo>
                <a:cubicBezTo>
                  <a:pt x="853" y="467"/>
                  <a:pt x="467" y="853"/>
                  <a:pt x="1" y="853"/>
                </a:cubicBezTo>
                <a:cubicBezTo>
                  <a:pt x="467" y="853"/>
                  <a:pt x="853" y="1239"/>
                  <a:pt x="853" y="1706"/>
                </a:cubicBezTo>
                <a:cubicBezTo>
                  <a:pt x="853" y="1239"/>
                  <a:pt x="1223" y="853"/>
                  <a:pt x="1705" y="853"/>
                </a:cubicBezTo>
                <a:cubicBezTo>
                  <a:pt x="1223" y="853"/>
                  <a:pt x="853" y="467"/>
                  <a:pt x="85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64"/>
          <p:cNvSpPr/>
          <p:nvPr/>
        </p:nvSpPr>
        <p:spPr>
          <a:xfrm>
            <a:off x="1798723" y="1078000"/>
            <a:ext cx="237650" cy="241549"/>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64"/>
          <p:cNvSpPr/>
          <p:nvPr/>
        </p:nvSpPr>
        <p:spPr>
          <a:xfrm>
            <a:off x="1355098" y="1363274"/>
            <a:ext cx="149199" cy="152547"/>
          </a:xfrm>
          <a:custGeom>
            <a:avLst/>
            <a:gdLst/>
            <a:ahLst/>
            <a:cxnLst/>
            <a:rect l="l" t="t" r="r" b="b"/>
            <a:pathLst>
              <a:path w="710" h="726" extrusionOk="0">
                <a:moveTo>
                  <a:pt x="355" y="0"/>
                </a:moveTo>
                <a:cubicBezTo>
                  <a:pt x="355" y="209"/>
                  <a:pt x="193" y="371"/>
                  <a:pt x="0" y="371"/>
                </a:cubicBezTo>
                <a:cubicBezTo>
                  <a:pt x="193" y="371"/>
                  <a:pt x="355" y="533"/>
                  <a:pt x="355" y="726"/>
                </a:cubicBezTo>
                <a:cubicBezTo>
                  <a:pt x="355" y="533"/>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64"/>
          <p:cNvSpPr/>
          <p:nvPr/>
        </p:nvSpPr>
        <p:spPr>
          <a:xfrm>
            <a:off x="7623723" y="748750"/>
            <a:ext cx="237650" cy="241549"/>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64"/>
          <p:cNvSpPr/>
          <p:nvPr/>
        </p:nvSpPr>
        <p:spPr>
          <a:xfrm>
            <a:off x="7154373" y="539499"/>
            <a:ext cx="149199" cy="152547"/>
          </a:xfrm>
          <a:custGeom>
            <a:avLst/>
            <a:gdLst/>
            <a:ahLst/>
            <a:cxnLst/>
            <a:rect l="l" t="t" r="r" b="b"/>
            <a:pathLst>
              <a:path w="710" h="726" extrusionOk="0">
                <a:moveTo>
                  <a:pt x="355" y="0"/>
                </a:moveTo>
                <a:cubicBezTo>
                  <a:pt x="355" y="209"/>
                  <a:pt x="193" y="371"/>
                  <a:pt x="0" y="371"/>
                </a:cubicBezTo>
                <a:cubicBezTo>
                  <a:pt x="193" y="371"/>
                  <a:pt x="355" y="533"/>
                  <a:pt x="355" y="726"/>
                </a:cubicBezTo>
                <a:cubicBezTo>
                  <a:pt x="355" y="533"/>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ectangle: Rounded Corners 5">
            <a:extLst>
              <a:ext uri="{FF2B5EF4-FFF2-40B4-BE49-F238E27FC236}">
                <a16:creationId xmlns:a16="http://schemas.microsoft.com/office/drawing/2014/main" id="{014B23D0-21D9-6BC3-CF7A-5B4853426130}"/>
              </a:ext>
            </a:extLst>
          </p:cNvPr>
          <p:cNvSpPr/>
          <p:nvPr/>
        </p:nvSpPr>
        <p:spPr>
          <a:xfrm>
            <a:off x="3140279" y="276639"/>
            <a:ext cx="2419572" cy="442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bg1">
                    <a:lumMod val="50000"/>
                  </a:schemeClr>
                </a:solidFill>
              </a:rPr>
              <a:t>Rau, hoa quả tươi</a:t>
            </a:r>
          </a:p>
        </p:txBody>
      </p:sp>
      <p:pic>
        <p:nvPicPr>
          <p:cNvPr id="7" name="image2.jpg" descr="CÁC LOẠI TRÁI CÂY NHẬP KHẨU PHỔ BIẾN NHẤT HIỆN NAY | FUJI | Hệ thống hoa quả  sạch nhập khẩu Fuji">
            <a:extLst>
              <a:ext uri="{FF2B5EF4-FFF2-40B4-BE49-F238E27FC236}">
                <a16:creationId xmlns:a16="http://schemas.microsoft.com/office/drawing/2014/main" id="{863DE70B-E2B9-E451-EBD5-46949C6BDE42}"/>
              </a:ext>
            </a:extLst>
          </p:cNvPr>
          <p:cNvPicPr/>
          <p:nvPr/>
        </p:nvPicPr>
        <p:blipFill>
          <a:blip r:embed="rId3"/>
          <a:srcRect/>
          <a:stretch>
            <a:fillRect/>
          </a:stretch>
        </p:blipFill>
        <p:spPr>
          <a:xfrm>
            <a:off x="1586177" y="1466127"/>
            <a:ext cx="2288123" cy="1754443"/>
          </a:xfrm>
          <a:prstGeom prst="rect">
            <a:avLst/>
          </a:prstGeom>
          <a:ln/>
        </p:spPr>
      </p:pic>
      <p:pic>
        <p:nvPicPr>
          <p:cNvPr id="8" name="image27.jpg" descr="TÌM HIỂU 3 MÔ HÌNH TRỒNG RAU SẠCH TẠI NHÀ TIẾT KIỆM VÀ HIỆU QUẢ">
            <a:extLst>
              <a:ext uri="{FF2B5EF4-FFF2-40B4-BE49-F238E27FC236}">
                <a16:creationId xmlns:a16="http://schemas.microsoft.com/office/drawing/2014/main" id="{BC8EAA4D-082D-8076-3D79-4A73CC9986EF}"/>
              </a:ext>
            </a:extLst>
          </p:cNvPr>
          <p:cNvPicPr/>
          <p:nvPr/>
        </p:nvPicPr>
        <p:blipFill>
          <a:blip r:embed="rId4"/>
          <a:srcRect/>
          <a:stretch>
            <a:fillRect/>
          </a:stretch>
        </p:blipFill>
        <p:spPr>
          <a:xfrm>
            <a:off x="4925882" y="1479639"/>
            <a:ext cx="2657258" cy="1727638"/>
          </a:xfrm>
          <a:prstGeom prst="rect">
            <a:avLst/>
          </a:prstGeom>
          <a:ln/>
        </p:spPr>
      </p:pic>
      <p:sp>
        <p:nvSpPr>
          <p:cNvPr id="9" name="TextBox 8">
            <a:extLst>
              <a:ext uri="{FF2B5EF4-FFF2-40B4-BE49-F238E27FC236}">
                <a16:creationId xmlns:a16="http://schemas.microsoft.com/office/drawing/2014/main" id="{133D2BBB-4B3E-A476-1424-D5E3EE6D8F6D}"/>
              </a:ext>
            </a:extLst>
          </p:cNvPr>
          <p:cNvSpPr txBox="1"/>
          <p:nvPr/>
        </p:nvSpPr>
        <p:spPr>
          <a:xfrm>
            <a:off x="1586177" y="3461958"/>
            <a:ext cx="5380650" cy="45653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Bảo quản nơi khô ráo, bảo quản trong tủ lạnh,...</a:t>
            </a:r>
            <a:endParaRPr lang="en-US">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29"/>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1DF8704-3899-0128-C226-5CD583508190}"/>
              </a:ext>
            </a:extLst>
          </p:cNvPr>
          <p:cNvSpPr/>
          <p:nvPr/>
        </p:nvSpPr>
        <p:spPr>
          <a:xfrm>
            <a:off x="3230880" y="304800"/>
            <a:ext cx="2453640" cy="579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t>Các loại thịt, cá</a:t>
            </a:r>
          </a:p>
        </p:txBody>
      </p:sp>
      <p:pic>
        <p:nvPicPr>
          <p:cNvPr id="5" name="image19.jpg">
            <a:extLst>
              <a:ext uri="{FF2B5EF4-FFF2-40B4-BE49-F238E27FC236}">
                <a16:creationId xmlns:a16="http://schemas.microsoft.com/office/drawing/2014/main" id="{57A72F60-1017-C3B1-8A10-AB02EF0CABC1}"/>
              </a:ext>
            </a:extLst>
          </p:cNvPr>
          <p:cNvPicPr/>
          <p:nvPr/>
        </p:nvPicPr>
        <p:blipFill>
          <a:blip r:embed="rId3"/>
          <a:srcRect/>
          <a:stretch>
            <a:fillRect/>
          </a:stretch>
        </p:blipFill>
        <p:spPr>
          <a:xfrm>
            <a:off x="379730" y="1438910"/>
            <a:ext cx="1791970" cy="1369060"/>
          </a:xfrm>
          <a:prstGeom prst="rect">
            <a:avLst/>
          </a:prstGeom>
          <a:ln/>
        </p:spPr>
      </p:pic>
      <p:pic>
        <p:nvPicPr>
          <p:cNvPr id="6" name="image11.jpg" descr="Không muốn thịt gà thành 'thuốc độc' thì đừng ăn theo những cách này">
            <a:extLst>
              <a:ext uri="{FF2B5EF4-FFF2-40B4-BE49-F238E27FC236}">
                <a16:creationId xmlns:a16="http://schemas.microsoft.com/office/drawing/2014/main" id="{7F5A6ECF-6907-CBF6-53D5-7D4ED4EC3816}"/>
              </a:ext>
            </a:extLst>
          </p:cNvPr>
          <p:cNvPicPr/>
          <p:nvPr/>
        </p:nvPicPr>
        <p:blipFill>
          <a:blip r:embed="rId4"/>
          <a:srcRect/>
          <a:stretch>
            <a:fillRect/>
          </a:stretch>
        </p:blipFill>
        <p:spPr>
          <a:xfrm>
            <a:off x="2665730" y="1457960"/>
            <a:ext cx="1791970" cy="1369060"/>
          </a:xfrm>
          <a:prstGeom prst="rect">
            <a:avLst/>
          </a:prstGeom>
          <a:ln/>
        </p:spPr>
      </p:pic>
      <p:pic>
        <p:nvPicPr>
          <p:cNvPr id="7" name="image4.jpg" descr="Bí quyết chọn mua cá tươi ngon">
            <a:extLst>
              <a:ext uri="{FF2B5EF4-FFF2-40B4-BE49-F238E27FC236}">
                <a16:creationId xmlns:a16="http://schemas.microsoft.com/office/drawing/2014/main" id="{87F09D29-624F-032F-4F5F-217E3C64904E}"/>
              </a:ext>
            </a:extLst>
          </p:cNvPr>
          <p:cNvPicPr/>
          <p:nvPr/>
        </p:nvPicPr>
        <p:blipFill>
          <a:blip r:embed="rId5"/>
          <a:srcRect/>
          <a:stretch>
            <a:fillRect/>
          </a:stretch>
        </p:blipFill>
        <p:spPr>
          <a:xfrm>
            <a:off x="5039995" y="1457960"/>
            <a:ext cx="1791970" cy="1369060"/>
          </a:xfrm>
          <a:prstGeom prst="rect">
            <a:avLst/>
          </a:prstGeom>
          <a:ln/>
        </p:spPr>
      </p:pic>
      <p:pic>
        <p:nvPicPr>
          <p:cNvPr id="8" name="image8.jpg" descr="Mẹo vặt nấu ăn - Bí quyết chọn tôm tươi ngon đúng cách ( phần 1 )">
            <a:extLst>
              <a:ext uri="{FF2B5EF4-FFF2-40B4-BE49-F238E27FC236}">
                <a16:creationId xmlns:a16="http://schemas.microsoft.com/office/drawing/2014/main" id="{140D1608-E0FA-76B6-6BCB-EFF6D1E5299E}"/>
              </a:ext>
            </a:extLst>
          </p:cNvPr>
          <p:cNvPicPr/>
          <p:nvPr/>
        </p:nvPicPr>
        <p:blipFill>
          <a:blip r:embed="rId6"/>
          <a:srcRect/>
          <a:stretch>
            <a:fillRect/>
          </a:stretch>
        </p:blipFill>
        <p:spPr>
          <a:xfrm>
            <a:off x="7414260" y="1457960"/>
            <a:ext cx="1539240" cy="1369060"/>
          </a:xfrm>
          <a:prstGeom prst="rect">
            <a:avLst/>
          </a:prstGeom>
          <a:ln/>
        </p:spPr>
      </p:pic>
      <p:sp>
        <p:nvSpPr>
          <p:cNvPr id="9" name="TextBox 8">
            <a:extLst>
              <a:ext uri="{FF2B5EF4-FFF2-40B4-BE49-F238E27FC236}">
                <a16:creationId xmlns:a16="http://schemas.microsoft.com/office/drawing/2014/main" id="{7ECB1ED9-253D-DF26-EE0F-8676D363813B}"/>
              </a:ext>
            </a:extLst>
          </p:cNvPr>
          <p:cNvSpPr txBox="1"/>
          <p:nvPr/>
        </p:nvSpPr>
        <p:spPr>
          <a:xfrm>
            <a:off x="1995170" y="3401060"/>
            <a:ext cx="5129530" cy="45653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Ướp muối, bảo quản lạnh, hút chân không,... </a:t>
            </a:r>
            <a:endParaRPr lang="en-US">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wheel(1)">
                                      <p:cBhvr>
                                        <p:cTn id="3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94"/>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6F5A1407-DF93-C79C-2DE6-F075502AA0D2}"/>
              </a:ext>
            </a:extLst>
          </p:cNvPr>
          <p:cNvSpPr/>
          <p:nvPr/>
        </p:nvSpPr>
        <p:spPr>
          <a:xfrm>
            <a:off x="1394460" y="281044"/>
            <a:ext cx="6355080" cy="12573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latin typeface="+mj-lt"/>
                <a:ea typeface="Times New Roman" panose="02020603050405020304" pitchFamily="18" charset="0"/>
              </a:rPr>
              <a:t>N</a:t>
            </a:r>
            <a:r>
              <a:rPr lang="en-US" sz="1800">
                <a:solidFill>
                  <a:srgbClr val="000000"/>
                </a:solidFill>
                <a:effectLst/>
                <a:latin typeface="+mj-lt"/>
                <a:ea typeface="Times New Roman" panose="02020603050405020304" pitchFamily="18" charset="0"/>
              </a:rPr>
              <a:t>ghiên cứu một số phương pháp phổ biến được dùng để bảo quản lương thực, thực phẩm trong SGK</a:t>
            </a:r>
          </a:p>
        </p:txBody>
      </p:sp>
      <p:pic>
        <p:nvPicPr>
          <p:cNvPr id="6" name="Picture 4">
            <a:extLst>
              <a:ext uri="{FF2B5EF4-FFF2-40B4-BE49-F238E27FC236}">
                <a16:creationId xmlns:a16="http://schemas.microsoft.com/office/drawing/2014/main" id="{EC44C331-B7CB-62A7-387B-EE710F29C1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29204" y="2380746"/>
            <a:ext cx="2988394" cy="2263709"/>
          </a:xfrm>
          <a:prstGeom prst="rect">
            <a:avLst/>
          </a:prstGeom>
        </p:spPr>
      </p:pic>
      <p:pic>
        <p:nvPicPr>
          <p:cNvPr id="7" name="Picture 6">
            <a:extLst>
              <a:ext uri="{FF2B5EF4-FFF2-40B4-BE49-F238E27FC236}">
                <a16:creationId xmlns:a16="http://schemas.microsoft.com/office/drawing/2014/main" id="{A1BF17A6-064F-77A2-B6FB-4631C33F4F5E}"/>
              </a:ext>
            </a:extLst>
          </p:cNvPr>
          <p:cNvPicPr>
            <a:picLocks noChangeAspect="1"/>
          </p:cNvPicPr>
          <p:nvPr/>
        </p:nvPicPr>
        <p:blipFill rotWithShape="1">
          <a:blip r:embed="rId5"/>
          <a:srcRect l="33084" t="23109" r="34416" b="20001"/>
          <a:stretch/>
        </p:blipFill>
        <p:spPr>
          <a:xfrm>
            <a:off x="716279" y="1814703"/>
            <a:ext cx="2210125" cy="2176123"/>
          </a:xfrm>
          <a:prstGeom prst="rect">
            <a:avLst/>
          </a:prstGeom>
        </p:spPr>
      </p:pic>
      <p:pic>
        <p:nvPicPr>
          <p:cNvPr id="8" name="Picture 7">
            <a:extLst>
              <a:ext uri="{FF2B5EF4-FFF2-40B4-BE49-F238E27FC236}">
                <a16:creationId xmlns:a16="http://schemas.microsoft.com/office/drawing/2014/main" id="{9DCEDD2F-20C7-EE68-3DFD-126701759B7C}"/>
              </a:ext>
            </a:extLst>
          </p:cNvPr>
          <p:cNvPicPr>
            <a:picLocks noChangeAspect="1"/>
          </p:cNvPicPr>
          <p:nvPr/>
        </p:nvPicPr>
        <p:blipFill rotWithShape="1">
          <a:blip r:embed="rId6"/>
          <a:srcRect l="64421" t="22074" r="16333" b="32148"/>
          <a:stretch/>
        </p:blipFill>
        <p:spPr>
          <a:xfrm>
            <a:off x="6515425" y="1860532"/>
            <a:ext cx="2062177" cy="21302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750"/>
                                        <p:tgtEl>
                                          <p:spTgt spid="8"/>
                                        </p:tgtEl>
                                      </p:cBhvr>
                                    </p:animEffect>
                                    <p:anim calcmode="lin" valueType="num">
                                      <p:cBhvr>
                                        <p:cTn id="20" dur="750" fill="hold"/>
                                        <p:tgtEl>
                                          <p:spTgt spid="8"/>
                                        </p:tgtEl>
                                        <p:attrNameLst>
                                          <p:attrName>ppt_x</p:attrName>
                                        </p:attrNameLst>
                                      </p:cBhvr>
                                      <p:tavLst>
                                        <p:tav tm="0">
                                          <p:val>
                                            <p:strVal val="#ppt_x"/>
                                          </p:val>
                                        </p:tav>
                                        <p:tav tm="100000">
                                          <p:val>
                                            <p:strVal val="#ppt_x"/>
                                          </p:val>
                                        </p:tav>
                                      </p:tavLst>
                                    </p:anim>
                                    <p:anim calcmode="lin" valueType="num">
                                      <p:cBhvr>
                                        <p:cTn id="21"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38"/>
          <p:cNvSpPr/>
          <p:nvPr/>
        </p:nvSpPr>
        <p:spPr>
          <a:xfrm>
            <a:off x="4593425" y="4750025"/>
            <a:ext cx="3837300" cy="2520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2" name="Google Shape;1442;p38"/>
          <p:cNvGrpSpPr/>
          <p:nvPr/>
        </p:nvGrpSpPr>
        <p:grpSpPr>
          <a:xfrm>
            <a:off x="6069223" y="435695"/>
            <a:ext cx="2995499" cy="2874194"/>
            <a:chOff x="4087547" y="492787"/>
            <a:chExt cx="2727396" cy="2616948"/>
          </a:xfrm>
        </p:grpSpPr>
        <p:grpSp>
          <p:nvGrpSpPr>
            <p:cNvPr id="1443" name="Google Shape;1443;p38"/>
            <p:cNvGrpSpPr/>
            <p:nvPr/>
          </p:nvGrpSpPr>
          <p:grpSpPr>
            <a:xfrm>
              <a:off x="4087547" y="492787"/>
              <a:ext cx="2727396" cy="790263"/>
              <a:chOff x="4399922" y="2783793"/>
              <a:chExt cx="817418" cy="236847"/>
            </a:xfrm>
          </p:grpSpPr>
          <p:sp>
            <p:nvSpPr>
              <p:cNvPr id="1444" name="Google Shape;1444;p38"/>
              <p:cNvSpPr/>
              <p:nvPr/>
            </p:nvSpPr>
            <p:spPr>
              <a:xfrm>
                <a:off x="5011141" y="2852048"/>
                <a:ext cx="181306" cy="59373"/>
              </a:xfrm>
              <a:custGeom>
                <a:avLst/>
                <a:gdLst/>
                <a:ahLst/>
                <a:cxnLst/>
                <a:rect l="l" t="t" r="r" b="b"/>
                <a:pathLst>
                  <a:path w="6431" h="2106" extrusionOk="0">
                    <a:moveTo>
                      <a:pt x="4599" y="1"/>
                    </a:moveTo>
                    <a:cubicBezTo>
                      <a:pt x="4583" y="1"/>
                      <a:pt x="4564" y="1"/>
                      <a:pt x="4548" y="16"/>
                    </a:cubicBezTo>
                    <a:lnTo>
                      <a:pt x="4533" y="16"/>
                    </a:lnTo>
                    <a:lnTo>
                      <a:pt x="290" y="1416"/>
                    </a:lnTo>
                    <a:cubicBezTo>
                      <a:pt x="275" y="1416"/>
                      <a:pt x="275" y="1416"/>
                      <a:pt x="259" y="1432"/>
                    </a:cubicBezTo>
                    <a:cubicBezTo>
                      <a:pt x="82" y="1497"/>
                      <a:pt x="1" y="1705"/>
                      <a:pt x="67" y="1883"/>
                    </a:cubicBezTo>
                    <a:cubicBezTo>
                      <a:pt x="127" y="2026"/>
                      <a:pt x="257" y="2105"/>
                      <a:pt x="392" y="2105"/>
                    </a:cubicBezTo>
                    <a:cubicBezTo>
                      <a:pt x="439" y="2105"/>
                      <a:pt x="487" y="2096"/>
                      <a:pt x="533" y="2076"/>
                    </a:cubicBezTo>
                    <a:lnTo>
                      <a:pt x="4610" y="370"/>
                    </a:lnTo>
                    <a:lnTo>
                      <a:pt x="4610" y="370"/>
                    </a:lnTo>
                    <a:lnTo>
                      <a:pt x="6380" y="224"/>
                    </a:lnTo>
                    <a:cubicBezTo>
                      <a:pt x="6396" y="224"/>
                      <a:pt x="6415" y="209"/>
                      <a:pt x="6431" y="194"/>
                    </a:cubicBezTo>
                    <a:cubicBezTo>
                      <a:pt x="6431" y="163"/>
                      <a:pt x="6415" y="147"/>
                      <a:pt x="6380" y="147"/>
                    </a:cubicBezTo>
                    <a:lnTo>
                      <a:pt x="4599"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8"/>
              <p:cNvSpPr/>
              <p:nvPr/>
            </p:nvSpPr>
            <p:spPr>
              <a:xfrm>
                <a:off x="4747454" y="2807250"/>
                <a:ext cx="141385" cy="114772"/>
              </a:xfrm>
              <a:custGeom>
                <a:avLst/>
                <a:gdLst/>
                <a:ahLst/>
                <a:cxnLst/>
                <a:rect l="l" t="t" r="r" b="b"/>
                <a:pathLst>
                  <a:path w="5015" h="4071" extrusionOk="0">
                    <a:moveTo>
                      <a:pt x="4934" y="1"/>
                    </a:moveTo>
                    <a:lnTo>
                      <a:pt x="2635" y="656"/>
                    </a:lnTo>
                    <a:cubicBezTo>
                      <a:pt x="2604" y="656"/>
                      <a:pt x="2573" y="676"/>
                      <a:pt x="2558" y="706"/>
                    </a:cubicBezTo>
                    <a:lnTo>
                      <a:pt x="2523" y="737"/>
                    </a:lnTo>
                    <a:lnTo>
                      <a:pt x="224" y="3163"/>
                    </a:lnTo>
                    <a:cubicBezTo>
                      <a:pt x="209" y="3183"/>
                      <a:pt x="193" y="3198"/>
                      <a:pt x="178" y="3229"/>
                    </a:cubicBezTo>
                    <a:cubicBezTo>
                      <a:pt x="1" y="3472"/>
                      <a:pt x="66" y="3807"/>
                      <a:pt x="305" y="3969"/>
                    </a:cubicBezTo>
                    <a:cubicBezTo>
                      <a:pt x="405" y="4038"/>
                      <a:pt x="516" y="4070"/>
                      <a:pt x="624" y="4070"/>
                    </a:cubicBezTo>
                    <a:cubicBezTo>
                      <a:pt x="796" y="4070"/>
                      <a:pt x="962" y="3988"/>
                      <a:pt x="1061" y="3838"/>
                    </a:cubicBezTo>
                    <a:lnTo>
                      <a:pt x="2918" y="1114"/>
                    </a:lnTo>
                    <a:lnTo>
                      <a:pt x="2918" y="1114"/>
                    </a:lnTo>
                    <a:lnTo>
                      <a:pt x="4984" y="112"/>
                    </a:lnTo>
                    <a:cubicBezTo>
                      <a:pt x="4999" y="97"/>
                      <a:pt x="5015" y="78"/>
                      <a:pt x="4999" y="47"/>
                    </a:cubicBezTo>
                    <a:cubicBezTo>
                      <a:pt x="4999" y="16"/>
                      <a:pt x="4968" y="1"/>
                      <a:pt x="4934"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8"/>
              <p:cNvSpPr/>
              <p:nvPr/>
            </p:nvSpPr>
            <p:spPr>
              <a:xfrm>
                <a:off x="4791378" y="2783793"/>
                <a:ext cx="37665" cy="56554"/>
              </a:xfrm>
              <a:custGeom>
                <a:avLst/>
                <a:gdLst/>
                <a:ahLst/>
                <a:cxnLst/>
                <a:rect l="l" t="t" r="r" b="b"/>
                <a:pathLst>
                  <a:path w="1336" h="2006" extrusionOk="0">
                    <a:moveTo>
                      <a:pt x="76" y="1"/>
                    </a:moveTo>
                    <a:cubicBezTo>
                      <a:pt x="66" y="1"/>
                      <a:pt x="57" y="5"/>
                      <a:pt x="51" y="11"/>
                    </a:cubicBezTo>
                    <a:cubicBezTo>
                      <a:pt x="16" y="11"/>
                      <a:pt x="1" y="42"/>
                      <a:pt x="16" y="77"/>
                    </a:cubicBezTo>
                    <a:lnTo>
                      <a:pt x="822" y="1859"/>
                    </a:lnTo>
                    <a:cubicBezTo>
                      <a:pt x="822" y="1874"/>
                      <a:pt x="838" y="1893"/>
                      <a:pt x="853" y="1909"/>
                    </a:cubicBezTo>
                    <a:cubicBezTo>
                      <a:pt x="900" y="1974"/>
                      <a:pt x="974" y="2006"/>
                      <a:pt x="1050" y="2006"/>
                    </a:cubicBezTo>
                    <a:cubicBezTo>
                      <a:pt x="1105" y="2006"/>
                      <a:pt x="1161" y="1989"/>
                      <a:pt x="1208" y="1955"/>
                    </a:cubicBezTo>
                    <a:cubicBezTo>
                      <a:pt x="1320" y="1874"/>
                      <a:pt x="1335" y="1716"/>
                      <a:pt x="1254" y="1604"/>
                    </a:cubicBezTo>
                    <a:lnTo>
                      <a:pt x="113" y="26"/>
                    </a:lnTo>
                    <a:cubicBezTo>
                      <a:pt x="104" y="8"/>
                      <a:pt x="89" y="1"/>
                      <a:pt x="76"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8"/>
              <p:cNvSpPr/>
              <p:nvPr/>
            </p:nvSpPr>
            <p:spPr>
              <a:xfrm>
                <a:off x="4720276" y="2813565"/>
                <a:ext cx="20891" cy="92894"/>
              </a:xfrm>
              <a:custGeom>
                <a:avLst/>
                <a:gdLst/>
                <a:ahLst/>
                <a:cxnLst/>
                <a:rect l="l" t="t" r="r" b="b"/>
                <a:pathLst>
                  <a:path w="741" h="3295" extrusionOk="0">
                    <a:moveTo>
                      <a:pt x="563" y="0"/>
                    </a:moveTo>
                    <a:cubicBezTo>
                      <a:pt x="513" y="0"/>
                      <a:pt x="467" y="16"/>
                      <a:pt x="467" y="66"/>
                    </a:cubicBezTo>
                    <a:lnTo>
                      <a:pt x="0" y="2862"/>
                    </a:lnTo>
                    <a:lnTo>
                      <a:pt x="0" y="2939"/>
                    </a:lnTo>
                    <a:cubicBezTo>
                      <a:pt x="0" y="3132"/>
                      <a:pt x="178" y="3294"/>
                      <a:pt x="371" y="3294"/>
                    </a:cubicBezTo>
                    <a:cubicBezTo>
                      <a:pt x="579" y="3279"/>
                      <a:pt x="741" y="3117"/>
                      <a:pt x="725" y="2908"/>
                    </a:cubicBezTo>
                    <a:lnTo>
                      <a:pt x="629" y="81"/>
                    </a:lnTo>
                    <a:cubicBezTo>
                      <a:pt x="629" y="47"/>
                      <a:pt x="594" y="0"/>
                      <a:pt x="563"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8"/>
              <p:cNvSpPr/>
              <p:nvPr/>
            </p:nvSpPr>
            <p:spPr>
              <a:xfrm>
                <a:off x="4399922" y="2864763"/>
                <a:ext cx="817413" cy="97039"/>
              </a:xfrm>
              <a:custGeom>
                <a:avLst/>
                <a:gdLst/>
                <a:ahLst/>
                <a:cxnLst/>
                <a:rect l="l" t="t" r="r" b="b"/>
                <a:pathLst>
                  <a:path w="28994" h="3442" extrusionOk="0">
                    <a:moveTo>
                      <a:pt x="18113" y="1"/>
                    </a:moveTo>
                    <a:lnTo>
                      <a:pt x="18048" y="16"/>
                    </a:lnTo>
                    <a:lnTo>
                      <a:pt x="13805" y="225"/>
                    </a:lnTo>
                    <a:cubicBezTo>
                      <a:pt x="12409" y="306"/>
                      <a:pt x="10993" y="371"/>
                      <a:pt x="9581" y="468"/>
                    </a:cubicBezTo>
                    <a:cubicBezTo>
                      <a:pt x="8166" y="545"/>
                      <a:pt x="6750" y="641"/>
                      <a:pt x="5354" y="738"/>
                    </a:cubicBezTo>
                    <a:cubicBezTo>
                      <a:pt x="3939" y="834"/>
                      <a:pt x="2523" y="930"/>
                      <a:pt x="1127" y="1046"/>
                    </a:cubicBezTo>
                    <a:cubicBezTo>
                      <a:pt x="787" y="1077"/>
                      <a:pt x="517" y="1239"/>
                      <a:pt x="305" y="1478"/>
                    </a:cubicBezTo>
                    <a:cubicBezTo>
                      <a:pt x="112" y="1702"/>
                      <a:pt x="1" y="2010"/>
                      <a:pt x="35" y="2331"/>
                    </a:cubicBezTo>
                    <a:cubicBezTo>
                      <a:pt x="79" y="2959"/>
                      <a:pt x="607" y="3441"/>
                      <a:pt x="1228" y="3441"/>
                    </a:cubicBezTo>
                    <a:cubicBezTo>
                      <a:pt x="1258" y="3441"/>
                      <a:pt x="1289" y="3440"/>
                      <a:pt x="1320" y="3438"/>
                    </a:cubicBezTo>
                    <a:cubicBezTo>
                      <a:pt x="2716" y="3326"/>
                      <a:pt x="4131" y="3198"/>
                      <a:pt x="5547" y="3071"/>
                    </a:cubicBezTo>
                    <a:cubicBezTo>
                      <a:pt x="6075" y="3021"/>
                      <a:pt x="6608" y="2955"/>
                      <a:pt x="7151" y="2909"/>
                    </a:cubicBezTo>
                    <a:cubicBezTo>
                      <a:pt x="8019" y="2828"/>
                      <a:pt x="8887" y="2732"/>
                      <a:pt x="9755" y="2651"/>
                    </a:cubicBezTo>
                    <a:cubicBezTo>
                      <a:pt x="11171" y="2508"/>
                      <a:pt x="12571" y="2346"/>
                      <a:pt x="13967" y="2203"/>
                    </a:cubicBezTo>
                    <a:lnTo>
                      <a:pt x="18129" y="1721"/>
                    </a:lnTo>
                    <a:lnTo>
                      <a:pt x="19047" y="1798"/>
                    </a:lnTo>
                    <a:lnTo>
                      <a:pt x="20686" y="1945"/>
                    </a:lnTo>
                    <a:cubicBezTo>
                      <a:pt x="21585" y="2010"/>
                      <a:pt x="22468" y="2072"/>
                      <a:pt x="23370" y="2138"/>
                    </a:cubicBezTo>
                    <a:cubicBezTo>
                      <a:pt x="24269" y="2203"/>
                      <a:pt x="25152" y="2250"/>
                      <a:pt x="26051" y="2300"/>
                    </a:cubicBezTo>
                    <a:cubicBezTo>
                      <a:pt x="26954" y="2346"/>
                      <a:pt x="27852" y="2396"/>
                      <a:pt x="28751" y="2412"/>
                    </a:cubicBezTo>
                    <a:cubicBezTo>
                      <a:pt x="28760" y="2413"/>
                      <a:pt x="28770" y="2413"/>
                      <a:pt x="28779" y="2413"/>
                    </a:cubicBezTo>
                    <a:cubicBezTo>
                      <a:pt x="28882" y="2413"/>
                      <a:pt x="28964" y="2337"/>
                      <a:pt x="28978" y="2234"/>
                    </a:cubicBezTo>
                    <a:cubicBezTo>
                      <a:pt x="28994" y="2203"/>
                      <a:pt x="28994" y="2184"/>
                      <a:pt x="28994" y="2153"/>
                    </a:cubicBezTo>
                    <a:cubicBezTo>
                      <a:pt x="28978" y="2057"/>
                      <a:pt x="28913" y="1976"/>
                      <a:pt x="28801" y="1945"/>
                    </a:cubicBezTo>
                    <a:cubicBezTo>
                      <a:pt x="27933" y="1752"/>
                      <a:pt x="27050" y="1575"/>
                      <a:pt x="26167" y="1413"/>
                    </a:cubicBezTo>
                    <a:cubicBezTo>
                      <a:pt x="25280" y="1239"/>
                      <a:pt x="24396" y="1077"/>
                      <a:pt x="23528" y="915"/>
                    </a:cubicBezTo>
                    <a:cubicBezTo>
                      <a:pt x="22645" y="757"/>
                      <a:pt x="21762" y="610"/>
                      <a:pt x="20879" y="448"/>
                    </a:cubicBezTo>
                    <a:lnTo>
                      <a:pt x="18225" y="16"/>
                    </a:lnTo>
                    <a:cubicBezTo>
                      <a:pt x="18194" y="1"/>
                      <a:pt x="18144" y="1"/>
                      <a:pt x="18113"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8"/>
              <p:cNvSpPr/>
              <p:nvPr/>
            </p:nvSpPr>
            <p:spPr>
              <a:xfrm>
                <a:off x="4929156" y="2895972"/>
                <a:ext cx="288184" cy="36791"/>
              </a:xfrm>
              <a:custGeom>
                <a:avLst/>
                <a:gdLst/>
                <a:ahLst/>
                <a:cxnLst/>
                <a:rect l="l" t="t" r="r" b="b"/>
                <a:pathLst>
                  <a:path w="10222" h="1305" extrusionOk="0">
                    <a:moveTo>
                      <a:pt x="1" y="1"/>
                    </a:moveTo>
                    <a:lnTo>
                      <a:pt x="275" y="691"/>
                    </a:lnTo>
                    <a:lnTo>
                      <a:pt x="1914" y="838"/>
                    </a:lnTo>
                    <a:cubicBezTo>
                      <a:pt x="2813" y="903"/>
                      <a:pt x="3696" y="965"/>
                      <a:pt x="4598" y="1031"/>
                    </a:cubicBezTo>
                    <a:cubicBezTo>
                      <a:pt x="5497" y="1096"/>
                      <a:pt x="6380" y="1143"/>
                      <a:pt x="7279" y="1193"/>
                    </a:cubicBezTo>
                    <a:cubicBezTo>
                      <a:pt x="8182" y="1239"/>
                      <a:pt x="9080" y="1289"/>
                      <a:pt x="9979" y="1305"/>
                    </a:cubicBezTo>
                    <a:cubicBezTo>
                      <a:pt x="10095" y="1305"/>
                      <a:pt x="10191" y="1239"/>
                      <a:pt x="10206" y="1127"/>
                    </a:cubicBezTo>
                    <a:cubicBezTo>
                      <a:pt x="10222" y="1112"/>
                      <a:pt x="10222" y="1096"/>
                      <a:pt x="10222" y="1077"/>
                    </a:cubicBezTo>
                    <a:lnTo>
                      <a:pt x="10222" y="1046"/>
                    </a:lnTo>
                    <a:lnTo>
                      <a:pt x="1" y="1"/>
                    </a:ln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8"/>
              <p:cNvSpPr/>
              <p:nvPr/>
            </p:nvSpPr>
            <p:spPr>
              <a:xfrm>
                <a:off x="4400909" y="2906432"/>
                <a:ext cx="127797" cy="55257"/>
              </a:xfrm>
              <a:custGeom>
                <a:avLst/>
                <a:gdLst/>
                <a:ahLst/>
                <a:cxnLst/>
                <a:rect l="l" t="t" r="r" b="b"/>
                <a:pathLst>
                  <a:path w="4533" h="1960" extrusionOk="0">
                    <a:moveTo>
                      <a:pt x="270" y="0"/>
                    </a:moveTo>
                    <a:cubicBezTo>
                      <a:pt x="97" y="208"/>
                      <a:pt x="0" y="482"/>
                      <a:pt x="0" y="772"/>
                    </a:cubicBezTo>
                    <a:lnTo>
                      <a:pt x="0" y="853"/>
                    </a:lnTo>
                    <a:cubicBezTo>
                      <a:pt x="47" y="1497"/>
                      <a:pt x="560" y="1960"/>
                      <a:pt x="1188" y="1960"/>
                    </a:cubicBezTo>
                    <a:lnTo>
                      <a:pt x="1285" y="1960"/>
                    </a:lnTo>
                    <a:cubicBezTo>
                      <a:pt x="2361" y="1882"/>
                      <a:pt x="3452" y="1786"/>
                      <a:pt x="4532" y="1670"/>
                    </a:cubicBezTo>
                    <a:cubicBezTo>
                      <a:pt x="4436" y="1574"/>
                      <a:pt x="4370" y="1462"/>
                      <a:pt x="4339" y="1350"/>
                    </a:cubicBezTo>
                    <a:cubicBezTo>
                      <a:pt x="2199" y="1254"/>
                      <a:pt x="914" y="498"/>
                      <a:pt x="270" y="0"/>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8"/>
              <p:cNvSpPr/>
              <p:nvPr/>
            </p:nvSpPr>
            <p:spPr>
              <a:xfrm>
                <a:off x="4886980" y="2874771"/>
                <a:ext cx="174004" cy="132815"/>
              </a:xfrm>
              <a:custGeom>
                <a:avLst/>
                <a:gdLst/>
                <a:ahLst/>
                <a:cxnLst/>
                <a:rect l="l" t="t" r="r" b="b"/>
                <a:pathLst>
                  <a:path w="6172" h="4711" extrusionOk="0">
                    <a:moveTo>
                      <a:pt x="571" y="1"/>
                    </a:moveTo>
                    <a:cubicBezTo>
                      <a:pt x="444" y="1"/>
                      <a:pt x="314" y="49"/>
                      <a:pt x="212" y="143"/>
                    </a:cubicBezTo>
                    <a:cubicBezTo>
                      <a:pt x="0" y="336"/>
                      <a:pt x="0" y="656"/>
                      <a:pt x="193" y="865"/>
                    </a:cubicBezTo>
                    <a:lnTo>
                      <a:pt x="3040" y="3823"/>
                    </a:lnTo>
                    <a:lnTo>
                      <a:pt x="3055" y="3839"/>
                    </a:lnTo>
                    <a:cubicBezTo>
                      <a:pt x="3086" y="3873"/>
                      <a:pt x="3121" y="3889"/>
                      <a:pt x="3167" y="3904"/>
                    </a:cubicBezTo>
                    <a:lnTo>
                      <a:pt x="5998" y="4706"/>
                    </a:lnTo>
                    <a:cubicBezTo>
                      <a:pt x="6008" y="4709"/>
                      <a:pt x="6019" y="4710"/>
                      <a:pt x="6030" y="4710"/>
                    </a:cubicBezTo>
                    <a:cubicBezTo>
                      <a:pt x="6081" y="4710"/>
                      <a:pt x="6130" y="4680"/>
                      <a:pt x="6156" y="4625"/>
                    </a:cubicBezTo>
                    <a:cubicBezTo>
                      <a:pt x="6171" y="4564"/>
                      <a:pt x="6141" y="4483"/>
                      <a:pt x="6075" y="4452"/>
                    </a:cubicBezTo>
                    <a:lnTo>
                      <a:pt x="3442" y="3360"/>
                    </a:lnTo>
                    <a:lnTo>
                      <a:pt x="3442" y="3360"/>
                    </a:lnTo>
                    <a:lnTo>
                      <a:pt x="964" y="190"/>
                    </a:lnTo>
                    <a:lnTo>
                      <a:pt x="934" y="159"/>
                    </a:lnTo>
                    <a:cubicBezTo>
                      <a:pt x="835" y="53"/>
                      <a:pt x="704" y="1"/>
                      <a:pt x="57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8"/>
              <p:cNvSpPr/>
              <p:nvPr/>
            </p:nvSpPr>
            <p:spPr>
              <a:xfrm>
                <a:off x="5000286" y="2982693"/>
                <a:ext cx="23625" cy="37947"/>
              </a:xfrm>
              <a:custGeom>
                <a:avLst/>
                <a:gdLst/>
                <a:ahLst/>
                <a:cxnLst/>
                <a:rect l="l" t="t" r="r" b="b"/>
                <a:pathLst>
                  <a:path w="838" h="1346" extrusionOk="0">
                    <a:moveTo>
                      <a:pt x="190" y="0"/>
                    </a:moveTo>
                    <a:cubicBezTo>
                      <a:pt x="159" y="0"/>
                      <a:pt x="127" y="9"/>
                      <a:pt x="97" y="26"/>
                    </a:cubicBezTo>
                    <a:cubicBezTo>
                      <a:pt x="16" y="76"/>
                      <a:pt x="0" y="173"/>
                      <a:pt x="50" y="254"/>
                    </a:cubicBezTo>
                    <a:lnTo>
                      <a:pt x="756" y="1330"/>
                    </a:lnTo>
                    <a:cubicBezTo>
                      <a:pt x="772" y="1345"/>
                      <a:pt x="787" y="1345"/>
                      <a:pt x="803" y="1345"/>
                    </a:cubicBezTo>
                    <a:cubicBezTo>
                      <a:pt x="822" y="1330"/>
                      <a:pt x="837" y="1314"/>
                      <a:pt x="822" y="1299"/>
                    </a:cubicBezTo>
                    <a:lnTo>
                      <a:pt x="340" y="107"/>
                    </a:lnTo>
                    <a:cubicBezTo>
                      <a:pt x="340" y="92"/>
                      <a:pt x="340" y="76"/>
                      <a:pt x="320" y="76"/>
                    </a:cubicBezTo>
                    <a:cubicBezTo>
                      <a:pt x="291" y="25"/>
                      <a:pt x="242" y="0"/>
                      <a:pt x="19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8"/>
              <p:cNvSpPr/>
              <p:nvPr/>
            </p:nvSpPr>
            <p:spPr>
              <a:xfrm>
                <a:off x="5024307" y="2976068"/>
                <a:ext cx="38539" cy="22892"/>
              </a:xfrm>
              <a:custGeom>
                <a:avLst/>
                <a:gdLst/>
                <a:ahLst/>
                <a:cxnLst/>
                <a:rect l="l" t="t" r="r" b="b"/>
                <a:pathLst>
                  <a:path w="1367" h="812" extrusionOk="0">
                    <a:moveTo>
                      <a:pt x="1319" y="0"/>
                    </a:moveTo>
                    <a:cubicBezTo>
                      <a:pt x="1313" y="0"/>
                      <a:pt x="1306" y="2"/>
                      <a:pt x="1300" y="6"/>
                    </a:cubicBezTo>
                    <a:lnTo>
                      <a:pt x="113" y="489"/>
                    </a:lnTo>
                    <a:lnTo>
                      <a:pt x="97" y="504"/>
                    </a:lnTo>
                    <a:cubicBezTo>
                      <a:pt x="16" y="550"/>
                      <a:pt x="1" y="666"/>
                      <a:pt x="47" y="743"/>
                    </a:cubicBezTo>
                    <a:cubicBezTo>
                      <a:pt x="78" y="784"/>
                      <a:pt x="127" y="811"/>
                      <a:pt x="179" y="811"/>
                    </a:cubicBezTo>
                    <a:cubicBezTo>
                      <a:pt x="211" y="811"/>
                      <a:pt x="244" y="801"/>
                      <a:pt x="274" y="778"/>
                    </a:cubicBezTo>
                    <a:lnTo>
                      <a:pt x="1335" y="68"/>
                    </a:lnTo>
                    <a:cubicBezTo>
                      <a:pt x="1351" y="53"/>
                      <a:pt x="1366" y="37"/>
                      <a:pt x="1351" y="22"/>
                    </a:cubicBezTo>
                    <a:cubicBezTo>
                      <a:pt x="1351" y="11"/>
                      <a:pt x="1335" y="0"/>
                      <a:pt x="131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8"/>
              <p:cNvSpPr/>
              <p:nvPr/>
            </p:nvSpPr>
            <p:spPr>
              <a:xfrm>
                <a:off x="5082694" y="2822840"/>
                <a:ext cx="30476" cy="54947"/>
              </a:xfrm>
              <a:custGeom>
                <a:avLst/>
                <a:gdLst/>
                <a:ahLst/>
                <a:cxnLst/>
                <a:rect l="l" t="t" r="r" b="b"/>
                <a:pathLst>
                  <a:path w="1081" h="1949" extrusionOk="0">
                    <a:moveTo>
                      <a:pt x="1045" y="1"/>
                    </a:moveTo>
                    <a:cubicBezTo>
                      <a:pt x="1030" y="1"/>
                      <a:pt x="1011" y="12"/>
                      <a:pt x="1000" y="26"/>
                    </a:cubicBezTo>
                    <a:lnTo>
                      <a:pt x="51" y="1712"/>
                    </a:lnTo>
                    <a:cubicBezTo>
                      <a:pt x="36" y="1712"/>
                      <a:pt x="36" y="1712"/>
                      <a:pt x="36" y="1727"/>
                    </a:cubicBezTo>
                    <a:cubicBezTo>
                      <a:pt x="1" y="1808"/>
                      <a:pt x="36" y="1904"/>
                      <a:pt x="132" y="1935"/>
                    </a:cubicBezTo>
                    <a:cubicBezTo>
                      <a:pt x="153" y="1944"/>
                      <a:pt x="176" y="1949"/>
                      <a:pt x="198" y="1949"/>
                    </a:cubicBezTo>
                    <a:cubicBezTo>
                      <a:pt x="259" y="1949"/>
                      <a:pt x="318" y="1915"/>
                      <a:pt x="340" y="1858"/>
                    </a:cubicBezTo>
                    <a:lnTo>
                      <a:pt x="1081" y="57"/>
                    </a:lnTo>
                    <a:cubicBezTo>
                      <a:pt x="1081" y="42"/>
                      <a:pt x="1081" y="26"/>
                      <a:pt x="1062" y="7"/>
                    </a:cubicBezTo>
                    <a:cubicBezTo>
                      <a:pt x="1057" y="2"/>
                      <a:pt x="1051" y="1"/>
                      <a:pt x="104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8"/>
              <p:cNvSpPr/>
              <p:nvPr/>
            </p:nvSpPr>
            <p:spPr>
              <a:xfrm>
                <a:off x="4522701" y="2912296"/>
                <a:ext cx="89286" cy="55370"/>
              </a:xfrm>
              <a:custGeom>
                <a:avLst/>
                <a:gdLst/>
                <a:ahLst/>
                <a:cxnLst/>
                <a:rect l="l" t="t" r="r" b="b"/>
                <a:pathLst>
                  <a:path w="3167" h="1964" extrusionOk="0">
                    <a:moveTo>
                      <a:pt x="1593" y="0"/>
                    </a:moveTo>
                    <a:cubicBezTo>
                      <a:pt x="710" y="0"/>
                      <a:pt x="0" y="452"/>
                      <a:pt x="0" y="980"/>
                    </a:cubicBezTo>
                    <a:cubicBezTo>
                      <a:pt x="0" y="1528"/>
                      <a:pt x="710" y="1964"/>
                      <a:pt x="1593" y="1964"/>
                    </a:cubicBezTo>
                    <a:cubicBezTo>
                      <a:pt x="2461" y="1964"/>
                      <a:pt x="3167" y="1528"/>
                      <a:pt x="3167" y="980"/>
                    </a:cubicBezTo>
                    <a:cubicBezTo>
                      <a:pt x="3167" y="452"/>
                      <a:pt x="2461" y="0"/>
                      <a:pt x="1593"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8"/>
              <p:cNvSpPr/>
              <p:nvPr/>
            </p:nvSpPr>
            <p:spPr>
              <a:xfrm>
                <a:off x="4550415" y="2910999"/>
                <a:ext cx="46236" cy="8176"/>
              </a:xfrm>
              <a:custGeom>
                <a:avLst/>
                <a:gdLst/>
                <a:ahLst/>
                <a:cxnLst/>
                <a:rect l="l" t="t" r="r" b="b"/>
                <a:pathLst>
                  <a:path w="1640" h="290" extrusionOk="0">
                    <a:moveTo>
                      <a:pt x="676" y="0"/>
                    </a:moveTo>
                    <a:cubicBezTo>
                      <a:pt x="433" y="0"/>
                      <a:pt x="194" y="46"/>
                      <a:pt x="1" y="127"/>
                    </a:cubicBezTo>
                    <a:cubicBezTo>
                      <a:pt x="194" y="81"/>
                      <a:pt x="386" y="46"/>
                      <a:pt x="610" y="46"/>
                    </a:cubicBezTo>
                    <a:cubicBezTo>
                      <a:pt x="996" y="46"/>
                      <a:pt x="1351" y="143"/>
                      <a:pt x="1640" y="289"/>
                    </a:cubicBezTo>
                    <a:cubicBezTo>
                      <a:pt x="1412" y="112"/>
                      <a:pt x="1061" y="0"/>
                      <a:pt x="676" y="0"/>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8"/>
              <p:cNvSpPr/>
              <p:nvPr/>
            </p:nvSpPr>
            <p:spPr>
              <a:xfrm>
                <a:off x="4535839" y="2912296"/>
                <a:ext cx="67577" cy="40372"/>
              </a:xfrm>
              <a:custGeom>
                <a:avLst/>
                <a:gdLst/>
                <a:ahLst/>
                <a:cxnLst/>
                <a:rect l="l" t="t" r="r" b="b"/>
                <a:pathLst>
                  <a:path w="2397" h="1432" extrusionOk="0">
                    <a:moveTo>
                      <a:pt x="1193" y="243"/>
                    </a:moveTo>
                    <a:cubicBezTo>
                      <a:pt x="1609" y="243"/>
                      <a:pt x="1929" y="436"/>
                      <a:pt x="1929" y="691"/>
                    </a:cubicBezTo>
                    <a:cubicBezTo>
                      <a:pt x="1929" y="949"/>
                      <a:pt x="1609" y="1142"/>
                      <a:pt x="1193" y="1142"/>
                    </a:cubicBezTo>
                    <a:cubicBezTo>
                      <a:pt x="788" y="1142"/>
                      <a:pt x="452" y="949"/>
                      <a:pt x="452" y="691"/>
                    </a:cubicBezTo>
                    <a:cubicBezTo>
                      <a:pt x="452" y="436"/>
                      <a:pt x="788" y="243"/>
                      <a:pt x="1193" y="243"/>
                    </a:cubicBezTo>
                    <a:close/>
                    <a:moveTo>
                      <a:pt x="1127" y="0"/>
                    </a:moveTo>
                    <a:cubicBezTo>
                      <a:pt x="903" y="0"/>
                      <a:pt x="711" y="35"/>
                      <a:pt x="518" y="81"/>
                    </a:cubicBezTo>
                    <a:cubicBezTo>
                      <a:pt x="194" y="209"/>
                      <a:pt x="1" y="436"/>
                      <a:pt x="1" y="691"/>
                    </a:cubicBezTo>
                    <a:cubicBezTo>
                      <a:pt x="1" y="1111"/>
                      <a:pt x="533" y="1431"/>
                      <a:pt x="1193" y="1431"/>
                    </a:cubicBezTo>
                    <a:cubicBezTo>
                      <a:pt x="1868" y="1431"/>
                      <a:pt x="2396" y="1111"/>
                      <a:pt x="2396" y="691"/>
                    </a:cubicBezTo>
                    <a:cubicBezTo>
                      <a:pt x="2396" y="517"/>
                      <a:pt x="2300" y="371"/>
                      <a:pt x="2157" y="243"/>
                    </a:cubicBezTo>
                    <a:cubicBezTo>
                      <a:pt x="1868" y="97"/>
                      <a:pt x="1513" y="0"/>
                      <a:pt x="1127" y="0"/>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8"/>
              <p:cNvSpPr/>
              <p:nvPr/>
            </p:nvSpPr>
            <p:spPr>
              <a:xfrm>
                <a:off x="4548582" y="2919147"/>
                <a:ext cx="41669" cy="25373"/>
              </a:xfrm>
              <a:custGeom>
                <a:avLst/>
                <a:gdLst/>
                <a:ahLst/>
                <a:cxnLst/>
                <a:rect l="l" t="t" r="r" b="b"/>
                <a:pathLst>
                  <a:path w="1478" h="900" extrusionOk="0">
                    <a:moveTo>
                      <a:pt x="741" y="0"/>
                    </a:moveTo>
                    <a:cubicBezTo>
                      <a:pt x="336" y="0"/>
                      <a:pt x="0" y="193"/>
                      <a:pt x="0" y="448"/>
                    </a:cubicBezTo>
                    <a:cubicBezTo>
                      <a:pt x="0" y="706"/>
                      <a:pt x="336" y="899"/>
                      <a:pt x="741" y="899"/>
                    </a:cubicBezTo>
                    <a:cubicBezTo>
                      <a:pt x="1157" y="899"/>
                      <a:pt x="1477" y="706"/>
                      <a:pt x="1477" y="448"/>
                    </a:cubicBezTo>
                    <a:cubicBezTo>
                      <a:pt x="1477" y="193"/>
                      <a:pt x="1157" y="0"/>
                      <a:pt x="741" y="0"/>
                    </a:cubicBezTo>
                    <a:close/>
                  </a:path>
                </a:pathLst>
              </a:custGeom>
              <a:solidFill>
                <a:srgbClr val="253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8"/>
              <p:cNvSpPr/>
              <p:nvPr/>
            </p:nvSpPr>
            <p:spPr>
              <a:xfrm>
                <a:off x="4748864" y="2879677"/>
                <a:ext cx="91485" cy="32224"/>
              </a:xfrm>
              <a:custGeom>
                <a:avLst/>
                <a:gdLst/>
                <a:ahLst/>
                <a:cxnLst/>
                <a:rect l="l" t="t" r="r" b="b"/>
                <a:pathLst>
                  <a:path w="3245" h="1143" extrusionOk="0">
                    <a:moveTo>
                      <a:pt x="1976" y="274"/>
                    </a:moveTo>
                    <a:cubicBezTo>
                      <a:pt x="2346" y="274"/>
                      <a:pt x="2620" y="340"/>
                      <a:pt x="2620" y="452"/>
                    </a:cubicBezTo>
                    <a:cubicBezTo>
                      <a:pt x="2635" y="614"/>
                      <a:pt x="2199" y="787"/>
                      <a:pt x="1655" y="853"/>
                    </a:cubicBezTo>
                    <a:cubicBezTo>
                      <a:pt x="1509" y="868"/>
                      <a:pt x="1382" y="868"/>
                      <a:pt x="1270" y="868"/>
                    </a:cubicBezTo>
                    <a:cubicBezTo>
                      <a:pt x="899" y="868"/>
                      <a:pt x="626" y="806"/>
                      <a:pt x="626" y="691"/>
                    </a:cubicBezTo>
                    <a:cubicBezTo>
                      <a:pt x="595" y="533"/>
                      <a:pt x="1042" y="355"/>
                      <a:pt x="1590" y="290"/>
                    </a:cubicBezTo>
                    <a:cubicBezTo>
                      <a:pt x="1736" y="274"/>
                      <a:pt x="1864" y="274"/>
                      <a:pt x="1976" y="274"/>
                    </a:cubicBezTo>
                    <a:close/>
                    <a:moveTo>
                      <a:pt x="2072" y="0"/>
                    </a:moveTo>
                    <a:cubicBezTo>
                      <a:pt x="1910" y="0"/>
                      <a:pt x="1736" y="16"/>
                      <a:pt x="1559" y="35"/>
                    </a:cubicBezTo>
                    <a:cubicBezTo>
                      <a:pt x="676" y="131"/>
                      <a:pt x="1" y="452"/>
                      <a:pt x="32" y="756"/>
                    </a:cubicBezTo>
                    <a:cubicBezTo>
                      <a:pt x="62" y="999"/>
                      <a:pt x="529" y="1142"/>
                      <a:pt x="1173" y="1142"/>
                    </a:cubicBezTo>
                    <a:cubicBezTo>
                      <a:pt x="1331" y="1142"/>
                      <a:pt x="1509" y="1127"/>
                      <a:pt x="1686" y="1111"/>
                    </a:cubicBezTo>
                    <a:cubicBezTo>
                      <a:pt x="2570" y="1015"/>
                      <a:pt x="3245" y="691"/>
                      <a:pt x="3214" y="386"/>
                    </a:cubicBezTo>
                    <a:cubicBezTo>
                      <a:pt x="3183" y="147"/>
                      <a:pt x="2716" y="0"/>
                      <a:pt x="2072" y="0"/>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8"/>
              <p:cNvSpPr/>
              <p:nvPr/>
            </p:nvSpPr>
            <p:spPr>
              <a:xfrm>
                <a:off x="4765610" y="2887402"/>
                <a:ext cx="57569" cy="16775"/>
              </a:xfrm>
              <a:custGeom>
                <a:avLst/>
                <a:gdLst/>
                <a:ahLst/>
                <a:cxnLst/>
                <a:rect l="l" t="t" r="r" b="b"/>
                <a:pathLst>
                  <a:path w="2042" h="595" extrusionOk="0">
                    <a:moveTo>
                      <a:pt x="1382" y="0"/>
                    </a:moveTo>
                    <a:cubicBezTo>
                      <a:pt x="1270" y="0"/>
                      <a:pt x="1142" y="0"/>
                      <a:pt x="996" y="16"/>
                    </a:cubicBezTo>
                    <a:cubicBezTo>
                      <a:pt x="448" y="81"/>
                      <a:pt x="1" y="259"/>
                      <a:pt x="32" y="417"/>
                    </a:cubicBezTo>
                    <a:cubicBezTo>
                      <a:pt x="32" y="532"/>
                      <a:pt x="305" y="594"/>
                      <a:pt x="676" y="594"/>
                    </a:cubicBezTo>
                    <a:cubicBezTo>
                      <a:pt x="788" y="594"/>
                      <a:pt x="915" y="594"/>
                      <a:pt x="1061" y="579"/>
                    </a:cubicBezTo>
                    <a:cubicBezTo>
                      <a:pt x="1605" y="513"/>
                      <a:pt x="2041" y="340"/>
                      <a:pt x="2026" y="178"/>
                    </a:cubicBezTo>
                    <a:cubicBezTo>
                      <a:pt x="2026" y="66"/>
                      <a:pt x="1752" y="0"/>
                      <a:pt x="1382" y="0"/>
                    </a:cubicBezTo>
                    <a:close/>
                  </a:path>
                </a:pathLst>
              </a:custGeom>
              <a:solidFill>
                <a:srgbClr val="253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1" name="Google Shape;1461;p38"/>
            <p:cNvGrpSpPr/>
            <p:nvPr/>
          </p:nvGrpSpPr>
          <p:grpSpPr>
            <a:xfrm>
              <a:off x="4307884" y="1041430"/>
              <a:ext cx="661421" cy="1845134"/>
              <a:chOff x="4221490" y="3070967"/>
              <a:chExt cx="251845" cy="702560"/>
            </a:xfrm>
          </p:grpSpPr>
          <p:sp>
            <p:nvSpPr>
              <p:cNvPr id="1462" name="Google Shape;1462;p38"/>
              <p:cNvSpPr/>
              <p:nvPr/>
            </p:nvSpPr>
            <p:spPr>
              <a:xfrm>
                <a:off x="4221490" y="3466089"/>
                <a:ext cx="232391" cy="307439"/>
              </a:xfrm>
              <a:custGeom>
                <a:avLst/>
                <a:gdLst/>
                <a:ahLst/>
                <a:cxnLst/>
                <a:rect l="l" t="t" r="r" b="b"/>
                <a:pathLst>
                  <a:path w="8243" h="10905" extrusionOk="0">
                    <a:moveTo>
                      <a:pt x="2603" y="0"/>
                    </a:moveTo>
                    <a:cubicBezTo>
                      <a:pt x="2386" y="0"/>
                      <a:pt x="2190" y="148"/>
                      <a:pt x="2137" y="368"/>
                    </a:cubicBezTo>
                    <a:lnTo>
                      <a:pt x="1959" y="1140"/>
                    </a:lnTo>
                    <a:cubicBezTo>
                      <a:pt x="1929" y="1221"/>
                      <a:pt x="1975" y="1286"/>
                      <a:pt x="2056" y="1317"/>
                    </a:cubicBezTo>
                    <a:lnTo>
                      <a:pt x="2071" y="1317"/>
                    </a:lnTo>
                    <a:cubicBezTo>
                      <a:pt x="2249" y="1363"/>
                      <a:pt x="2376" y="1556"/>
                      <a:pt x="2330" y="1734"/>
                    </a:cubicBezTo>
                    <a:cubicBezTo>
                      <a:pt x="2295" y="1830"/>
                      <a:pt x="2249" y="1911"/>
                      <a:pt x="2168" y="1961"/>
                    </a:cubicBezTo>
                    <a:cubicBezTo>
                      <a:pt x="2115" y="1991"/>
                      <a:pt x="2057" y="2008"/>
                      <a:pt x="1996" y="2008"/>
                    </a:cubicBezTo>
                    <a:cubicBezTo>
                      <a:pt x="1962" y="2008"/>
                      <a:pt x="1928" y="2003"/>
                      <a:pt x="1894" y="1992"/>
                    </a:cubicBezTo>
                    <a:cubicBezTo>
                      <a:pt x="1884" y="1990"/>
                      <a:pt x="1873" y="1989"/>
                      <a:pt x="1863" y="1989"/>
                    </a:cubicBezTo>
                    <a:cubicBezTo>
                      <a:pt x="1794" y="1989"/>
                      <a:pt x="1733" y="2033"/>
                      <a:pt x="1717" y="2104"/>
                    </a:cubicBezTo>
                    <a:lnTo>
                      <a:pt x="1686" y="2231"/>
                    </a:lnTo>
                    <a:cubicBezTo>
                      <a:pt x="1670" y="2312"/>
                      <a:pt x="1717" y="2378"/>
                      <a:pt x="1782" y="2393"/>
                    </a:cubicBezTo>
                    <a:lnTo>
                      <a:pt x="1798" y="2409"/>
                    </a:lnTo>
                    <a:cubicBezTo>
                      <a:pt x="1990" y="2443"/>
                      <a:pt x="2102" y="2636"/>
                      <a:pt x="2056" y="2829"/>
                    </a:cubicBezTo>
                    <a:cubicBezTo>
                      <a:pt x="2040" y="2926"/>
                      <a:pt x="1975" y="3003"/>
                      <a:pt x="1894" y="3053"/>
                    </a:cubicBezTo>
                    <a:cubicBezTo>
                      <a:pt x="1841" y="3083"/>
                      <a:pt x="1783" y="3101"/>
                      <a:pt x="1721" y="3101"/>
                    </a:cubicBezTo>
                    <a:cubicBezTo>
                      <a:pt x="1688" y="3101"/>
                      <a:pt x="1654" y="3096"/>
                      <a:pt x="1620" y="3084"/>
                    </a:cubicBezTo>
                    <a:cubicBezTo>
                      <a:pt x="1612" y="3082"/>
                      <a:pt x="1604" y="3081"/>
                      <a:pt x="1596" y="3081"/>
                    </a:cubicBezTo>
                    <a:cubicBezTo>
                      <a:pt x="1539" y="3081"/>
                      <a:pt x="1475" y="3126"/>
                      <a:pt x="1462" y="3180"/>
                    </a:cubicBezTo>
                    <a:lnTo>
                      <a:pt x="1427" y="3327"/>
                    </a:lnTo>
                    <a:cubicBezTo>
                      <a:pt x="1412" y="3408"/>
                      <a:pt x="1462" y="3469"/>
                      <a:pt x="1524" y="3485"/>
                    </a:cubicBezTo>
                    <a:cubicBezTo>
                      <a:pt x="1717" y="3535"/>
                      <a:pt x="1832" y="3728"/>
                      <a:pt x="1782" y="3921"/>
                    </a:cubicBezTo>
                    <a:cubicBezTo>
                      <a:pt x="1767" y="4017"/>
                      <a:pt x="1701" y="4098"/>
                      <a:pt x="1620" y="4129"/>
                    </a:cubicBezTo>
                    <a:cubicBezTo>
                      <a:pt x="1574" y="4167"/>
                      <a:pt x="1507" y="4185"/>
                      <a:pt x="1436" y="4185"/>
                    </a:cubicBezTo>
                    <a:cubicBezTo>
                      <a:pt x="1413" y="4185"/>
                      <a:pt x="1389" y="4183"/>
                      <a:pt x="1366" y="4179"/>
                    </a:cubicBezTo>
                    <a:cubicBezTo>
                      <a:pt x="1354" y="4176"/>
                      <a:pt x="1342" y="4175"/>
                      <a:pt x="1331" y="4175"/>
                    </a:cubicBezTo>
                    <a:cubicBezTo>
                      <a:pt x="1266" y="4175"/>
                      <a:pt x="1217" y="4220"/>
                      <a:pt x="1204" y="4276"/>
                    </a:cubicBezTo>
                    <a:lnTo>
                      <a:pt x="787" y="6011"/>
                    </a:lnTo>
                    <a:lnTo>
                      <a:pt x="46" y="9062"/>
                    </a:lnTo>
                    <a:cubicBezTo>
                      <a:pt x="0" y="9321"/>
                      <a:pt x="143" y="9560"/>
                      <a:pt x="401" y="9625"/>
                    </a:cubicBezTo>
                    <a:lnTo>
                      <a:pt x="5527" y="10894"/>
                    </a:lnTo>
                    <a:cubicBezTo>
                      <a:pt x="5561" y="10901"/>
                      <a:pt x="5595" y="10904"/>
                      <a:pt x="5628" y="10904"/>
                    </a:cubicBezTo>
                    <a:cubicBezTo>
                      <a:pt x="5846" y="10904"/>
                      <a:pt x="6033" y="10764"/>
                      <a:pt x="6090" y="10543"/>
                    </a:cubicBezTo>
                    <a:lnTo>
                      <a:pt x="6827" y="7488"/>
                    </a:lnTo>
                    <a:lnTo>
                      <a:pt x="7247" y="5737"/>
                    </a:lnTo>
                    <a:cubicBezTo>
                      <a:pt x="7263" y="5672"/>
                      <a:pt x="7213" y="5606"/>
                      <a:pt x="7167" y="5606"/>
                    </a:cubicBezTo>
                    <a:lnTo>
                      <a:pt x="7151" y="5591"/>
                    </a:lnTo>
                    <a:cubicBezTo>
                      <a:pt x="6958" y="5545"/>
                      <a:pt x="6846" y="5367"/>
                      <a:pt x="6893" y="5174"/>
                    </a:cubicBezTo>
                    <a:cubicBezTo>
                      <a:pt x="6908" y="5078"/>
                      <a:pt x="6974" y="4997"/>
                      <a:pt x="7055" y="4951"/>
                    </a:cubicBezTo>
                    <a:cubicBezTo>
                      <a:pt x="7107" y="4918"/>
                      <a:pt x="7167" y="4900"/>
                      <a:pt x="7223" y="4900"/>
                    </a:cubicBezTo>
                    <a:cubicBezTo>
                      <a:pt x="7253" y="4900"/>
                      <a:pt x="7282" y="4905"/>
                      <a:pt x="7309" y="4916"/>
                    </a:cubicBezTo>
                    <a:lnTo>
                      <a:pt x="7328" y="4916"/>
                    </a:lnTo>
                    <a:cubicBezTo>
                      <a:pt x="7337" y="4918"/>
                      <a:pt x="7345" y="4919"/>
                      <a:pt x="7353" y="4919"/>
                    </a:cubicBezTo>
                    <a:cubicBezTo>
                      <a:pt x="7403" y="4919"/>
                      <a:pt x="7442" y="4878"/>
                      <a:pt x="7456" y="4835"/>
                    </a:cubicBezTo>
                    <a:lnTo>
                      <a:pt x="7502" y="4642"/>
                    </a:lnTo>
                    <a:cubicBezTo>
                      <a:pt x="7521" y="4580"/>
                      <a:pt x="7487" y="4530"/>
                      <a:pt x="7425" y="4515"/>
                    </a:cubicBezTo>
                    <a:cubicBezTo>
                      <a:pt x="7232" y="4468"/>
                      <a:pt x="7116" y="4276"/>
                      <a:pt x="7151" y="4083"/>
                    </a:cubicBezTo>
                    <a:cubicBezTo>
                      <a:pt x="7182" y="3986"/>
                      <a:pt x="7247" y="3905"/>
                      <a:pt x="7309" y="3855"/>
                    </a:cubicBezTo>
                    <a:cubicBezTo>
                      <a:pt x="7366" y="3833"/>
                      <a:pt x="7431" y="3812"/>
                      <a:pt x="7499" y="3812"/>
                    </a:cubicBezTo>
                    <a:cubicBezTo>
                      <a:pt x="7527" y="3812"/>
                      <a:pt x="7555" y="3815"/>
                      <a:pt x="7583" y="3824"/>
                    </a:cubicBezTo>
                    <a:cubicBezTo>
                      <a:pt x="7594" y="3827"/>
                      <a:pt x="7605" y="3828"/>
                      <a:pt x="7616" y="3828"/>
                    </a:cubicBezTo>
                    <a:cubicBezTo>
                      <a:pt x="7670" y="3828"/>
                      <a:pt x="7717" y="3798"/>
                      <a:pt x="7730" y="3743"/>
                    </a:cubicBezTo>
                    <a:lnTo>
                      <a:pt x="7776" y="3550"/>
                    </a:lnTo>
                    <a:cubicBezTo>
                      <a:pt x="7776" y="3485"/>
                      <a:pt x="7745" y="3439"/>
                      <a:pt x="7679" y="3423"/>
                    </a:cubicBezTo>
                    <a:cubicBezTo>
                      <a:pt x="7487" y="3373"/>
                      <a:pt x="7375" y="3180"/>
                      <a:pt x="7425" y="2987"/>
                    </a:cubicBezTo>
                    <a:cubicBezTo>
                      <a:pt x="7456" y="2891"/>
                      <a:pt x="7502" y="2829"/>
                      <a:pt x="7583" y="2779"/>
                    </a:cubicBezTo>
                    <a:cubicBezTo>
                      <a:pt x="7643" y="2745"/>
                      <a:pt x="7711" y="2725"/>
                      <a:pt x="7782" y="2725"/>
                    </a:cubicBezTo>
                    <a:cubicBezTo>
                      <a:pt x="7807" y="2725"/>
                      <a:pt x="7832" y="2728"/>
                      <a:pt x="7857" y="2733"/>
                    </a:cubicBezTo>
                    <a:cubicBezTo>
                      <a:pt x="7866" y="2737"/>
                      <a:pt x="7874" y="2739"/>
                      <a:pt x="7881" y="2739"/>
                    </a:cubicBezTo>
                    <a:cubicBezTo>
                      <a:pt x="7900" y="2739"/>
                      <a:pt x="7916" y="2727"/>
                      <a:pt x="7938" y="2713"/>
                    </a:cubicBezTo>
                    <a:cubicBezTo>
                      <a:pt x="7953" y="2698"/>
                      <a:pt x="7984" y="2683"/>
                      <a:pt x="7984" y="2652"/>
                    </a:cubicBezTo>
                    <a:lnTo>
                      <a:pt x="8177" y="1830"/>
                    </a:lnTo>
                    <a:cubicBezTo>
                      <a:pt x="8243" y="1591"/>
                      <a:pt x="8081" y="1333"/>
                      <a:pt x="7841" y="1267"/>
                    </a:cubicBezTo>
                    <a:lnTo>
                      <a:pt x="2715" y="14"/>
                    </a:lnTo>
                    <a:cubicBezTo>
                      <a:pt x="2678" y="4"/>
                      <a:pt x="2640" y="0"/>
                      <a:pt x="2603"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8"/>
              <p:cNvSpPr/>
              <p:nvPr/>
            </p:nvSpPr>
            <p:spPr>
              <a:xfrm>
                <a:off x="4398625" y="3294761"/>
                <a:ext cx="74710" cy="49929"/>
              </a:xfrm>
              <a:custGeom>
                <a:avLst/>
                <a:gdLst/>
                <a:ahLst/>
                <a:cxnLst/>
                <a:rect l="l" t="t" r="r" b="b"/>
                <a:pathLst>
                  <a:path w="2650" h="1771" extrusionOk="0">
                    <a:moveTo>
                      <a:pt x="899" y="0"/>
                    </a:moveTo>
                    <a:cubicBezTo>
                      <a:pt x="255" y="81"/>
                      <a:pt x="62" y="629"/>
                      <a:pt x="0" y="644"/>
                    </a:cubicBezTo>
                    <a:lnTo>
                      <a:pt x="2137" y="1771"/>
                    </a:lnTo>
                    <a:cubicBezTo>
                      <a:pt x="2650" y="1238"/>
                      <a:pt x="2203" y="517"/>
                      <a:pt x="2203" y="517"/>
                    </a:cubicBezTo>
                    <a:lnTo>
                      <a:pt x="2203" y="517"/>
                    </a:lnTo>
                    <a:lnTo>
                      <a:pt x="1396" y="710"/>
                    </a:lnTo>
                    <a:cubicBezTo>
                      <a:pt x="1396" y="710"/>
                      <a:pt x="1366" y="691"/>
                      <a:pt x="899" y="0"/>
                    </a:cubicBez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8"/>
              <p:cNvSpPr/>
              <p:nvPr/>
            </p:nvSpPr>
            <p:spPr>
              <a:xfrm>
                <a:off x="4354673" y="3341787"/>
                <a:ext cx="69297" cy="218097"/>
              </a:xfrm>
              <a:custGeom>
                <a:avLst/>
                <a:gdLst/>
                <a:ahLst/>
                <a:cxnLst/>
                <a:rect l="l" t="t" r="r" b="b"/>
                <a:pathLst>
                  <a:path w="2458" h="7736" extrusionOk="0">
                    <a:moveTo>
                      <a:pt x="2341" y="1"/>
                    </a:moveTo>
                    <a:cubicBezTo>
                      <a:pt x="2292" y="1"/>
                      <a:pt x="2247" y="31"/>
                      <a:pt x="2234" y="68"/>
                    </a:cubicBezTo>
                    <a:cubicBezTo>
                      <a:pt x="884" y="3346"/>
                      <a:pt x="16" y="7558"/>
                      <a:pt x="1" y="7589"/>
                    </a:cubicBezTo>
                    <a:cubicBezTo>
                      <a:pt x="1" y="7655"/>
                      <a:pt x="32" y="7720"/>
                      <a:pt x="97" y="7736"/>
                    </a:cubicBezTo>
                    <a:lnTo>
                      <a:pt x="113" y="7736"/>
                    </a:lnTo>
                    <a:cubicBezTo>
                      <a:pt x="175" y="7736"/>
                      <a:pt x="209" y="7686"/>
                      <a:pt x="225" y="7639"/>
                    </a:cubicBezTo>
                    <a:cubicBezTo>
                      <a:pt x="240" y="7589"/>
                      <a:pt x="1093" y="3412"/>
                      <a:pt x="2427" y="149"/>
                    </a:cubicBezTo>
                    <a:cubicBezTo>
                      <a:pt x="2458" y="103"/>
                      <a:pt x="2427" y="37"/>
                      <a:pt x="2377" y="6"/>
                    </a:cubicBezTo>
                    <a:cubicBezTo>
                      <a:pt x="2365" y="2"/>
                      <a:pt x="2353" y="1"/>
                      <a:pt x="234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8"/>
              <p:cNvSpPr/>
              <p:nvPr/>
            </p:nvSpPr>
            <p:spPr>
              <a:xfrm>
                <a:off x="4358281" y="3433836"/>
                <a:ext cx="101916" cy="107893"/>
              </a:xfrm>
              <a:custGeom>
                <a:avLst/>
                <a:gdLst/>
                <a:ahLst/>
                <a:cxnLst/>
                <a:rect l="l" t="t" r="r" b="b"/>
                <a:pathLst>
                  <a:path w="3615" h="3827" extrusionOk="0">
                    <a:moveTo>
                      <a:pt x="3614" y="0"/>
                    </a:moveTo>
                    <a:cubicBezTo>
                      <a:pt x="1397" y="1447"/>
                      <a:pt x="0" y="3827"/>
                      <a:pt x="0" y="3827"/>
                    </a:cubicBezTo>
                    <a:cubicBezTo>
                      <a:pt x="0" y="3827"/>
                      <a:pt x="2989" y="2766"/>
                      <a:pt x="3614"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8"/>
              <p:cNvSpPr/>
              <p:nvPr/>
            </p:nvSpPr>
            <p:spPr>
              <a:xfrm>
                <a:off x="4312919" y="3395325"/>
                <a:ext cx="58105" cy="146855"/>
              </a:xfrm>
              <a:custGeom>
                <a:avLst/>
                <a:gdLst/>
                <a:ahLst/>
                <a:cxnLst/>
                <a:rect l="l" t="t" r="r" b="b"/>
                <a:pathLst>
                  <a:path w="2061" h="5209" extrusionOk="0">
                    <a:moveTo>
                      <a:pt x="1077" y="1"/>
                    </a:moveTo>
                    <a:lnTo>
                      <a:pt x="1077" y="1"/>
                    </a:lnTo>
                    <a:cubicBezTo>
                      <a:pt x="1" y="2620"/>
                      <a:pt x="1818" y="5208"/>
                      <a:pt x="1818" y="5208"/>
                    </a:cubicBezTo>
                    <a:cubicBezTo>
                      <a:pt x="1818" y="5208"/>
                      <a:pt x="2061" y="2462"/>
                      <a:pt x="1077"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8"/>
              <p:cNvSpPr/>
              <p:nvPr/>
            </p:nvSpPr>
            <p:spPr>
              <a:xfrm>
                <a:off x="4376438" y="3400766"/>
                <a:ext cx="72004" cy="75725"/>
              </a:xfrm>
              <a:custGeom>
                <a:avLst/>
                <a:gdLst/>
                <a:ahLst/>
                <a:cxnLst/>
                <a:rect l="l" t="t" r="r" b="b"/>
                <a:pathLst>
                  <a:path w="2554" h="2686" extrusionOk="0">
                    <a:moveTo>
                      <a:pt x="2554" y="1"/>
                    </a:moveTo>
                    <a:lnTo>
                      <a:pt x="2554" y="1"/>
                    </a:lnTo>
                    <a:cubicBezTo>
                      <a:pt x="980" y="1015"/>
                      <a:pt x="0" y="2685"/>
                      <a:pt x="0" y="2685"/>
                    </a:cubicBezTo>
                    <a:cubicBezTo>
                      <a:pt x="0" y="2685"/>
                      <a:pt x="2102" y="1945"/>
                      <a:pt x="255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8"/>
              <p:cNvSpPr/>
              <p:nvPr/>
            </p:nvSpPr>
            <p:spPr>
              <a:xfrm>
                <a:off x="4381879" y="3400766"/>
                <a:ext cx="66562" cy="73864"/>
              </a:xfrm>
              <a:custGeom>
                <a:avLst/>
                <a:gdLst/>
                <a:ahLst/>
                <a:cxnLst/>
                <a:rect l="l" t="t" r="r" b="b"/>
                <a:pathLst>
                  <a:path w="2361" h="2620" extrusionOk="0">
                    <a:moveTo>
                      <a:pt x="2361" y="1"/>
                    </a:moveTo>
                    <a:lnTo>
                      <a:pt x="0" y="2620"/>
                    </a:lnTo>
                    <a:cubicBezTo>
                      <a:pt x="0" y="2620"/>
                      <a:pt x="1863" y="1945"/>
                      <a:pt x="2361"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8"/>
              <p:cNvSpPr/>
              <p:nvPr/>
            </p:nvSpPr>
            <p:spPr>
              <a:xfrm>
                <a:off x="4357830" y="3347820"/>
                <a:ext cx="40823" cy="104622"/>
              </a:xfrm>
              <a:custGeom>
                <a:avLst/>
                <a:gdLst/>
                <a:ahLst/>
                <a:cxnLst/>
                <a:rect l="l" t="t" r="r" b="b"/>
                <a:pathLst>
                  <a:path w="1448" h="3711" extrusionOk="0">
                    <a:moveTo>
                      <a:pt x="1011" y="0"/>
                    </a:moveTo>
                    <a:lnTo>
                      <a:pt x="1011" y="0"/>
                    </a:lnTo>
                    <a:cubicBezTo>
                      <a:pt x="1" y="1721"/>
                      <a:pt x="996" y="3711"/>
                      <a:pt x="996" y="3711"/>
                    </a:cubicBezTo>
                    <a:cubicBezTo>
                      <a:pt x="996" y="3711"/>
                      <a:pt x="1447" y="1833"/>
                      <a:pt x="101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8"/>
              <p:cNvSpPr/>
              <p:nvPr/>
            </p:nvSpPr>
            <p:spPr>
              <a:xfrm>
                <a:off x="4357830" y="3347820"/>
                <a:ext cx="28531" cy="96926"/>
              </a:xfrm>
              <a:custGeom>
                <a:avLst/>
                <a:gdLst/>
                <a:ahLst/>
                <a:cxnLst/>
                <a:rect l="l" t="t" r="r" b="b"/>
                <a:pathLst>
                  <a:path w="1012" h="3438" extrusionOk="0">
                    <a:moveTo>
                      <a:pt x="1011" y="0"/>
                    </a:moveTo>
                    <a:cubicBezTo>
                      <a:pt x="1" y="1624"/>
                      <a:pt x="884" y="3437"/>
                      <a:pt x="884" y="3437"/>
                    </a:cubicBezTo>
                    <a:lnTo>
                      <a:pt x="1011" y="0"/>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8"/>
              <p:cNvSpPr/>
              <p:nvPr/>
            </p:nvSpPr>
            <p:spPr>
              <a:xfrm>
                <a:off x="4392197" y="3307223"/>
                <a:ext cx="71694" cy="49280"/>
              </a:xfrm>
              <a:custGeom>
                <a:avLst/>
                <a:gdLst/>
                <a:ahLst/>
                <a:cxnLst/>
                <a:rect l="l" t="t" r="r" b="b"/>
                <a:pathLst>
                  <a:path w="2543" h="1748" extrusionOk="0">
                    <a:moveTo>
                      <a:pt x="950" y="1"/>
                    </a:moveTo>
                    <a:cubicBezTo>
                      <a:pt x="612" y="1"/>
                      <a:pt x="317" y="139"/>
                      <a:pt x="194" y="395"/>
                    </a:cubicBezTo>
                    <a:cubicBezTo>
                      <a:pt x="1" y="796"/>
                      <a:pt x="309" y="1329"/>
                      <a:pt x="853" y="1599"/>
                    </a:cubicBezTo>
                    <a:cubicBezTo>
                      <a:pt x="1070" y="1698"/>
                      <a:pt x="1313" y="1747"/>
                      <a:pt x="1541" y="1747"/>
                    </a:cubicBezTo>
                    <a:cubicBezTo>
                      <a:pt x="1905" y="1747"/>
                      <a:pt x="2231" y="1622"/>
                      <a:pt x="2350" y="1375"/>
                    </a:cubicBezTo>
                    <a:cubicBezTo>
                      <a:pt x="2542" y="974"/>
                      <a:pt x="2107" y="411"/>
                      <a:pt x="1543" y="137"/>
                    </a:cubicBezTo>
                    <a:cubicBezTo>
                      <a:pt x="1347" y="45"/>
                      <a:pt x="1142" y="1"/>
                      <a:pt x="95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8"/>
              <p:cNvSpPr/>
              <p:nvPr/>
            </p:nvSpPr>
            <p:spPr>
              <a:xfrm>
                <a:off x="4383599" y="3298455"/>
                <a:ext cx="88440" cy="68959"/>
              </a:xfrm>
              <a:custGeom>
                <a:avLst/>
                <a:gdLst/>
                <a:ahLst/>
                <a:cxnLst/>
                <a:rect l="l" t="t" r="r" b="b"/>
                <a:pathLst>
                  <a:path w="3137" h="2446" extrusionOk="0">
                    <a:moveTo>
                      <a:pt x="580" y="0"/>
                    </a:moveTo>
                    <a:lnTo>
                      <a:pt x="580" y="0"/>
                    </a:lnTo>
                    <a:cubicBezTo>
                      <a:pt x="51" y="432"/>
                      <a:pt x="1" y="1813"/>
                      <a:pt x="1062" y="2315"/>
                    </a:cubicBezTo>
                    <a:cubicBezTo>
                      <a:pt x="1254" y="2405"/>
                      <a:pt x="1453" y="2446"/>
                      <a:pt x="1649" y="2446"/>
                    </a:cubicBezTo>
                    <a:cubicBezTo>
                      <a:pt x="2387" y="2446"/>
                      <a:pt x="3073" y="1869"/>
                      <a:pt x="3137" y="1219"/>
                    </a:cubicBezTo>
                    <a:cubicBezTo>
                      <a:pt x="3011" y="1178"/>
                      <a:pt x="2896" y="1163"/>
                      <a:pt x="2794" y="1163"/>
                    </a:cubicBezTo>
                    <a:cubicBezTo>
                      <a:pt x="2507" y="1163"/>
                      <a:pt x="2331" y="1285"/>
                      <a:pt x="2331" y="1285"/>
                    </a:cubicBezTo>
                    <a:cubicBezTo>
                      <a:pt x="2331" y="1285"/>
                      <a:pt x="2446" y="529"/>
                      <a:pt x="2010" y="305"/>
                    </a:cubicBezTo>
                    <a:cubicBezTo>
                      <a:pt x="1944" y="269"/>
                      <a:pt x="1875" y="253"/>
                      <a:pt x="1806" y="253"/>
                    </a:cubicBezTo>
                    <a:cubicBezTo>
                      <a:pt x="1442" y="253"/>
                      <a:pt x="1077" y="675"/>
                      <a:pt x="1077" y="675"/>
                    </a:cubicBezTo>
                    <a:cubicBezTo>
                      <a:pt x="1077" y="675"/>
                      <a:pt x="853" y="159"/>
                      <a:pt x="58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8"/>
              <p:cNvSpPr/>
              <p:nvPr/>
            </p:nvSpPr>
            <p:spPr>
              <a:xfrm>
                <a:off x="4249091" y="3532257"/>
                <a:ext cx="165434" cy="223369"/>
              </a:xfrm>
              <a:custGeom>
                <a:avLst/>
                <a:gdLst/>
                <a:ahLst/>
                <a:cxnLst/>
                <a:rect l="l" t="t" r="r" b="b"/>
                <a:pathLst>
                  <a:path w="5868" h="7923" extrusionOk="0">
                    <a:moveTo>
                      <a:pt x="1686" y="0"/>
                    </a:moveTo>
                    <a:lnTo>
                      <a:pt x="1" y="6893"/>
                    </a:lnTo>
                    <a:lnTo>
                      <a:pt x="4178" y="7922"/>
                    </a:lnTo>
                    <a:lnTo>
                      <a:pt x="5867" y="1026"/>
                    </a:lnTo>
                    <a:lnTo>
                      <a:pt x="1686"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8"/>
              <p:cNvSpPr/>
              <p:nvPr/>
            </p:nvSpPr>
            <p:spPr>
              <a:xfrm>
                <a:off x="4255829" y="3596931"/>
                <a:ext cx="143246" cy="131941"/>
              </a:xfrm>
              <a:custGeom>
                <a:avLst/>
                <a:gdLst/>
                <a:ahLst/>
                <a:cxnLst/>
                <a:rect l="l" t="t" r="r" b="b"/>
                <a:pathLst>
                  <a:path w="5081" h="4680" extrusionOk="0">
                    <a:moveTo>
                      <a:pt x="884" y="1"/>
                    </a:moveTo>
                    <a:lnTo>
                      <a:pt x="325" y="2284"/>
                    </a:lnTo>
                    <a:lnTo>
                      <a:pt x="4502" y="3279"/>
                    </a:lnTo>
                    <a:lnTo>
                      <a:pt x="4390" y="3796"/>
                    </a:lnTo>
                    <a:lnTo>
                      <a:pt x="5081" y="919"/>
                    </a:lnTo>
                    <a:lnTo>
                      <a:pt x="4776" y="853"/>
                    </a:lnTo>
                    <a:cubicBezTo>
                      <a:pt x="4776" y="1289"/>
                      <a:pt x="4437" y="1594"/>
                      <a:pt x="4051" y="1594"/>
                    </a:cubicBezTo>
                    <a:cubicBezTo>
                      <a:pt x="3873" y="1594"/>
                      <a:pt x="3715" y="1544"/>
                      <a:pt x="3553" y="1417"/>
                    </a:cubicBezTo>
                    <a:cubicBezTo>
                      <a:pt x="3441" y="1320"/>
                      <a:pt x="3360" y="1193"/>
                      <a:pt x="3345" y="1062"/>
                    </a:cubicBezTo>
                    <a:cubicBezTo>
                      <a:pt x="3295" y="869"/>
                      <a:pt x="3330" y="695"/>
                      <a:pt x="3391" y="549"/>
                    </a:cubicBezTo>
                    <a:lnTo>
                      <a:pt x="884" y="1"/>
                    </a:lnTo>
                    <a:close/>
                    <a:moveTo>
                      <a:pt x="163" y="2990"/>
                    </a:moveTo>
                    <a:lnTo>
                      <a:pt x="1" y="3650"/>
                    </a:lnTo>
                    <a:lnTo>
                      <a:pt x="4163" y="4680"/>
                    </a:lnTo>
                    <a:lnTo>
                      <a:pt x="4325" y="4005"/>
                    </a:lnTo>
                    <a:lnTo>
                      <a:pt x="163" y="299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8"/>
              <p:cNvSpPr/>
              <p:nvPr/>
            </p:nvSpPr>
            <p:spPr>
              <a:xfrm>
                <a:off x="4351431" y="3601075"/>
                <a:ext cx="39047" cy="19932"/>
              </a:xfrm>
              <a:custGeom>
                <a:avLst/>
                <a:gdLst/>
                <a:ahLst/>
                <a:cxnLst/>
                <a:rect l="l" t="t" r="r" b="b"/>
                <a:pathLst>
                  <a:path w="1385" h="707" extrusionOk="0">
                    <a:moveTo>
                      <a:pt x="660" y="1"/>
                    </a:moveTo>
                    <a:cubicBezTo>
                      <a:pt x="371" y="1"/>
                      <a:pt x="131" y="163"/>
                      <a:pt x="0" y="402"/>
                    </a:cubicBezTo>
                    <a:lnTo>
                      <a:pt x="1385" y="706"/>
                    </a:lnTo>
                    <a:cubicBezTo>
                      <a:pt x="1385" y="660"/>
                      <a:pt x="1370" y="595"/>
                      <a:pt x="1370" y="548"/>
                    </a:cubicBezTo>
                    <a:cubicBezTo>
                      <a:pt x="1335" y="402"/>
                      <a:pt x="1254" y="274"/>
                      <a:pt x="1142" y="178"/>
                    </a:cubicBezTo>
                    <a:cubicBezTo>
                      <a:pt x="984" y="66"/>
                      <a:pt x="822" y="1"/>
                      <a:pt x="66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8"/>
              <p:cNvSpPr/>
              <p:nvPr/>
            </p:nvSpPr>
            <p:spPr>
              <a:xfrm>
                <a:off x="4348696" y="3612381"/>
                <a:ext cx="41781" cy="29489"/>
              </a:xfrm>
              <a:custGeom>
                <a:avLst/>
                <a:gdLst/>
                <a:ahLst/>
                <a:cxnLst/>
                <a:rect l="l" t="t" r="r" b="b"/>
                <a:pathLst>
                  <a:path w="1482" h="1046" extrusionOk="0">
                    <a:moveTo>
                      <a:pt x="97" y="1"/>
                    </a:moveTo>
                    <a:cubicBezTo>
                      <a:pt x="36" y="147"/>
                      <a:pt x="1" y="321"/>
                      <a:pt x="51" y="514"/>
                    </a:cubicBezTo>
                    <a:cubicBezTo>
                      <a:pt x="66" y="645"/>
                      <a:pt x="147" y="772"/>
                      <a:pt x="259" y="869"/>
                    </a:cubicBezTo>
                    <a:cubicBezTo>
                      <a:pt x="421" y="996"/>
                      <a:pt x="579" y="1046"/>
                      <a:pt x="757" y="1046"/>
                    </a:cubicBezTo>
                    <a:cubicBezTo>
                      <a:pt x="1143" y="1046"/>
                      <a:pt x="1482" y="741"/>
                      <a:pt x="1482" y="305"/>
                    </a:cubicBezTo>
                    <a:lnTo>
                      <a:pt x="97" y="1"/>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8"/>
              <p:cNvSpPr/>
              <p:nvPr/>
            </p:nvSpPr>
            <p:spPr>
              <a:xfrm>
                <a:off x="4324253" y="3577901"/>
                <a:ext cx="24048" cy="20919"/>
              </a:xfrm>
              <a:custGeom>
                <a:avLst/>
                <a:gdLst/>
                <a:ahLst/>
                <a:cxnLst/>
                <a:rect l="l" t="t" r="r" b="b"/>
                <a:pathLst>
                  <a:path w="853" h="742" extrusionOk="0">
                    <a:moveTo>
                      <a:pt x="420" y="1"/>
                    </a:moveTo>
                    <a:cubicBezTo>
                      <a:pt x="193" y="1"/>
                      <a:pt x="0" y="213"/>
                      <a:pt x="66" y="483"/>
                    </a:cubicBezTo>
                    <a:cubicBezTo>
                      <a:pt x="81" y="549"/>
                      <a:pt x="116" y="599"/>
                      <a:pt x="162" y="630"/>
                    </a:cubicBezTo>
                    <a:cubicBezTo>
                      <a:pt x="243" y="711"/>
                      <a:pt x="339" y="742"/>
                      <a:pt x="420" y="742"/>
                    </a:cubicBezTo>
                    <a:cubicBezTo>
                      <a:pt x="644" y="742"/>
                      <a:pt x="852" y="533"/>
                      <a:pt x="771" y="259"/>
                    </a:cubicBezTo>
                    <a:cubicBezTo>
                      <a:pt x="771" y="194"/>
                      <a:pt x="741" y="148"/>
                      <a:pt x="694" y="117"/>
                    </a:cubicBezTo>
                    <a:cubicBezTo>
                      <a:pt x="613" y="36"/>
                      <a:pt x="517" y="1"/>
                      <a:pt x="42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8"/>
              <p:cNvSpPr/>
              <p:nvPr/>
            </p:nvSpPr>
            <p:spPr>
              <a:xfrm>
                <a:off x="4353714" y="3571163"/>
                <a:ext cx="13166" cy="11784"/>
              </a:xfrm>
              <a:custGeom>
                <a:avLst/>
                <a:gdLst/>
                <a:ahLst/>
                <a:cxnLst/>
                <a:rect l="l" t="t" r="r" b="b"/>
                <a:pathLst>
                  <a:path w="467" h="418" extrusionOk="0">
                    <a:moveTo>
                      <a:pt x="228" y="1"/>
                    </a:moveTo>
                    <a:cubicBezTo>
                      <a:pt x="112" y="1"/>
                      <a:pt x="0" y="113"/>
                      <a:pt x="35" y="275"/>
                    </a:cubicBezTo>
                    <a:cubicBezTo>
                      <a:pt x="35" y="306"/>
                      <a:pt x="66" y="336"/>
                      <a:pt x="97" y="371"/>
                    </a:cubicBezTo>
                    <a:cubicBezTo>
                      <a:pt x="131" y="402"/>
                      <a:pt x="178" y="417"/>
                      <a:pt x="228" y="417"/>
                    </a:cubicBezTo>
                    <a:cubicBezTo>
                      <a:pt x="355" y="417"/>
                      <a:pt x="467" y="306"/>
                      <a:pt x="436" y="163"/>
                    </a:cubicBezTo>
                    <a:cubicBezTo>
                      <a:pt x="421" y="113"/>
                      <a:pt x="401" y="82"/>
                      <a:pt x="371" y="66"/>
                    </a:cubicBezTo>
                    <a:cubicBezTo>
                      <a:pt x="324" y="16"/>
                      <a:pt x="274" y="1"/>
                      <a:pt x="228"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8"/>
              <p:cNvSpPr/>
              <p:nvPr/>
            </p:nvSpPr>
            <p:spPr>
              <a:xfrm>
                <a:off x="4377734" y="3703951"/>
                <a:ext cx="1889" cy="5892"/>
              </a:xfrm>
              <a:custGeom>
                <a:avLst/>
                <a:gdLst/>
                <a:ahLst/>
                <a:cxnLst/>
                <a:rect l="l" t="t" r="r" b="b"/>
                <a:pathLst>
                  <a:path w="67" h="209" extrusionOk="0">
                    <a:moveTo>
                      <a:pt x="66" y="0"/>
                    </a:moveTo>
                    <a:lnTo>
                      <a:pt x="1" y="209"/>
                    </a:lnTo>
                    <a:lnTo>
                      <a:pt x="16" y="209"/>
                    </a:lnTo>
                    <a:lnTo>
                      <a:pt x="66"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8"/>
              <p:cNvSpPr/>
              <p:nvPr/>
            </p:nvSpPr>
            <p:spPr>
              <a:xfrm>
                <a:off x="4260396" y="3661323"/>
                <a:ext cx="122384" cy="48519"/>
              </a:xfrm>
              <a:custGeom>
                <a:avLst/>
                <a:gdLst/>
                <a:ahLst/>
                <a:cxnLst/>
                <a:rect l="l" t="t" r="r" b="b"/>
                <a:pathLst>
                  <a:path w="4341" h="1721" extrusionOk="0">
                    <a:moveTo>
                      <a:pt x="163" y="0"/>
                    </a:moveTo>
                    <a:lnTo>
                      <a:pt x="1" y="706"/>
                    </a:lnTo>
                    <a:lnTo>
                      <a:pt x="4163" y="1721"/>
                    </a:lnTo>
                    <a:lnTo>
                      <a:pt x="4228" y="1512"/>
                    </a:lnTo>
                    <a:lnTo>
                      <a:pt x="4340" y="995"/>
                    </a:lnTo>
                    <a:lnTo>
                      <a:pt x="163" y="0"/>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8"/>
              <p:cNvSpPr/>
              <p:nvPr/>
            </p:nvSpPr>
            <p:spPr>
              <a:xfrm>
                <a:off x="4222787" y="3693519"/>
                <a:ext cx="177162" cy="79728"/>
              </a:xfrm>
              <a:custGeom>
                <a:avLst/>
                <a:gdLst/>
                <a:ahLst/>
                <a:cxnLst/>
                <a:rect l="l" t="t" r="r" b="b"/>
                <a:pathLst>
                  <a:path w="6284" h="2828" extrusionOk="0">
                    <a:moveTo>
                      <a:pt x="243" y="0"/>
                    </a:moveTo>
                    <a:lnTo>
                      <a:pt x="0" y="995"/>
                    </a:lnTo>
                    <a:lnTo>
                      <a:pt x="0" y="1107"/>
                    </a:lnTo>
                    <a:cubicBezTo>
                      <a:pt x="0" y="1319"/>
                      <a:pt x="128" y="1512"/>
                      <a:pt x="355" y="1558"/>
                    </a:cubicBezTo>
                    <a:lnTo>
                      <a:pt x="5481" y="2827"/>
                    </a:lnTo>
                    <a:lnTo>
                      <a:pt x="5593" y="2827"/>
                    </a:lnTo>
                    <a:cubicBezTo>
                      <a:pt x="5801" y="2827"/>
                      <a:pt x="5994" y="2685"/>
                      <a:pt x="6044" y="2476"/>
                    </a:cubicBezTo>
                    <a:lnTo>
                      <a:pt x="6284" y="1477"/>
                    </a:lnTo>
                    <a:lnTo>
                      <a:pt x="5354" y="1254"/>
                    </a:lnTo>
                    <a:lnTo>
                      <a:pt x="5111" y="2202"/>
                    </a:lnTo>
                    <a:lnTo>
                      <a:pt x="934" y="1173"/>
                    </a:lnTo>
                    <a:lnTo>
                      <a:pt x="1158" y="224"/>
                    </a:lnTo>
                    <a:lnTo>
                      <a:pt x="243" y="0"/>
                    </a:lnTo>
                    <a:close/>
                  </a:path>
                </a:pathLst>
              </a:custGeom>
              <a:solidFill>
                <a:srgbClr val="5F8343">
                  <a:alpha val="31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8"/>
              <p:cNvSpPr/>
              <p:nvPr/>
            </p:nvSpPr>
            <p:spPr>
              <a:xfrm>
                <a:off x="4366852" y="3728845"/>
                <a:ext cx="6879" cy="26783"/>
              </a:xfrm>
              <a:custGeom>
                <a:avLst/>
                <a:gdLst/>
                <a:ahLst/>
                <a:cxnLst/>
                <a:rect l="l" t="t" r="r" b="b"/>
                <a:pathLst>
                  <a:path w="244" h="950" extrusionOk="0">
                    <a:moveTo>
                      <a:pt x="225" y="1"/>
                    </a:moveTo>
                    <a:lnTo>
                      <a:pt x="1" y="949"/>
                    </a:lnTo>
                    <a:lnTo>
                      <a:pt x="244"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8"/>
              <p:cNvSpPr/>
              <p:nvPr/>
            </p:nvSpPr>
            <p:spPr>
              <a:xfrm>
                <a:off x="4249091" y="3699806"/>
                <a:ext cx="124103" cy="55821"/>
              </a:xfrm>
              <a:custGeom>
                <a:avLst/>
                <a:gdLst/>
                <a:ahLst/>
                <a:cxnLst/>
                <a:rect l="l" t="t" r="r" b="b"/>
                <a:pathLst>
                  <a:path w="4402" h="1980" extrusionOk="0">
                    <a:moveTo>
                      <a:pt x="240" y="1"/>
                    </a:moveTo>
                    <a:lnTo>
                      <a:pt x="1" y="950"/>
                    </a:lnTo>
                    <a:lnTo>
                      <a:pt x="4178" y="1979"/>
                    </a:lnTo>
                    <a:lnTo>
                      <a:pt x="4402" y="1031"/>
                    </a:lnTo>
                    <a:lnTo>
                      <a:pt x="240" y="1"/>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8"/>
              <p:cNvSpPr/>
              <p:nvPr/>
            </p:nvSpPr>
            <p:spPr>
              <a:xfrm>
                <a:off x="4280751" y="3513565"/>
                <a:ext cx="41781" cy="139637"/>
              </a:xfrm>
              <a:custGeom>
                <a:avLst/>
                <a:gdLst/>
                <a:ahLst/>
                <a:cxnLst/>
                <a:rect l="l" t="t" r="r" b="b"/>
                <a:pathLst>
                  <a:path w="1482" h="4953" extrusionOk="0">
                    <a:moveTo>
                      <a:pt x="1320" y="1"/>
                    </a:moveTo>
                    <a:cubicBezTo>
                      <a:pt x="1253" y="1"/>
                      <a:pt x="1190" y="45"/>
                      <a:pt x="1177" y="115"/>
                    </a:cubicBezTo>
                    <a:lnTo>
                      <a:pt x="35" y="4759"/>
                    </a:lnTo>
                    <a:cubicBezTo>
                      <a:pt x="0" y="4840"/>
                      <a:pt x="66" y="4921"/>
                      <a:pt x="131" y="4952"/>
                    </a:cubicBezTo>
                    <a:lnTo>
                      <a:pt x="178" y="4952"/>
                    </a:lnTo>
                    <a:cubicBezTo>
                      <a:pt x="243" y="4952"/>
                      <a:pt x="309" y="4906"/>
                      <a:pt x="324" y="4840"/>
                    </a:cubicBezTo>
                    <a:lnTo>
                      <a:pt x="1466" y="196"/>
                    </a:lnTo>
                    <a:cubicBezTo>
                      <a:pt x="1481" y="115"/>
                      <a:pt x="1431" y="34"/>
                      <a:pt x="1350" y="3"/>
                    </a:cubicBezTo>
                    <a:cubicBezTo>
                      <a:pt x="1340" y="1"/>
                      <a:pt x="1330" y="1"/>
                      <a:pt x="1320"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8"/>
              <p:cNvSpPr/>
              <p:nvPr/>
            </p:nvSpPr>
            <p:spPr>
              <a:xfrm>
                <a:off x="4277143" y="3461324"/>
                <a:ext cx="184041" cy="55257"/>
              </a:xfrm>
              <a:custGeom>
                <a:avLst/>
                <a:gdLst/>
                <a:ahLst/>
                <a:cxnLst/>
                <a:rect l="l" t="t" r="r" b="b"/>
                <a:pathLst>
                  <a:path w="6528" h="1960" extrusionOk="0">
                    <a:moveTo>
                      <a:pt x="261" y="1"/>
                    </a:moveTo>
                    <a:cubicBezTo>
                      <a:pt x="156" y="1"/>
                      <a:pt x="61" y="75"/>
                      <a:pt x="32" y="183"/>
                    </a:cubicBezTo>
                    <a:lnTo>
                      <a:pt x="32" y="202"/>
                    </a:lnTo>
                    <a:cubicBezTo>
                      <a:pt x="1" y="329"/>
                      <a:pt x="82" y="456"/>
                      <a:pt x="209" y="491"/>
                    </a:cubicBezTo>
                    <a:lnTo>
                      <a:pt x="6203" y="1953"/>
                    </a:lnTo>
                    <a:cubicBezTo>
                      <a:pt x="6222" y="1957"/>
                      <a:pt x="6241" y="1959"/>
                      <a:pt x="6259" y="1959"/>
                    </a:cubicBezTo>
                    <a:cubicBezTo>
                      <a:pt x="6369" y="1959"/>
                      <a:pt x="6466" y="1884"/>
                      <a:pt x="6492" y="1775"/>
                    </a:cubicBezTo>
                    <a:cubicBezTo>
                      <a:pt x="6527" y="1648"/>
                      <a:pt x="6461" y="1517"/>
                      <a:pt x="6334" y="1486"/>
                    </a:cubicBezTo>
                    <a:lnTo>
                      <a:pt x="321" y="9"/>
                    </a:lnTo>
                    <a:cubicBezTo>
                      <a:pt x="301" y="3"/>
                      <a:pt x="281" y="1"/>
                      <a:pt x="261"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8"/>
              <p:cNvSpPr/>
              <p:nvPr/>
            </p:nvSpPr>
            <p:spPr>
              <a:xfrm>
                <a:off x="4279426" y="3474603"/>
                <a:ext cx="172623" cy="53538"/>
              </a:xfrm>
              <a:custGeom>
                <a:avLst/>
                <a:gdLst/>
                <a:ahLst/>
                <a:cxnLst/>
                <a:rect l="l" t="t" r="r" b="b"/>
                <a:pathLst>
                  <a:path w="6123" h="1899" extrusionOk="0">
                    <a:moveTo>
                      <a:pt x="97" y="1"/>
                    </a:moveTo>
                    <a:cubicBezTo>
                      <a:pt x="97" y="20"/>
                      <a:pt x="97" y="36"/>
                      <a:pt x="82" y="51"/>
                    </a:cubicBezTo>
                    <a:lnTo>
                      <a:pt x="82" y="66"/>
                    </a:lnTo>
                    <a:lnTo>
                      <a:pt x="1" y="421"/>
                    </a:lnTo>
                    <a:lnTo>
                      <a:pt x="2300" y="984"/>
                    </a:lnTo>
                    <a:cubicBezTo>
                      <a:pt x="2250" y="822"/>
                      <a:pt x="2203" y="676"/>
                      <a:pt x="2153" y="502"/>
                    </a:cubicBezTo>
                    <a:lnTo>
                      <a:pt x="97" y="1"/>
                    </a:lnTo>
                    <a:close/>
                    <a:moveTo>
                      <a:pt x="3006" y="710"/>
                    </a:moveTo>
                    <a:cubicBezTo>
                      <a:pt x="3006" y="869"/>
                      <a:pt x="3021" y="1015"/>
                      <a:pt x="3021" y="1158"/>
                    </a:cubicBezTo>
                    <a:lnTo>
                      <a:pt x="3071" y="1158"/>
                    </a:lnTo>
                    <a:cubicBezTo>
                      <a:pt x="3102" y="1031"/>
                      <a:pt x="3133" y="903"/>
                      <a:pt x="3168" y="757"/>
                    </a:cubicBezTo>
                    <a:lnTo>
                      <a:pt x="3006" y="710"/>
                    </a:lnTo>
                    <a:close/>
                    <a:moveTo>
                      <a:pt x="3391" y="807"/>
                    </a:moveTo>
                    <a:cubicBezTo>
                      <a:pt x="3360" y="950"/>
                      <a:pt x="3326" y="1096"/>
                      <a:pt x="3295" y="1223"/>
                    </a:cubicBezTo>
                    <a:lnTo>
                      <a:pt x="3553" y="1289"/>
                    </a:lnTo>
                    <a:cubicBezTo>
                      <a:pt x="3650" y="1177"/>
                      <a:pt x="3746" y="1046"/>
                      <a:pt x="3843" y="919"/>
                    </a:cubicBezTo>
                    <a:lnTo>
                      <a:pt x="3391" y="807"/>
                    </a:lnTo>
                    <a:close/>
                    <a:moveTo>
                      <a:pt x="4807" y="1158"/>
                    </a:moveTo>
                    <a:cubicBezTo>
                      <a:pt x="4660" y="1274"/>
                      <a:pt x="4533" y="1385"/>
                      <a:pt x="4386" y="1497"/>
                    </a:cubicBezTo>
                    <a:lnTo>
                      <a:pt x="6026" y="1898"/>
                    </a:lnTo>
                    <a:lnTo>
                      <a:pt x="6122" y="1482"/>
                    </a:lnTo>
                    <a:lnTo>
                      <a:pt x="4807" y="1158"/>
                    </a:lnTo>
                    <a:close/>
                  </a:path>
                </a:pathLst>
              </a:custGeom>
              <a:solidFill>
                <a:srgbClr val="5F8343">
                  <a:alpha val="31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8"/>
              <p:cNvSpPr/>
              <p:nvPr/>
            </p:nvSpPr>
            <p:spPr>
              <a:xfrm>
                <a:off x="4366006" y="3495917"/>
                <a:ext cx="9050" cy="13194"/>
              </a:xfrm>
              <a:custGeom>
                <a:avLst/>
                <a:gdLst/>
                <a:ahLst/>
                <a:cxnLst/>
                <a:rect l="l" t="t" r="r" b="b"/>
                <a:pathLst>
                  <a:path w="321" h="468" extrusionOk="0">
                    <a:moveTo>
                      <a:pt x="97" y="1"/>
                    </a:moveTo>
                    <a:cubicBezTo>
                      <a:pt x="62" y="147"/>
                      <a:pt x="31" y="275"/>
                      <a:pt x="0" y="402"/>
                    </a:cubicBezTo>
                    <a:lnTo>
                      <a:pt x="224" y="467"/>
                    </a:lnTo>
                    <a:cubicBezTo>
                      <a:pt x="255" y="340"/>
                      <a:pt x="289" y="194"/>
                      <a:pt x="320" y="51"/>
                    </a:cubicBezTo>
                    <a:lnTo>
                      <a:pt x="97" y="1"/>
                    </a:ln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8"/>
              <p:cNvSpPr/>
              <p:nvPr/>
            </p:nvSpPr>
            <p:spPr>
              <a:xfrm>
                <a:off x="4379595" y="3500484"/>
                <a:ext cx="35353" cy="16352"/>
              </a:xfrm>
              <a:custGeom>
                <a:avLst/>
                <a:gdLst/>
                <a:ahLst/>
                <a:cxnLst/>
                <a:rect l="l" t="t" r="r" b="b"/>
                <a:pathLst>
                  <a:path w="1254" h="580" extrusionOk="0">
                    <a:moveTo>
                      <a:pt x="290" y="1"/>
                    </a:moveTo>
                    <a:cubicBezTo>
                      <a:pt x="193" y="128"/>
                      <a:pt x="97" y="259"/>
                      <a:pt x="0" y="371"/>
                    </a:cubicBezTo>
                    <a:lnTo>
                      <a:pt x="833" y="579"/>
                    </a:lnTo>
                    <a:cubicBezTo>
                      <a:pt x="980" y="467"/>
                      <a:pt x="1107" y="356"/>
                      <a:pt x="1254" y="240"/>
                    </a:cubicBezTo>
                    <a:lnTo>
                      <a:pt x="290" y="1"/>
                    </a:ln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8"/>
              <p:cNvSpPr/>
              <p:nvPr/>
            </p:nvSpPr>
            <p:spPr>
              <a:xfrm>
                <a:off x="4340125" y="3488756"/>
                <a:ext cx="24471" cy="18494"/>
              </a:xfrm>
              <a:custGeom>
                <a:avLst/>
                <a:gdLst/>
                <a:ahLst/>
                <a:cxnLst/>
                <a:rect l="l" t="t" r="r" b="b"/>
                <a:pathLst>
                  <a:path w="868" h="656" extrusionOk="0">
                    <a:moveTo>
                      <a:pt x="0" y="0"/>
                    </a:moveTo>
                    <a:cubicBezTo>
                      <a:pt x="50" y="174"/>
                      <a:pt x="97" y="320"/>
                      <a:pt x="147" y="482"/>
                    </a:cubicBezTo>
                    <a:lnTo>
                      <a:pt x="868" y="656"/>
                    </a:lnTo>
                    <a:cubicBezTo>
                      <a:pt x="868" y="513"/>
                      <a:pt x="853" y="367"/>
                      <a:pt x="853" y="208"/>
                    </a:cubicBezTo>
                    <a:lnTo>
                      <a:pt x="0" y="0"/>
                    </a:ln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8"/>
              <p:cNvSpPr/>
              <p:nvPr/>
            </p:nvSpPr>
            <p:spPr>
              <a:xfrm>
                <a:off x="4281287" y="3070967"/>
                <a:ext cx="172172" cy="446287"/>
              </a:xfrm>
              <a:custGeom>
                <a:avLst/>
                <a:gdLst/>
                <a:ahLst/>
                <a:cxnLst/>
                <a:rect l="l" t="t" r="r" b="b"/>
                <a:pathLst>
                  <a:path w="6107" h="15830" extrusionOk="0">
                    <a:moveTo>
                      <a:pt x="174" y="0"/>
                    </a:moveTo>
                    <a:cubicBezTo>
                      <a:pt x="159" y="0"/>
                      <a:pt x="143" y="16"/>
                      <a:pt x="143" y="47"/>
                    </a:cubicBezTo>
                    <a:lnTo>
                      <a:pt x="0" y="14318"/>
                    </a:lnTo>
                    <a:cubicBezTo>
                      <a:pt x="0" y="14337"/>
                      <a:pt x="16" y="14353"/>
                      <a:pt x="31" y="14353"/>
                    </a:cubicBezTo>
                    <a:lnTo>
                      <a:pt x="6056" y="15830"/>
                    </a:lnTo>
                    <a:cubicBezTo>
                      <a:pt x="6075" y="15830"/>
                      <a:pt x="6091" y="15830"/>
                      <a:pt x="6106" y="15814"/>
                    </a:cubicBezTo>
                    <a:cubicBezTo>
                      <a:pt x="6106" y="15783"/>
                      <a:pt x="6091" y="15764"/>
                      <a:pt x="6075" y="15764"/>
                    </a:cubicBezTo>
                    <a:lnTo>
                      <a:pt x="78" y="14287"/>
                    </a:lnTo>
                    <a:lnTo>
                      <a:pt x="209" y="47"/>
                    </a:lnTo>
                    <a:cubicBezTo>
                      <a:pt x="209" y="16"/>
                      <a:pt x="193" y="0"/>
                      <a:pt x="17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8"/>
              <p:cNvSpPr/>
              <p:nvPr/>
            </p:nvSpPr>
            <p:spPr>
              <a:xfrm>
                <a:off x="4297611" y="3070967"/>
                <a:ext cx="1748" cy="73413"/>
              </a:xfrm>
              <a:custGeom>
                <a:avLst/>
                <a:gdLst/>
                <a:ahLst/>
                <a:cxnLst/>
                <a:rect l="l" t="t" r="r" b="b"/>
                <a:pathLst>
                  <a:path w="62" h="2604" extrusionOk="0">
                    <a:moveTo>
                      <a:pt x="31" y="0"/>
                    </a:moveTo>
                    <a:cubicBezTo>
                      <a:pt x="15" y="0"/>
                      <a:pt x="0" y="16"/>
                      <a:pt x="0" y="47"/>
                    </a:cubicBezTo>
                    <a:lnTo>
                      <a:pt x="0" y="2573"/>
                    </a:lnTo>
                    <a:cubicBezTo>
                      <a:pt x="0" y="2588"/>
                      <a:pt x="15" y="2604"/>
                      <a:pt x="31" y="2604"/>
                    </a:cubicBezTo>
                    <a:cubicBezTo>
                      <a:pt x="46" y="2604"/>
                      <a:pt x="62" y="2588"/>
                      <a:pt x="62" y="2573"/>
                    </a:cubicBezTo>
                    <a:lnTo>
                      <a:pt x="62" y="47"/>
                    </a:lnTo>
                    <a:cubicBezTo>
                      <a:pt x="62" y="16"/>
                      <a:pt x="46" y="0"/>
                      <a:pt x="31"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8"/>
              <p:cNvSpPr/>
              <p:nvPr/>
            </p:nvSpPr>
            <p:spPr>
              <a:xfrm>
                <a:off x="4430060" y="3288108"/>
                <a:ext cx="9896" cy="8091"/>
              </a:xfrm>
              <a:custGeom>
                <a:avLst/>
                <a:gdLst/>
                <a:ahLst/>
                <a:cxnLst/>
                <a:rect l="l" t="t" r="r" b="b"/>
                <a:pathLst>
                  <a:path w="351" h="287" extrusionOk="0">
                    <a:moveTo>
                      <a:pt x="173" y="1"/>
                    </a:moveTo>
                    <a:cubicBezTo>
                      <a:pt x="72" y="1"/>
                      <a:pt x="0" y="99"/>
                      <a:pt x="42" y="205"/>
                    </a:cubicBezTo>
                    <a:cubicBezTo>
                      <a:pt x="58" y="236"/>
                      <a:pt x="73" y="271"/>
                      <a:pt x="104" y="271"/>
                    </a:cubicBezTo>
                    <a:cubicBezTo>
                      <a:pt x="128" y="282"/>
                      <a:pt x="151" y="287"/>
                      <a:pt x="173" y="287"/>
                    </a:cubicBezTo>
                    <a:cubicBezTo>
                      <a:pt x="275" y="287"/>
                      <a:pt x="351" y="183"/>
                      <a:pt x="297" y="78"/>
                    </a:cubicBezTo>
                    <a:cubicBezTo>
                      <a:pt x="281" y="59"/>
                      <a:pt x="266" y="28"/>
                      <a:pt x="235" y="13"/>
                    </a:cubicBezTo>
                    <a:cubicBezTo>
                      <a:pt x="214" y="4"/>
                      <a:pt x="193" y="1"/>
                      <a:pt x="173"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8"/>
              <p:cNvSpPr/>
              <p:nvPr/>
            </p:nvSpPr>
            <p:spPr>
              <a:xfrm>
                <a:off x="4446525" y="3284302"/>
                <a:ext cx="7866" cy="6033"/>
              </a:xfrm>
              <a:custGeom>
                <a:avLst/>
                <a:gdLst/>
                <a:ahLst/>
                <a:cxnLst/>
                <a:rect l="l" t="t" r="r" b="b"/>
                <a:pathLst>
                  <a:path w="279" h="214" extrusionOk="0">
                    <a:moveTo>
                      <a:pt x="134" y="1"/>
                    </a:moveTo>
                    <a:cubicBezTo>
                      <a:pt x="60" y="1"/>
                      <a:pt x="0" y="87"/>
                      <a:pt x="52" y="163"/>
                    </a:cubicBezTo>
                    <a:cubicBezTo>
                      <a:pt x="52" y="178"/>
                      <a:pt x="68" y="194"/>
                      <a:pt x="83" y="194"/>
                    </a:cubicBezTo>
                    <a:cubicBezTo>
                      <a:pt x="103" y="207"/>
                      <a:pt x="124" y="213"/>
                      <a:pt x="143" y="213"/>
                    </a:cubicBezTo>
                    <a:cubicBezTo>
                      <a:pt x="218" y="213"/>
                      <a:pt x="279" y="124"/>
                      <a:pt x="230" y="36"/>
                    </a:cubicBezTo>
                    <a:cubicBezTo>
                      <a:pt x="230" y="36"/>
                      <a:pt x="214" y="20"/>
                      <a:pt x="195" y="20"/>
                    </a:cubicBezTo>
                    <a:cubicBezTo>
                      <a:pt x="175" y="7"/>
                      <a:pt x="154" y="1"/>
                      <a:pt x="13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4" name="Google Shape;1494;p38"/>
            <p:cNvGrpSpPr/>
            <p:nvPr/>
          </p:nvGrpSpPr>
          <p:grpSpPr>
            <a:xfrm>
              <a:off x="5242081" y="856278"/>
              <a:ext cx="640095" cy="2018837"/>
              <a:chOff x="5200568" y="3081850"/>
              <a:chExt cx="243725" cy="768700"/>
            </a:xfrm>
          </p:grpSpPr>
          <p:sp>
            <p:nvSpPr>
              <p:cNvPr id="1495" name="Google Shape;1495;p38"/>
              <p:cNvSpPr/>
              <p:nvPr/>
            </p:nvSpPr>
            <p:spPr>
              <a:xfrm>
                <a:off x="5340967" y="3084979"/>
                <a:ext cx="2312" cy="405972"/>
              </a:xfrm>
              <a:custGeom>
                <a:avLst/>
                <a:gdLst/>
                <a:ahLst/>
                <a:cxnLst/>
                <a:rect l="l" t="t" r="r" b="b"/>
                <a:pathLst>
                  <a:path w="82" h="14400" extrusionOk="0">
                    <a:moveTo>
                      <a:pt x="50" y="1"/>
                    </a:moveTo>
                    <a:cubicBezTo>
                      <a:pt x="20" y="1"/>
                      <a:pt x="0" y="16"/>
                      <a:pt x="0" y="32"/>
                    </a:cubicBezTo>
                    <a:lnTo>
                      <a:pt x="0" y="14368"/>
                    </a:lnTo>
                    <a:cubicBezTo>
                      <a:pt x="0" y="14384"/>
                      <a:pt x="20" y="14399"/>
                      <a:pt x="50" y="14399"/>
                    </a:cubicBezTo>
                    <a:cubicBezTo>
                      <a:pt x="66" y="14399"/>
                      <a:pt x="81" y="14384"/>
                      <a:pt x="81" y="14368"/>
                    </a:cubicBezTo>
                    <a:lnTo>
                      <a:pt x="81" y="32"/>
                    </a:lnTo>
                    <a:cubicBezTo>
                      <a:pt x="81" y="16"/>
                      <a:pt x="66" y="1"/>
                      <a:pt x="50"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8"/>
              <p:cNvSpPr/>
              <p:nvPr/>
            </p:nvSpPr>
            <p:spPr>
              <a:xfrm>
                <a:off x="5280297" y="3486021"/>
                <a:ext cx="163996" cy="364529"/>
              </a:xfrm>
              <a:custGeom>
                <a:avLst/>
                <a:gdLst/>
                <a:ahLst/>
                <a:cxnLst/>
                <a:rect l="l" t="t" r="r" b="b"/>
                <a:pathLst>
                  <a:path w="5817" h="12930" extrusionOk="0">
                    <a:moveTo>
                      <a:pt x="2249" y="1"/>
                    </a:moveTo>
                    <a:lnTo>
                      <a:pt x="498" y="336"/>
                    </a:lnTo>
                    <a:lnTo>
                      <a:pt x="853" y="2168"/>
                    </a:lnTo>
                    <a:cubicBezTo>
                      <a:pt x="949" y="2604"/>
                      <a:pt x="802" y="3036"/>
                      <a:pt x="467" y="3407"/>
                    </a:cubicBezTo>
                    <a:cubicBezTo>
                      <a:pt x="127" y="3777"/>
                      <a:pt x="0" y="4224"/>
                      <a:pt x="81" y="4645"/>
                    </a:cubicBezTo>
                    <a:lnTo>
                      <a:pt x="1558" y="12324"/>
                    </a:lnTo>
                    <a:cubicBezTo>
                      <a:pt x="1627" y="12679"/>
                      <a:pt x="2003" y="12929"/>
                      <a:pt x="2448" y="12929"/>
                    </a:cubicBezTo>
                    <a:cubicBezTo>
                      <a:pt x="2530" y="12929"/>
                      <a:pt x="2615" y="12921"/>
                      <a:pt x="2700" y="12903"/>
                    </a:cubicBezTo>
                    <a:lnTo>
                      <a:pt x="4872" y="12486"/>
                    </a:lnTo>
                    <a:cubicBezTo>
                      <a:pt x="5431" y="12374"/>
                      <a:pt x="5817" y="11938"/>
                      <a:pt x="5739" y="11522"/>
                    </a:cubicBezTo>
                    <a:lnTo>
                      <a:pt x="4258" y="3839"/>
                    </a:lnTo>
                    <a:cubicBezTo>
                      <a:pt x="4162" y="3422"/>
                      <a:pt x="3873" y="3052"/>
                      <a:pt x="3425" y="2843"/>
                    </a:cubicBezTo>
                    <a:cubicBezTo>
                      <a:pt x="2989" y="2620"/>
                      <a:pt x="2685" y="2265"/>
                      <a:pt x="2604" y="1833"/>
                    </a:cubicBezTo>
                    <a:lnTo>
                      <a:pt x="2249" y="1"/>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8"/>
              <p:cNvSpPr/>
              <p:nvPr/>
            </p:nvSpPr>
            <p:spPr>
              <a:xfrm>
                <a:off x="5272121" y="3291914"/>
                <a:ext cx="88891" cy="372141"/>
              </a:xfrm>
              <a:custGeom>
                <a:avLst/>
                <a:gdLst/>
                <a:ahLst/>
                <a:cxnLst/>
                <a:rect l="l" t="t" r="r" b="b"/>
                <a:pathLst>
                  <a:path w="3153" h="13200" extrusionOk="0">
                    <a:moveTo>
                      <a:pt x="124" y="1"/>
                    </a:moveTo>
                    <a:cubicBezTo>
                      <a:pt x="115" y="1"/>
                      <a:pt x="106" y="2"/>
                      <a:pt x="97" y="5"/>
                    </a:cubicBezTo>
                    <a:cubicBezTo>
                      <a:pt x="32" y="40"/>
                      <a:pt x="1" y="101"/>
                      <a:pt x="16" y="151"/>
                    </a:cubicBezTo>
                    <a:cubicBezTo>
                      <a:pt x="1208" y="3476"/>
                      <a:pt x="2894" y="13007"/>
                      <a:pt x="2909" y="13103"/>
                    </a:cubicBezTo>
                    <a:cubicBezTo>
                      <a:pt x="2924" y="13169"/>
                      <a:pt x="2975" y="13200"/>
                      <a:pt x="3021" y="13200"/>
                    </a:cubicBezTo>
                    <a:lnTo>
                      <a:pt x="3040" y="13200"/>
                    </a:lnTo>
                    <a:cubicBezTo>
                      <a:pt x="3102" y="13184"/>
                      <a:pt x="3152" y="13134"/>
                      <a:pt x="3137" y="13073"/>
                    </a:cubicBezTo>
                    <a:cubicBezTo>
                      <a:pt x="3117" y="12976"/>
                      <a:pt x="1416" y="3414"/>
                      <a:pt x="244" y="86"/>
                    </a:cubicBezTo>
                    <a:cubicBezTo>
                      <a:pt x="215" y="31"/>
                      <a:pt x="168" y="1"/>
                      <a:pt x="12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8"/>
              <p:cNvSpPr/>
              <p:nvPr/>
            </p:nvSpPr>
            <p:spPr>
              <a:xfrm>
                <a:off x="5244943" y="3349568"/>
                <a:ext cx="68000" cy="79390"/>
              </a:xfrm>
              <a:custGeom>
                <a:avLst/>
                <a:gdLst/>
                <a:ahLst/>
                <a:cxnLst/>
                <a:rect l="l" t="t" r="r" b="b"/>
                <a:pathLst>
                  <a:path w="2412" h="2816" extrusionOk="0">
                    <a:moveTo>
                      <a:pt x="1" y="0"/>
                    </a:moveTo>
                    <a:lnTo>
                      <a:pt x="1" y="0"/>
                    </a:lnTo>
                    <a:cubicBezTo>
                      <a:pt x="355" y="1963"/>
                      <a:pt x="2411" y="2816"/>
                      <a:pt x="2411" y="2816"/>
                    </a:cubicBezTo>
                    <a:cubicBezTo>
                      <a:pt x="2411" y="2816"/>
                      <a:pt x="1513" y="1096"/>
                      <a:pt x="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8"/>
              <p:cNvSpPr/>
              <p:nvPr/>
            </p:nvSpPr>
            <p:spPr>
              <a:xfrm>
                <a:off x="5308348" y="3332822"/>
                <a:ext cx="51677" cy="92020"/>
              </a:xfrm>
              <a:custGeom>
                <a:avLst/>
                <a:gdLst/>
                <a:ahLst/>
                <a:cxnLst/>
                <a:rect l="l" t="t" r="r" b="b"/>
                <a:pathLst>
                  <a:path w="1833" h="3264" extrusionOk="0">
                    <a:moveTo>
                      <a:pt x="1786" y="0"/>
                    </a:moveTo>
                    <a:lnTo>
                      <a:pt x="1786" y="0"/>
                    </a:lnTo>
                    <a:cubicBezTo>
                      <a:pt x="517" y="1385"/>
                      <a:pt x="0" y="3263"/>
                      <a:pt x="0" y="3263"/>
                    </a:cubicBezTo>
                    <a:cubicBezTo>
                      <a:pt x="0" y="3263"/>
                      <a:pt x="1832" y="1994"/>
                      <a:pt x="178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8"/>
              <p:cNvSpPr/>
              <p:nvPr/>
            </p:nvSpPr>
            <p:spPr>
              <a:xfrm>
                <a:off x="5315199" y="3380890"/>
                <a:ext cx="87453" cy="78403"/>
              </a:xfrm>
              <a:custGeom>
                <a:avLst/>
                <a:gdLst/>
                <a:ahLst/>
                <a:cxnLst/>
                <a:rect l="l" t="t" r="r" b="b"/>
                <a:pathLst>
                  <a:path w="3102" h="2781" extrusionOk="0">
                    <a:moveTo>
                      <a:pt x="3101" y="0"/>
                    </a:moveTo>
                    <a:lnTo>
                      <a:pt x="3101" y="0"/>
                    </a:lnTo>
                    <a:cubicBezTo>
                      <a:pt x="1254" y="995"/>
                      <a:pt x="0" y="2781"/>
                      <a:pt x="0" y="2781"/>
                    </a:cubicBezTo>
                    <a:cubicBezTo>
                      <a:pt x="0" y="2781"/>
                      <a:pt x="2411" y="2137"/>
                      <a:pt x="310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8"/>
              <p:cNvSpPr/>
              <p:nvPr/>
            </p:nvSpPr>
            <p:spPr>
              <a:xfrm>
                <a:off x="5321063" y="3380890"/>
                <a:ext cx="81589" cy="76571"/>
              </a:xfrm>
              <a:custGeom>
                <a:avLst/>
                <a:gdLst/>
                <a:ahLst/>
                <a:cxnLst/>
                <a:rect l="l" t="t" r="r" b="b"/>
                <a:pathLst>
                  <a:path w="2894" h="2716" extrusionOk="0">
                    <a:moveTo>
                      <a:pt x="2893" y="0"/>
                    </a:moveTo>
                    <a:lnTo>
                      <a:pt x="1" y="2715"/>
                    </a:lnTo>
                    <a:cubicBezTo>
                      <a:pt x="2523" y="1878"/>
                      <a:pt x="2893" y="0"/>
                      <a:pt x="2893"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8"/>
              <p:cNvSpPr/>
              <p:nvPr/>
            </p:nvSpPr>
            <p:spPr>
              <a:xfrm>
                <a:off x="5212747" y="3431101"/>
                <a:ext cx="110204" cy="40964"/>
              </a:xfrm>
              <a:custGeom>
                <a:avLst/>
                <a:gdLst/>
                <a:ahLst/>
                <a:cxnLst/>
                <a:rect l="l" t="t" r="r" b="b"/>
                <a:pathLst>
                  <a:path w="3909" h="1453" extrusionOk="0">
                    <a:moveTo>
                      <a:pt x="1" y="1"/>
                    </a:moveTo>
                    <a:cubicBezTo>
                      <a:pt x="1049" y="1286"/>
                      <a:pt x="2686" y="1453"/>
                      <a:pt x="3466" y="1453"/>
                    </a:cubicBezTo>
                    <a:cubicBezTo>
                      <a:pt x="3740" y="1453"/>
                      <a:pt x="3908" y="1432"/>
                      <a:pt x="3908" y="1432"/>
                    </a:cubicBezTo>
                    <a:cubicBezTo>
                      <a:pt x="3908" y="1432"/>
                      <a:pt x="2076" y="244"/>
                      <a:pt x="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8"/>
              <p:cNvSpPr/>
              <p:nvPr/>
            </p:nvSpPr>
            <p:spPr>
              <a:xfrm>
                <a:off x="5212747" y="3431101"/>
                <a:ext cx="105186" cy="41781"/>
              </a:xfrm>
              <a:custGeom>
                <a:avLst/>
                <a:gdLst/>
                <a:ahLst/>
                <a:cxnLst/>
                <a:rect l="l" t="t" r="r" b="b"/>
                <a:pathLst>
                  <a:path w="3731" h="1482" extrusionOk="0">
                    <a:moveTo>
                      <a:pt x="1" y="1"/>
                    </a:moveTo>
                    <a:cubicBezTo>
                      <a:pt x="995" y="1325"/>
                      <a:pt x="2642" y="1482"/>
                      <a:pt x="3368" y="1482"/>
                    </a:cubicBezTo>
                    <a:cubicBezTo>
                      <a:pt x="3594" y="1482"/>
                      <a:pt x="3731" y="1467"/>
                      <a:pt x="3731" y="1467"/>
                    </a:cubicBezTo>
                    <a:lnTo>
                      <a:pt x="1" y="1"/>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8"/>
              <p:cNvSpPr/>
              <p:nvPr/>
            </p:nvSpPr>
            <p:spPr>
              <a:xfrm>
                <a:off x="5200568" y="3223631"/>
                <a:ext cx="114659" cy="72567"/>
              </a:xfrm>
              <a:custGeom>
                <a:avLst/>
                <a:gdLst/>
                <a:ahLst/>
                <a:cxnLst/>
                <a:rect l="l" t="t" r="r" b="b"/>
                <a:pathLst>
                  <a:path w="4067" h="2574" extrusionOk="0">
                    <a:moveTo>
                      <a:pt x="2747" y="1"/>
                    </a:moveTo>
                    <a:cubicBezTo>
                      <a:pt x="1991" y="1015"/>
                      <a:pt x="1929" y="1015"/>
                      <a:pt x="1929" y="1015"/>
                    </a:cubicBezTo>
                    <a:lnTo>
                      <a:pt x="738" y="660"/>
                    </a:lnTo>
                    <a:cubicBezTo>
                      <a:pt x="738" y="660"/>
                      <a:pt x="1" y="1736"/>
                      <a:pt x="722" y="2573"/>
                    </a:cubicBezTo>
                    <a:lnTo>
                      <a:pt x="4066" y="1031"/>
                    </a:lnTo>
                    <a:cubicBezTo>
                      <a:pt x="3970" y="1015"/>
                      <a:pt x="3727" y="163"/>
                      <a:pt x="2747"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8"/>
              <p:cNvSpPr/>
              <p:nvPr/>
            </p:nvSpPr>
            <p:spPr>
              <a:xfrm>
                <a:off x="5214608" y="3242379"/>
                <a:ext cx="108767" cy="74005"/>
              </a:xfrm>
              <a:custGeom>
                <a:avLst/>
                <a:gdLst/>
                <a:ahLst/>
                <a:cxnLst/>
                <a:rect l="l" t="t" r="r" b="b"/>
                <a:pathLst>
                  <a:path w="3858" h="2625" extrusionOk="0">
                    <a:moveTo>
                      <a:pt x="2406" y="0"/>
                    </a:moveTo>
                    <a:cubicBezTo>
                      <a:pt x="2135" y="0"/>
                      <a:pt x="1844" y="56"/>
                      <a:pt x="1559" y="173"/>
                    </a:cubicBezTo>
                    <a:cubicBezTo>
                      <a:pt x="691" y="524"/>
                      <a:pt x="0" y="1361"/>
                      <a:pt x="259" y="1989"/>
                    </a:cubicBezTo>
                    <a:cubicBezTo>
                      <a:pt x="426" y="2400"/>
                      <a:pt x="971" y="2624"/>
                      <a:pt x="1571" y="2624"/>
                    </a:cubicBezTo>
                    <a:cubicBezTo>
                      <a:pt x="1883" y="2624"/>
                      <a:pt x="2210" y="2564"/>
                      <a:pt x="2508" y="2437"/>
                    </a:cubicBezTo>
                    <a:cubicBezTo>
                      <a:pt x="3375" y="2086"/>
                      <a:pt x="3858" y="1280"/>
                      <a:pt x="3599" y="655"/>
                    </a:cubicBezTo>
                    <a:cubicBezTo>
                      <a:pt x="3428" y="233"/>
                      <a:pt x="2958" y="0"/>
                      <a:pt x="2406" y="0"/>
                    </a:cubicBez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8"/>
              <p:cNvSpPr/>
              <p:nvPr/>
            </p:nvSpPr>
            <p:spPr>
              <a:xfrm>
                <a:off x="5201893" y="3230482"/>
                <a:ext cx="134647" cy="102846"/>
              </a:xfrm>
              <a:custGeom>
                <a:avLst/>
                <a:gdLst/>
                <a:ahLst/>
                <a:cxnLst/>
                <a:rect l="l" t="t" r="r" b="b"/>
                <a:pathLst>
                  <a:path w="4776" h="3648" extrusionOk="0">
                    <a:moveTo>
                      <a:pt x="4004" y="1"/>
                    </a:moveTo>
                    <a:lnTo>
                      <a:pt x="4004" y="1"/>
                    </a:lnTo>
                    <a:cubicBezTo>
                      <a:pt x="3568" y="240"/>
                      <a:pt x="3198" y="980"/>
                      <a:pt x="3198" y="980"/>
                    </a:cubicBezTo>
                    <a:cubicBezTo>
                      <a:pt x="3198" y="980"/>
                      <a:pt x="2653" y="291"/>
                      <a:pt x="2072" y="291"/>
                    </a:cubicBezTo>
                    <a:cubicBezTo>
                      <a:pt x="1977" y="291"/>
                      <a:pt x="1881" y="309"/>
                      <a:pt x="1786" y="352"/>
                    </a:cubicBezTo>
                    <a:cubicBezTo>
                      <a:pt x="1111" y="676"/>
                      <a:pt x="1223" y="1833"/>
                      <a:pt x="1223" y="1833"/>
                    </a:cubicBezTo>
                    <a:cubicBezTo>
                      <a:pt x="1223" y="1833"/>
                      <a:pt x="935" y="1621"/>
                      <a:pt x="462" y="1621"/>
                    </a:cubicBezTo>
                    <a:cubicBezTo>
                      <a:pt x="323" y="1621"/>
                      <a:pt x="168" y="1639"/>
                      <a:pt x="0" y="1686"/>
                    </a:cubicBezTo>
                    <a:cubicBezTo>
                      <a:pt x="54" y="2694"/>
                      <a:pt x="1116" y="3648"/>
                      <a:pt x="2273" y="3648"/>
                    </a:cubicBezTo>
                    <a:cubicBezTo>
                      <a:pt x="2537" y="3648"/>
                      <a:pt x="2807" y="3598"/>
                      <a:pt x="3070" y="3487"/>
                    </a:cubicBezTo>
                    <a:cubicBezTo>
                      <a:pt x="4725" y="2812"/>
                      <a:pt x="4775" y="722"/>
                      <a:pt x="400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8"/>
              <p:cNvSpPr/>
              <p:nvPr/>
            </p:nvSpPr>
            <p:spPr>
              <a:xfrm>
                <a:off x="5296169" y="3495494"/>
                <a:ext cx="51226" cy="18184"/>
              </a:xfrm>
              <a:custGeom>
                <a:avLst/>
                <a:gdLst/>
                <a:ahLst/>
                <a:cxnLst/>
                <a:rect l="l" t="t" r="r" b="b"/>
                <a:pathLst>
                  <a:path w="1817" h="645" extrusionOk="0">
                    <a:moveTo>
                      <a:pt x="0" y="340"/>
                    </a:moveTo>
                    <a:lnTo>
                      <a:pt x="0" y="340"/>
                    </a:lnTo>
                    <a:lnTo>
                      <a:pt x="66" y="644"/>
                    </a:lnTo>
                    <a:close/>
                    <a:moveTo>
                      <a:pt x="1751" y="0"/>
                    </a:moveTo>
                    <a:lnTo>
                      <a:pt x="1751" y="0"/>
                    </a:lnTo>
                    <a:lnTo>
                      <a:pt x="1817" y="305"/>
                    </a:lnTo>
                    <a:lnTo>
                      <a:pt x="1817" y="305"/>
                    </a:ln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8"/>
              <p:cNvSpPr/>
              <p:nvPr/>
            </p:nvSpPr>
            <p:spPr>
              <a:xfrm>
                <a:off x="5296169" y="3495494"/>
                <a:ext cx="51226" cy="18184"/>
              </a:xfrm>
              <a:custGeom>
                <a:avLst/>
                <a:gdLst/>
                <a:ahLst/>
                <a:cxnLst/>
                <a:rect l="l" t="t" r="r" b="b"/>
                <a:pathLst>
                  <a:path w="1817" h="645" extrusionOk="0">
                    <a:moveTo>
                      <a:pt x="1751" y="0"/>
                    </a:moveTo>
                    <a:lnTo>
                      <a:pt x="1173" y="112"/>
                    </a:lnTo>
                    <a:cubicBezTo>
                      <a:pt x="1188" y="209"/>
                      <a:pt x="1223" y="305"/>
                      <a:pt x="1238" y="417"/>
                    </a:cubicBezTo>
                    <a:lnTo>
                      <a:pt x="1817" y="305"/>
                    </a:lnTo>
                    <a:lnTo>
                      <a:pt x="1751" y="0"/>
                    </a:lnTo>
                    <a:close/>
                    <a:moveTo>
                      <a:pt x="949" y="162"/>
                    </a:moveTo>
                    <a:lnTo>
                      <a:pt x="0" y="340"/>
                    </a:lnTo>
                    <a:lnTo>
                      <a:pt x="66" y="644"/>
                    </a:lnTo>
                    <a:lnTo>
                      <a:pt x="1011" y="452"/>
                    </a:lnTo>
                    <a:cubicBezTo>
                      <a:pt x="995" y="355"/>
                      <a:pt x="980" y="259"/>
                      <a:pt x="949" y="162"/>
                    </a:cubicBezTo>
                    <a:close/>
                  </a:path>
                </a:pathLst>
              </a:custGeom>
              <a:solidFill>
                <a:srgbClr val="5F8343">
                  <a:alpha val="31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8"/>
              <p:cNvSpPr/>
              <p:nvPr/>
            </p:nvSpPr>
            <p:spPr>
              <a:xfrm>
                <a:off x="5322924" y="3498651"/>
                <a:ext cx="8176" cy="9585"/>
              </a:xfrm>
              <a:custGeom>
                <a:avLst/>
                <a:gdLst/>
                <a:ahLst/>
                <a:cxnLst/>
                <a:rect l="l" t="t" r="r" b="b"/>
                <a:pathLst>
                  <a:path w="290" h="340" extrusionOk="0">
                    <a:moveTo>
                      <a:pt x="224" y="0"/>
                    </a:moveTo>
                    <a:lnTo>
                      <a:pt x="0" y="50"/>
                    </a:lnTo>
                    <a:cubicBezTo>
                      <a:pt x="31" y="147"/>
                      <a:pt x="46" y="243"/>
                      <a:pt x="62" y="340"/>
                    </a:cubicBezTo>
                    <a:lnTo>
                      <a:pt x="289" y="305"/>
                    </a:lnTo>
                    <a:cubicBezTo>
                      <a:pt x="274" y="193"/>
                      <a:pt x="239" y="97"/>
                      <a:pt x="224" y="0"/>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8"/>
              <p:cNvSpPr/>
              <p:nvPr/>
            </p:nvSpPr>
            <p:spPr>
              <a:xfrm>
                <a:off x="5302033" y="3625547"/>
                <a:ext cx="126923" cy="209611"/>
              </a:xfrm>
              <a:custGeom>
                <a:avLst/>
                <a:gdLst/>
                <a:ahLst/>
                <a:cxnLst/>
                <a:rect l="l" t="t" r="r" b="b"/>
                <a:pathLst>
                  <a:path w="4502" h="7435" extrusionOk="0">
                    <a:moveTo>
                      <a:pt x="3198" y="0"/>
                    </a:moveTo>
                    <a:lnTo>
                      <a:pt x="1" y="610"/>
                    </a:lnTo>
                    <a:lnTo>
                      <a:pt x="1269" y="7136"/>
                    </a:lnTo>
                    <a:cubicBezTo>
                      <a:pt x="1299" y="7315"/>
                      <a:pt x="1447" y="7435"/>
                      <a:pt x="1610" y="7435"/>
                    </a:cubicBezTo>
                    <a:cubicBezTo>
                      <a:pt x="1637" y="7435"/>
                      <a:pt x="1663" y="7432"/>
                      <a:pt x="1690" y="7425"/>
                    </a:cubicBezTo>
                    <a:lnTo>
                      <a:pt x="4162" y="6959"/>
                    </a:lnTo>
                    <a:cubicBezTo>
                      <a:pt x="4355" y="6912"/>
                      <a:pt x="4502" y="6719"/>
                      <a:pt x="4452" y="6527"/>
                    </a:cubicBezTo>
                    <a:lnTo>
                      <a:pt x="3198"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8"/>
              <p:cNvSpPr/>
              <p:nvPr/>
            </p:nvSpPr>
            <p:spPr>
              <a:xfrm>
                <a:off x="5306178" y="3610013"/>
                <a:ext cx="37524" cy="156919"/>
              </a:xfrm>
              <a:custGeom>
                <a:avLst/>
                <a:gdLst/>
                <a:ahLst/>
                <a:cxnLst/>
                <a:rect l="l" t="t" r="r" b="b"/>
                <a:pathLst>
                  <a:path w="1331" h="5566" extrusionOk="0">
                    <a:moveTo>
                      <a:pt x="157" y="1"/>
                    </a:moveTo>
                    <a:cubicBezTo>
                      <a:pt x="147" y="1"/>
                      <a:pt x="137" y="2"/>
                      <a:pt x="127" y="4"/>
                    </a:cubicBezTo>
                    <a:cubicBezTo>
                      <a:pt x="46" y="19"/>
                      <a:pt x="0" y="100"/>
                      <a:pt x="16" y="181"/>
                    </a:cubicBezTo>
                    <a:lnTo>
                      <a:pt x="1026" y="5454"/>
                    </a:lnTo>
                    <a:cubicBezTo>
                      <a:pt x="1041" y="5515"/>
                      <a:pt x="1092" y="5566"/>
                      <a:pt x="1173" y="5566"/>
                    </a:cubicBezTo>
                    <a:lnTo>
                      <a:pt x="1203" y="5566"/>
                    </a:lnTo>
                    <a:cubicBezTo>
                      <a:pt x="1284" y="5550"/>
                      <a:pt x="1331" y="5469"/>
                      <a:pt x="1315" y="5388"/>
                    </a:cubicBezTo>
                    <a:lnTo>
                      <a:pt x="305" y="116"/>
                    </a:lnTo>
                    <a:cubicBezTo>
                      <a:pt x="291" y="48"/>
                      <a:pt x="227" y="1"/>
                      <a:pt x="157"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8"/>
              <p:cNvSpPr/>
              <p:nvPr/>
            </p:nvSpPr>
            <p:spPr>
              <a:xfrm>
                <a:off x="5332369" y="3799524"/>
                <a:ext cx="5469" cy="27206"/>
              </a:xfrm>
              <a:custGeom>
                <a:avLst/>
                <a:gdLst/>
                <a:ahLst/>
                <a:cxnLst/>
                <a:rect l="l" t="t" r="r" b="b"/>
                <a:pathLst>
                  <a:path w="194" h="965" extrusionOk="0">
                    <a:moveTo>
                      <a:pt x="1" y="1"/>
                    </a:moveTo>
                    <a:lnTo>
                      <a:pt x="193" y="965"/>
                    </a:lnTo>
                    <a:lnTo>
                      <a:pt x="1"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8"/>
              <p:cNvSpPr/>
              <p:nvPr/>
            </p:nvSpPr>
            <p:spPr>
              <a:xfrm>
                <a:off x="5332369" y="3796367"/>
                <a:ext cx="95601" cy="38962"/>
              </a:xfrm>
              <a:custGeom>
                <a:avLst/>
                <a:gdLst/>
                <a:ahLst/>
                <a:cxnLst/>
                <a:rect l="l" t="t" r="r" b="b"/>
                <a:pathLst>
                  <a:path w="3391" h="1382" extrusionOk="0">
                    <a:moveTo>
                      <a:pt x="3279" y="1"/>
                    </a:moveTo>
                    <a:cubicBezTo>
                      <a:pt x="2701" y="225"/>
                      <a:pt x="2107" y="306"/>
                      <a:pt x="1559" y="306"/>
                    </a:cubicBezTo>
                    <a:cubicBezTo>
                      <a:pt x="965" y="306"/>
                      <a:pt x="436" y="209"/>
                      <a:pt x="1" y="113"/>
                    </a:cubicBezTo>
                    <a:lnTo>
                      <a:pt x="1" y="113"/>
                    </a:lnTo>
                    <a:lnTo>
                      <a:pt x="193" y="1077"/>
                    </a:lnTo>
                    <a:cubicBezTo>
                      <a:pt x="228" y="1254"/>
                      <a:pt x="371" y="1382"/>
                      <a:pt x="548" y="1382"/>
                    </a:cubicBezTo>
                    <a:cubicBezTo>
                      <a:pt x="564" y="1382"/>
                      <a:pt x="595" y="1382"/>
                      <a:pt x="614" y="1366"/>
                    </a:cubicBezTo>
                    <a:lnTo>
                      <a:pt x="3086" y="900"/>
                    </a:lnTo>
                    <a:cubicBezTo>
                      <a:pt x="3264" y="869"/>
                      <a:pt x="3391" y="707"/>
                      <a:pt x="3391" y="529"/>
                    </a:cubicBezTo>
                    <a:cubicBezTo>
                      <a:pt x="3391" y="514"/>
                      <a:pt x="3376" y="498"/>
                      <a:pt x="3376" y="468"/>
                    </a:cubicBezTo>
                    <a:lnTo>
                      <a:pt x="3279"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8"/>
              <p:cNvSpPr/>
              <p:nvPr/>
            </p:nvSpPr>
            <p:spPr>
              <a:xfrm>
                <a:off x="5388162" y="3775504"/>
                <a:ext cx="14040" cy="10882"/>
              </a:xfrm>
              <a:custGeom>
                <a:avLst/>
                <a:gdLst/>
                <a:ahLst/>
                <a:cxnLst/>
                <a:rect l="l" t="t" r="r" b="b"/>
                <a:pathLst>
                  <a:path w="498" h="386" extrusionOk="0">
                    <a:moveTo>
                      <a:pt x="255" y="0"/>
                    </a:moveTo>
                    <a:cubicBezTo>
                      <a:pt x="97" y="0"/>
                      <a:pt x="0" y="178"/>
                      <a:pt x="97" y="320"/>
                    </a:cubicBezTo>
                    <a:cubicBezTo>
                      <a:pt x="128" y="340"/>
                      <a:pt x="158" y="371"/>
                      <a:pt x="193" y="371"/>
                    </a:cubicBezTo>
                    <a:cubicBezTo>
                      <a:pt x="209" y="386"/>
                      <a:pt x="224" y="386"/>
                      <a:pt x="239" y="386"/>
                    </a:cubicBezTo>
                    <a:cubicBezTo>
                      <a:pt x="401" y="386"/>
                      <a:pt x="498" y="209"/>
                      <a:pt x="401" y="66"/>
                    </a:cubicBezTo>
                    <a:cubicBezTo>
                      <a:pt x="371" y="50"/>
                      <a:pt x="336" y="16"/>
                      <a:pt x="305" y="16"/>
                    </a:cubicBezTo>
                    <a:cubicBezTo>
                      <a:pt x="290" y="0"/>
                      <a:pt x="274" y="0"/>
                      <a:pt x="255"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8"/>
              <p:cNvSpPr/>
              <p:nvPr/>
            </p:nvSpPr>
            <p:spPr>
              <a:xfrm>
                <a:off x="5337810" y="3688078"/>
                <a:ext cx="14068" cy="10882"/>
              </a:xfrm>
              <a:custGeom>
                <a:avLst/>
                <a:gdLst/>
                <a:ahLst/>
                <a:cxnLst/>
                <a:rect l="l" t="t" r="r" b="b"/>
                <a:pathLst>
                  <a:path w="499" h="386" extrusionOk="0">
                    <a:moveTo>
                      <a:pt x="259" y="0"/>
                    </a:moveTo>
                    <a:cubicBezTo>
                      <a:pt x="97" y="0"/>
                      <a:pt x="0" y="178"/>
                      <a:pt x="97" y="320"/>
                    </a:cubicBezTo>
                    <a:cubicBezTo>
                      <a:pt x="132" y="336"/>
                      <a:pt x="162" y="370"/>
                      <a:pt x="193" y="370"/>
                    </a:cubicBezTo>
                    <a:cubicBezTo>
                      <a:pt x="209" y="386"/>
                      <a:pt x="228" y="386"/>
                      <a:pt x="243" y="386"/>
                    </a:cubicBezTo>
                    <a:cubicBezTo>
                      <a:pt x="402" y="386"/>
                      <a:pt x="498" y="208"/>
                      <a:pt x="402" y="66"/>
                    </a:cubicBezTo>
                    <a:cubicBezTo>
                      <a:pt x="371" y="46"/>
                      <a:pt x="340" y="16"/>
                      <a:pt x="305" y="16"/>
                    </a:cubicBezTo>
                    <a:cubicBezTo>
                      <a:pt x="290" y="0"/>
                      <a:pt x="274" y="0"/>
                      <a:pt x="259"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8"/>
              <p:cNvSpPr/>
              <p:nvPr/>
            </p:nvSpPr>
            <p:spPr>
              <a:xfrm>
                <a:off x="5348692" y="3764622"/>
                <a:ext cx="35804" cy="27206"/>
              </a:xfrm>
              <a:custGeom>
                <a:avLst/>
                <a:gdLst/>
                <a:ahLst/>
                <a:cxnLst/>
                <a:rect l="l" t="t" r="r" b="b"/>
                <a:pathLst>
                  <a:path w="1270" h="965" extrusionOk="0">
                    <a:moveTo>
                      <a:pt x="644" y="1"/>
                    </a:moveTo>
                    <a:cubicBezTo>
                      <a:pt x="243" y="1"/>
                      <a:pt x="0" y="436"/>
                      <a:pt x="259" y="787"/>
                    </a:cubicBezTo>
                    <a:cubicBezTo>
                      <a:pt x="324" y="868"/>
                      <a:pt x="401" y="919"/>
                      <a:pt x="482" y="934"/>
                    </a:cubicBezTo>
                    <a:cubicBezTo>
                      <a:pt x="532" y="949"/>
                      <a:pt x="579" y="965"/>
                      <a:pt x="629" y="965"/>
                    </a:cubicBezTo>
                    <a:cubicBezTo>
                      <a:pt x="1030" y="965"/>
                      <a:pt x="1269" y="514"/>
                      <a:pt x="1015" y="163"/>
                    </a:cubicBezTo>
                    <a:cubicBezTo>
                      <a:pt x="949" y="97"/>
                      <a:pt x="868" y="31"/>
                      <a:pt x="787" y="16"/>
                    </a:cubicBezTo>
                    <a:cubicBezTo>
                      <a:pt x="741" y="1"/>
                      <a:pt x="691" y="1"/>
                      <a:pt x="644"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8"/>
              <p:cNvSpPr/>
              <p:nvPr/>
            </p:nvSpPr>
            <p:spPr>
              <a:xfrm>
                <a:off x="5364114" y="3728422"/>
                <a:ext cx="40823" cy="31237"/>
              </a:xfrm>
              <a:custGeom>
                <a:avLst/>
                <a:gdLst/>
                <a:ahLst/>
                <a:cxnLst/>
                <a:rect l="l" t="t" r="r" b="b"/>
                <a:pathLst>
                  <a:path w="1448" h="1108" extrusionOk="0">
                    <a:moveTo>
                      <a:pt x="722" y="0"/>
                    </a:moveTo>
                    <a:cubicBezTo>
                      <a:pt x="275" y="0"/>
                      <a:pt x="1" y="513"/>
                      <a:pt x="306" y="914"/>
                    </a:cubicBezTo>
                    <a:cubicBezTo>
                      <a:pt x="371" y="995"/>
                      <a:pt x="452" y="1045"/>
                      <a:pt x="549" y="1076"/>
                    </a:cubicBezTo>
                    <a:cubicBezTo>
                      <a:pt x="610" y="1092"/>
                      <a:pt x="660" y="1107"/>
                      <a:pt x="722" y="1107"/>
                    </a:cubicBezTo>
                    <a:cubicBezTo>
                      <a:pt x="1173" y="1107"/>
                      <a:pt x="1447" y="594"/>
                      <a:pt x="1143" y="193"/>
                    </a:cubicBezTo>
                    <a:cubicBezTo>
                      <a:pt x="1077" y="112"/>
                      <a:pt x="996" y="46"/>
                      <a:pt x="900" y="31"/>
                    </a:cubicBezTo>
                    <a:cubicBezTo>
                      <a:pt x="838" y="16"/>
                      <a:pt x="788" y="0"/>
                      <a:pt x="722"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8"/>
              <p:cNvSpPr/>
              <p:nvPr/>
            </p:nvSpPr>
            <p:spPr>
              <a:xfrm>
                <a:off x="5283426" y="3475308"/>
                <a:ext cx="71694" cy="30786"/>
              </a:xfrm>
              <a:custGeom>
                <a:avLst/>
                <a:gdLst/>
                <a:ahLst/>
                <a:cxnLst/>
                <a:rect l="l" t="t" r="r" b="b"/>
                <a:pathLst>
                  <a:path w="2543" h="1092" extrusionOk="0">
                    <a:moveTo>
                      <a:pt x="2126" y="1"/>
                    </a:moveTo>
                    <a:cubicBezTo>
                      <a:pt x="2098" y="1"/>
                      <a:pt x="2070" y="4"/>
                      <a:pt x="2041" y="11"/>
                    </a:cubicBezTo>
                    <a:lnTo>
                      <a:pt x="340" y="331"/>
                    </a:lnTo>
                    <a:cubicBezTo>
                      <a:pt x="132" y="381"/>
                      <a:pt x="1" y="574"/>
                      <a:pt x="36" y="782"/>
                    </a:cubicBezTo>
                    <a:cubicBezTo>
                      <a:pt x="77" y="969"/>
                      <a:pt x="238" y="1091"/>
                      <a:pt x="421" y="1091"/>
                    </a:cubicBezTo>
                    <a:cubicBezTo>
                      <a:pt x="442" y="1091"/>
                      <a:pt x="462" y="1090"/>
                      <a:pt x="483" y="1087"/>
                    </a:cubicBezTo>
                    <a:lnTo>
                      <a:pt x="2188" y="747"/>
                    </a:lnTo>
                    <a:cubicBezTo>
                      <a:pt x="2396" y="716"/>
                      <a:pt x="2543" y="508"/>
                      <a:pt x="2493" y="315"/>
                    </a:cubicBezTo>
                    <a:cubicBezTo>
                      <a:pt x="2466" y="135"/>
                      <a:pt x="2306" y="1"/>
                      <a:pt x="2126"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8"/>
              <p:cNvSpPr/>
              <p:nvPr/>
            </p:nvSpPr>
            <p:spPr>
              <a:xfrm>
                <a:off x="5295718" y="3495494"/>
                <a:ext cx="50718" cy="11333"/>
              </a:xfrm>
              <a:custGeom>
                <a:avLst/>
                <a:gdLst/>
                <a:ahLst/>
                <a:cxnLst/>
                <a:rect l="l" t="t" r="r" b="b"/>
                <a:pathLst>
                  <a:path w="1799" h="402" extrusionOk="0">
                    <a:moveTo>
                      <a:pt x="1752" y="0"/>
                    </a:moveTo>
                    <a:lnTo>
                      <a:pt x="47" y="320"/>
                    </a:lnTo>
                    <a:cubicBezTo>
                      <a:pt x="16" y="340"/>
                      <a:pt x="1" y="355"/>
                      <a:pt x="16" y="371"/>
                    </a:cubicBezTo>
                    <a:cubicBezTo>
                      <a:pt x="16" y="386"/>
                      <a:pt x="32" y="401"/>
                      <a:pt x="47" y="401"/>
                    </a:cubicBezTo>
                    <a:lnTo>
                      <a:pt x="1767" y="81"/>
                    </a:lnTo>
                    <a:cubicBezTo>
                      <a:pt x="1783" y="66"/>
                      <a:pt x="1798" y="50"/>
                      <a:pt x="1798" y="31"/>
                    </a:cubicBezTo>
                    <a:cubicBezTo>
                      <a:pt x="1783" y="16"/>
                      <a:pt x="1767" y="0"/>
                      <a:pt x="1752"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8"/>
              <p:cNvSpPr/>
              <p:nvPr/>
            </p:nvSpPr>
            <p:spPr>
              <a:xfrm>
                <a:off x="5331495" y="3081850"/>
                <a:ext cx="2312" cy="32196"/>
              </a:xfrm>
              <a:custGeom>
                <a:avLst/>
                <a:gdLst/>
                <a:ahLst/>
                <a:cxnLst/>
                <a:rect l="l" t="t" r="r" b="b"/>
                <a:pathLst>
                  <a:path w="82" h="1142" extrusionOk="0">
                    <a:moveTo>
                      <a:pt x="32" y="0"/>
                    </a:moveTo>
                    <a:cubicBezTo>
                      <a:pt x="16" y="0"/>
                      <a:pt x="1" y="16"/>
                      <a:pt x="1" y="31"/>
                    </a:cubicBezTo>
                    <a:lnTo>
                      <a:pt x="1" y="1092"/>
                    </a:lnTo>
                    <a:cubicBezTo>
                      <a:pt x="1" y="1126"/>
                      <a:pt x="16" y="1142"/>
                      <a:pt x="32" y="1142"/>
                    </a:cubicBezTo>
                    <a:cubicBezTo>
                      <a:pt x="66" y="1142"/>
                      <a:pt x="82" y="1126"/>
                      <a:pt x="82" y="1092"/>
                    </a:cubicBezTo>
                    <a:lnTo>
                      <a:pt x="82" y="31"/>
                    </a:lnTo>
                    <a:cubicBezTo>
                      <a:pt x="82" y="16"/>
                      <a:pt x="66" y="0"/>
                      <a:pt x="32"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1" name="Google Shape;1521;p38"/>
            <p:cNvGrpSpPr/>
            <p:nvPr/>
          </p:nvGrpSpPr>
          <p:grpSpPr>
            <a:xfrm>
              <a:off x="4937791" y="1003446"/>
              <a:ext cx="272474" cy="2106289"/>
              <a:chOff x="4538574" y="3056505"/>
              <a:chExt cx="103748" cy="801999"/>
            </a:xfrm>
          </p:grpSpPr>
          <p:sp>
            <p:nvSpPr>
              <p:cNvPr id="1522" name="Google Shape;1522;p38"/>
              <p:cNvSpPr/>
              <p:nvPr/>
            </p:nvSpPr>
            <p:spPr>
              <a:xfrm>
                <a:off x="4603389" y="3056505"/>
                <a:ext cx="1861" cy="759365"/>
              </a:xfrm>
              <a:custGeom>
                <a:avLst/>
                <a:gdLst/>
                <a:ahLst/>
                <a:cxnLst/>
                <a:rect l="l" t="t" r="r" b="b"/>
                <a:pathLst>
                  <a:path w="66" h="26935" extrusionOk="0">
                    <a:moveTo>
                      <a:pt x="31" y="0"/>
                    </a:moveTo>
                    <a:cubicBezTo>
                      <a:pt x="15" y="0"/>
                      <a:pt x="0" y="16"/>
                      <a:pt x="0" y="31"/>
                    </a:cubicBezTo>
                    <a:lnTo>
                      <a:pt x="0" y="26903"/>
                    </a:lnTo>
                    <a:cubicBezTo>
                      <a:pt x="0" y="26919"/>
                      <a:pt x="15" y="26934"/>
                      <a:pt x="31" y="26934"/>
                    </a:cubicBezTo>
                    <a:cubicBezTo>
                      <a:pt x="50" y="26934"/>
                      <a:pt x="66" y="26919"/>
                      <a:pt x="66" y="26903"/>
                    </a:cubicBezTo>
                    <a:lnTo>
                      <a:pt x="66" y="31"/>
                    </a:lnTo>
                    <a:cubicBezTo>
                      <a:pt x="66" y="16"/>
                      <a:pt x="50" y="0"/>
                      <a:pt x="31"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8"/>
              <p:cNvSpPr/>
              <p:nvPr/>
            </p:nvSpPr>
            <p:spPr>
              <a:xfrm>
                <a:off x="4544494" y="3738656"/>
                <a:ext cx="91569" cy="73244"/>
              </a:xfrm>
              <a:custGeom>
                <a:avLst/>
                <a:gdLst/>
                <a:ahLst/>
                <a:cxnLst/>
                <a:rect l="l" t="t" r="r" b="b"/>
                <a:pathLst>
                  <a:path w="3248" h="2598" extrusionOk="0">
                    <a:moveTo>
                      <a:pt x="1636" y="1"/>
                    </a:moveTo>
                    <a:cubicBezTo>
                      <a:pt x="1426" y="1"/>
                      <a:pt x="1204" y="52"/>
                      <a:pt x="982" y="166"/>
                    </a:cubicBezTo>
                    <a:cubicBezTo>
                      <a:pt x="770" y="262"/>
                      <a:pt x="596" y="439"/>
                      <a:pt x="500" y="648"/>
                    </a:cubicBezTo>
                    <a:cubicBezTo>
                      <a:pt x="0" y="1619"/>
                      <a:pt x="699" y="2597"/>
                      <a:pt x="1625" y="2597"/>
                    </a:cubicBezTo>
                    <a:cubicBezTo>
                      <a:pt x="1836" y="2597"/>
                      <a:pt x="2059" y="2547"/>
                      <a:pt x="2282" y="2434"/>
                    </a:cubicBezTo>
                    <a:cubicBezTo>
                      <a:pt x="2490" y="2337"/>
                      <a:pt x="2652" y="2160"/>
                      <a:pt x="2764" y="1951"/>
                    </a:cubicBezTo>
                    <a:cubicBezTo>
                      <a:pt x="3247" y="970"/>
                      <a:pt x="2552" y="1"/>
                      <a:pt x="1636"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8"/>
              <p:cNvSpPr/>
              <p:nvPr/>
            </p:nvSpPr>
            <p:spPr>
              <a:xfrm>
                <a:off x="4561664" y="3752076"/>
                <a:ext cx="57259" cy="46433"/>
              </a:xfrm>
              <a:custGeom>
                <a:avLst/>
                <a:gdLst/>
                <a:ahLst/>
                <a:cxnLst/>
                <a:rect l="l" t="t" r="r" b="b"/>
                <a:pathLst>
                  <a:path w="2031" h="1647" extrusionOk="0">
                    <a:moveTo>
                      <a:pt x="1013" y="1"/>
                    </a:moveTo>
                    <a:cubicBezTo>
                      <a:pt x="889" y="1"/>
                      <a:pt x="759" y="29"/>
                      <a:pt x="628" y="91"/>
                    </a:cubicBezTo>
                    <a:cubicBezTo>
                      <a:pt x="485" y="172"/>
                      <a:pt x="354" y="284"/>
                      <a:pt x="292" y="430"/>
                    </a:cubicBezTo>
                    <a:cubicBezTo>
                      <a:pt x="0" y="1040"/>
                      <a:pt x="440" y="1647"/>
                      <a:pt x="1024" y="1647"/>
                    </a:cubicBezTo>
                    <a:cubicBezTo>
                      <a:pt x="1149" y="1647"/>
                      <a:pt x="1281" y="1619"/>
                      <a:pt x="1414" y="1556"/>
                    </a:cubicBezTo>
                    <a:cubicBezTo>
                      <a:pt x="1561" y="1475"/>
                      <a:pt x="1673" y="1364"/>
                      <a:pt x="1754" y="1217"/>
                    </a:cubicBezTo>
                    <a:cubicBezTo>
                      <a:pt x="2030" y="607"/>
                      <a:pt x="1590" y="1"/>
                      <a:pt x="101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8"/>
              <p:cNvSpPr/>
              <p:nvPr/>
            </p:nvSpPr>
            <p:spPr>
              <a:xfrm>
                <a:off x="4589349" y="3787232"/>
                <a:ext cx="2312" cy="17761"/>
              </a:xfrm>
              <a:custGeom>
                <a:avLst/>
                <a:gdLst/>
                <a:ahLst/>
                <a:cxnLst/>
                <a:rect l="l" t="t" r="r" b="b"/>
                <a:pathLst>
                  <a:path w="82" h="630" extrusionOk="0">
                    <a:moveTo>
                      <a:pt x="31" y="1"/>
                    </a:moveTo>
                    <a:cubicBezTo>
                      <a:pt x="16" y="1"/>
                      <a:pt x="0" y="20"/>
                      <a:pt x="0" y="36"/>
                    </a:cubicBezTo>
                    <a:lnTo>
                      <a:pt x="0" y="599"/>
                    </a:lnTo>
                    <a:cubicBezTo>
                      <a:pt x="0" y="614"/>
                      <a:pt x="16" y="630"/>
                      <a:pt x="31" y="630"/>
                    </a:cubicBezTo>
                    <a:cubicBezTo>
                      <a:pt x="66" y="630"/>
                      <a:pt x="81" y="614"/>
                      <a:pt x="81" y="599"/>
                    </a:cubicBezTo>
                    <a:lnTo>
                      <a:pt x="81" y="36"/>
                    </a:lnTo>
                    <a:cubicBezTo>
                      <a:pt x="81" y="20"/>
                      <a:pt x="66" y="1"/>
                      <a:pt x="31"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8"/>
              <p:cNvSpPr/>
              <p:nvPr/>
            </p:nvSpPr>
            <p:spPr>
              <a:xfrm>
                <a:off x="4563045" y="3797241"/>
                <a:ext cx="54383" cy="34931"/>
              </a:xfrm>
              <a:custGeom>
                <a:avLst/>
                <a:gdLst/>
                <a:ahLst/>
                <a:cxnLst/>
                <a:rect l="l" t="t" r="r" b="b"/>
                <a:pathLst>
                  <a:path w="1929" h="1239" extrusionOk="0">
                    <a:moveTo>
                      <a:pt x="208" y="1"/>
                    </a:moveTo>
                    <a:cubicBezTo>
                      <a:pt x="97" y="1"/>
                      <a:pt x="0" y="82"/>
                      <a:pt x="0" y="194"/>
                    </a:cubicBezTo>
                    <a:lnTo>
                      <a:pt x="0" y="1046"/>
                    </a:lnTo>
                    <a:cubicBezTo>
                      <a:pt x="0" y="1158"/>
                      <a:pt x="97" y="1239"/>
                      <a:pt x="208" y="1239"/>
                    </a:cubicBezTo>
                    <a:lnTo>
                      <a:pt x="1736" y="1239"/>
                    </a:lnTo>
                    <a:cubicBezTo>
                      <a:pt x="1848" y="1239"/>
                      <a:pt x="1929" y="1158"/>
                      <a:pt x="1929" y="1046"/>
                    </a:cubicBezTo>
                    <a:lnTo>
                      <a:pt x="1929" y="194"/>
                    </a:lnTo>
                    <a:cubicBezTo>
                      <a:pt x="1929" y="82"/>
                      <a:pt x="1848" y="1"/>
                      <a:pt x="1736"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8"/>
              <p:cNvSpPr/>
              <p:nvPr/>
            </p:nvSpPr>
            <p:spPr>
              <a:xfrm>
                <a:off x="4539533" y="3814974"/>
                <a:ext cx="101493" cy="43529"/>
              </a:xfrm>
              <a:custGeom>
                <a:avLst/>
                <a:gdLst/>
                <a:ahLst/>
                <a:cxnLst/>
                <a:rect l="l" t="t" r="r" b="b"/>
                <a:pathLst>
                  <a:path w="3600" h="1544" extrusionOk="0">
                    <a:moveTo>
                      <a:pt x="1" y="0"/>
                    </a:moveTo>
                    <a:cubicBezTo>
                      <a:pt x="1" y="270"/>
                      <a:pt x="97" y="529"/>
                      <a:pt x="240" y="772"/>
                    </a:cubicBezTo>
                    <a:cubicBezTo>
                      <a:pt x="560" y="1219"/>
                      <a:pt x="1139" y="1543"/>
                      <a:pt x="1798" y="1543"/>
                    </a:cubicBezTo>
                    <a:cubicBezTo>
                      <a:pt x="2473" y="1543"/>
                      <a:pt x="3052" y="1219"/>
                      <a:pt x="3357" y="772"/>
                    </a:cubicBezTo>
                    <a:cubicBezTo>
                      <a:pt x="3519" y="529"/>
                      <a:pt x="3600" y="270"/>
                      <a:pt x="360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8"/>
              <p:cNvSpPr/>
              <p:nvPr/>
            </p:nvSpPr>
            <p:spPr>
              <a:xfrm>
                <a:off x="4546299" y="3836710"/>
                <a:ext cx="87876" cy="21793"/>
              </a:xfrm>
              <a:custGeom>
                <a:avLst/>
                <a:gdLst/>
                <a:ahLst/>
                <a:cxnLst/>
                <a:rect l="l" t="t" r="r" b="b"/>
                <a:pathLst>
                  <a:path w="3117" h="773" extrusionOk="0">
                    <a:moveTo>
                      <a:pt x="0" y="1"/>
                    </a:moveTo>
                    <a:cubicBezTo>
                      <a:pt x="320" y="448"/>
                      <a:pt x="899" y="772"/>
                      <a:pt x="1558" y="772"/>
                    </a:cubicBezTo>
                    <a:cubicBezTo>
                      <a:pt x="2233" y="772"/>
                      <a:pt x="2812" y="448"/>
                      <a:pt x="3117" y="1"/>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8"/>
              <p:cNvSpPr/>
              <p:nvPr/>
            </p:nvSpPr>
            <p:spPr>
              <a:xfrm>
                <a:off x="4583908" y="3769189"/>
                <a:ext cx="13194" cy="19481"/>
              </a:xfrm>
              <a:custGeom>
                <a:avLst/>
                <a:gdLst/>
                <a:ahLst/>
                <a:cxnLst/>
                <a:rect l="l" t="t" r="r" b="b"/>
                <a:pathLst>
                  <a:path w="468" h="691" extrusionOk="0">
                    <a:moveTo>
                      <a:pt x="224" y="1"/>
                    </a:moveTo>
                    <a:cubicBezTo>
                      <a:pt x="224" y="1"/>
                      <a:pt x="1" y="336"/>
                      <a:pt x="1" y="467"/>
                    </a:cubicBezTo>
                    <a:cubicBezTo>
                      <a:pt x="1" y="579"/>
                      <a:pt x="97" y="691"/>
                      <a:pt x="224" y="691"/>
                    </a:cubicBezTo>
                    <a:cubicBezTo>
                      <a:pt x="355" y="691"/>
                      <a:pt x="467" y="579"/>
                      <a:pt x="467" y="467"/>
                    </a:cubicBezTo>
                    <a:cubicBezTo>
                      <a:pt x="467" y="336"/>
                      <a:pt x="224" y="1"/>
                      <a:pt x="22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8"/>
              <p:cNvSpPr/>
              <p:nvPr/>
            </p:nvSpPr>
            <p:spPr>
              <a:xfrm>
                <a:off x="4538574" y="3813564"/>
                <a:ext cx="103748" cy="2312"/>
              </a:xfrm>
              <a:custGeom>
                <a:avLst/>
                <a:gdLst/>
                <a:ahLst/>
                <a:cxnLst/>
                <a:rect l="l" t="t" r="r" b="b"/>
                <a:pathLst>
                  <a:path w="3680" h="82" extrusionOk="0">
                    <a:moveTo>
                      <a:pt x="35" y="0"/>
                    </a:moveTo>
                    <a:cubicBezTo>
                      <a:pt x="16" y="0"/>
                      <a:pt x="0" y="16"/>
                      <a:pt x="0" y="50"/>
                    </a:cubicBezTo>
                    <a:cubicBezTo>
                      <a:pt x="0" y="66"/>
                      <a:pt x="16" y="81"/>
                      <a:pt x="35" y="81"/>
                    </a:cubicBezTo>
                    <a:lnTo>
                      <a:pt x="3634" y="81"/>
                    </a:lnTo>
                    <a:cubicBezTo>
                      <a:pt x="3664" y="81"/>
                      <a:pt x="3680" y="66"/>
                      <a:pt x="3680" y="50"/>
                    </a:cubicBezTo>
                    <a:cubicBezTo>
                      <a:pt x="3680" y="16"/>
                      <a:pt x="3664" y="0"/>
                      <a:pt x="363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1" name="Google Shape;1531;p38"/>
            <p:cNvGrpSpPr/>
            <p:nvPr/>
          </p:nvGrpSpPr>
          <p:grpSpPr>
            <a:xfrm>
              <a:off x="6010639" y="937759"/>
              <a:ext cx="272474" cy="2106289"/>
              <a:chOff x="4538574" y="3056505"/>
              <a:chExt cx="103748" cy="801999"/>
            </a:xfrm>
          </p:grpSpPr>
          <p:sp>
            <p:nvSpPr>
              <p:cNvPr id="1532" name="Google Shape;1532;p38"/>
              <p:cNvSpPr/>
              <p:nvPr/>
            </p:nvSpPr>
            <p:spPr>
              <a:xfrm>
                <a:off x="4603389" y="3056505"/>
                <a:ext cx="1861" cy="759365"/>
              </a:xfrm>
              <a:custGeom>
                <a:avLst/>
                <a:gdLst/>
                <a:ahLst/>
                <a:cxnLst/>
                <a:rect l="l" t="t" r="r" b="b"/>
                <a:pathLst>
                  <a:path w="66" h="26935" extrusionOk="0">
                    <a:moveTo>
                      <a:pt x="31" y="0"/>
                    </a:moveTo>
                    <a:cubicBezTo>
                      <a:pt x="15" y="0"/>
                      <a:pt x="0" y="16"/>
                      <a:pt x="0" y="31"/>
                    </a:cubicBezTo>
                    <a:lnTo>
                      <a:pt x="0" y="26903"/>
                    </a:lnTo>
                    <a:cubicBezTo>
                      <a:pt x="0" y="26919"/>
                      <a:pt x="15" y="26934"/>
                      <a:pt x="31" y="26934"/>
                    </a:cubicBezTo>
                    <a:cubicBezTo>
                      <a:pt x="50" y="26934"/>
                      <a:pt x="66" y="26919"/>
                      <a:pt x="66" y="26903"/>
                    </a:cubicBezTo>
                    <a:lnTo>
                      <a:pt x="66" y="31"/>
                    </a:lnTo>
                    <a:cubicBezTo>
                      <a:pt x="66" y="16"/>
                      <a:pt x="50" y="0"/>
                      <a:pt x="31"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8"/>
              <p:cNvSpPr/>
              <p:nvPr/>
            </p:nvSpPr>
            <p:spPr>
              <a:xfrm>
                <a:off x="4544494" y="3738656"/>
                <a:ext cx="91569" cy="73244"/>
              </a:xfrm>
              <a:custGeom>
                <a:avLst/>
                <a:gdLst/>
                <a:ahLst/>
                <a:cxnLst/>
                <a:rect l="l" t="t" r="r" b="b"/>
                <a:pathLst>
                  <a:path w="3248" h="2598" extrusionOk="0">
                    <a:moveTo>
                      <a:pt x="1636" y="1"/>
                    </a:moveTo>
                    <a:cubicBezTo>
                      <a:pt x="1426" y="1"/>
                      <a:pt x="1204" y="52"/>
                      <a:pt x="982" y="166"/>
                    </a:cubicBezTo>
                    <a:cubicBezTo>
                      <a:pt x="770" y="262"/>
                      <a:pt x="596" y="439"/>
                      <a:pt x="500" y="648"/>
                    </a:cubicBezTo>
                    <a:cubicBezTo>
                      <a:pt x="0" y="1619"/>
                      <a:pt x="699" y="2597"/>
                      <a:pt x="1625" y="2597"/>
                    </a:cubicBezTo>
                    <a:cubicBezTo>
                      <a:pt x="1836" y="2597"/>
                      <a:pt x="2059" y="2547"/>
                      <a:pt x="2282" y="2434"/>
                    </a:cubicBezTo>
                    <a:cubicBezTo>
                      <a:pt x="2490" y="2337"/>
                      <a:pt x="2652" y="2160"/>
                      <a:pt x="2764" y="1951"/>
                    </a:cubicBezTo>
                    <a:cubicBezTo>
                      <a:pt x="3247" y="970"/>
                      <a:pt x="2552" y="1"/>
                      <a:pt x="1636"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8"/>
              <p:cNvSpPr/>
              <p:nvPr/>
            </p:nvSpPr>
            <p:spPr>
              <a:xfrm>
                <a:off x="4561664" y="3752076"/>
                <a:ext cx="57259" cy="46433"/>
              </a:xfrm>
              <a:custGeom>
                <a:avLst/>
                <a:gdLst/>
                <a:ahLst/>
                <a:cxnLst/>
                <a:rect l="l" t="t" r="r" b="b"/>
                <a:pathLst>
                  <a:path w="2031" h="1647" extrusionOk="0">
                    <a:moveTo>
                      <a:pt x="1013" y="1"/>
                    </a:moveTo>
                    <a:cubicBezTo>
                      <a:pt x="889" y="1"/>
                      <a:pt x="759" y="29"/>
                      <a:pt x="628" y="91"/>
                    </a:cubicBezTo>
                    <a:cubicBezTo>
                      <a:pt x="485" y="172"/>
                      <a:pt x="354" y="284"/>
                      <a:pt x="292" y="430"/>
                    </a:cubicBezTo>
                    <a:cubicBezTo>
                      <a:pt x="0" y="1040"/>
                      <a:pt x="440" y="1647"/>
                      <a:pt x="1024" y="1647"/>
                    </a:cubicBezTo>
                    <a:cubicBezTo>
                      <a:pt x="1149" y="1647"/>
                      <a:pt x="1281" y="1619"/>
                      <a:pt x="1414" y="1556"/>
                    </a:cubicBezTo>
                    <a:cubicBezTo>
                      <a:pt x="1561" y="1475"/>
                      <a:pt x="1673" y="1364"/>
                      <a:pt x="1754" y="1217"/>
                    </a:cubicBezTo>
                    <a:cubicBezTo>
                      <a:pt x="2030" y="607"/>
                      <a:pt x="1590" y="1"/>
                      <a:pt x="101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8"/>
              <p:cNvSpPr/>
              <p:nvPr/>
            </p:nvSpPr>
            <p:spPr>
              <a:xfrm>
                <a:off x="4589349" y="3787232"/>
                <a:ext cx="2312" cy="17761"/>
              </a:xfrm>
              <a:custGeom>
                <a:avLst/>
                <a:gdLst/>
                <a:ahLst/>
                <a:cxnLst/>
                <a:rect l="l" t="t" r="r" b="b"/>
                <a:pathLst>
                  <a:path w="82" h="630" extrusionOk="0">
                    <a:moveTo>
                      <a:pt x="31" y="1"/>
                    </a:moveTo>
                    <a:cubicBezTo>
                      <a:pt x="16" y="1"/>
                      <a:pt x="0" y="20"/>
                      <a:pt x="0" y="36"/>
                    </a:cubicBezTo>
                    <a:lnTo>
                      <a:pt x="0" y="599"/>
                    </a:lnTo>
                    <a:cubicBezTo>
                      <a:pt x="0" y="614"/>
                      <a:pt x="16" y="630"/>
                      <a:pt x="31" y="630"/>
                    </a:cubicBezTo>
                    <a:cubicBezTo>
                      <a:pt x="66" y="630"/>
                      <a:pt x="81" y="614"/>
                      <a:pt x="81" y="599"/>
                    </a:cubicBezTo>
                    <a:lnTo>
                      <a:pt x="81" y="36"/>
                    </a:lnTo>
                    <a:cubicBezTo>
                      <a:pt x="81" y="20"/>
                      <a:pt x="66" y="1"/>
                      <a:pt x="31"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8"/>
              <p:cNvSpPr/>
              <p:nvPr/>
            </p:nvSpPr>
            <p:spPr>
              <a:xfrm>
                <a:off x="4563045" y="3797241"/>
                <a:ext cx="54383" cy="34931"/>
              </a:xfrm>
              <a:custGeom>
                <a:avLst/>
                <a:gdLst/>
                <a:ahLst/>
                <a:cxnLst/>
                <a:rect l="l" t="t" r="r" b="b"/>
                <a:pathLst>
                  <a:path w="1929" h="1239" extrusionOk="0">
                    <a:moveTo>
                      <a:pt x="208" y="1"/>
                    </a:moveTo>
                    <a:cubicBezTo>
                      <a:pt x="97" y="1"/>
                      <a:pt x="0" y="82"/>
                      <a:pt x="0" y="194"/>
                    </a:cubicBezTo>
                    <a:lnTo>
                      <a:pt x="0" y="1046"/>
                    </a:lnTo>
                    <a:cubicBezTo>
                      <a:pt x="0" y="1158"/>
                      <a:pt x="97" y="1239"/>
                      <a:pt x="208" y="1239"/>
                    </a:cubicBezTo>
                    <a:lnTo>
                      <a:pt x="1736" y="1239"/>
                    </a:lnTo>
                    <a:cubicBezTo>
                      <a:pt x="1848" y="1239"/>
                      <a:pt x="1929" y="1158"/>
                      <a:pt x="1929" y="1046"/>
                    </a:cubicBezTo>
                    <a:lnTo>
                      <a:pt x="1929" y="194"/>
                    </a:lnTo>
                    <a:cubicBezTo>
                      <a:pt x="1929" y="82"/>
                      <a:pt x="1848" y="1"/>
                      <a:pt x="1736"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8"/>
              <p:cNvSpPr/>
              <p:nvPr/>
            </p:nvSpPr>
            <p:spPr>
              <a:xfrm>
                <a:off x="4539533" y="3814974"/>
                <a:ext cx="101493" cy="43529"/>
              </a:xfrm>
              <a:custGeom>
                <a:avLst/>
                <a:gdLst/>
                <a:ahLst/>
                <a:cxnLst/>
                <a:rect l="l" t="t" r="r" b="b"/>
                <a:pathLst>
                  <a:path w="3600" h="1544" extrusionOk="0">
                    <a:moveTo>
                      <a:pt x="1" y="0"/>
                    </a:moveTo>
                    <a:cubicBezTo>
                      <a:pt x="1" y="270"/>
                      <a:pt x="97" y="529"/>
                      <a:pt x="240" y="772"/>
                    </a:cubicBezTo>
                    <a:cubicBezTo>
                      <a:pt x="560" y="1219"/>
                      <a:pt x="1139" y="1543"/>
                      <a:pt x="1798" y="1543"/>
                    </a:cubicBezTo>
                    <a:cubicBezTo>
                      <a:pt x="2473" y="1543"/>
                      <a:pt x="3052" y="1219"/>
                      <a:pt x="3357" y="772"/>
                    </a:cubicBezTo>
                    <a:cubicBezTo>
                      <a:pt x="3519" y="529"/>
                      <a:pt x="3600" y="270"/>
                      <a:pt x="360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8"/>
              <p:cNvSpPr/>
              <p:nvPr/>
            </p:nvSpPr>
            <p:spPr>
              <a:xfrm>
                <a:off x="4546299" y="3836710"/>
                <a:ext cx="87876" cy="21793"/>
              </a:xfrm>
              <a:custGeom>
                <a:avLst/>
                <a:gdLst/>
                <a:ahLst/>
                <a:cxnLst/>
                <a:rect l="l" t="t" r="r" b="b"/>
                <a:pathLst>
                  <a:path w="3117" h="773" extrusionOk="0">
                    <a:moveTo>
                      <a:pt x="0" y="1"/>
                    </a:moveTo>
                    <a:cubicBezTo>
                      <a:pt x="320" y="448"/>
                      <a:pt x="899" y="772"/>
                      <a:pt x="1558" y="772"/>
                    </a:cubicBezTo>
                    <a:cubicBezTo>
                      <a:pt x="2233" y="772"/>
                      <a:pt x="2812" y="448"/>
                      <a:pt x="3117" y="1"/>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8"/>
              <p:cNvSpPr/>
              <p:nvPr/>
            </p:nvSpPr>
            <p:spPr>
              <a:xfrm>
                <a:off x="4583908" y="3769189"/>
                <a:ext cx="13194" cy="19481"/>
              </a:xfrm>
              <a:custGeom>
                <a:avLst/>
                <a:gdLst/>
                <a:ahLst/>
                <a:cxnLst/>
                <a:rect l="l" t="t" r="r" b="b"/>
                <a:pathLst>
                  <a:path w="468" h="691" extrusionOk="0">
                    <a:moveTo>
                      <a:pt x="224" y="1"/>
                    </a:moveTo>
                    <a:cubicBezTo>
                      <a:pt x="224" y="1"/>
                      <a:pt x="1" y="336"/>
                      <a:pt x="1" y="467"/>
                    </a:cubicBezTo>
                    <a:cubicBezTo>
                      <a:pt x="1" y="579"/>
                      <a:pt x="97" y="691"/>
                      <a:pt x="224" y="691"/>
                    </a:cubicBezTo>
                    <a:cubicBezTo>
                      <a:pt x="355" y="691"/>
                      <a:pt x="467" y="579"/>
                      <a:pt x="467" y="467"/>
                    </a:cubicBezTo>
                    <a:cubicBezTo>
                      <a:pt x="467" y="336"/>
                      <a:pt x="224" y="1"/>
                      <a:pt x="22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8"/>
              <p:cNvSpPr/>
              <p:nvPr/>
            </p:nvSpPr>
            <p:spPr>
              <a:xfrm>
                <a:off x="4538574" y="3813564"/>
                <a:ext cx="103748" cy="2312"/>
              </a:xfrm>
              <a:custGeom>
                <a:avLst/>
                <a:gdLst/>
                <a:ahLst/>
                <a:cxnLst/>
                <a:rect l="l" t="t" r="r" b="b"/>
                <a:pathLst>
                  <a:path w="3680" h="82" extrusionOk="0">
                    <a:moveTo>
                      <a:pt x="35" y="0"/>
                    </a:moveTo>
                    <a:cubicBezTo>
                      <a:pt x="16" y="0"/>
                      <a:pt x="0" y="16"/>
                      <a:pt x="0" y="50"/>
                    </a:cubicBezTo>
                    <a:cubicBezTo>
                      <a:pt x="0" y="66"/>
                      <a:pt x="16" y="81"/>
                      <a:pt x="35" y="81"/>
                    </a:cubicBezTo>
                    <a:lnTo>
                      <a:pt x="3634" y="81"/>
                    </a:lnTo>
                    <a:cubicBezTo>
                      <a:pt x="3664" y="81"/>
                      <a:pt x="3680" y="66"/>
                      <a:pt x="3680" y="50"/>
                    </a:cubicBezTo>
                    <a:cubicBezTo>
                      <a:pt x="3680" y="16"/>
                      <a:pt x="3664" y="0"/>
                      <a:pt x="363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41" name="Google Shape;1541;p38"/>
          <p:cNvGrpSpPr/>
          <p:nvPr/>
        </p:nvGrpSpPr>
        <p:grpSpPr>
          <a:xfrm>
            <a:off x="5635056" y="4013040"/>
            <a:ext cx="1298937" cy="883583"/>
            <a:chOff x="6358218" y="3496678"/>
            <a:chExt cx="513840" cy="349532"/>
          </a:xfrm>
        </p:grpSpPr>
        <p:sp>
          <p:nvSpPr>
            <p:cNvPr id="1542" name="Google Shape;1542;p38"/>
            <p:cNvSpPr/>
            <p:nvPr/>
          </p:nvSpPr>
          <p:spPr>
            <a:xfrm>
              <a:off x="6527064" y="3505784"/>
              <a:ext cx="171016" cy="265179"/>
            </a:xfrm>
            <a:custGeom>
              <a:avLst/>
              <a:gdLst/>
              <a:ahLst/>
              <a:cxnLst/>
              <a:rect l="l" t="t" r="r" b="b"/>
              <a:pathLst>
                <a:path w="6066" h="9406" extrusionOk="0">
                  <a:moveTo>
                    <a:pt x="2730" y="1"/>
                  </a:moveTo>
                  <a:cubicBezTo>
                    <a:pt x="1" y="1"/>
                    <a:pt x="1001" y="8364"/>
                    <a:pt x="1001" y="8364"/>
                  </a:cubicBezTo>
                  <a:lnTo>
                    <a:pt x="2320" y="8634"/>
                  </a:lnTo>
                  <a:lnTo>
                    <a:pt x="6015" y="9405"/>
                  </a:lnTo>
                  <a:cubicBezTo>
                    <a:pt x="6015" y="9405"/>
                    <a:pt x="6031" y="9182"/>
                    <a:pt x="6031" y="8811"/>
                  </a:cubicBezTo>
                  <a:cubicBezTo>
                    <a:pt x="6065" y="7060"/>
                    <a:pt x="5969" y="1919"/>
                    <a:pt x="3863" y="407"/>
                  </a:cubicBezTo>
                  <a:cubicBezTo>
                    <a:pt x="3655" y="264"/>
                    <a:pt x="3427" y="148"/>
                    <a:pt x="3188" y="71"/>
                  </a:cubicBezTo>
                  <a:cubicBezTo>
                    <a:pt x="3025" y="23"/>
                    <a:pt x="2873" y="1"/>
                    <a:pt x="273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8"/>
            <p:cNvSpPr/>
            <p:nvPr/>
          </p:nvSpPr>
          <p:spPr>
            <a:xfrm>
              <a:off x="6527064" y="3505784"/>
              <a:ext cx="89878" cy="243414"/>
            </a:xfrm>
            <a:custGeom>
              <a:avLst/>
              <a:gdLst/>
              <a:ahLst/>
              <a:cxnLst/>
              <a:rect l="l" t="t" r="r" b="b"/>
              <a:pathLst>
                <a:path w="3188" h="8634" extrusionOk="0">
                  <a:moveTo>
                    <a:pt x="2730" y="1"/>
                  </a:moveTo>
                  <a:cubicBezTo>
                    <a:pt x="1" y="1"/>
                    <a:pt x="1001" y="8364"/>
                    <a:pt x="1001" y="8364"/>
                  </a:cubicBezTo>
                  <a:lnTo>
                    <a:pt x="2320" y="8634"/>
                  </a:lnTo>
                  <a:cubicBezTo>
                    <a:pt x="1691" y="569"/>
                    <a:pt x="3188" y="71"/>
                    <a:pt x="3188" y="71"/>
                  </a:cubicBezTo>
                  <a:cubicBezTo>
                    <a:pt x="3025" y="23"/>
                    <a:pt x="2873" y="1"/>
                    <a:pt x="273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8"/>
            <p:cNvSpPr/>
            <p:nvPr/>
          </p:nvSpPr>
          <p:spPr>
            <a:xfrm>
              <a:off x="6578854" y="3507786"/>
              <a:ext cx="82040" cy="212064"/>
            </a:xfrm>
            <a:custGeom>
              <a:avLst/>
              <a:gdLst/>
              <a:ahLst/>
              <a:cxnLst/>
              <a:rect l="l" t="t" r="r" b="b"/>
              <a:pathLst>
                <a:path w="2910" h="7522" extrusionOk="0">
                  <a:moveTo>
                    <a:pt x="1351" y="0"/>
                  </a:moveTo>
                  <a:cubicBezTo>
                    <a:pt x="1335" y="16"/>
                    <a:pt x="1" y="498"/>
                    <a:pt x="417" y="7521"/>
                  </a:cubicBezTo>
                  <a:lnTo>
                    <a:pt x="2057" y="7521"/>
                  </a:lnTo>
                  <a:cubicBezTo>
                    <a:pt x="2203" y="7020"/>
                    <a:pt x="2508" y="6171"/>
                    <a:pt x="2909" y="5269"/>
                  </a:cubicBezTo>
                  <a:cubicBezTo>
                    <a:pt x="2377" y="3340"/>
                    <a:pt x="1864" y="1157"/>
                    <a:pt x="2026" y="336"/>
                  </a:cubicBezTo>
                  <a:cubicBezTo>
                    <a:pt x="1818" y="193"/>
                    <a:pt x="1590" y="77"/>
                    <a:pt x="1351" y="0"/>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8"/>
            <p:cNvSpPr/>
            <p:nvPr/>
          </p:nvSpPr>
          <p:spPr>
            <a:xfrm>
              <a:off x="6548519" y="3505925"/>
              <a:ext cx="68423" cy="213925"/>
            </a:xfrm>
            <a:custGeom>
              <a:avLst/>
              <a:gdLst/>
              <a:ahLst/>
              <a:cxnLst/>
              <a:rect l="l" t="t" r="r" b="b"/>
              <a:pathLst>
                <a:path w="2427" h="7588" extrusionOk="0">
                  <a:moveTo>
                    <a:pt x="1976" y="1"/>
                  </a:moveTo>
                  <a:cubicBezTo>
                    <a:pt x="174" y="1"/>
                    <a:pt x="1" y="3615"/>
                    <a:pt x="78" y="6091"/>
                  </a:cubicBezTo>
                  <a:cubicBezTo>
                    <a:pt x="97" y="6669"/>
                    <a:pt x="143" y="7202"/>
                    <a:pt x="174" y="7587"/>
                  </a:cubicBezTo>
                  <a:lnTo>
                    <a:pt x="1493" y="7587"/>
                  </a:lnTo>
                  <a:cubicBezTo>
                    <a:pt x="1077" y="564"/>
                    <a:pt x="2411" y="82"/>
                    <a:pt x="2427" y="66"/>
                  </a:cubicBezTo>
                  <a:cubicBezTo>
                    <a:pt x="2265" y="16"/>
                    <a:pt x="2103" y="1"/>
                    <a:pt x="1976" y="1"/>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8"/>
            <p:cNvSpPr/>
            <p:nvPr/>
          </p:nvSpPr>
          <p:spPr>
            <a:xfrm>
              <a:off x="6631377" y="3517230"/>
              <a:ext cx="53960" cy="139102"/>
            </a:xfrm>
            <a:custGeom>
              <a:avLst/>
              <a:gdLst/>
              <a:ahLst/>
              <a:cxnLst/>
              <a:rect l="l" t="t" r="r" b="b"/>
              <a:pathLst>
                <a:path w="1914" h="4934" extrusionOk="0">
                  <a:moveTo>
                    <a:pt x="163" y="1"/>
                  </a:moveTo>
                  <a:lnTo>
                    <a:pt x="163" y="1"/>
                  </a:lnTo>
                  <a:cubicBezTo>
                    <a:pt x="1" y="822"/>
                    <a:pt x="514" y="3005"/>
                    <a:pt x="1046" y="4934"/>
                  </a:cubicBezTo>
                  <a:cubicBezTo>
                    <a:pt x="1305" y="4406"/>
                    <a:pt x="1575" y="3858"/>
                    <a:pt x="1914" y="3360"/>
                  </a:cubicBezTo>
                  <a:cubicBezTo>
                    <a:pt x="1594" y="1945"/>
                    <a:pt x="1062" y="645"/>
                    <a:pt x="163" y="1"/>
                  </a:cubicBezTo>
                  <a:close/>
                </a:path>
              </a:pathLst>
            </a:custGeom>
            <a:solidFill>
              <a:srgbClr val="497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8"/>
            <p:cNvSpPr/>
            <p:nvPr/>
          </p:nvSpPr>
          <p:spPr>
            <a:xfrm>
              <a:off x="6652691" y="3537134"/>
              <a:ext cx="11784" cy="8176"/>
            </a:xfrm>
            <a:custGeom>
              <a:avLst/>
              <a:gdLst/>
              <a:ahLst/>
              <a:cxnLst/>
              <a:rect l="l" t="t" r="r" b="b"/>
              <a:pathLst>
                <a:path w="418" h="290" extrusionOk="0">
                  <a:moveTo>
                    <a:pt x="356" y="1"/>
                  </a:moveTo>
                  <a:lnTo>
                    <a:pt x="16" y="213"/>
                  </a:lnTo>
                  <a:cubicBezTo>
                    <a:pt x="1" y="228"/>
                    <a:pt x="1" y="244"/>
                    <a:pt x="16" y="259"/>
                  </a:cubicBezTo>
                  <a:cubicBezTo>
                    <a:pt x="16" y="274"/>
                    <a:pt x="32" y="290"/>
                    <a:pt x="47" y="290"/>
                  </a:cubicBezTo>
                  <a:lnTo>
                    <a:pt x="66" y="274"/>
                  </a:lnTo>
                  <a:lnTo>
                    <a:pt x="387" y="66"/>
                  </a:lnTo>
                  <a:cubicBezTo>
                    <a:pt x="417" y="66"/>
                    <a:pt x="417" y="35"/>
                    <a:pt x="402" y="20"/>
                  </a:cubicBezTo>
                  <a:cubicBezTo>
                    <a:pt x="387" y="1"/>
                    <a:pt x="371" y="1"/>
                    <a:pt x="35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8"/>
            <p:cNvSpPr/>
            <p:nvPr/>
          </p:nvSpPr>
          <p:spPr>
            <a:xfrm>
              <a:off x="6663150" y="3561944"/>
              <a:ext cx="19904" cy="3383"/>
            </a:xfrm>
            <a:custGeom>
              <a:avLst/>
              <a:gdLst/>
              <a:ahLst/>
              <a:cxnLst/>
              <a:rect l="l" t="t" r="r" b="b"/>
              <a:pathLst>
                <a:path w="706" h="120" extrusionOk="0">
                  <a:moveTo>
                    <a:pt x="18" y="0"/>
                  </a:moveTo>
                  <a:cubicBezTo>
                    <a:pt x="8" y="0"/>
                    <a:pt x="0" y="16"/>
                    <a:pt x="0" y="39"/>
                  </a:cubicBezTo>
                  <a:cubicBezTo>
                    <a:pt x="0" y="54"/>
                    <a:pt x="16" y="69"/>
                    <a:pt x="31" y="69"/>
                  </a:cubicBezTo>
                  <a:lnTo>
                    <a:pt x="660" y="120"/>
                  </a:lnTo>
                  <a:lnTo>
                    <a:pt x="675" y="120"/>
                  </a:lnTo>
                  <a:cubicBezTo>
                    <a:pt x="691" y="120"/>
                    <a:pt x="706" y="104"/>
                    <a:pt x="706" y="69"/>
                  </a:cubicBezTo>
                  <a:cubicBezTo>
                    <a:pt x="706" y="54"/>
                    <a:pt x="691" y="39"/>
                    <a:pt x="675" y="39"/>
                  </a:cubicBezTo>
                  <a:lnTo>
                    <a:pt x="31" y="8"/>
                  </a:lnTo>
                  <a:cubicBezTo>
                    <a:pt x="27" y="2"/>
                    <a:pt x="22" y="0"/>
                    <a:pt x="18"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8"/>
            <p:cNvSpPr/>
            <p:nvPr/>
          </p:nvSpPr>
          <p:spPr>
            <a:xfrm>
              <a:off x="6672595" y="3600202"/>
              <a:ext cx="18184" cy="4060"/>
            </a:xfrm>
            <a:custGeom>
              <a:avLst/>
              <a:gdLst/>
              <a:ahLst/>
              <a:cxnLst/>
              <a:rect l="l" t="t" r="r" b="b"/>
              <a:pathLst>
                <a:path w="645" h="144" extrusionOk="0">
                  <a:moveTo>
                    <a:pt x="595" y="1"/>
                  </a:moveTo>
                  <a:lnTo>
                    <a:pt x="35" y="62"/>
                  </a:lnTo>
                  <a:cubicBezTo>
                    <a:pt x="16" y="78"/>
                    <a:pt x="1" y="97"/>
                    <a:pt x="1" y="113"/>
                  </a:cubicBezTo>
                  <a:cubicBezTo>
                    <a:pt x="1" y="128"/>
                    <a:pt x="16" y="143"/>
                    <a:pt x="35" y="143"/>
                  </a:cubicBezTo>
                  <a:lnTo>
                    <a:pt x="51" y="143"/>
                  </a:lnTo>
                  <a:lnTo>
                    <a:pt x="614" y="78"/>
                  </a:lnTo>
                  <a:cubicBezTo>
                    <a:pt x="629" y="78"/>
                    <a:pt x="645" y="62"/>
                    <a:pt x="645" y="32"/>
                  </a:cubicBezTo>
                  <a:cubicBezTo>
                    <a:pt x="645" y="16"/>
                    <a:pt x="629" y="1"/>
                    <a:pt x="595"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8"/>
            <p:cNvSpPr/>
            <p:nvPr/>
          </p:nvSpPr>
          <p:spPr>
            <a:xfrm>
              <a:off x="6681194" y="3654360"/>
              <a:ext cx="20468" cy="8401"/>
            </a:xfrm>
            <a:custGeom>
              <a:avLst/>
              <a:gdLst/>
              <a:ahLst/>
              <a:cxnLst/>
              <a:rect l="l" t="t" r="r" b="b"/>
              <a:pathLst>
                <a:path w="726" h="298" extrusionOk="0">
                  <a:moveTo>
                    <a:pt x="692" y="0"/>
                  </a:moveTo>
                  <a:cubicBezTo>
                    <a:pt x="687" y="0"/>
                    <a:pt x="681" y="2"/>
                    <a:pt x="675" y="8"/>
                  </a:cubicBezTo>
                  <a:lnTo>
                    <a:pt x="35" y="217"/>
                  </a:lnTo>
                  <a:cubicBezTo>
                    <a:pt x="20" y="232"/>
                    <a:pt x="0" y="247"/>
                    <a:pt x="20" y="263"/>
                  </a:cubicBezTo>
                  <a:cubicBezTo>
                    <a:pt x="20" y="278"/>
                    <a:pt x="35" y="298"/>
                    <a:pt x="51" y="298"/>
                  </a:cubicBezTo>
                  <a:lnTo>
                    <a:pt x="66" y="298"/>
                  </a:lnTo>
                  <a:lnTo>
                    <a:pt x="695" y="70"/>
                  </a:lnTo>
                  <a:cubicBezTo>
                    <a:pt x="710" y="70"/>
                    <a:pt x="726" y="55"/>
                    <a:pt x="726" y="24"/>
                  </a:cubicBezTo>
                  <a:cubicBezTo>
                    <a:pt x="715" y="13"/>
                    <a:pt x="704" y="0"/>
                    <a:pt x="692"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8"/>
            <p:cNvSpPr/>
            <p:nvPr/>
          </p:nvSpPr>
          <p:spPr>
            <a:xfrm>
              <a:off x="6688918" y="3694647"/>
              <a:ext cx="16775" cy="7048"/>
            </a:xfrm>
            <a:custGeom>
              <a:avLst/>
              <a:gdLst/>
              <a:ahLst/>
              <a:cxnLst/>
              <a:rect l="l" t="t" r="r" b="b"/>
              <a:pathLst>
                <a:path w="595" h="250" extrusionOk="0">
                  <a:moveTo>
                    <a:pt x="36" y="0"/>
                  </a:moveTo>
                  <a:cubicBezTo>
                    <a:pt x="24" y="0"/>
                    <a:pt x="11" y="12"/>
                    <a:pt x="0" y="26"/>
                  </a:cubicBezTo>
                  <a:cubicBezTo>
                    <a:pt x="0" y="56"/>
                    <a:pt x="16" y="72"/>
                    <a:pt x="35" y="72"/>
                  </a:cubicBezTo>
                  <a:lnTo>
                    <a:pt x="548" y="249"/>
                  </a:lnTo>
                  <a:lnTo>
                    <a:pt x="563" y="249"/>
                  </a:lnTo>
                  <a:cubicBezTo>
                    <a:pt x="579" y="249"/>
                    <a:pt x="594" y="234"/>
                    <a:pt x="594" y="218"/>
                  </a:cubicBezTo>
                  <a:cubicBezTo>
                    <a:pt x="594" y="199"/>
                    <a:pt x="594" y="184"/>
                    <a:pt x="563" y="168"/>
                  </a:cubicBezTo>
                  <a:lnTo>
                    <a:pt x="50" y="6"/>
                  </a:lnTo>
                  <a:cubicBezTo>
                    <a:pt x="46" y="2"/>
                    <a:pt x="41" y="0"/>
                    <a:pt x="3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8"/>
            <p:cNvSpPr/>
            <p:nvPr/>
          </p:nvSpPr>
          <p:spPr>
            <a:xfrm>
              <a:off x="6616491" y="3656756"/>
              <a:ext cx="10347" cy="14604"/>
            </a:xfrm>
            <a:custGeom>
              <a:avLst/>
              <a:gdLst/>
              <a:ahLst/>
              <a:cxnLst/>
              <a:rect l="l" t="t" r="r" b="b"/>
              <a:pathLst>
                <a:path w="367" h="518" extrusionOk="0">
                  <a:moveTo>
                    <a:pt x="31" y="0"/>
                  </a:moveTo>
                  <a:cubicBezTo>
                    <a:pt x="16" y="20"/>
                    <a:pt x="0" y="35"/>
                    <a:pt x="16" y="66"/>
                  </a:cubicBezTo>
                  <a:lnTo>
                    <a:pt x="305" y="502"/>
                  </a:lnTo>
                  <a:cubicBezTo>
                    <a:pt x="305" y="517"/>
                    <a:pt x="321" y="517"/>
                    <a:pt x="336" y="517"/>
                  </a:cubicBezTo>
                  <a:lnTo>
                    <a:pt x="351" y="517"/>
                  </a:lnTo>
                  <a:cubicBezTo>
                    <a:pt x="367" y="502"/>
                    <a:pt x="367" y="482"/>
                    <a:pt x="351" y="467"/>
                  </a:cubicBezTo>
                  <a:lnTo>
                    <a:pt x="78" y="20"/>
                  </a:lnTo>
                  <a:cubicBezTo>
                    <a:pt x="62" y="0"/>
                    <a:pt x="47" y="0"/>
                    <a:pt x="3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8"/>
            <p:cNvSpPr/>
            <p:nvPr/>
          </p:nvSpPr>
          <p:spPr>
            <a:xfrm>
              <a:off x="6580179" y="3596339"/>
              <a:ext cx="15027" cy="6061"/>
            </a:xfrm>
            <a:custGeom>
              <a:avLst/>
              <a:gdLst/>
              <a:ahLst/>
              <a:cxnLst/>
              <a:rect l="l" t="t" r="r" b="b"/>
              <a:pathLst>
                <a:path w="533" h="215" extrusionOk="0">
                  <a:moveTo>
                    <a:pt x="36" y="0"/>
                  </a:moveTo>
                  <a:cubicBezTo>
                    <a:pt x="24" y="0"/>
                    <a:pt x="11" y="11"/>
                    <a:pt x="0" y="22"/>
                  </a:cubicBezTo>
                  <a:cubicBezTo>
                    <a:pt x="0" y="57"/>
                    <a:pt x="16" y="72"/>
                    <a:pt x="35" y="72"/>
                  </a:cubicBezTo>
                  <a:lnTo>
                    <a:pt x="467" y="215"/>
                  </a:lnTo>
                  <a:lnTo>
                    <a:pt x="482" y="215"/>
                  </a:lnTo>
                  <a:cubicBezTo>
                    <a:pt x="498" y="215"/>
                    <a:pt x="517" y="215"/>
                    <a:pt x="517" y="199"/>
                  </a:cubicBezTo>
                  <a:cubicBezTo>
                    <a:pt x="532" y="169"/>
                    <a:pt x="517" y="153"/>
                    <a:pt x="498" y="153"/>
                  </a:cubicBezTo>
                  <a:lnTo>
                    <a:pt x="50" y="7"/>
                  </a:lnTo>
                  <a:cubicBezTo>
                    <a:pt x="46" y="2"/>
                    <a:pt x="41" y="0"/>
                    <a:pt x="3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8"/>
            <p:cNvSpPr/>
            <p:nvPr/>
          </p:nvSpPr>
          <p:spPr>
            <a:xfrm>
              <a:off x="6546686" y="3694816"/>
              <a:ext cx="14491" cy="6428"/>
            </a:xfrm>
            <a:custGeom>
              <a:avLst/>
              <a:gdLst/>
              <a:ahLst/>
              <a:cxnLst/>
              <a:rect l="l" t="t" r="r" b="b"/>
              <a:pathLst>
                <a:path w="514" h="228" extrusionOk="0">
                  <a:moveTo>
                    <a:pt x="46" y="0"/>
                  </a:moveTo>
                  <a:cubicBezTo>
                    <a:pt x="31" y="0"/>
                    <a:pt x="16" y="20"/>
                    <a:pt x="0" y="35"/>
                  </a:cubicBezTo>
                  <a:cubicBezTo>
                    <a:pt x="0" y="50"/>
                    <a:pt x="16" y="66"/>
                    <a:pt x="31" y="81"/>
                  </a:cubicBezTo>
                  <a:lnTo>
                    <a:pt x="467" y="228"/>
                  </a:lnTo>
                  <a:lnTo>
                    <a:pt x="482" y="228"/>
                  </a:lnTo>
                  <a:cubicBezTo>
                    <a:pt x="498" y="228"/>
                    <a:pt x="513" y="212"/>
                    <a:pt x="513" y="193"/>
                  </a:cubicBezTo>
                  <a:cubicBezTo>
                    <a:pt x="513" y="178"/>
                    <a:pt x="513" y="162"/>
                    <a:pt x="498" y="147"/>
                  </a:cubicBezTo>
                  <a:lnTo>
                    <a:pt x="46"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8"/>
            <p:cNvSpPr/>
            <p:nvPr/>
          </p:nvSpPr>
          <p:spPr>
            <a:xfrm>
              <a:off x="6578431" y="3614664"/>
              <a:ext cx="18522" cy="2312"/>
            </a:xfrm>
            <a:custGeom>
              <a:avLst/>
              <a:gdLst/>
              <a:ahLst/>
              <a:cxnLst/>
              <a:rect l="l" t="t" r="r" b="b"/>
              <a:pathLst>
                <a:path w="657" h="82" extrusionOk="0">
                  <a:moveTo>
                    <a:pt x="31" y="1"/>
                  </a:moveTo>
                  <a:cubicBezTo>
                    <a:pt x="16" y="1"/>
                    <a:pt x="0" y="16"/>
                    <a:pt x="0" y="47"/>
                  </a:cubicBezTo>
                  <a:cubicBezTo>
                    <a:pt x="0" y="66"/>
                    <a:pt x="16" y="82"/>
                    <a:pt x="31" y="82"/>
                  </a:cubicBezTo>
                  <a:lnTo>
                    <a:pt x="625" y="66"/>
                  </a:lnTo>
                  <a:cubicBezTo>
                    <a:pt x="641" y="66"/>
                    <a:pt x="656" y="47"/>
                    <a:pt x="656" y="32"/>
                  </a:cubicBezTo>
                  <a:cubicBezTo>
                    <a:pt x="656" y="16"/>
                    <a:pt x="641" y="1"/>
                    <a:pt x="625"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8"/>
            <p:cNvSpPr/>
            <p:nvPr/>
          </p:nvSpPr>
          <p:spPr>
            <a:xfrm>
              <a:off x="6557991" y="3670345"/>
              <a:ext cx="19058" cy="2735"/>
            </a:xfrm>
            <a:custGeom>
              <a:avLst/>
              <a:gdLst/>
              <a:ahLst/>
              <a:cxnLst/>
              <a:rect l="l" t="t" r="r" b="b"/>
              <a:pathLst>
                <a:path w="676" h="97" extrusionOk="0">
                  <a:moveTo>
                    <a:pt x="629" y="0"/>
                  </a:moveTo>
                  <a:lnTo>
                    <a:pt x="50" y="20"/>
                  </a:lnTo>
                  <a:cubicBezTo>
                    <a:pt x="16" y="20"/>
                    <a:pt x="0" y="35"/>
                    <a:pt x="0" y="51"/>
                  </a:cubicBezTo>
                  <a:cubicBezTo>
                    <a:pt x="0" y="81"/>
                    <a:pt x="16" y="97"/>
                    <a:pt x="50" y="97"/>
                  </a:cubicBezTo>
                  <a:lnTo>
                    <a:pt x="644" y="81"/>
                  </a:lnTo>
                  <a:cubicBezTo>
                    <a:pt x="660" y="81"/>
                    <a:pt x="675" y="66"/>
                    <a:pt x="675" y="51"/>
                  </a:cubicBezTo>
                  <a:cubicBezTo>
                    <a:pt x="675" y="20"/>
                    <a:pt x="660" y="0"/>
                    <a:pt x="62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8"/>
            <p:cNvSpPr/>
            <p:nvPr/>
          </p:nvSpPr>
          <p:spPr>
            <a:xfrm>
              <a:off x="6582463" y="3568034"/>
              <a:ext cx="19058" cy="2735"/>
            </a:xfrm>
            <a:custGeom>
              <a:avLst/>
              <a:gdLst/>
              <a:ahLst/>
              <a:cxnLst/>
              <a:rect l="l" t="t" r="r" b="b"/>
              <a:pathLst>
                <a:path w="676" h="97" extrusionOk="0">
                  <a:moveTo>
                    <a:pt x="629" y="0"/>
                  </a:moveTo>
                  <a:lnTo>
                    <a:pt x="31" y="15"/>
                  </a:lnTo>
                  <a:cubicBezTo>
                    <a:pt x="16" y="15"/>
                    <a:pt x="0" y="31"/>
                    <a:pt x="0" y="46"/>
                  </a:cubicBezTo>
                  <a:cubicBezTo>
                    <a:pt x="0" y="81"/>
                    <a:pt x="16" y="96"/>
                    <a:pt x="50" y="96"/>
                  </a:cubicBezTo>
                  <a:lnTo>
                    <a:pt x="629" y="81"/>
                  </a:lnTo>
                  <a:cubicBezTo>
                    <a:pt x="660" y="81"/>
                    <a:pt x="675" y="62"/>
                    <a:pt x="675" y="31"/>
                  </a:cubicBezTo>
                  <a:cubicBezTo>
                    <a:pt x="675" y="15"/>
                    <a:pt x="660" y="0"/>
                    <a:pt x="62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8"/>
            <p:cNvSpPr/>
            <p:nvPr/>
          </p:nvSpPr>
          <p:spPr>
            <a:xfrm>
              <a:off x="6608344" y="3634568"/>
              <a:ext cx="17197" cy="2312"/>
            </a:xfrm>
            <a:custGeom>
              <a:avLst/>
              <a:gdLst/>
              <a:ahLst/>
              <a:cxnLst/>
              <a:rect l="l" t="t" r="r" b="b"/>
              <a:pathLst>
                <a:path w="610" h="82" extrusionOk="0">
                  <a:moveTo>
                    <a:pt x="579" y="1"/>
                  </a:moveTo>
                  <a:lnTo>
                    <a:pt x="46" y="16"/>
                  </a:lnTo>
                  <a:cubicBezTo>
                    <a:pt x="16" y="16"/>
                    <a:pt x="0" y="35"/>
                    <a:pt x="0" y="51"/>
                  </a:cubicBezTo>
                  <a:cubicBezTo>
                    <a:pt x="0" y="66"/>
                    <a:pt x="16" y="82"/>
                    <a:pt x="46" y="82"/>
                  </a:cubicBezTo>
                  <a:lnTo>
                    <a:pt x="579" y="66"/>
                  </a:lnTo>
                  <a:cubicBezTo>
                    <a:pt x="594" y="66"/>
                    <a:pt x="610" y="51"/>
                    <a:pt x="610" y="35"/>
                  </a:cubicBezTo>
                  <a:cubicBezTo>
                    <a:pt x="610" y="16"/>
                    <a:pt x="594" y="1"/>
                    <a:pt x="579"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8"/>
            <p:cNvSpPr/>
            <p:nvPr/>
          </p:nvSpPr>
          <p:spPr>
            <a:xfrm>
              <a:off x="6545812" y="3633694"/>
              <a:ext cx="16775" cy="4060"/>
            </a:xfrm>
            <a:custGeom>
              <a:avLst/>
              <a:gdLst/>
              <a:ahLst/>
              <a:cxnLst/>
              <a:rect l="l" t="t" r="r" b="b"/>
              <a:pathLst>
                <a:path w="595" h="144" extrusionOk="0">
                  <a:moveTo>
                    <a:pt x="31" y="1"/>
                  </a:moveTo>
                  <a:cubicBezTo>
                    <a:pt x="16" y="1"/>
                    <a:pt x="0" y="1"/>
                    <a:pt x="0" y="32"/>
                  </a:cubicBezTo>
                  <a:cubicBezTo>
                    <a:pt x="0" y="47"/>
                    <a:pt x="16" y="66"/>
                    <a:pt x="31" y="66"/>
                  </a:cubicBezTo>
                  <a:lnTo>
                    <a:pt x="544" y="143"/>
                  </a:lnTo>
                  <a:cubicBezTo>
                    <a:pt x="579" y="143"/>
                    <a:pt x="594" y="128"/>
                    <a:pt x="594" y="113"/>
                  </a:cubicBezTo>
                  <a:cubicBezTo>
                    <a:pt x="594" y="97"/>
                    <a:pt x="579" y="82"/>
                    <a:pt x="560" y="82"/>
                  </a:cubicBezTo>
                  <a:lnTo>
                    <a:pt x="31"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8"/>
            <p:cNvSpPr/>
            <p:nvPr/>
          </p:nvSpPr>
          <p:spPr>
            <a:xfrm>
              <a:off x="6549393" y="3550300"/>
              <a:ext cx="15478" cy="2735"/>
            </a:xfrm>
            <a:custGeom>
              <a:avLst/>
              <a:gdLst/>
              <a:ahLst/>
              <a:cxnLst/>
              <a:rect l="l" t="t" r="r" b="b"/>
              <a:pathLst>
                <a:path w="549" h="97" extrusionOk="0">
                  <a:moveTo>
                    <a:pt x="47" y="0"/>
                  </a:moveTo>
                  <a:cubicBezTo>
                    <a:pt x="16" y="0"/>
                    <a:pt x="1" y="16"/>
                    <a:pt x="1" y="35"/>
                  </a:cubicBezTo>
                  <a:cubicBezTo>
                    <a:pt x="1" y="50"/>
                    <a:pt x="16" y="66"/>
                    <a:pt x="47" y="66"/>
                  </a:cubicBezTo>
                  <a:lnTo>
                    <a:pt x="514" y="97"/>
                  </a:lnTo>
                  <a:cubicBezTo>
                    <a:pt x="529" y="97"/>
                    <a:pt x="548" y="81"/>
                    <a:pt x="548" y="66"/>
                  </a:cubicBezTo>
                  <a:cubicBezTo>
                    <a:pt x="548" y="35"/>
                    <a:pt x="529" y="16"/>
                    <a:pt x="514" y="16"/>
                  </a:cubicBezTo>
                  <a:lnTo>
                    <a:pt x="47"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8"/>
            <p:cNvSpPr/>
            <p:nvPr/>
          </p:nvSpPr>
          <p:spPr>
            <a:xfrm>
              <a:off x="6558865" y="3523123"/>
              <a:ext cx="17310" cy="9585"/>
            </a:xfrm>
            <a:custGeom>
              <a:avLst/>
              <a:gdLst/>
              <a:ahLst/>
              <a:cxnLst/>
              <a:rect l="l" t="t" r="r" b="b"/>
              <a:pathLst>
                <a:path w="614" h="340" extrusionOk="0">
                  <a:moveTo>
                    <a:pt x="66" y="0"/>
                  </a:moveTo>
                  <a:cubicBezTo>
                    <a:pt x="50" y="0"/>
                    <a:pt x="19" y="0"/>
                    <a:pt x="19" y="35"/>
                  </a:cubicBezTo>
                  <a:cubicBezTo>
                    <a:pt x="0" y="50"/>
                    <a:pt x="19" y="66"/>
                    <a:pt x="35" y="81"/>
                  </a:cubicBezTo>
                  <a:lnTo>
                    <a:pt x="548" y="324"/>
                  </a:lnTo>
                  <a:lnTo>
                    <a:pt x="563" y="339"/>
                  </a:lnTo>
                  <a:cubicBezTo>
                    <a:pt x="579" y="339"/>
                    <a:pt x="598" y="324"/>
                    <a:pt x="598" y="305"/>
                  </a:cubicBezTo>
                  <a:cubicBezTo>
                    <a:pt x="613" y="289"/>
                    <a:pt x="598" y="274"/>
                    <a:pt x="579" y="258"/>
                  </a:cubicBezTo>
                  <a:lnTo>
                    <a:pt x="66"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8"/>
            <p:cNvSpPr/>
            <p:nvPr/>
          </p:nvSpPr>
          <p:spPr>
            <a:xfrm>
              <a:off x="6542119" y="3588783"/>
              <a:ext cx="17310" cy="9614"/>
            </a:xfrm>
            <a:custGeom>
              <a:avLst/>
              <a:gdLst/>
              <a:ahLst/>
              <a:cxnLst/>
              <a:rect l="l" t="t" r="r" b="b"/>
              <a:pathLst>
                <a:path w="614" h="341" extrusionOk="0">
                  <a:moveTo>
                    <a:pt x="50" y="1"/>
                  </a:moveTo>
                  <a:cubicBezTo>
                    <a:pt x="35" y="1"/>
                    <a:pt x="16" y="1"/>
                    <a:pt x="0" y="35"/>
                  </a:cubicBezTo>
                  <a:cubicBezTo>
                    <a:pt x="0" y="51"/>
                    <a:pt x="0" y="66"/>
                    <a:pt x="16" y="82"/>
                  </a:cubicBezTo>
                  <a:lnTo>
                    <a:pt x="548" y="325"/>
                  </a:lnTo>
                  <a:lnTo>
                    <a:pt x="563" y="340"/>
                  </a:lnTo>
                  <a:cubicBezTo>
                    <a:pt x="579" y="340"/>
                    <a:pt x="594" y="325"/>
                    <a:pt x="594" y="309"/>
                  </a:cubicBezTo>
                  <a:cubicBezTo>
                    <a:pt x="613" y="290"/>
                    <a:pt x="594" y="275"/>
                    <a:pt x="579" y="259"/>
                  </a:cubicBezTo>
                  <a:lnTo>
                    <a:pt x="50"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8"/>
            <p:cNvSpPr/>
            <p:nvPr/>
          </p:nvSpPr>
          <p:spPr>
            <a:xfrm>
              <a:off x="6614631" y="3540179"/>
              <a:ext cx="6343" cy="14716"/>
            </a:xfrm>
            <a:custGeom>
              <a:avLst/>
              <a:gdLst/>
              <a:ahLst/>
              <a:cxnLst/>
              <a:rect l="l" t="t" r="r" b="b"/>
              <a:pathLst>
                <a:path w="225" h="522" extrusionOk="0">
                  <a:moveTo>
                    <a:pt x="180" y="0"/>
                  </a:moveTo>
                  <a:cubicBezTo>
                    <a:pt x="169" y="0"/>
                    <a:pt x="157" y="13"/>
                    <a:pt x="144" y="24"/>
                  </a:cubicBezTo>
                  <a:lnTo>
                    <a:pt x="1" y="471"/>
                  </a:lnTo>
                  <a:cubicBezTo>
                    <a:pt x="1" y="506"/>
                    <a:pt x="1" y="521"/>
                    <a:pt x="32" y="521"/>
                  </a:cubicBezTo>
                  <a:cubicBezTo>
                    <a:pt x="47" y="521"/>
                    <a:pt x="66" y="521"/>
                    <a:pt x="82" y="506"/>
                  </a:cubicBezTo>
                  <a:lnTo>
                    <a:pt x="225" y="55"/>
                  </a:lnTo>
                  <a:cubicBezTo>
                    <a:pt x="225" y="24"/>
                    <a:pt x="225" y="8"/>
                    <a:pt x="194" y="8"/>
                  </a:cubicBezTo>
                  <a:cubicBezTo>
                    <a:pt x="189" y="3"/>
                    <a:pt x="184" y="0"/>
                    <a:pt x="18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8"/>
            <p:cNvSpPr/>
            <p:nvPr/>
          </p:nvSpPr>
          <p:spPr>
            <a:xfrm>
              <a:off x="6622806" y="3503754"/>
              <a:ext cx="10882" cy="14914"/>
            </a:xfrm>
            <a:custGeom>
              <a:avLst/>
              <a:gdLst/>
              <a:ahLst/>
              <a:cxnLst/>
              <a:rect l="l" t="t" r="r" b="b"/>
              <a:pathLst>
                <a:path w="386" h="529" extrusionOk="0">
                  <a:moveTo>
                    <a:pt x="345" y="0"/>
                  </a:moveTo>
                  <a:cubicBezTo>
                    <a:pt x="337" y="0"/>
                    <a:pt x="328" y="4"/>
                    <a:pt x="320" y="12"/>
                  </a:cubicBezTo>
                  <a:lnTo>
                    <a:pt x="0" y="463"/>
                  </a:lnTo>
                  <a:cubicBezTo>
                    <a:pt x="0" y="479"/>
                    <a:pt x="0" y="494"/>
                    <a:pt x="16" y="510"/>
                  </a:cubicBezTo>
                  <a:lnTo>
                    <a:pt x="31" y="529"/>
                  </a:lnTo>
                  <a:cubicBezTo>
                    <a:pt x="46" y="529"/>
                    <a:pt x="66" y="510"/>
                    <a:pt x="66" y="510"/>
                  </a:cubicBezTo>
                  <a:lnTo>
                    <a:pt x="386" y="62"/>
                  </a:lnTo>
                  <a:cubicBezTo>
                    <a:pt x="386" y="47"/>
                    <a:pt x="386" y="27"/>
                    <a:pt x="370" y="12"/>
                  </a:cubicBezTo>
                  <a:cubicBezTo>
                    <a:pt x="363" y="4"/>
                    <a:pt x="354" y="0"/>
                    <a:pt x="34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8"/>
            <p:cNvSpPr/>
            <p:nvPr/>
          </p:nvSpPr>
          <p:spPr>
            <a:xfrm>
              <a:off x="6592471" y="3496678"/>
              <a:ext cx="7189" cy="16577"/>
            </a:xfrm>
            <a:custGeom>
              <a:avLst/>
              <a:gdLst/>
              <a:ahLst/>
              <a:cxnLst/>
              <a:rect l="l" t="t" r="r" b="b"/>
              <a:pathLst>
                <a:path w="255" h="588" extrusionOk="0">
                  <a:moveTo>
                    <a:pt x="39" y="0"/>
                  </a:moveTo>
                  <a:cubicBezTo>
                    <a:pt x="33" y="0"/>
                    <a:pt x="25" y="3"/>
                    <a:pt x="15" y="8"/>
                  </a:cubicBezTo>
                  <a:cubicBezTo>
                    <a:pt x="0" y="8"/>
                    <a:pt x="0" y="24"/>
                    <a:pt x="0" y="55"/>
                  </a:cubicBezTo>
                  <a:lnTo>
                    <a:pt x="177" y="552"/>
                  </a:lnTo>
                  <a:cubicBezTo>
                    <a:pt x="177" y="568"/>
                    <a:pt x="193" y="587"/>
                    <a:pt x="208" y="587"/>
                  </a:cubicBezTo>
                  <a:lnTo>
                    <a:pt x="224" y="587"/>
                  </a:lnTo>
                  <a:cubicBezTo>
                    <a:pt x="239" y="568"/>
                    <a:pt x="255" y="552"/>
                    <a:pt x="239" y="537"/>
                  </a:cubicBezTo>
                  <a:lnTo>
                    <a:pt x="62" y="24"/>
                  </a:lnTo>
                  <a:cubicBezTo>
                    <a:pt x="62" y="13"/>
                    <a:pt x="54" y="0"/>
                    <a:pt x="3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8"/>
            <p:cNvSpPr/>
            <p:nvPr/>
          </p:nvSpPr>
          <p:spPr>
            <a:xfrm>
              <a:off x="6632787" y="3557546"/>
              <a:ext cx="204790" cy="187198"/>
            </a:xfrm>
            <a:custGeom>
              <a:avLst/>
              <a:gdLst/>
              <a:ahLst/>
              <a:cxnLst/>
              <a:rect l="l" t="t" r="r" b="b"/>
              <a:pathLst>
                <a:path w="7264" h="6640" extrusionOk="0">
                  <a:moveTo>
                    <a:pt x="4430" y="1"/>
                  </a:moveTo>
                  <a:cubicBezTo>
                    <a:pt x="1696" y="1"/>
                    <a:pt x="1" y="6219"/>
                    <a:pt x="1" y="6219"/>
                  </a:cubicBezTo>
                  <a:lnTo>
                    <a:pt x="3006" y="6528"/>
                  </a:lnTo>
                  <a:lnTo>
                    <a:pt x="4097" y="6640"/>
                  </a:lnTo>
                  <a:cubicBezTo>
                    <a:pt x="4097" y="6640"/>
                    <a:pt x="7264" y="83"/>
                    <a:pt x="4483" y="2"/>
                  </a:cubicBezTo>
                  <a:cubicBezTo>
                    <a:pt x="4465" y="1"/>
                    <a:pt x="4448" y="1"/>
                    <a:pt x="443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8"/>
            <p:cNvSpPr/>
            <p:nvPr/>
          </p:nvSpPr>
          <p:spPr>
            <a:xfrm>
              <a:off x="6717506" y="3557574"/>
              <a:ext cx="120072" cy="187170"/>
            </a:xfrm>
            <a:custGeom>
              <a:avLst/>
              <a:gdLst/>
              <a:ahLst/>
              <a:cxnLst/>
              <a:rect l="l" t="t" r="r" b="b"/>
              <a:pathLst>
                <a:path w="4259" h="6639" extrusionOk="0">
                  <a:moveTo>
                    <a:pt x="1478" y="1"/>
                  </a:moveTo>
                  <a:cubicBezTo>
                    <a:pt x="1478" y="1"/>
                    <a:pt x="2508" y="722"/>
                    <a:pt x="1" y="6527"/>
                  </a:cubicBezTo>
                  <a:lnTo>
                    <a:pt x="1092" y="6639"/>
                  </a:lnTo>
                  <a:cubicBezTo>
                    <a:pt x="1092" y="6639"/>
                    <a:pt x="4259" y="82"/>
                    <a:pt x="1478"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8"/>
            <p:cNvSpPr/>
            <p:nvPr/>
          </p:nvSpPr>
          <p:spPr>
            <a:xfrm>
              <a:off x="6710655" y="3571727"/>
              <a:ext cx="8176" cy="8937"/>
            </a:xfrm>
            <a:custGeom>
              <a:avLst/>
              <a:gdLst/>
              <a:ahLst/>
              <a:cxnLst/>
              <a:rect l="l" t="t" r="r" b="b"/>
              <a:pathLst>
                <a:path w="290" h="317" extrusionOk="0">
                  <a:moveTo>
                    <a:pt x="50" y="0"/>
                  </a:moveTo>
                  <a:cubicBezTo>
                    <a:pt x="38" y="0"/>
                    <a:pt x="26" y="4"/>
                    <a:pt x="16" y="12"/>
                  </a:cubicBezTo>
                  <a:cubicBezTo>
                    <a:pt x="1" y="27"/>
                    <a:pt x="1" y="62"/>
                    <a:pt x="16" y="62"/>
                  </a:cubicBezTo>
                  <a:lnTo>
                    <a:pt x="228" y="301"/>
                  </a:lnTo>
                  <a:lnTo>
                    <a:pt x="244" y="316"/>
                  </a:lnTo>
                  <a:cubicBezTo>
                    <a:pt x="259" y="316"/>
                    <a:pt x="259" y="316"/>
                    <a:pt x="274" y="301"/>
                  </a:cubicBezTo>
                  <a:cubicBezTo>
                    <a:pt x="290" y="286"/>
                    <a:pt x="290" y="270"/>
                    <a:pt x="274" y="255"/>
                  </a:cubicBezTo>
                  <a:lnTo>
                    <a:pt x="82" y="12"/>
                  </a:lnTo>
                  <a:cubicBezTo>
                    <a:pt x="74" y="4"/>
                    <a:pt x="62" y="0"/>
                    <a:pt x="5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8"/>
            <p:cNvSpPr/>
            <p:nvPr/>
          </p:nvSpPr>
          <p:spPr>
            <a:xfrm>
              <a:off x="6694360" y="3582299"/>
              <a:ext cx="16323" cy="5639"/>
            </a:xfrm>
            <a:custGeom>
              <a:avLst/>
              <a:gdLst/>
              <a:ahLst/>
              <a:cxnLst/>
              <a:rect l="l" t="t" r="r" b="b"/>
              <a:pathLst>
                <a:path w="579" h="200" extrusionOk="0">
                  <a:moveTo>
                    <a:pt x="36" y="1"/>
                  </a:moveTo>
                  <a:cubicBezTo>
                    <a:pt x="24" y="1"/>
                    <a:pt x="11" y="12"/>
                    <a:pt x="0" y="22"/>
                  </a:cubicBezTo>
                  <a:cubicBezTo>
                    <a:pt x="0" y="57"/>
                    <a:pt x="16" y="73"/>
                    <a:pt x="35" y="73"/>
                  </a:cubicBezTo>
                  <a:lnTo>
                    <a:pt x="532" y="200"/>
                  </a:lnTo>
                  <a:cubicBezTo>
                    <a:pt x="548" y="200"/>
                    <a:pt x="563" y="184"/>
                    <a:pt x="579" y="169"/>
                  </a:cubicBezTo>
                  <a:cubicBezTo>
                    <a:pt x="579" y="154"/>
                    <a:pt x="563" y="134"/>
                    <a:pt x="548" y="119"/>
                  </a:cubicBezTo>
                  <a:lnTo>
                    <a:pt x="50" y="7"/>
                  </a:lnTo>
                  <a:cubicBezTo>
                    <a:pt x="46" y="2"/>
                    <a:pt x="41" y="1"/>
                    <a:pt x="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8"/>
            <p:cNvSpPr/>
            <p:nvPr/>
          </p:nvSpPr>
          <p:spPr>
            <a:xfrm>
              <a:off x="6670311" y="3619232"/>
              <a:ext cx="14181" cy="7217"/>
            </a:xfrm>
            <a:custGeom>
              <a:avLst/>
              <a:gdLst/>
              <a:ahLst/>
              <a:cxnLst/>
              <a:rect l="l" t="t" r="r" b="b"/>
              <a:pathLst>
                <a:path w="503" h="256" extrusionOk="0">
                  <a:moveTo>
                    <a:pt x="66" y="1"/>
                  </a:moveTo>
                  <a:cubicBezTo>
                    <a:pt x="35" y="1"/>
                    <a:pt x="20" y="1"/>
                    <a:pt x="20" y="32"/>
                  </a:cubicBezTo>
                  <a:cubicBezTo>
                    <a:pt x="1" y="47"/>
                    <a:pt x="20" y="62"/>
                    <a:pt x="35" y="78"/>
                  </a:cubicBezTo>
                  <a:lnTo>
                    <a:pt x="452" y="255"/>
                  </a:lnTo>
                  <a:lnTo>
                    <a:pt x="467" y="255"/>
                  </a:lnTo>
                  <a:cubicBezTo>
                    <a:pt x="483" y="255"/>
                    <a:pt x="483" y="255"/>
                    <a:pt x="502" y="240"/>
                  </a:cubicBezTo>
                  <a:cubicBezTo>
                    <a:pt x="502" y="224"/>
                    <a:pt x="502" y="194"/>
                    <a:pt x="483" y="194"/>
                  </a:cubicBezTo>
                  <a:lnTo>
                    <a:pt x="66"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8"/>
            <p:cNvSpPr/>
            <p:nvPr/>
          </p:nvSpPr>
          <p:spPr>
            <a:xfrm>
              <a:off x="6657258" y="3645451"/>
              <a:ext cx="14491" cy="10882"/>
            </a:xfrm>
            <a:custGeom>
              <a:avLst/>
              <a:gdLst/>
              <a:ahLst/>
              <a:cxnLst/>
              <a:rect l="l" t="t" r="r" b="b"/>
              <a:pathLst>
                <a:path w="514" h="386" extrusionOk="0">
                  <a:moveTo>
                    <a:pt x="63" y="0"/>
                  </a:moveTo>
                  <a:cubicBezTo>
                    <a:pt x="47" y="0"/>
                    <a:pt x="32" y="0"/>
                    <a:pt x="16" y="16"/>
                  </a:cubicBezTo>
                  <a:cubicBezTo>
                    <a:pt x="1" y="35"/>
                    <a:pt x="16" y="50"/>
                    <a:pt x="32" y="66"/>
                  </a:cubicBezTo>
                  <a:lnTo>
                    <a:pt x="448" y="371"/>
                  </a:lnTo>
                  <a:cubicBezTo>
                    <a:pt x="464" y="386"/>
                    <a:pt x="464" y="386"/>
                    <a:pt x="483" y="386"/>
                  </a:cubicBezTo>
                  <a:cubicBezTo>
                    <a:pt x="498" y="386"/>
                    <a:pt x="498" y="371"/>
                    <a:pt x="514" y="371"/>
                  </a:cubicBezTo>
                  <a:cubicBezTo>
                    <a:pt x="514" y="355"/>
                    <a:pt x="514" y="324"/>
                    <a:pt x="498" y="324"/>
                  </a:cubicBezTo>
                  <a:lnTo>
                    <a:pt x="63"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8"/>
            <p:cNvSpPr/>
            <p:nvPr/>
          </p:nvSpPr>
          <p:spPr>
            <a:xfrm>
              <a:off x="6643133" y="3677619"/>
              <a:ext cx="14153" cy="2312"/>
            </a:xfrm>
            <a:custGeom>
              <a:avLst/>
              <a:gdLst/>
              <a:ahLst/>
              <a:cxnLst/>
              <a:rect l="l" t="t" r="r" b="b"/>
              <a:pathLst>
                <a:path w="502" h="82" extrusionOk="0">
                  <a:moveTo>
                    <a:pt x="35" y="1"/>
                  </a:moveTo>
                  <a:cubicBezTo>
                    <a:pt x="20" y="1"/>
                    <a:pt x="0" y="16"/>
                    <a:pt x="0" y="32"/>
                  </a:cubicBezTo>
                  <a:cubicBezTo>
                    <a:pt x="0" y="66"/>
                    <a:pt x="20" y="82"/>
                    <a:pt x="35" y="82"/>
                  </a:cubicBezTo>
                  <a:lnTo>
                    <a:pt x="467" y="82"/>
                  </a:lnTo>
                  <a:cubicBezTo>
                    <a:pt x="483" y="82"/>
                    <a:pt x="502" y="66"/>
                    <a:pt x="502" y="32"/>
                  </a:cubicBezTo>
                  <a:cubicBezTo>
                    <a:pt x="502" y="16"/>
                    <a:pt x="483" y="1"/>
                    <a:pt x="467"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8"/>
            <p:cNvSpPr/>
            <p:nvPr/>
          </p:nvSpPr>
          <p:spPr>
            <a:xfrm>
              <a:off x="6710655" y="3667018"/>
              <a:ext cx="11897" cy="9332"/>
            </a:xfrm>
            <a:custGeom>
              <a:avLst/>
              <a:gdLst/>
              <a:ahLst/>
              <a:cxnLst/>
              <a:rect l="l" t="t" r="r" b="b"/>
              <a:pathLst>
                <a:path w="422" h="331" extrusionOk="0">
                  <a:moveTo>
                    <a:pt x="369" y="0"/>
                  </a:moveTo>
                  <a:cubicBezTo>
                    <a:pt x="365" y="0"/>
                    <a:pt x="360" y="2"/>
                    <a:pt x="355" y="7"/>
                  </a:cubicBezTo>
                  <a:lnTo>
                    <a:pt x="16" y="265"/>
                  </a:lnTo>
                  <a:cubicBezTo>
                    <a:pt x="1" y="280"/>
                    <a:pt x="1" y="311"/>
                    <a:pt x="16" y="331"/>
                  </a:cubicBezTo>
                  <a:lnTo>
                    <a:pt x="66" y="331"/>
                  </a:lnTo>
                  <a:lnTo>
                    <a:pt x="402" y="72"/>
                  </a:lnTo>
                  <a:cubicBezTo>
                    <a:pt x="421" y="57"/>
                    <a:pt x="421" y="41"/>
                    <a:pt x="402" y="22"/>
                  </a:cubicBezTo>
                  <a:cubicBezTo>
                    <a:pt x="391" y="11"/>
                    <a:pt x="380" y="0"/>
                    <a:pt x="36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8"/>
            <p:cNvSpPr/>
            <p:nvPr/>
          </p:nvSpPr>
          <p:spPr>
            <a:xfrm>
              <a:off x="6756440" y="3607814"/>
              <a:ext cx="12320" cy="2312"/>
            </a:xfrm>
            <a:custGeom>
              <a:avLst/>
              <a:gdLst/>
              <a:ahLst/>
              <a:cxnLst/>
              <a:rect l="l" t="t" r="r" b="b"/>
              <a:pathLst>
                <a:path w="437" h="82" extrusionOk="0">
                  <a:moveTo>
                    <a:pt x="31" y="1"/>
                  </a:moveTo>
                  <a:cubicBezTo>
                    <a:pt x="16" y="1"/>
                    <a:pt x="0" y="20"/>
                    <a:pt x="0" y="51"/>
                  </a:cubicBezTo>
                  <a:cubicBezTo>
                    <a:pt x="0" y="66"/>
                    <a:pt x="16" y="82"/>
                    <a:pt x="31" y="82"/>
                  </a:cubicBezTo>
                  <a:lnTo>
                    <a:pt x="402" y="82"/>
                  </a:lnTo>
                  <a:cubicBezTo>
                    <a:pt x="417" y="82"/>
                    <a:pt x="436" y="66"/>
                    <a:pt x="436" y="51"/>
                  </a:cubicBezTo>
                  <a:cubicBezTo>
                    <a:pt x="436" y="20"/>
                    <a:pt x="417" y="1"/>
                    <a:pt x="40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8"/>
            <p:cNvSpPr/>
            <p:nvPr/>
          </p:nvSpPr>
          <p:spPr>
            <a:xfrm>
              <a:off x="6747418" y="3640996"/>
              <a:ext cx="14914" cy="6315"/>
            </a:xfrm>
            <a:custGeom>
              <a:avLst/>
              <a:gdLst/>
              <a:ahLst/>
              <a:cxnLst/>
              <a:rect l="l" t="t" r="r" b="b"/>
              <a:pathLst>
                <a:path w="529" h="224" extrusionOk="0">
                  <a:moveTo>
                    <a:pt x="47" y="0"/>
                  </a:moveTo>
                  <a:cubicBezTo>
                    <a:pt x="31" y="0"/>
                    <a:pt x="16" y="16"/>
                    <a:pt x="0" y="31"/>
                  </a:cubicBezTo>
                  <a:cubicBezTo>
                    <a:pt x="0" y="46"/>
                    <a:pt x="16" y="62"/>
                    <a:pt x="31" y="77"/>
                  </a:cubicBezTo>
                  <a:lnTo>
                    <a:pt x="482" y="224"/>
                  </a:lnTo>
                  <a:cubicBezTo>
                    <a:pt x="498" y="224"/>
                    <a:pt x="513" y="224"/>
                    <a:pt x="529" y="208"/>
                  </a:cubicBezTo>
                  <a:cubicBezTo>
                    <a:pt x="529" y="193"/>
                    <a:pt x="513" y="158"/>
                    <a:pt x="498" y="158"/>
                  </a:cubicBezTo>
                  <a:lnTo>
                    <a:pt x="47"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8"/>
            <p:cNvSpPr/>
            <p:nvPr/>
          </p:nvSpPr>
          <p:spPr>
            <a:xfrm>
              <a:off x="6732420" y="3687458"/>
              <a:ext cx="14040" cy="6090"/>
            </a:xfrm>
            <a:custGeom>
              <a:avLst/>
              <a:gdLst/>
              <a:ahLst/>
              <a:cxnLst/>
              <a:rect l="l" t="t" r="r" b="b"/>
              <a:pathLst>
                <a:path w="498" h="216" extrusionOk="0">
                  <a:moveTo>
                    <a:pt x="48" y="0"/>
                  </a:moveTo>
                  <a:cubicBezTo>
                    <a:pt x="33" y="0"/>
                    <a:pt x="15" y="11"/>
                    <a:pt x="15" y="22"/>
                  </a:cubicBezTo>
                  <a:cubicBezTo>
                    <a:pt x="0" y="38"/>
                    <a:pt x="15" y="68"/>
                    <a:pt x="35" y="68"/>
                  </a:cubicBezTo>
                  <a:lnTo>
                    <a:pt x="436" y="215"/>
                  </a:lnTo>
                  <a:lnTo>
                    <a:pt x="451" y="215"/>
                  </a:lnTo>
                  <a:cubicBezTo>
                    <a:pt x="467" y="215"/>
                    <a:pt x="482" y="200"/>
                    <a:pt x="482" y="184"/>
                  </a:cubicBezTo>
                  <a:cubicBezTo>
                    <a:pt x="498" y="165"/>
                    <a:pt x="482" y="149"/>
                    <a:pt x="467" y="134"/>
                  </a:cubicBezTo>
                  <a:lnTo>
                    <a:pt x="66" y="7"/>
                  </a:lnTo>
                  <a:cubicBezTo>
                    <a:pt x="61" y="2"/>
                    <a:pt x="55" y="0"/>
                    <a:pt x="48"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8"/>
            <p:cNvSpPr/>
            <p:nvPr/>
          </p:nvSpPr>
          <p:spPr>
            <a:xfrm>
              <a:off x="6772764" y="3663156"/>
              <a:ext cx="14040" cy="4060"/>
            </a:xfrm>
            <a:custGeom>
              <a:avLst/>
              <a:gdLst/>
              <a:ahLst/>
              <a:cxnLst/>
              <a:rect l="l" t="t" r="r" b="b"/>
              <a:pathLst>
                <a:path w="498" h="144" extrusionOk="0">
                  <a:moveTo>
                    <a:pt x="50" y="1"/>
                  </a:moveTo>
                  <a:cubicBezTo>
                    <a:pt x="31" y="1"/>
                    <a:pt x="0" y="16"/>
                    <a:pt x="0" y="32"/>
                  </a:cubicBezTo>
                  <a:cubicBezTo>
                    <a:pt x="0" y="47"/>
                    <a:pt x="15" y="63"/>
                    <a:pt x="31" y="82"/>
                  </a:cubicBezTo>
                  <a:lnTo>
                    <a:pt x="451" y="144"/>
                  </a:lnTo>
                  <a:cubicBezTo>
                    <a:pt x="482" y="144"/>
                    <a:pt x="498" y="128"/>
                    <a:pt x="498" y="113"/>
                  </a:cubicBezTo>
                  <a:cubicBezTo>
                    <a:pt x="498" y="97"/>
                    <a:pt x="482" y="63"/>
                    <a:pt x="467" y="63"/>
                  </a:cubicBezTo>
                  <a:lnTo>
                    <a:pt x="50"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8"/>
            <p:cNvSpPr/>
            <p:nvPr/>
          </p:nvSpPr>
          <p:spPr>
            <a:xfrm>
              <a:off x="6784492" y="3627182"/>
              <a:ext cx="12743" cy="3834"/>
            </a:xfrm>
            <a:custGeom>
              <a:avLst/>
              <a:gdLst/>
              <a:ahLst/>
              <a:cxnLst/>
              <a:rect l="l" t="t" r="r" b="b"/>
              <a:pathLst>
                <a:path w="452" h="136" extrusionOk="0">
                  <a:moveTo>
                    <a:pt x="421" y="0"/>
                  </a:moveTo>
                  <a:cubicBezTo>
                    <a:pt x="415" y="0"/>
                    <a:pt x="410" y="3"/>
                    <a:pt x="406" y="8"/>
                  </a:cubicBezTo>
                  <a:lnTo>
                    <a:pt x="35" y="54"/>
                  </a:lnTo>
                  <a:cubicBezTo>
                    <a:pt x="20" y="70"/>
                    <a:pt x="1" y="85"/>
                    <a:pt x="1" y="104"/>
                  </a:cubicBezTo>
                  <a:cubicBezTo>
                    <a:pt x="1" y="120"/>
                    <a:pt x="20" y="135"/>
                    <a:pt x="35" y="135"/>
                  </a:cubicBezTo>
                  <a:lnTo>
                    <a:pt x="51" y="135"/>
                  </a:lnTo>
                  <a:lnTo>
                    <a:pt x="421" y="70"/>
                  </a:lnTo>
                  <a:cubicBezTo>
                    <a:pt x="436" y="70"/>
                    <a:pt x="452" y="54"/>
                    <a:pt x="452" y="39"/>
                  </a:cubicBezTo>
                  <a:cubicBezTo>
                    <a:pt x="452" y="17"/>
                    <a:pt x="436" y="0"/>
                    <a:pt x="42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8"/>
            <p:cNvSpPr/>
            <p:nvPr/>
          </p:nvSpPr>
          <p:spPr>
            <a:xfrm>
              <a:off x="6784492" y="3582468"/>
              <a:ext cx="15478" cy="3637"/>
            </a:xfrm>
            <a:custGeom>
              <a:avLst/>
              <a:gdLst/>
              <a:ahLst/>
              <a:cxnLst/>
              <a:rect l="l" t="t" r="r" b="b"/>
              <a:pathLst>
                <a:path w="549" h="129" extrusionOk="0">
                  <a:moveTo>
                    <a:pt x="502" y="1"/>
                  </a:moveTo>
                  <a:lnTo>
                    <a:pt x="35" y="67"/>
                  </a:lnTo>
                  <a:cubicBezTo>
                    <a:pt x="20" y="67"/>
                    <a:pt x="1" y="82"/>
                    <a:pt x="1" y="97"/>
                  </a:cubicBezTo>
                  <a:cubicBezTo>
                    <a:pt x="1" y="113"/>
                    <a:pt x="20" y="128"/>
                    <a:pt x="35" y="128"/>
                  </a:cubicBezTo>
                  <a:lnTo>
                    <a:pt x="51" y="128"/>
                  </a:lnTo>
                  <a:lnTo>
                    <a:pt x="517" y="67"/>
                  </a:lnTo>
                  <a:cubicBezTo>
                    <a:pt x="533" y="67"/>
                    <a:pt x="548" y="51"/>
                    <a:pt x="548" y="32"/>
                  </a:cubicBezTo>
                  <a:cubicBezTo>
                    <a:pt x="533" y="1"/>
                    <a:pt x="517" y="1"/>
                    <a:pt x="50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8"/>
            <p:cNvSpPr/>
            <p:nvPr/>
          </p:nvSpPr>
          <p:spPr>
            <a:xfrm>
              <a:off x="6732843" y="3600202"/>
              <a:ext cx="1889" cy="12658"/>
            </a:xfrm>
            <a:custGeom>
              <a:avLst/>
              <a:gdLst/>
              <a:ahLst/>
              <a:cxnLst/>
              <a:rect l="l" t="t" r="r" b="b"/>
              <a:pathLst>
                <a:path w="67" h="449" extrusionOk="0">
                  <a:moveTo>
                    <a:pt x="35" y="1"/>
                  </a:moveTo>
                  <a:cubicBezTo>
                    <a:pt x="20" y="1"/>
                    <a:pt x="0" y="16"/>
                    <a:pt x="0" y="32"/>
                  </a:cubicBezTo>
                  <a:lnTo>
                    <a:pt x="0" y="402"/>
                  </a:lnTo>
                  <a:cubicBezTo>
                    <a:pt x="0" y="433"/>
                    <a:pt x="20" y="448"/>
                    <a:pt x="35" y="448"/>
                  </a:cubicBezTo>
                  <a:cubicBezTo>
                    <a:pt x="51" y="448"/>
                    <a:pt x="66" y="433"/>
                    <a:pt x="66" y="402"/>
                  </a:cubicBezTo>
                  <a:lnTo>
                    <a:pt x="66" y="32"/>
                  </a:lnTo>
                  <a:cubicBezTo>
                    <a:pt x="66" y="16"/>
                    <a:pt x="51" y="1"/>
                    <a:pt x="35"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8"/>
            <p:cNvSpPr/>
            <p:nvPr/>
          </p:nvSpPr>
          <p:spPr>
            <a:xfrm>
              <a:off x="6746967" y="3550554"/>
              <a:ext cx="5920" cy="13363"/>
            </a:xfrm>
            <a:custGeom>
              <a:avLst/>
              <a:gdLst/>
              <a:ahLst/>
              <a:cxnLst/>
              <a:rect l="l" t="t" r="r" b="b"/>
              <a:pathLst>
                <a:path w="210" h="474" extrusionOk="0">
                  <a:moveTo>
                    <a:pt x="45" y="0"/>
                  </a:moveTo>
                  <a:cubicBezTo>
                    <a:pt x="41" y="0"/>
                    <a:pt x="36" y="2"/>
                    <a:pt x="32" y="7"/>
                  </a:cubicBezTo>
                  <a:cubicBezTo>
                    <a:pt x="16" y="7"/>
                    <a:pt x="1" y="26"/>
                    <a:pt x="1" y="57"/>
                  </a:cubicBezTo>
                  <a:lnTo>
                    <a:pt x="128" y="458"/>
                  </a:lnTo>
                  <a:cubicBezTo>
                    <a:pt x="144" y="473"/>
                    <a:pt x="159" y="473"/>
                    <a:pt x="159" y="473"/>
                  </a:cubicBezTo>
                  <a:lnTo>
                    <a:pt x="174" y="473"/>
                  </a:lnTo>
                  <a:cubicBezTo>
                    <a:pt x="194" y="473"/>
                    <a:pt x="209" y="443"/>
                    <a:pt x="209" y="427"/>
                  </a:cubicBezTo>
                  <a:lnTo>
                    <a:pt x="78" y="26"/>
                  </a:lnTo>
                  <a:cubicBezTo>
                    <a:pt x="67" y="12"/>
                    <a:pt x="56" y="0"/>
                    <a:pt x="4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8"/>
            <p:cNvSpPr/>
            <p:nvPr/>
          </p:nvSpPr>
          <p:spPr>
            <a:xfrm>
              <a:off x="6658132" y="3608349"/>
              <a:ext cx="69297" cy="111501"/>
            </a:xfrm>
            <a:custGeom>
              <a:avLst/>
              <a:gdLst/>
              <a:ahLst/>
              <a:cxnLst/>
              <a:rect l="l" t="t" r="r" b="b"/>
              <a:pathLst>
                <a:path w="2458" h="3955" extrusionOk="0">
                  <a:moveTo>
                    <a:pt x="1995" y="1"/>
                  </a:moveTo>
                  <a:cubicBezTo>
                    <a:pt x="1528" y="1"/>
                    <a:pt x="275" y="3214"/>
                    <a:pt x="1" y="3954"/>
                  </a:cubicBezTo>
                  <a:lnTo>
                    <a:pt x="1046" y="3954"/>
                  </a:lnTo>
                  <a:cubicBezTo>
                    <a:pt x="1320" y="3229"/>
                    <a:pt x="2458" y="97"/>
                    <a:pt x="2010" y="1"/>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8"/>
            <p:cNvSpPr/>
            <p:nvPr/>
          </p:nvSpPr>
          <p:spPr>
            <a:xfrm>
              <a:off x="6396278" y="3631947"/>
              <a:ext cx="127797" cy="100957"/>
            </a:xfrm>
            <a:custGeom>
              <a:avLst/>
              <a:gdLst/>
              <a:ahLst/>
              <a:cxnLst/>
              <a:rect l="l" t="t" r="r" b="b"/>
              <a:pathLst>
                <a:path w="4533" h="3581" extrusionOk="0">
                  <a:moveTo>
                    <a:pt x="2242" y="0"/>
                  </a:moveTo>
                  <a:cubicBezTo>
                    <a:pt x="1117" y="0"/>
                    <a:pt x="1" y="422"/>
                    <a:pt x="1" y="1266"/>
                  </a:cubicBezTo>
                  <a:cubicBezTo>
                    <a:pt x="1" y="2986"/>
                    <a:pt x="1366" y="3580"/>
                    <a:pt x="1366" y="3580"/>
                  </a:cubicBezTo>
                  <a:lnTo>
                    <a:pt x="3279" y="3580"/>
                  </a:lnTo>
                  <a:cubicBezTo>
                    <a:pt x="3279" y="3580"/>
                    <a:pt x="4533" y="3021"/>
                    <a:pt x="4533" y="1301"/>
                  </a:cubicBezTo>
                  <a:cubicBezTo>
                    <a:pt x="4533" y="434"/>
                    <a:pt x="3383" y="0"/>
                    <a:pt x="224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8"/>
            <p:cNvSpPr/>
            <p:nvPr/>
          </p:nvSpPr>
          <p:spPr>
            <a:xfrm>
              <a:off x="6403890" y="3631862"/>
              <a:ext cx="108344" cy="105609"/>
            </a:xfrm>
            <a:custGeom>
              <a:avLst/>
              <a:gdLst/>
              <a:ahLst/>
              <a:cxnLst/>
              <a:rect l="l" t="t" r="r" b="b"/>
              <a:pathLst>
                <a:path w="3843" h="3746" extrusionOk="0">
                  <a:moveTo>
                    <a:pt x="1995" y="0"/>
                  </a:moveTo>
                  <a:cubicBezTo>
                    <a:pt x="1995" y="0"/>
                    <a:pt x="1" y="756"/>
                    <a:pt x="1675" y="3745"/>
                  </a:cubicBezTo>
                  <a:lnTo>
                    <a:pt x="2446" y="3745"/>
                  </a:lnTo>
                  <a:cubicBezTo>
                    <a:pt x="2446" y="3745"/>
                    <a:pt x="3843" y="883"/>
                    <a:pt x="1995"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8"/>
            <p:cNvSpPr/>
            <p:nvPr/>
          </p:nvSpPr>
          <p:spPr>
            <a:xfrm>
              <a:off x="6420213" y="3594873"/>
              <a:ext cx="52664" cy="44149"/>
            </a:xfrm>
            <a:custGeom>
              <a:avLst/>
              <a:gdLst/>
              <a:ahLst/>
              <a:cxnLst/>
              <a:rect l="l" t="t" r="r" b="b"/>
              <a:pathLst>
                <a:path w="1868" h="1566" extrusionOk="0">
                  <a:moveTo>
                    <a:pt x="984" y="0"/>
                  </a:moveTo>
                  <a:cubicBezTo>
                    <a:pt x="894" y="0"/>
                    <a:pt x="802" y="14"/>
                    <a:pt x="710" y="43"/>
                  </a:cubicBezTo>
                  <a:cubicBezTo>
                    <a:pt x="259" y="170"/>
                    <a:pt x="0" y="606"/>
                    <a:pt x="116" y="1023"/>
                  </a:cubicBezTo>
                  <a:cubicBezTo>
                    <a:pt x="217" y="1356"/>
                    <a:pt x="531" y="1565"/>
                    <a:pt x="879" y="1565"/>
                  </a:cubicBezTo>
                  <a:cubicBezTo>
                    <a:pt x="971" y="1565"/>
                    <a:pt x="1064" y="1551"/>
                    <a:pt x="1158" y="1520"/>
                  </a:cubicBezTo>
                  <a:cubicBezTo>
                    <a:pt x="1609" y="1393"/>
                    <a:pt x="1867" y="961"/>
                    <a:pt x="1755" y="541"/>
                  </a:cubicBezTo>
                  <a:cubicBezTo>
                    <a:pt x="1651" y="209"/>
                    <a:pt x="1335" y="0"/>
                    <a:pt x="984"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8"/>
            <p:cNvSpPr/>
            <p:nvPr/>
          </p:nvSpPr>
          <p:spPr>
            <a:xfrm>
              <a:off x="6413786" y="3599666"/>
              <a:ext cx="68113" cy="46771"/>
            </a:xfrm>
            <a:custGeom>
              <a:avLst/>
              <a:gdLst/>
              <a:ahLst/>
              <a:cxnLst/>
              <a:rect l="l" t="t" r="r" b="b"/>
              <a:pathLst>
                <a:path w="2416" h="1659" extrusionOk="0">
                  <a:moveTo>
                    <a:pt x="1081" y="0"/>
                  </a:moveTo>
                  <a:cubicBezTo>
                    <a:pt x="730" y="193"/>
                    <a:pt x="664" y="695"/>
                    <a:pt x="664" y="695"/>
                  </a:cubicBezTo>
                  <a:cubicBezTo>
                    <a:pt x="664" y="695"/>
                    <a:pt x="364" y="545"/>
                    <a:pt x="142" y="545"/>
                  </a:cubicBezTo>
                  <a:cubicBezTo>
                    <a:pt x="122" y="545"/>
                    <a:pt x="104" y="546"/>
                    <a:pt x="86" y="548"/>
                  </a:cubicBezTo>
                  <a:cubicBezTo>
                    <a:pt x="0" y="990"/>
                    <a:pt x="470" y="1659"/>
                    <a:pt x="1151" y="1659"/>
                  </a:cubicBezTo>
                  <a:cubicBezTo>
                    <a:pt x="1238" y="1659"/>
                    <a:pt x="1328" y="1648"/>
                    <a:pt x="1420" y="1624"/>
                  </a:cubicBezTo>
                  <a:cubicBezTo>
                    <a:pt x="2126" y="1447"/>
                    <a:pt x="2415" y="564"/>
                    <a:pt x="2095" y="66"/>
                  </a:cubicBezTo>
                  <a:lnTo>
                    <a:pt x="2095" y="66"/>
                  </a:lnTo>
                  <a:cubicBezTo>
                    <a:pt x="1740" y="193"/>
                    <a:pt x="1659" y="467"/>
                    <a:pt x="1659" y="467"/>
                  </a:cubicBezTo>
                  <a:cubicBezTo>
                    <a:pt x="1659" y="467"/>
                    <a:pt x="1563" y="132"/>
                    <a:pt x="1081"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8"/>
            <p:cNvSpPr/>
            <p:nvPr/>
          </p:nvSpPr>
          <p:spPr>
            <a:xfrm>
              <a:off x="6394868" y="3647537"/>
              <a:ext cx="14068" cy="6090"/>
            </a:xfrm>
            <a:custGeom>
              <a:avLst/>
              <a:gdLst/>
              <a:ahLst/>
              <a:cxnLst/>
              <a:rect l="l" t="t" r="r" b="b"/>
              <a:pathLst>
                <a:path w="499" h="216" extrusionOk="0">
                  <a:moveTo>
                    <a:pt x="41" y="1"/>
                  </a:moveTo>
                  <a:cubicBezTo>
                    <a:pt x="24" y="1"/>
                    <a:pt x="16" y="12"/>
                    <a:pt x="16" y="23"/>
                  </a:cubicBezTo>
                  <a:cubicBezTo>
                    <a:pt x="1" y="57"/>
                    <a:pt x="16" y="73"/>
                    <a:pt x="32" y="73"/>
                  </a:cubicBezTo>
                  <a:lnTo>
                    <a:pt x="437" y="200"/>
                  </a:lnTo>
                  <a:lnTo>
                    <a:pt x="452" y="216"/>
                  </a:lnTo>
                  <a:cubicBezTo>
                    <a:pt x="467" y="216"/>
                    <a:pt x="483" y="200"/>
                    <a:pt x="483" y="185"/>
                  </a:cubicBezTo>
                  <a:cubicBezTo>
                    <a:pt x="498" y="169"/>
                    <a:pt x="483" y="135"/>
                    <a:pt x="467" y="135"/>
                  </a:cubicBezTo>
                  <a:lnTo>
                    <a:pt x="66" y="7"/>
                  </a:lnTo>
                  <a:cubicBezTo>
                    <a:pt x="56" y="3"/>
                    <a:pt x="48" y="1"/>
                    <a:pt x="4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8"/>
            <p:cNvSpPr/>
            <p:nvPr/>
          </p:nvSpPr>
          <p:spPr>
            <a:xfrm>
              <a:off x="6389427" y="3667187"/>
              <a:ext cx="13645" cy="1889"/>
            </a:xfrm>
            <a:custGeom>
              <a:avLst/>
              <a:gdLst/>
              <a:ahLst/>
              <a:cxnLst/>
              <a:rect l="l" t="t" r="r" b="b"/>
              <a:pathLst>
                <a:path w="484" h="67" extrusionOk="0">
                  <a:moveTo>
                    <a:pt x="32" y="1"/>
                  </a:moveTo>
                  <a:cubicBezTo>
                    <a:pt x="16" y="1"/>
                    <a:pt x="1" y="16"/>
                    <a:pt x="1" y="35"/>
                  </a:cubicBezTo>
                  <a:cubicBezTo>
                    <a:pt x="1" y="51"/>
                    <a:pt x="16" y="66"/>
                    <a:pt x="32" y="66"/>
                  </a:cubicBezTo>
                  <a:lnTo>
                    <a:pt x="452" y="66"/>
                  </a:lnTo>
                  <a:cubicBezTo>
                    <a:pt x="468" y="66"/>
                    <a:pt x="483" y="51"/>
                    <a:pt x="483" y="35"/>
                  </a:cubicBezTo>
                  <a:cubicBezTo>
                    <a:pt x="483" y="16"/>
                    <a:pt x="468" y="1"/>
                    <a:pt x="45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8"/>
            <p:cNvSpPr/>
            <p:nvPr/>
          </p:nvSpPr>
          <p:spPr>
            <a:xfrm>
              <a:off x="6393036" y="3683511"/>
              <a:ext cx="15901" cy="5892"/>
            </a:xfrm>
            <a:custGeom>
              <a:avLst/>
              <a:gdLst/>
              <a:ahLst/>
              <a:cxnLst/>
              <a:rect l="l" t="t" r="r" b="b"/>
              <a:pathLst>
                <a:path w="564" h="209" extrusionOk="0">
                  <a:moveTo>
                    <a:pt x="502" y="0"/>
                  </a:moveTo>
                  <a:lnTo>
                    <a:pt x="35" y="147"/>
                  </a:lnTo>
                  <a:cubicBezTo>
                    <a:pt x="19" y="147"/>
                    <a:pt x="0" y="162"/>
                    <a:pt x="19" y="193"/>
                  </a:cubicBezTo>
                  <a:cubicBezTo>
                    <a:pt x="19" y="208"/>
                    <a:pt x="35" y="208"/>
                    <a:pt x="50" y="208"/>
                  </a:cubicBezTo>
                  <a:lnTo>
                    <a:pt x="66" y="208"/>
                  </a:lnTo>
                  <a:lnTo>
                    <a:pt x="532" y="81"/>
                  </a:lnTo>
                  <a:cubicBezTo>
                    <a:pt x="548" y="66"/>
                    <a:pt x="563" y="50"/>
                    <a:pt x="548" y="35"/>
                  </a:cubicBezTo>
                  <a:cubicBezTo>
                    <a:pt x="548" y="16"/>
                    <a:pt x="532" y="0"/>
                    <a:pt x="502"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8"/>
            <p:cNvSpPr/>
            <p:nvPr/>
          </p:nvSpPr>
          <p:spPr>
            <a:xfrm>
              <a:off x="6417056" y="3694196"/>
              <a:ext cx="10037" cy="7499"/>
            </a:xfrm>
            <a:custGeom>
              <a:avLst/>
              <a:gdLst/>
              <a:ahLst/>
              <a:cxnLst/>
              <a:rect l="l" t="t" r="r" b="b"/>
              <a:pathLst>
                <a:path w="356" h="266" extrusionOk="0">
                  <a:moveTo>
                    <a:pt x="307" y="1"/>
                  </a:moveTo>
                  <a:cubicBezTo>
                    <a:pt x="301" y="1"/>
                    <a:pt x="294" y="2"/>
                    <a:pt x="290" y="7"/>
                  </a:cubicBezTo>
                  <a:lnTo>
                    <a:pt x="16" y="200"/>
                  </a:lnTo>
                  <a:cubicBezTo>
                    <a:pt x="1" y="215"/>
                    <a:pt x="1" y="234"/>
                    <a:pt x="1" y="250"/>
                  </a:cubicBezTo>
                  <a:cubicBezTo>
                    <a:pt x="16" y="265"/>
                    <a:pt x="16" y="265"/>
                    <a:pt x="35" y="265"/>
                  </a:cubicBezTo>
                  <a:lnTo>
                    <a:pt x="66" y="265"/>
                  </a:lnTo>
                  <a:lnTo>
                    <a:pt x="340" y="72"/>
                  </a:lnTo>
                  <a:cubicBezTo>
                    <a:pt x="355" y="57"/>
                    <a:pt x="355" y="42"/>
                    <a:pt x="355" y="22"/>
                  </a:cubicBezTo>
                  <a:cubicBezTo>
                    <a:pt x="345" y="11"/>
                    <a:pt x="324" y="1"/>
                    <a:pt x="307"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8"/>
            <p:cNvSpPr/>
            <p:nvPr/>
          </p:nvSpPr>
          <p:spPr>
            <a:xfrm>
              <a:off x="6427938" y="3659773"/>
              <a:ext cx="11333" cy="5695"/>
            </a:xfrm>
            <a:custGeom>
              <a:avLst/>
              <a:gdLst/>
              <a:ahLst/>
              <a:cxnLst/>
              <a:rect l="l" t="t" r="r" b="b"/>
              <a:pathLst>
                <a:path w="402" h="202" extrusionOk="0">
                  <a:moveTo>
                    <a:pt x="42" y="1"/>
                  </a:moveTo>
                  <a:cubicBezTo>
                    <a:pt x="25" y="1"/>
                    <a:pt x="16" y="14"/>
                    <a:pt x="16" y="25"/>
                  </a:cubicBezTo>
                  <a:cubicBezTo>
                    <a:pt x="0" y="40"/>
                    <a:pt x="16" y="71"/>
                    <a:pt x="35" y="71"/>
                  </a:cubicBezTo>
                  <a:lnTo>
                    <a:pt x="355" y="183"/>
                  </a:lnTo>
                  <a:lnTo>
                    <a:pt x="355" y="202"/>
                  </a:lnTo>
                  <a:cubicBezTo>
                    <a:pt x="371" y="202"/>
                    <a:pt x="386" y="183"/>
                    <a:pt x="401" y="167"/>
                  </a:cubicBezTo>
                  <a:cubicBezTo>
                    <a:pt x="401" y="152"/>
                    <a:pt x="386" y="136"/>
                    <a:pt x="371" y="121"/>
                  </a:cubicBezTo>
                  <a:lnTo>
                    <a:pt x="66" y="9"/>
                  </a:lnTo>
                  <a:cubicBezTo>
                    <a:pt x="57" y="3"/>
                    <a:pt x="48" y="1"/>
                    <a:pt x="4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8"/>
            <p:cNvSpPr/>
            <p:nvPr/>
          </p:nvSpPr>
          <p:spPr>
            <a:xfrm>
              <a:off x="6480997" y="3657574"/>
              <a:ext cx="13194" cy="4201"/>
            </a:xfrm>
            <a:custGeom>
              <a:avLst/>
              <a:gdLst/>
              <a:ahLst/>
              <a:cxnLst/>
              <a:rect l="l" t="t" r="r" b="b"/>
              <a:pathLst>
                <a:path w="468" h="149" extrusionOk="0">
                  <a:moveTo>
                    <a:pt x="430" y="0"/>
                  </a:moveTo>
                  <a:cubicBezTo>
                    <a:pt x="425" y="0"/>
                    <a:pt x="421" y="2"/>
                    <a:pt x="417" y="6"/>
                  </a:cubicBezTo>
                  <a:lnTo>
                    <a:pt x="31" y="87"/>
                  </a:lnTo>
                  <a:cubicBezTo>
                    <a:pt x="16" y="87"/>
                    <a:pt x="1" y="103"/>
                    <a:pt x="1" y="133"/>
                  </a:cubicBezTo>
                  <a:cubicBezTo>
                    <a:pt x="1" y="149"/>
                    <a:pt x="16" y="149"/>
                    <a:pt x="31" y="149"/>
                  </a:cubicBezTo>
                  <a:lnTo>
                    <a:pt x="47" y="149"/>
                  </a:lnTo>
                  <a:lnTo>
                    <a:pt x="433" y="68"/>
                  </a:lnTo>
                  <a:cubicBezTo>
                    <a:pt x="448" y="68"/>
                    <a:pt x="467" y="52"/>
                    <a:pt x="467" y="37"/>
                  </a:cubicBezTo>
                  <a:cubicBezTo>
                    <a:pt x="453" y="14"/>
                    <a:pt x="441" y="0"/>
                    <a:pt x="43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8"/>
            <p:cNvSpPr/>
            <p:nvPr/>
          </p:nvSpPr>
          <p:spPr>
            <a:xfrm>
              <a:off x="6480997" y="3691236"/>
              <a:ext cx="11333" cy="5018"/>
            </a:xfrm>
            <a:custGeom>
              <a:avLst/>
              <a:gdLst/>
              <a:ahLst/>
              <a:cxnLst/>
              <a:rect l="l" t="t" r="r" b="b"/>
              <a:pathLst>
                <a:path w="402" h="178" extrusionOk="0">
                  <a:moveTo>
                    <a:pt x="47" y="0"/>
                  </a:moveTo>
                  <a:cubicBezTo>
                    <a:pt x="31" y="0"/>
                    <a:pt x="16" y="15"/>
                    <a:pt x="1" y="31"/>
                  </a:cubicBezTo>
                  <a:cubicBezTo>
                    <a:pt x="1" y="50"/>
                    <a:pt x="16" y="66"/>
                    <a:pt x="31" y="81"/>
                  </a:cubicBezTo>
                  <a:lnTo>
                    <a:pt x="352" y="177"/>
                  </a:lnTo>
                  <a:lnTo>
                    <a:pt x="371" y="177"/>
                  </a:lnTo>
                  <a:cubicBezTo>
                    <a:pt x="386" y="177"/>
                    <a:pt x="402" y="177"/>
                    <a:pt x="402" y="162"/>
                  </a:cubicBezTo>
                  <a:cubicBezTo>
                    <a:pt x="402" y="147"/>
                    <a:pt x="402" y="112"/>
                    <a:pt x="371" y="112"/>
                  </a:cubicBezTo>
                  <a:lnTo>
                    <a:pt x="47"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8"/>
            <p:cNvSpPr/>
            <p:nvPr/>
          </p:nvSpPr>
          <p:spPr>
            <a:xfrm>
              <a:off x="6482294" y="3674489"/>
              <a:ext cx="10037" cy="1861"/>
            </a:xfrm>
            <a:custGeom>
              <a:avLst/>
              <a:gdLst/>
              <a:ahLst/>
              <a:cxnLst/>
              <a:rect l="l" t="t" r="r" b="b"/>
              <a:pathLst>
                <a:path w="356" h="66" extrusionOk="0">
                  <a:moveTo>
                    <a:pt x="36" y="0"/>
                  </a:moveTo>
                  <a:cubicBezTo>
                    <a:pt x="16" y="0"/>
                    <a:pt x="1" y="15"/>
                    <a:pt x="1" y="31"/>
                  </a:cubicBezTo>
                  <a:cubicBezTo>
                    <a:pt x="1" y="46"/>
                    <a:pt x="16" y="66"/>
                    <a:pt x="36" y="66"/>
                  </a:cubicBezTo>
                  <a:lnTo>
                    <a:pt x="325" y="66"/>
                  </a:lnTo>
                  <a:cubicBezTo>
                    <a:pt x="340" y="66"/>
                    <a:pt x="356" y="46"/>
                    <a:pt x="356" y="31"/>
                  </a:cubicBezTo>
                  <a:cubicBezTo>
                    <a:pt x="356" y="15"/>
                    <a:pt x="340" y="0"/>
                    <a:pt x="32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8"/>
            <p:cNvSpPr/>
            <p:nvPr/>
          </p:nvSpPr>
          <p:spPr>
            <a:xfrm>
              <a:off x="6516774" y="3659040"/>
              <a:ext cx="13194" cy="4595"/>
            </a:xfrm>
            <a:custGeom>
              <a:avLst/>
              <a:gdLst/>
              <a:ahLst/>
              <a:cxnLst/>
              <a:rect l="l" t="t" r="r" b="b"/>
              <a:pathLst>
                <a:path w="468" h="163" extrusionOk="0">
                  <a:moveTo>
                    <a:pt x="417" y="0"/>
                  </a:moveTo>
                  <a:lnTo>
                    <a:pt x="31" y="81"/>
                  </a:lnTo>
                  <a:cubicBezTo>
                    <a:pt x="16" y="97"/>
                    <a:pt x="1" y="112"/>
                    <a:pt x="1" y="132"/>
                  </a:cubicBezTo>
                  <a:cubicBezTo>
                    <a:pt x="1" y="147"/>
                    <a:pt x="16" y="162"/>
                    <a:pt x="31" y="162"/>
                  </a:cubicBezTo>
                  <a:lnTo>
                    <a:pt x="47" y="162"/>
                  </a:lnTo>
                  <a:lnTo>
                    <a:pt x="433" y="81"/>
                  </a:lnTo>
                  <a:cubicBezTo>
                    <a:pt x="467" y="81"/>
                    <a:pt x="467" y="66"/>
                    <a:pt x="467" y="35"/>
                  </a:cubicBezTo>
                  <a:cubicBezTo>
                    <a:pt x="467" y="16"/>
                    <a:pt x="452" y="0"/>
                    <a:pt x="41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8"/>
            <p:cNvSpPr/>
            <p:nvPr/>
          </p:nvSpPr>
          <p:spPr>
            <a:xfrm>
              <a:off x="6518070" y="3685344"/>
              <a:ext cx="10910" cy="2312"/>
            </a:xfrm>
            <a:custGeom>
              <a:avLst/>
              <a:gdLst/>
              <a:ahLst/>
              <a:cxnLst/>
              <a:rect l="l" t="t" r="r" b="b"/>
              <a:pathLst>
                <a:path w="387" h="82" extrusionOk="0">
                  <a:moveTo>
                    <a:pt x="36" y="1"/>
                  </a:moveTo>
                  <a:cubicBezTo>
                    <a:pt x="20" y="1"/>
                    <a:pt x="1" y="16"/>
                    <a:pt x="1" y="32"/>
                  </a:cubicBezTo>
                  <a:cubicBezTo>
                    <a:pt x="1" y="47"/>
                    <a:pt x="20" y="66"/>
                    <a:pt x="36" y="66"/>
                  </a:cubicBezTo>
                  <a:lnTo>
                    <a:pt x="340" y="82"/>
                  </a:lnTo>
                  <a:cubicBezTo>
                    <a:pt x="356" y="82"/>
                    <a:pt x="371" y="66"/>
                    <a:pt x="387" y="47"/>
                  </a:cubicBezTo>
                  <a:cubicBezTo>
                    <a:pt x="387" y="16"/>
                    <a:pt x="371" y="1"/>
                    <a:pt x="340"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8"/>
            <p:cNvSpPr/>
            <p:nvPr/>
          </p:nvSpPr>
          <p:spPr>
            <a:xfrm>
              <a:off x="6358218" y="3719823"/>
              <a:ext cx="487533" cy="126387"/>
            </a:xfrm>
            <a:custGeom>
              <a:avLst/>
              <a:gdLst/>
              <a:ahLst/>
              <a:cxnLst/>
              <a:rect l="l" t="t" r="r" b="b"/>
              <a:pathLst>
                <a:path w="17293" h="4483" extrusionOk="0">
                  <a:moveTo>
                    <a:pt x="321" y="0"/>
                  </a:moveTo>
                  <a:cubicBezTo>
                    <a:pt x="144" y="0"/>
                    <a:pt x="16" y="128"/>
                    <a:pt x="16" y="305"/>
                  </a:cubicBezTo>
                  <a:lnTo>
                    <a:pt x="1" y="3919"/>
                  </a:lnTo>
                  <a:cubicBezTo>
                    <a:pt x="1" y="4224"/>
                    <a:pt x="240" y="4482"/>
                    <a:pt x="545" y="4482"/>
                  </a:cubicBezTo>
                  <a:lnTo>
                    <a:pt x="5979" y="4467"/>
                  </a:lnTo>
                  <a:cubicBezTo>
                    <a:pt x="6076" y="4467"/>
                    <a:pt x="6138" y="4401"/>
                    <a:pt x="6138" y="4305"/>
                  </a:cubicBezTo>
                  <a:cubicBezTo>
                    <a:pt x="6138" y="4112"/>
                    <a:pt x="6284" y="3919"/>
                    <a:pt x="6492" y="3888"/>
                  </a:cubicBezTo>
                  <a:cubicBezTo>
                    <a:pt x="6522" y="3882"/>
                    <a:pt x="6551" y="3879"/>
                    <a:pt x="6580" y="3879"/>
                  </a:cubicBezTo>
                  <a:cubicBezTo>
                    <a:pt x="6688" y="3879"/>
                    <a:pt x="6786" y="3924"/>
                    <a:pt x="6863" y="4000"/>
                  </a:cubicBezTo>
                  <a:cubicBezTo>
                    <a:pt x="6924" y="4081"/>
                    <a:pt x="6974" y="4178"/>
                    <a:pt x="6974" y="4305"/>
                  </a:cubicBezTo>
                  <a:cubicBezTo>
                    <a:pt x="6974" y="4401"/>
                    <a:pt x="7055" y="4467"/>
                    <a:pt x="7136" y="4467"/>
                  </a:cubicBezTo>
                  <a:lnTo>
                    <a:pt x="7310" y="4467"/>
                  </a:lnTo>
                  <a:cubicBezTo>
                    <a:pt x="7391" y="4467"/>
                    <a:pt x="7472" y="4401"/>
                    <a:pt x="7472" y="4320"/>
                  </a:cubicBezTo>
                  <a:cubicBezTo>
                    <a:pt x="7472" y="4097"/>
                    <a:pt x="7634" y="3904"/>
                    <a:pt x="7858" y="3888"/>
                  </a:cubicBezTo>
                  <a:cubicBezTo>
                    <a:pt x="7874" y="3886"/>
                    <a:pt x="7890" y="3885"/>
                    <a:pt x="7906" y="3885"/>
                  </a:cubicBezTo>
                  <a:cubicBezTo>
                    <a:pt x="8014" y="3885"/>
                    <a:pt x="8111" y="3930"/>
                    <a:pt x="8178" y="4000"/>
                  </a:cubicBezTo>
                  <a:cubicBezTo>
                    <a:pt x="8259" y="4081"/>
                    <a:pt x="8309" y="4178"/>
                    <a:pt x="8309" y="4305"/>
                  </a:cubicBezTo>
                  <a:cubicBezTo>
                    <a:pt x="8309" y="4401"/>
                    <a:pt x="8371" y="4467"/>
                    <a:pt x="8467" y="4467"/>
                  </a:cubicBezTo>
                  <a:lnTo>
                    <a:pt x="8645" y="4467"/>
                  </a:lnTo>
                  <a:cubicBezTo>
                    <a:pt x="8726" y="4467"/>
                    <a:pt x="8791" y="4401"/>
                    <a:pt x="8791" y="4320"/>
                  </a:cubicBezTo>
                  <a:cubicBezTo>
                    <a:pt x="8791" y="4112"/>
                    <a:pt x="8934" y="3919"/>
                    <a:pt x="9142" y="3888"/>
                  </a:cubicBezTo>
                  <a:cubicBezTo>
                    <a:pt x="9161" y="3886"/>
                    <a:pt x="9180" y="3885"/>
                    <a:pt x="9198" y="3885"/>
                  </a:cubicBezTo>
                  <a:cubicBezTo>
                    <a:pt x="9321" y="3885"/>
                    <a:pt x="9426" y="3930"/>
                    <a:pt x="9497" y="4000"/>
                  </a:cubicBezTo>
                  <a:cubicBezTo>
                    <a:pt x="9578" y="4081"/>
                    <a:pt x="9624" y="4178"/>
                    <a:pt x="9624" y="4305"/>
                  </a:cubicBezTo>
                  <a:cubicBezTo>
                    <a:pt x="9624" y="4386"/>
                    <a:pt x="9690" y="4467"/>
                    <a:pt x="9786" y="4467"/>
                  </a:cubicBezTo>
                  <a:lnTo>
                    <a:pt x="10045" y="4451"/>
                  </a:lnTo>
                  <a:lnTo>
                    <a:pt x="15283" y="4436"/>
                  </a:lnTo>
                  <a:cubicBezTo>
                    <a:pt x="15587" y="4436"/>
                    <a:pt x="15830" y="4178"/>
                    <a:pt x="15830" y="3873"/>
                  </a:cubicBezTo>
                  <a:lnTo>
                    <a:pt x="15830" y="3294"/>
                  </a:lnTo>
                  <a:cubicBezTo>
                    <a:pt x="16023" y="3036"/>
                    <a:pt x="16602" y="2604"/>
                    <a:pt x="17292" y="2604"/>
                  </a:cubicBezTo>
                  <a:lnTo>
                    <a:pt x="17292" y="899"/>
                  </a:lnTo>
                  <a:cubicBezTo>
                    <a:pt x="17292" y="899"/>
                    <a:pt x="17121" y="930"/>
                    <a:pt x="16894" y="930"/>
                  </a:cubicBezTo>
                  <a:cubicBezTo>
                    <a:pt x="16534" y="930"/>
                    <a:pt x="16032" y="852"/>
                    <a:pt x="15846" y="448"/>
                  </a:cubicBezTo>
                  <a:lnTo>
                    <a:pt x="15846" y="290"/>
                  </a:lnTo>
                  <a:cubicBezTo>
                    <a:pt x="15846" y="128"/>
                    <a:pt x="15718" y="0"/>
                    <a:pt x="15556"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8"/>
            <p:cNvSpPr/>
            <p:nvPr/>
          </p:nvSpPr>
          <p:spPr>
            <a:xfrm>
              <a:off x="6837128" y="3737444"/>
              <a:ext cx="34931" cy="64392"/>
            </a:xfrm>
            <a:custGeom>
              <a:avLst/>
              <a:gdLst/>
              <a:ahLst/>
              <a:cxnLst/>
              <a:rect l="l" t="t" r="r" b="b"/>
              <a:pathLst>
                <a:path w="1239" h="2284" extrusionOk="0">
                  <a:moveTo>
                    <a:pt x="128" y="0"/>
                  </a:moveTo>
                  <a:cubicBezTo>
                    <a:pt x="62" y="0"/>
                    <a:pt x="0" y="50"/>
                    <a:pt x="0" y="112"/>
                  </a:cubicBezTo>
                  <a:lnTo>
                    <a:pt x="0" y="2153"/>
                  </a:lnTo>
                  <a:cubicBezTo>
                    <a:pt x="0" y="2218"/>
                    <a:pt x="62" y="2284"/>
                    <a:pt x="128" y="2284"/>
                  </a:cubicBezTo>
                  <a:lnTo>
                    <a:pt x="1107" y="2284"/>
                  </a:lnTo>
                  <a:cubicBezTo>
                    <a:pt x="1188" y="2284"/>
                    <a:pt x="1238" y="2218"/>
                    <a:pt x="1238" y="2153"/>
                  </a:cubicBezTo>
                  <a:lnTo>
                    <a:pt x="1238" y="112"/>
                  </a:lnTo>
                  <a:cubicBezTo>
                    <a:pt x="1238" y="50"/>
                    <a:pt x="1188" y="0"/>
                    <a:pt x="110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8"/>
            <p:cNvSpPr/>
            <p:nvPr/>
          </p:nvSpPr>
          <p:spPr>
            <a:xfrm>
              <a:off x="6837128" y="3747875"/>
              <a:ext cx="34931" cy="10037"/>
            </a:xfrm>
            <a:custGeom>
              <a:avLst/>
              <a:gdLst/>
              <a:ahLst/>
              <a:cxnLst/>
              <a:rect l="l" t="t" r="r" b="b"/>
              <a:pathLst>
                <a:path w="1239" h="356" extrusionOk="0">
                  <a:moveTo>
                    <a:pt x="0" y="1"/>
                  </a:moveTo>
                  <a:lnTo>
                    <a:pt x="0" y="355"/>
                  </a:lnTo>
                  <a:lnTo>
                    <a:pt x="1238" y="355"/>
                  </a:lnTo>
                  <a:lnTo>
                    <a:pt x="123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8"/>
            <p:cNvSpPr/>
            <p:nvPr/>
          </p:nvSpPr>
          <p:spPr>
            <a:xfrm>
              <a:off x="6837128" y="3764622"/>
              <a:ext cx="34931" cy="10037"/>
            </a:xfrm>
            <a:custGeom>
              <a:avLst/>
              <a:gdLst/>
              <a:ahLst/>
              <a:cxnLst/>
              <a:rect l="l" t="t" r="r" b="b"/>
              <a:pathLst>
                <a:path w="1239" h="356" extrusionOk="0">
                  <a:moveTo>
                    <a:pt x="0" y="1"/>
                  </a:moveTo>
                  <a:lnTo>
                    <a:pt x="0" y="355"/>
                  </a:lnTo>
                  <a:lnTo>
                    <a:pt x="1238" y="355"/>
                  </a:lnTo>
                  <a:lnTo>
                    <a:pt x="123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8"/>
            <p:cNvSpPr/>
            <p:nvPr/>
          </p:nvSpPr>
          <p:spPr>
            <a:xfrm>
              <a:off x="6837128" y="3781368"/>
              <a:ext cx="34931" cy="10037"/>
            </a:xfrm>
            <a:custGeom>
              <a:avLst/>
              <a:gdLst/>
              <a:ahLst/>
              <a:cxnLst/>
              <a:rect l="l" t="t" r="r" b="b"/>
              <a:pathLst>
                <a:path w="1239" h="356" extrusionOk="0">
                  <a:moveTo>
                    <a:pt x="0" y="1"/>
                  </a:moveTo>
                  <a:lnTo>
                    <a:pt x="0" y="355"/>
                  </a:lnTo>
                  <a:lnTo>
                    <a:pt x="1238" y="355"/>
                  </a:lnTo>
                  <a:lnTo>
                    <a:pt x="123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8"/>
            <p:cNvSpPr/>
            <p:nvPr/>
          </p:nvSpPr>
          <p:spPr>
            <a:xfrm>
              <a:off x="6384014" y="3719823"/>
              <a:ext cx="392891" cy="95178"/>
            </a:xfrm>
            <a:custGeom>
              <a:avLst/>
              <a:gdLst/>
              <a:ahLst/>
              <a:cxnLst/>
              <a:rect l="l" t="t" r="r" b="b"/>
              <a:pathLst>
                <a:path w="13936" h="3376" extrusionOk="0">
                  <a:moveTo>
                    <a:pt x="0" y="0"/>
                  </a:moveTo>
                  <a:lnTo>
                    <a:pt x="0" y="2330"/>
                  </a:lnTo>
                  <a:cubicBezTo>
                    <a:pt x="0" y="2909"/>
                    <a:pt x="482" y="3375"/>
                    <a:pt x="1061" y="3375"/>
                  </a:cubicBezTo>
                  <a:lnTo>
                    <a:pt x="12875" y="3375"/>
                  </a:lnTo>
                  <a:cubicBezTo>
                    <a:pt x="13453" y="3375"/>
                    <a:pt x="13936" y="2909"/>
                    <a:pt x="13936" y="2330"/>
                  </a:cubicBezTo>
                  <a:lnTo>
                    <a:pt x="13936"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8"/>
            <p:cNvSpPr/>
            <p:nvPr/>
          </p:nvSpPr>
          <p:spPr>
            <a:xfrm>
              <a:off x="6374964" y="3735583"/>
              <a:ext cx="156722" cy="15027"/>
            </a:xfrm>
            <a:custGeom>
              <a:avLst/>
              <a:gdLst/>
              <a:ahLst/>
              <a:cxnLst/>
              <a:rect l="l" t="t" r="r" b="b"/>
              <a:pathLst>
                <a:path w="5559" h="533" extrusionOk="0">
                  <a:moveTo>
                    <a:pt x="256" y="1"/>
                  </a:moveTo>
                  <a:cubicBezTo>
                    <a:pt x="113" y="1"/>
                    <a:pt x="1" y="132"/>
                    <a:pt x="1" y="275"/>
                  </a:cubicBezTo>
                  <a:cubicBezTo>
                    <a:pt x="1" y="421"/>
                    <a:pt x="113" y="533"/>
                    <a:pt x="256" y="533"/>
                  </a:cubicBezTo>
                  <a:lnTo>
                    <a:pt x="5304" y="533"/>
                  </a:lnTo>
                  <a:cubicBezTo>
                    <a:pt x="5447" y="533"/>
                    <a:pt x="5559" y="421"/>
                    <a:pt x="5559" y="275"/>
                  </a:cubicBezTo>
                  <a:cubicBezTo>
                    <a:pt x="5559" y="132"/>
                    <a:pt x="5447" y="1"/>
                    <a:pt x="5304"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8"/>
            <p:cNvSpPr/>
            <p:nvPr/>
          </p:nvSpPr>
          <p:spPr>
            <a:xfrm>
              <a:off x="6384014" y="3771472"/>
              <a:ext cx="392891" cy="43529"/>
            </a:xfrm>
            <a:custGeom>
              <a:avLst/>
              <a:gdLst/>
              <a:ahLst/>
              <a:cxnLst/>
              <a:rect l="l" t="t" r="r" b="b"/>
              <a:pathLst>
                <a:path w="13936" h="1544" extrusionOk="0">
                  <a:moveTo>
                    <a:pt x="0" y="1"/>
                  </a:moveTo>
                  <a:lnTo>
                    <a:pt x="0" y="498"/>
                  </a:lnTo>
                  <a:cubicBezTo>
                    <a:pt x="0" y="1077"/>
                    <a:pt x="482" y="1543"/>
                    <a:pt x="1061" y="1543"/>
                  </a:cubicBezTo>
                  <a:lnTo>
                    <a:pt x="12875" y="1543"/>
                  </a:lnTo>
                  <a:cubicBezTo>
                    <a:pt x="13453" y="1543"/>
                    <a:pt x="13936" y="1077"/>
                    <a:pt x="13936" y="498"/>
                  </a:cubicBezTo>
                  <a:lnTo>
                    <a:pt x="13936" y="305"/>
                  </a:lnTo>
                  <a:cubicBezTo>
                    <a:pt x="13018" y="463"/>
                    <a:pt x="12084" y="579"/>
                    <a:pt x="11155" y="656"/>
                  </a:cubicBezTo>
                  <a:cubicBezTo>
                    <a:pt x="11139" y="849"/>
                    <a:pt x="10977" y="1011"/>
                    <a:pt x="10784" y="1011"/>
                  </a:cubicBezTo>
                  <a:cubicBezTo>
                    <a:pt x="10719" y="1011"/>
                    <a:pt x="10657" y="996"/>
                    <a:pt x="10576" y="965"/>
                  </a:cubicBezTo>
                  <a:cubicBezTo>
                    <a:pt x="10526" y="930"/>
                    <a:pt x="10495" y="899"/>
                    <a:pt x="10464" y="834"/>
                  </a:cubicBezTo>
                  <a:cubicBezTo>
                    <a:pt x="10430" y="787"/>
                    <a:pt x="10414" y="737"/>
                    <a:pt x="10414" y="706"/>
                  </a:cubicBezTo>
                  <a:cubicBezTo>
                    <a:pt x="9755" y="737"/>
                    <a:pt x="9114" y="753"/>
                    <a:pt x="8470" y="753"/>
                  </a:cubicBezTo>
                  <a:cubicBezTo>
                    <a:pt x="7537" y="753"/>
                    <a:pt x="6623" y="722"/>
                    <a:pt x="5770" y="656"/>
                  </a:cubicBezTo>
                  <a:cubicBezTo>
                    <a:pt x="5739" y="868"/>
                    <a:pt x="5577" y="1011"/>
                    <a:pt x="5369" y="1011"/>
                  </a:cubicBezTo>
                  <a:cubicBezTo>
                    <a:pt x="5304" y="1011"/>
                    <a:pt x="5238" y="996"/>
                    <a:pt x="5161" y="965"/>
                  </a:cubicBezTo>
                  <a:cubicBezTo>
                    <a:pt x="5111" y="930"/>
                    <a:pt x="5064" y="884"/>
                    <a:pt x="5030" y="834"/>
                  </a:cubicBezTo>
                  <a:cubicBezTo>
                    <a:pt x="4983" y="753"/>
                    <a:pt x="4968" y="676"/>
                    <a:pt x="4968" y="610"/>
                  </a:cubicBezTo>
                  <a:cubicBezTo>
                    <a:pt x="4258" y="560"/>
                    <a:pt x="3599" y="498"/>
                    <a:pt x="2989" y="417"/>
                  </a:cubicBezTo>
                  <a:cubicBezTo>
                    <a:pt x="2974" y="691"/>
                    <a:pt x="2750" y="899"/>
                    <a:pt x="2476" y="899"/>
                  </a:cubicBezTo>
                  <a:cubicBezTo>
                    <a:pt x="2395" y="899"/>
                    <a:pt x="2314" y="884"/>
                    <a:pt x="2218" y="834"/>
                  </a:cubicBezTo>
                  <a:cubicBezTo>
                    <a:pt x="2137" y="787"/>
                    <a:pt x="2056" y="722"/>
                    <a:pt x="2025" y="625"/>
                  </a:cubicBezTo>
                  <a:cubicBezTo>
                    <a:pt x="1959" y="514"/>
                    <a:pt x="1944" y="402"/>
                    <a:pt x="1959" y="290"/>
                  </a:cubicBezTo>
                  <a:cubicBezTo>
                    <a:pt x="1061" y="174"/>
                    <a:pt x="386" y="62"/>
                    <a:pt x="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8"/>
            <p:cNvSpPr/>
            <p:nvPr/>
          </p:nvSpPr>
          <p:spPr>
            <a:xfrm>
              <a:off x="6439244" y="3767328"/>
              <a:ext cx="29489" cy="15929"/>
            </a:xfrm>
            <a:custGeom>
              <a:avLst/>
              <a:gdLst/>
              <a:ahLst/>
              <a:cxnLst/>
              <a:rect l="l" t="t" r="r" b="b"/>
              <a:pathLst>
                <a:path w="1046" h="565" extrusionOk="0">
                  <a:moveTo>
                    <a:pt x="517" y="1"/>
                  </a:moveTo>
                  <a:cubicBezTo>
                    <a:pt x="259" y="1"/>
                    <a:pt x="51" y="194"/>
                    <a:pt x="0" y="437"/>
                  </a:cubicBezTo>
                  <a:cubicBezTo>
                    <a:pt x="324" y="483"/>
                    <a:pt x="660" y="533"/>
                    <a:pt x="1030" y="564"/>
                  </a:cubicBezTo>
                  <a:cubicBezTo>
                    <a:pt x="1046" y="468"/>
                    <a:pt x="1030" y="371"/>
                    <a:pt x="984" y="275"/>
                  </a:cubicBezTo>
                  <a:cubicBezTo>
                    <a:pt x="934" y="178"/>
                    <a:pt x="853" y="113"/>
                    <a:pt x="772" y="67"/>
                  </a:cubicBezTo>
                  <a:cubicBezTo>
                    <a:pt x="675" y="16"/>
                    <a:pt x="598" y="1"/>
                    <a:pt x="517"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8"/>
            <p:cNvSpPr/>
            <p:nvPr/>
          </p:nvSpPr>
          <p:spPr>
            <a:xfrm>
              <a:off x="6438821" y="3779620"/>
              <a:ext cx="29489" cy="17226"/>
            </a:xfrm>
            <a:custGeom>
              <a:avLst/>
              <a:gdLst/>
              <a:ahLst/>
              <a:cxnLst/>
              <a:rect l="l" t="t" r="r" b="b"/>
              <a:pathLst>
                <a:path w="1046" h="611" extrusionOk="0">
                  <a:moveTo>
                    <a:pt x="15" y="1"/>
                  </a:moveTo>
                  <a:lnTo>
                    <a:pt x="15" y="1"/>
                  </a:lnTo>
                  <a:cubicBezTo>
                    <a:pt x="0" y="113"/>
                    <a:pt x="15" y="225"/>
                    <a:pt x="81" y="336"/>
                  </a:cubicBezTo>
                  <a:cubicBezTo>
                    <a:pt x="112" y="433"/>
                    <a:pt x="193" y="498"/>
                    <a:pt x="274" y="545"/>
                  </a:cubicBezTo>
                  <a:cubicBezTo>
                    <a:pt x="370" y="595"/>
                    <a:pt x="451" y="610"/>
                    <a:pt x="532" y="610"/>
                  </a:cubicBezTo>
                  <a:cubicBezTo>
                    <a:pt x="806" y="610"/>
                    <a:pt x="1030" y="402"/>
                    <a:pt x="1045" y="128"/>
                  </a:cubicBezTo>
                  <a:cubicBezTo>
                    <a:pt x="675" y="97"/>
                    <a:pt x="339" y="47"/>
                    <a:pt x="15" y="1"/>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8"/>
            <p:cNvSpPr/>
            <p:nvPr/>
          </p:nvSpPr>
          <p:spPr>
            <a:xfrm>
              <a:off x="6494586" y="3766031"/>
              <a:ext cx="14491" cy="11784"/>
            </a:xfrm>
            <a:custGeom>
              <a:avLst/>
              <a:gdLst/>
              <a:ahLst/>
              <a:cxnLst/>
              <a:rect l="l" t="t" r="r" b="b"/>
              <a:pathLst>
                <a:path w="514" h="418" extrusionOk="0">
                  <a:moveTo>
                    <a:pt x="255" y="1"/>
                  </a:moveTo>
                  <a:cubicBezTo>
                    <a:pt x="113" y="1"/>
                    <a:pt x="1" y="159"/>
                    <a:pt x="82" y="305"/>
                  </a:cubicBezTo>
                  <a:cubicBezTo>
                    <a:pt x="97" y="336"/>
                    <a:pt x="128" y="367"/>
                    <a:pt x="159" y="386"/>
                  </a:cubicBezTo>
                  <a:cubicBezTo>
                    <a:pt x="194" y="402"/>
                    <a:pt x="224" y="417"/>
                    <a:pt x="255" y="417"/>
                  </a:cubicBezTo>
                  <a:cubicBezTo>
                    <a:pt x="402" y="417"/>
                    <a:pt x="514" y="255"/>
                    <a:pt x="433" y="113"/>
                  </a:cubicBezTo>
                  <a:cubicBezTo>
                    <a:pt x="417" y="78"/>
                    <a:pt x="402" y="47"/>
                    <a:pt x="371" y="32"/>
                  </a:cubicBezTo>
                  <a:cubicBezTo>
                    <a:pt x="321" y="16"/>
                    <a:pt x="290" y="1"/>
                    <a:pt x="255"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8"/>
            <p:cNvSpPr/>
            <p:nvPr/>
          </p:nvSpPr>
          <p:spPr>
            <a:xfrm>
              <a:off x="6524047" y="3777788"/>
              <a:ext cx="23090" cy="12207"/>
            </a:xfrm>
            <a:custGeom>
              <a:avLst/>
              <a:gdLst/>
              <a:ahLst/>
              <a:cxnLst/>
              <a:rect l="l" t="t" r="r" b="b"/>
              <a:pathLst>
                <a:path w="819" h="433" extrusionOk="0">
                  <a:moveTo>
                    <a:pt x="402" y="0"/>
                  </a:moveTo>
                  <a:cubicBezTo>
                    <a:pt x="194" y="0"/>
                    <a:pt x="16" y="162"/>
                    <a:pt x="1" y="386"/>
                  </a:cubicBezTo>
                  <a:cubicBezTo>
                    <a:pt x="271" y="401"/>
                    <a:pt x="529" y="417"/>
                    <a:pt x="803" y="432"/>
                  </a:cubicBezTo>
                  <a:cubicBezTo>
                    <a:pt x="819" y="355"/>
                    <a:pt x="803" y="274"/>
                    <a:pt x="753" y="178"/>
                  </a:cubicBezTo>
                  <a:cubicBezTo>
                    <a:pt x="722" y="128"/>
                    <a:pt x="676" y="81"/>
                    <a:pt x="626" y="47"/>
                  </a:cubicBezTo>
                  <a:cubicBezTo>
                    <a:pt x="545" y="16"/>
                    <a:pt x="483" y="0"/>
                    <a:pt x="402"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8"/>
            <p:cNvSpPr/>
            <p:nvPr/>
          </p:nvSpPr>
          <p:spPr>
            <a:xfrm>
              <a:off x="6524047" y="3788642"/>
              <a:ext cx="22667" cy="11362"/>
            </a:xfrm>
            <a:custGeom>
              <a:avLst/>
              <a:gdLst/>
              <a:ahLst/>
              <a:cxnLst/>
              <a:rect l="l" t="t" r="r" b="b"/>
              <a:pathLst>
                <a:path w="804" h="403" extrusionOk="0">
                  <a:moveTo>
                    <a:pt x="1" y="1"/>
                  </a:moveTo>
                  <a:cubicBezTo>
                    <a:pt x="1" y="67"/>
                    <a:pt x="16" y="144"/>
                    <a:pt x="63" y="225"/>
                  </a:cubicBezTo>
                  <a:cubicBezTo>
                    <a:pt x="97" y="275"/>
                    <a:pt x="144" y="321"/>
                    <a:pt x="194" y="356"/>
                  </a:cubicBezTo>
                  <a:cubicBezTo>
                    <a:pt x="271" y="387"/>
                    <a:pt x="337" y="402"/>
                    <a:pt x="402" y="402"/>
                  </a:cubicBezTo>
                  <a:cubicBezTo>
                    <a:pt x="610" y="402"/>
                    <a:pt x="772" y="259"/>
                    <a:pt x="803" y="47"/>
                  </a:cubicBezTo>
                  <a:cubicBezTo>
                    <a:pt x="529" y="32"/>
                    <a:pt x="271" y="16"/>
                    <a:pt x="1" y="1"/>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8"/>
            <p:cNvSpPr/>
            <p:nvPr/>
          </p:nvSpPr>
          <p:spPr>
            <a:xfrm>
              <a:off x="6703494" y="3747452"/>
              <a:ext cx="31237" cy="25345"/>
            </a:xfrm>
            <a:custGeom>
              <a:avLst/>
              <a:gdLst/>
              <a:ahLst/>
              <a:cxnLst/>
              <a:rect l="l" t="t" r="r" b="b"/>
              <a:pathLst>
                <a:path w="1108" h="899" extrusionOk="0">
                  <a:moveTo>
                    <a:pt x="544" y="0"/>
                  </a:moveTo>
                  <a:cubicBezTo>
                    <a:pt x="239" y="0"/>
                    <a:pt x="0" y="336"/>
                    <a:pt x="158" y="675"/>
                  </a:cubicBezTo>
                  <a:cubicBezTo>
                    <a:pt x="193" y="756"/>
                    <a:pt x="255" y="818"/>
                    <a:pt x="336" y="853"/>
                  </a:cubicBezTo>
                  <a:cubicBezTo>
                    <a:pt x="417" y="883"/>
                    <a:pt x="482" y="899"/>
                    <a:pt x="544" y="899"/>
                  </a:cubicBezTo>
                  <a:cubicBezTo>
                    <a:pt x="868" y="899"/>
                    <a:pt x="1107" y="579"/>
                    <a:pt x="945" y="239"/>
                  </a:cubicBezTo>
                  <a:cubicBezTo>
                    <a:pt x="914" y="158"/>
                    <a:pt x="849" y="97"/>
                    <a:pt x="771" y="62"/>
                  </a:cubicBezTo>
                  <a:cubicBezTo>
                    <a:pt x="690" y="16"/>
                    <a:pt x="625" y="0"/>
                    <a:pt x="544"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8"/>
            <p:cNvSpPr/>
            <p:nvPr/>
          </p:nvSpPr>
          <p:spPr>
            <a:xfrm>
              <a:off x="6676739" y="3779084"/>
              <a:ext cx="21765" cy="12320"/>
            </a:xfrm>
            <a:custGeom>
              <a:avLst/>
              <a:gdLst/>
              <a:ahLst/>
              <a:cxnLst/>
              <a:rect l="l" t="t" r="r" b="b"/>
              <a:pathLst>
                <a:path w="772" h="437" extrusionOk="0">
                  <a:moveTo>
                    <a:pt x="401" y="1"/>
                  </a:moveTo>
                  <a:cubicBezTo>
                    <a:pt x="178" y="1"/>
                    <a:pt x="0" y="193"/>
                    <a:pt x="31" y="436"/>
                  </a:cubicBezTo>
                  <a:cubicBezTo>
                    <a:pt x="274" y="421"/>
                    <a:pt x="513" y="406"/>
                    <a:pt x="772" y="386"/>
                  </a:cubicBezTo>
                  <a:cubicBezTo>
                    <a:pt x="772" y="325"/>
                    <a:pt x="756" y="244"/>
                    <a:pt x="706" y="178"/>
                  </a:cubicBezTo>
                  <a:cubicBezTo>
                    <a:pt x="691" y="132"/>
                    <a:pt x="641" y="82"/>
                    <a:pt x="594" y="51"/>
                  </a:cubicBezTo>
                  <a:cubicBezTo>
                    <a:pt x="529" y="20"/>
                    <a:pt x="467" y="1"/>
                    <a:pt x="401"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8"/>
            <p:cNvSpPr/>
            <p:nvPr/>
          </p:nvSpPr>
          <p:spPr>
            <a:xfrm>
              <a:off x="6677613" y="3789967"/>
              <a:ext cx="20891" cy="10037"/>
            </a:xfrm>
            <a:custGeom>
              <a:avLst/>
              <a:gdLst/>
              <a:ahLst/>
              <a:cxnLst/>
              <a:rect l="l" t="t" r="r" b="b"/>
              <a:pathLst>
                <a:path w="741" h="356" extrusionOk="0">
                  <a:moveTo>
                    <a:pt x="741" y="0"/>
                  </a:moveTo>
                  <a:lnTo>
                    <a:pt x="741" y="0"/>
                  </a:lnTo>
                  <a:cubicBezTo>
                    <a:pt x="482" y="20"/>
                    <a:pt x="243" y="35"/>
                    <a:pt x="0" y="50"/>
                  </a:cubicBezTo>
                  <a:cubicBezTo>
                    <a:pt x="0" y="81"/>
                    <a:pt x="16" y="131"/>
                    <a:pt x="50" y="178"/>
                  </a:cubicBezTo>
                  <a:cubicBezTo>
                    <a:pt x="81" y="243"/>
                    <a:pt x="112" y="274"/>
                    <a:pt x="162" y="309"/>
                  </a:cubicBezTo>
                  <a:cubicBezTo>
                    <a:pt x="243" y="340"/>
                    <a:pt x="305" y="355"/>
                    <a:pt x="370" y="355"/>
                  </a:cubicBezTo>
                  <a:cubicBezTo>
                    <a:pt x="563" y="355"/>
                    <a:pt x="725" y="193"/>
                    <a:pt x="741" y="0"/>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8"/>
            <p:cNvSpPr/>
            <p:nvPr/>
          </p:nvSpPr>
          <p:spPr>
            <a:xfrm>
              <a:off x="6756863" y="3521967"/>
              <a:ext cx="53538" cy="44741"/>
            </a:xfrm>
            <a:custGeom>
              <a:avLst/>
              <a:gdLst/>
              <a:ahLst/>
              <a:cxnLst/>
              <a:rect l="l" t="t" r="r" b="b"/>
              <a:pathLst>
                <a:path w="1899" h="1587" extrusionOk="0">
                  <a:moveTo>
                    <a:pt x="888" y="0"/>
                  </a:moveTo>
                  <a:cubicBezTo>
                    <a:pt x="608" y="0"/>
                    <a:pt x="348" y="138"/>
                    <a:pt x="209" y="380"/>
                  </a:cubicBezTo>
                  <a:cubicBezTo>
                    <a:pt x="1" y="751"/>
                    <a:pt x="163" y="1233"/>
                    <a:pt x="564" y="1472"/>
                  </a:cubicBezTo>
                  <a:cubicBezTo>
                    <a:pt x="709" y="1550"/>
                    <a:pt x="863" y="1587"/>
                    <a:pt x="1013" y="1587"/>
                  </a:cubicBezTo>
                  <a:cubicBezTo>
                    <a:pt x="1293" y="1587"/>
                    <a:pt x="1554" y="1455"/>
                    <a:pt x="1690" y="1214"/>
                  </a:cubicBezTo>
                  <a:cubicBezTo>
                    <a:pt x="1899" y="847"/>
                    <a:pt x="1737" y="346"/>
                    <a:pt x="1335" y="122"/>
                  </a:cubicBezTo>
                  <a:cubicBezTo>
                    <a:pt x="1191" y="39"/>
                    <a:pt x="1037" y="0"/>
                    <a:pt x="888"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8"/>
            <p:cNvSpPr/>
            <p:nvPr/>
          </p:nvSpPr>
          <p:spPr>
            <a:xfrm>
              <a:off x="6747841" y="3521375"/>
              <a:ext cx="65266" cy="52466"/>
            </a:xfrm>
            <a:custGeom>
              <a:avLst/>
              <a:gdLst/>
              <a:ahLst/>
              <a:cxnLst/>
              <a:rect l="l" t="t" r="r" b="b"/>
              <a:pathLst>
                <a:path w="2315" h="1861" extrusionOk="0">
                  <a:moveTo>
                    <a:pt x="564" y="0"/>
                  </a:moveTo>
                  <a:cubicBezTo>
                    <a:pt x="143" y="270"/>
                    <a:pt x="1" y="1254"/>
                    <a:pt x="722" y="1701"/>
                  </a:cubicBezTo>
                  <a:cubicBezTo>
                    <a:pt x="895" y="1812"/>
                    <a:pt x="1085" y="1860"/>
                    <a:pt x="1270" y="1860"/>
                  </a:cubicBezTo>
                  <a:cubicBezTo>
                    <a:pt x="1758" y="1860"/>
                    <a:pt x="2223" y="1526"/>
                    <a:pt x="2315" y="1107"/>
                  </a:cubicBezTo>
                  <a:cubicBezTo>
                    <a:pt x="2185" y="1045"/>
                    <a:pt x="2068" y="1026"/>
                    <a:pt x="1973" y="1026"/>
                  </a:cubicBezTo>
                  <a:cubicBezTo>
                    <a:pt x="1818" y="1026"/>
                    <a:pt x="1721" y="1076"/>
                    <a:pt x="1721" y="1076"/>
                  </a:cubicBezTo>
                  <a:cubicBezTo>
                    <a:pt x="1721" y="1076"/>
                    <a:pt x="1898" y="772"/>
                    <a:pt x="1671" y="336"/>
                  </a:cubicBezTo>
                  <a:cubicBezTo>
                    <a:pt x="1609" y="319"/>
                    <a:pt x="1546" y="311"/>
                    <a:pt x="1486" y="311"/>
                  </a:cubicBezTo>
                  <a:cubicBezTo>
                    <a:pt x="1155" y="311"/>
                    <a:pt x="869" y="529"/>
                    <a:pt x="869" y="529"/>
                  </a:cubicBezTo>
                  <a:cubicBezTo>
                    <a:pt x="869" y="529"/>
                    <a:pt x="757" y="143"/>
                    <a:pt x="564"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5" name="Google Shape;1615;p38"/>
          <p:cNvGrpSpPr/>
          <p:nvPr/>
        </p:nvGrpSpPr>
        <p:grpSpPr>
          <a:xfrm>
            <a:off x="4794231" y="3739795"/>
            <a:ext cx="642766" cy="1156828"/>
            <a:chOff x="6025600" y="3390870"/>
            <a:chExt cx="254269" cy="457624"/>
          </a:xfrm>
        </p:grpSpPr>
        <p:sp>
          <p:nvSpPr>
            <p:cNvPr id="1616" name="Google Shape;1616;p38"/>
            <p:cNvSpPr/>
            <p:nvPr/>
          </p:nvSpPr>
          <p:spPr>
            <a:xfrm>
              <a:off x="6025600" y="3690362"/>
              <a:ext cx="102903" cy="104199"/>
            </a:xfrm>
            <a:custGeom>
              <a:avLst/>
              <a:gdLst/>
              <a:ahLst/>
              <a:cxnLst/>
              <a:rect l="l" t="t" r="r" b="b"/>
              <a:pathLst>
                <a:path w="3650" h="3696" extrusionOk="0">
                  <a:moveTo>
                    <a:pt x="1867" y="0"/>
                  </a:moveTo>
                  <a:cubicBezTo>
                    <a:pt x="837" y="0"/>
                    <a:pt x="0" y="818"/>
                    <a:pt x="0" y="1848"/>
                  </a:cubicBezTo>
                  <a:cubicBezTo>
                    <a:pt x="0" y="2858"/>
                    <a:pt x="837" y="3695"/>
                    <a:pt x="1867" y="3695"/>
                  </a:cubicBezTo>
                  <a:cubicBezTo>
                    <a:pt x="2716" y="3695"/>
                    <a:pt x="3441" y="3101"/>
                    <a:pt x="3649" y="2314"/>
                  </a:cubicBezTo>
                  <a:lnTo>
                    <a:pt x="2862" y="2314"/>
                  </a:lnTo>
                  <a:cubicBezTo>
                    <a:pt x="2685" y="2685"/>
                    <a:pt x="2299" y="2955"/>
                    <a:pt x="1867" y="2955"/>
                  </a:cubicBezTo>
                  <a:cubicBezTo>
                    <a:pt x="1254" y="2955"/>
                    <a:pt x="756" y="2457"/>
                    <a:pt x="756" y="1848"/>
                  </a:cubicBezTo>
                  <a:cubicBezTo>
                    <a:pt x="756" y="1238"/>
                    <a:pt x="1254" y="737"/>
                    <a:pt x="1867" y="737"/>
                  </a:cubicBezTo>
                  <a:cubicBezTo>
                    <a:pt x="2218" y="737"/>
                    <a:pt x="2542" y="914"/>
                    <a:pt x="2750" y="1188"/>
                  </a:cubicBezTo>
                  <a:lnTo>
                    <a:pt x="3583" y="1188"/>
                  </a:lnTo>
                  <a:cubicBezTo>
                    <a:pt x="3329" y="498"/>
                    <a:pt x="2654" y="0"/>
                    <a:pt x="186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8"/>
            <p:cNvSpPr/>
            <p:nvPr/>
          </p:nvSpPr>
          <p:spPr>
            <a:xfrm>
              <a:off x="6036905" y="3702541"/>
              <a:ext cx="48519" cy="79841"/>
            </a:xfrm>
            <a:custGeom>
              <a:avLst/>
              <a:gdLst/>
              <a:ahLst/>
              <a:cxnLst/>
              <a:rect l="l" t="t" r="r" b="b"/>
              <a:pathLst>
                <a:path w="1721" h="2832" extrusionOk="0">
                  <a:moveTo>
                    <a:pt x="1431" y="0"/>
                  </a:moveTo>
                  <a:cubicBezTo>
                    <a:pt x="645" y="0"/>
                    <a:pt x="0" y="629"/>
                    <a:pt x="0" y="1416"/>
                  </a:cubicBezTo>
                  <a:cubicBezTo>
                    <a:pt x="0" y="2203"/>
                    <a:pt x="645" y="2831"/>
                    <a:pt x="1431" y="2831"/>
                  </a:cubicBezTo>
                  <a:cubicBezTo>
                    <a:pt x="1528" y="2831"/>
                    <a:pt x="1624" y="2831"/>
                    <a:pt x="1721" y="2797"/>
                  </a:cubicBezTo>
                  <a:cubicBezTo>
                    <a:pt x="1705" y="2700"/>
                    <a:pt x="1674" y="2604"/>
                    <a:pt x="1659" y="2507"/>
                  </a:cubicBezTo>
                  <a:cubicBezTo>
                    <a:pt x="1593" y="2507"/>
                    <a:pt x="1528" y="2523"/>
                    <a:pt x="1466" y="2523"/>
                  </a:cubicBezTo>
                  <a:cubicBezTo>
                    <a:pt x="853" y="2523"/>
                    <a:pt x="355" y="2025"/>
                    <a:pt x="355" y="1416"/>
                  </a:cubicBezTo>
                  <a:cubicBezTo>
                    <a:pt x="355" y="806"/>
                    <a:pt x="853" y="305"/>
                    <a:pt x="1466" y="305"/>
                  </a:cubicBezTo>
                  <a:cubicBezTo>
                    <a:pt x="1512" y="305"/>
                    <a:pt x="1563" y="305"/>
                    <a:pt x="1593" y="324"/>
                  </a:cubicBezTo>
                  <a:lnTo>
                    <a:pt x="1593" y="0"/>
                  </a:ln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8"/>
            <p:cNvSpPr/>
            <p:nvPr/>
          </p:nvSpPr>
          <p:spPr>
            <a:xfrm>
              <a:off x="6170116" y="3431665"/>
              <a:ext cx="101155" cy="122778"/>
            </a:xfrm>
            <a:custGeom>
              <a:avLst/>
              <a:gdLst/>
              <a:ahLst/>
              <a:cxnLst/>
              <a:rect l="l" t="t" r="r" b="b"/>
              <a:pathLst>
                <a:path w="3588" h="4355" extrusionOk="0">
                  <a:moveTo>
                    <a:pt x="2831" y="0"/>
                  </a:moveTo>
                  <a:cubicBezTo>
                    <a:pt x="2430" y="0"/>
                    <a:pt x="2091" y="336"/>
                    <a:pt x="2091" y="752"/>
                  </a:cubicBezTo>
                  <a:lnTo>
                    <a:pt x="2091" y="2665"/>
                  </a:lnTo>
                  <a:cubicBezTo>
                    <a:pt x="2091" y="2777"/>
                    <a:pt x="1994" y="2858"/>
                    <a:pt x="1883" y="2858"/>
                  </a:cubicBezTo>
                  <a:lnTo>
                    <a:pt x="756" y="2858"/>
                  </a:lnTo>
                  <a:cubicBezTo>
                    <a:pt x="340" y="2858"/>
                    <a:pt x="0" y="3198"/>
                    <a:pt x="0" y="3614"/>
                  </a:cubicBezTo>
                  <a:cubicBezTo>
                    <a:pt x="0" y="4031"/>
                    <a:pt x="340" y="4355"/>
                    <a:pt x="756" y="4355"/>
                  </a:cubicBezTo>
                  <a:lnTo>
                    <a:pt x="1883" y="4355"/>
                  </a:lnTo>
                  <a:cubicBezTo>
                    <a:pt x="2816" y="4355"/>
                    <a:pt x="3587" y="3599"/>
                    <a:pt x="3587" y="2665"/>
                  </a:cubicBezTo>
                  <a:lnTo>
                    <a:pt x="3587" y="752"/>
                  </a:lnTo>
                  <a:cubicBezTo>
                    <a:pt x="3587" y="336"/>
                    <a:pt x="3248" y="0"/>
                    <a:pt x="283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8"/>
            <p:cNvSpPr/>
            <p:nvPr/>
          </p:nvSpPr>
          <p:spPr>
            <a:xfrm>
              <a:off x="6087680" y="3488756"/>
              <a:ext cx="114631" cy="112347"/>
            </a:xfrm>
            <a:custGeom>
              <a:avLst/>
              <a:gdLst/>
              <a:ahLst/>
              <a:cxnLst/>
              <a:rect l="l" t="t" r="r" b="b"/>
              <a:pathLst>
                <a:path w="4066" h="3985" extrusionOk="0">
                  <a:moveTo>
                    <a:pt x="757" y="0"/>
                  </a:moveTo>
                  <a:cubicBezTo>
                    <a:pt x="340" y="0"/>
                    <a:pt x="1" y="336"/>
                    <a:pt x="1" y="752"/>
                  </a:cubicBezTo>
                  <a:lnTo>
                    <a:pt x="1" y="2233"/>
                  </a:lnTo>
                  <a:cubicBezTo>
                    <a:pt x="1" y="3198"/>
                    <a:pt x="787" y="3985"/>
                    <a:pt x="1767" y="3985"/>
                  </a:cubicBezTo>
                  <a:lnTo>
                    <a:pt x="3329" y="3985"/>
                  </a:lnTo>
                  <a:cubicBezTo>
                    <a:pt x="3730" y="3985"/>
                    <a:pt x="4066" y="3664"/>
                    <a:pt x="4066" y="3244"/>
                  </a:cubicBezTo>
                  <a:cubicBezTo>
                    <a:pt x="4066" y="2827"/>
                    <a:pt x="3730" y="2488"/>
                    <a:pt x="3329" y="2488"/>
                  </a:cubicBezTo>
                  <a:lnTo>
                    <a:pt x="1767" y="2488"/>
                  </a:lnTo>
                  <a:cubicBezTo>
                    <a:pt x="1624" y="2488"/>
                    <a:pt x="1497" y="2376"/>
                    <a:pt x="1497" y="2233"/>
                  </a:cubicBezTo>
                  <a:lnTo>
                    <a:pt x="1497" y="752"/>
                  </a:lnTo>
                  <a:cubicBezTo>
                    <a:pt x="1497" y="336"/>
                    <a:pt x="1158" y="0"/>
                    <a:pt x="757"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8"/>
            <p:cNvSpPr/>
            <p:nvPr/>
          </p:nvSpPr>
          <p:spPr>
            <a:xfrm>
              <a:off x="6151621" y="3432088"/>
              <a:ext cx="59824" cy="209780"/>
            </a:xfrm>
            <a:custGeom>
              <a:avLst/>
              <a:gdLst/>
              <a:ahLst/>
              <a:cxnLst/>
              <a:rect l="l" t="t" r="r" b="b"/>
              <a:pathLst>
                <a:path w="2122" h="7441" extrusionOk="0">
                  <a:moveTo>
                    <a:pt x="1061" y="1"/>
                  </a:moveTo>
                  <a:cubicBezTo>
                    <a:pt x="915" y="1"/>
                    <a:pt x="787" y="32"/>
                    <a:pt x="656" y="82"/>
                  </a:cubicBezTo>
                  <a:cubicBezTo>
                    <a:pt x="271" y="240"/>
                    <a:pt x="1" y="610"/>
                    <a:pt x="1" y="1061"/>
                  </a:cubicBezTo>
                  <a:lnTo>
                    <a:pt x="1" y="7294"/>
                  </a:lnTo>
                  <a:cubicBezTo>
                    <a:pt x="1" y="7375"/>
                    <a:pt x="62" y="7441"/>
                    <a:pt x="143" y="7441"/>
                  </a:cubicBezTo>
                  <a:lnTo>
                    <a:pt x="1975" y="7441"/>
                  </a:lnTo>
                  <a:cubicBezTo>
                    <a:pt x="2056" y="7441"/>
                    <a:pt x="2122" y="7375"/>
                    <a:pt x="2122" y="7294"/>
                  </a:cubicBezTo>
                  <a:lnTo>
                    <a:pt x="2122" y="1061"/>
                  </a:lnTo>
                  <a:cubicBezTo>
                    <a:pt x="2122" y="772"/>
                    <a:pt x="1991" y="498"/>
                    <a:pt x="1798" y="305"/>
                  </a:cubicBezTo>
                  <a:cubicBezTo>
                    <a:pt x="1605" y="113"/>
                    <a:pt x="1351" y="1"/>
                    <a:pt x="106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8"/>
            <p:cNvSpPr/>
            <p:nvPr/>
          </p:nvSpPr>
          <p:spPr>
            <a:xfrm>
              <a:off x="6151621" y="3434372"/>
              <a:ext cx="18522" cy="207497"/>
            </a:xfrm>
            <a:custGeom>
              <a:avLst/>
              <a:gdLst/>
              <a:ahLst/>
              <a:cxnLst/>
              <a:rect l="l" t="t" r="r" b="b"/>
              <a:pathLst>
                <a:path w="657" h="7360" extrusionOk="0">
                  <a:moveTo>
                    <a:pt x="656" y="1"/>
                  </a:moveTo>
                  <a:cubicBezTo>
                    <a:pt x="271" y="159"/>
                    <a:pt x="1" y="529"/>
                    <a:pt x="1" y="980"/>
                  </a:cubicBezTo>
                  <a:lnTo>
                    <a:pt x="1" y="7213"/>
                  </a:lnTo>
                  <a:cubicBezTo>
                    <a:pt x="1" y="7294"/>
                    <a:pt x="62" y="7360"/>
                    <a:pt x="143" y="7360"/>
                  </a:cubicBezTo>
                  <a:lnTo>
                    <a:pt x="656" y="7360"/>
                  </a:lnTo>
                  <a:lnTo>
                    <a:pt x="656" y="1"/>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8"/>
            <p:cNvSpPr/>
            <p:nvPr/>
          </p:nvSpPr>
          <p:spPr>
            <a:xfrm>
              <a:off x="6088131" y="3626844"/>
              <a:ext cx="184886" cy="97039"/>
            </a:xfrm>
            <a:custGeom>
              <a:avLst/>
              <a:gdLst/>
              <a:ahLst/>
              <a:cxnLst/>
              <a:rect l="l" t="t" r="r" b="b"/>
              <a:pathLst>
                <a:path w="6558" h="3442" extrusionOk="0">
                  <a:moveTo>
                    <a:pt x="3375" y="1"/>
                  </a:moveTo>
                  <a:cubicBezTo>
                    <a:pt x="2299" y="1"/>
                    <a:pt x="1481" y="386"/>
                    <a:pt x="903" y="772"/>
                  </a:cubicBezTo>
                  <a:cubicBezTo>
                    <a:pt x="305" y="1193"/>
                    <a:pt x="0" y="1624"/>
                    <a:pt x="0" y="1624"/>
                  </a:cubicBezTo>
                  <a:lnTo>
                    <a:pt x="3954" y="3441"/>
                  </a:lnTo>
                  <a:lnTo>
                    <a:pt x="6557" y="1624"/>
                  </a:lnTo>
                  <a:cubicBezTo>
                    <a:pt x="6557" y="1624"/>
                    <a:pt x="6364" y="1289"/>
                    <a:pt x="5932" y="919"/>
                  </a:cubicBezTo>
                  <a:cubicBezTo>
                    <a:pt x="5415" y="483"/>
                    <a:pt x="4582" y="1"/>
                    <a:pt x="337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8"/>
            <p:cNvSpPr/>
            <p:nvPr/>
          </p:nvSpPr>
          <p:spPr>
            <a:xfrm>
              <a:off x="6093995" y="3648608"/>
              <a:ext cx="174004" cy="39921"/>
            </a:xfrm>
            <a:custGeom>
              <a:avLst/>
              <a:gdLst/>
              <a:ahLst/>
              <a:cxnLst/>
              <a:rect l="l" t="t" r="r" b="b"/>
              <a:pathLst>
                <a:path w="6172" h="1416" extrusionOk="0">
                  <a:moveTo>
                    <a:pt x="695" y="0"/>
                  </a:moveTo>
                  <a:cubicBezTo>
                    <a:pt x="386" y="228"/>
                    <a:pt x="147" y="451"/>
                    <a:pt x="0" y="613"/>
                  </a:cubicBezTo>
                  <a:lnTo>
                    <a:pt x="1304" y="613"/>
                  </a:lnTo>
                  <a:lnTo>
                    <a:pt x="2669" y="1126"/>
                  </a:lnTo>
                  <a:lnTo>
                    <a:pt x="3587" y="868"/>
                  </a:lnTo>
                  <a:lnTo>
                    <a:pt x="4694" y="1416"/>
                  </a:lnTo>
                  <a:lnTo>
                    <a:pt x="5902" y="613"/>
                  </a:lnTo>
                  <a:lnTo>
                    <a:pt x="6172" y="613"/>
                  </a:lnTo>
                  <a:cubicBezTo>
                    <a:pt x="6075" y="482"/>
                    <a:pt x="5917" y="309"/>
                    <a:pt x="5724" y="147"/>
                  </a:cubicBezTo>
                  <a:cubicBezTo>
                    <a:pt x="4918" y="355"/>
                    <a:pt x="4166" y="436"/>
                    <a:pt x="3491" y="436"/>
                  </a:cubicBezTo>
                  <a:cubicBezTo>
                    <a:pt x="2237" y="436"/>
                    <a:pt x="1223" y="178"/>
                    <a:pt x="695"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8"/>
            <p:cNvSpPr/>
            <p:nvPr/>
          </p:nvSpPr>
          <p:spPr>
            <a:xfrm>
              <a:off x="6081816" y="3665891"/>
              <a:ext cx="198052" cy="182603"/>
            </a:xfrm>
            <a:custGeom>
              <a:avLst/>
              <a:gdLst/>
              <a:ahLst/>
              <a:cxnLst/>
              <a:rect l="l" t="t" r="r" b="b"/>
              <a:pathLst>
                <a:path w="7025" h="6477" extrusionOk="0">
                  <a:moveTo>
                    <a:pt x="0" y="0"/>
                  </a:moveTo>
                  <a:lnTo>
                    <a:pt x="0" y="3198"/>
                  </a:lnTo>
                  <a:cubicBezTo>
                    <a:pt x="0" y="3807"/>
                    <a:pt x="178" y="4386"/>
                    <a:pt x="467" y="4868"/>
                  </a:cubicBezTo>
                  <a:cubicBezTo>
                    <a:pt x="1046" y="5832"/>
                    <a:pt x="2091" y="6476"/>
                    <a:pt x="3294" y="6476"/>
                  </a:cubicBezTo>
                  <a:lnTo>
                    <a:pt x="3746" y="6476"/>
                  </a:lnTo>
                  <a:cubicBezTo>
                    <a:pt x="5080" y="6476"/>
                    <a:pt x="6218" y="5690"/>
                    <a:pt x="6735" y="4563"/>
                  </a:cubicBezTo>
                  <a:cubicBezTo>
                    <a:pt x="6928" y="4147"/>
                    <a:pt x="7024" y="3680"/>
                    <a:pt x="7024" y="3198"/>
                  </a:cubicBezTo>
                  <a:lnTo>
                    <a:pt x="7024" y="0"/>
                  </a:lnTo>
                  <a:lnTo>
                    <a:pt x="6334" y="0"/>
                  </a:lnTo>
                  <a:lnTo>
                    <a:pt x="5126" y="803"/>
                  </a:lnTo>
                  <a:lnTo>
                    <a:pt x="4019" y="255"/>
                  </a:lnTo>
                  <a:lnTo>
                    <a:pt x="3101" y="513"/>
                  </a:lnTo>
                  <a:lnTo>
                    <a:pt x="1736"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8"/>
            <p:cNvSpPr/>
            <p:nvPr/>
          </p:nvSpPr>
          <p:spPr>
            <a:xfrm>
              <a:off x="6094982" y="3794534"/>
              <a:ext cx="176711" cy="53960"/>
            </a:xfrm>
            <a:custGeom>
              <a:avLst/>
              <a:gdLst/>
              <a:ahLst/>
              <a:cxnLst/>
              <a:rect l="l" t="t" r="r" b="b"/>
              <a:pathLst>
                <a:path w="6268" h="1914" extrusionOk="0">
                  <a:moveTo>
                    <a:pt x="6268" y="0"/>
                  </a:moveTo>
                  <a:lnTo>
                    <a:pt x="6268" y="0"/>
                  </a:lnTo>
                  <a:cubicBezTo>
                    <a:pt x="4146" y="112"/>
                    <a:pt x="1527" y="243"/>
                    <a:pt x="0" y="305"/>
                  </a:cubicBezTo>
                  <a:cubicBezTo>
                    <a:pt x="579" y="1269"/>
                    <a:pt x="1624" y="1913"/>
                    <a:pt x="2827" y="1913"/>
                  </a:cubicBezTo>
                  <a:lnTo>
                    <a:pt x="3279" y="1913"/>
                  </a:lnTo>
                  <a:cubicBezTo>
                    <a:pt x="4613" y="1913"/>
                    <a:pt x="5751" y="1127"/>
                    <a:pt x="6268" y="0"/>
                  </a:cubicBez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8"/>
            <p:cNvSpPr/>
            <p:nvPr/>
          </p:nvSpPr>
          <p:spPr>
            <a:xfrm>
              <a:off x="6174683" y="3710266"/>
              <a:ext cx="55793" cy="68846"/>
            </a:xfrm>
            <a:custGeom>
              <a:avLst/>
              <a:gdLst/>
              <a:ahLst/>
              <a:cxnLst/>
              <a:rect l="l" t="t" r="r" b="b"/>
              <a:pathLst>
                <a:path w="1979" h="2442" extrusionOk="0">
                  <a:moveTo>
                    <a:pt x="980" y="0"/>
                  </a:moveTo>
                  <a:cubicBezTo>
                    <a:pt x="436" y="0"/>
                    <a:pt x="0" y="548"/>
                    <a:pt x="0" y="1223"/>
                  </a:cubicBezTo>
                  <a:cubicBezTo>
                    <a:pt x="0" y="1898"/>
                    <a:pt x="436" y="2442"/>
                    <a:pt x="980" y="2442"/>
                  </a:cubicBezTo>
                  <a:cubicBezTo>
                    <a:pt x="1528" y="2442"/>
                    <a:pt x="1979" y="1898"/>
                    <a:pt x="1979" y="1223"/>
                  </a:cubicBezTo>
                  <a:cubicBezTo>
                    <a:pt x="1979" y="548"/>
                    <a:pt x="1528" y="0"/>
                    <a:pt x="980"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8"/>
            <p:cNvSpPr/>
            <p:nvPr/>
          </p:nvSpPr>
          <p:spPr>
            <a:xfrm>
              <a:off x="6182831" y="3720697"/>
              <a:ext cx="38962" cy="48096"/>
            </a:xfrm>
            <a:custGeom>
              <a:avLst/>
              <a:gdLst/>
              <a:ahLst/>
              <a:cxnLst/>
              <a:rect l="l" t="t" r="r" b="b"/>
              <a:pathLst>
                <a:path w="1382" h="1706" extrusionOk="0">
                  <a:moveTo>
                    <a:pt x="691" y="0"/>
                  </a:moveTo>
                  <a:cubicBezTo>
                    <a:pt x="321" y="0"/>
                    <a:pt x="1" y="386"/>
                    <a:pt x="1" y="853"/>
                  </a:cubicBezTo>
                  <a:cubicBezTo>
                    <a:pt x="1" y="1335"/>
                    <a:pt x="321" y="1705"/>
                    <a:pt x="691" y="1705"/>
                  </a:cubicBezTo>
                  <a:cubicBezTo>
                    <a:pt x="1077" y="1705"/>
                    <a:pt x="1381" y="1335"/>
                    <a:pt x="1381" y="853"/>
                  </a:cubicBezTo>
                  <a:cubicBezTo>
                    <a:pt x="1381" y="386"/>
                    <a:pt x="1077" y="0"/>
                    <a:pt x="69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8"/>
            <p:cNvSpPr/>
            <p:nvPr/>
          </p:nvSpPr>
          <p:spPr>
            <a:xfrm>
              <a:off x="6163801" y="3390870"/>
              <a:ext cx="48096" cy="43980"/>
            </a:xfrm>
            <a:custGeom>
              <a:avLst/>
              <a:gdLst/>
              <a:ahLst/>
              <a:cxnLst/>
              <a:rect l="l" t="t" r="r" b="b"/>
              <a:pathLst>
                <a:path w="1706" h="1560" extrusionOk="0">
                  <a:moveTo>
                    <a:pt x="853" y="1"/>
                  </a:moveTo>
                  <a:cubicBezTo>
                    <a:pt x="371" y="1"/>
                    <a:pt x="1" y="352"/>
                    <a:pt x="1" y="772"/>
                  </a:cubicBezTo>
                  <a:cubicBezTo>
                    <a:pt x="1" y="1204"/>
                    <a:pt x="371" y="1559"/>
                    <a:pt x="853" y="1559"/>
                  </a:cubicBezTo>
                  <a:cubicBezTo>
                    <a:pt x="1320" y="1559"/>
                    <a:pt x="1705" y="1204"/>
                    <a:pt x="1705" y="772"/>
                  </a:cubicBezTo>
                  <a:cubicBezTo>
                    <a:pt x="1705" y="352"/>
                    <a:pt x="1320" y="1"/>
                    <a:pt x="85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8"/>
            <p:cNvSpPr/>
            <p:nvPr/>
          </p:nvSpPr>
          <p:spPr>
            <a:xfrm>
              <a:off x="6152495" y="3395325"/>
              <a:ext cx="69748" cy="47251"/>
            </a:xfrm>
            <a:custGeom>
              <a:avLst/>
              <a:gdLst/>
              <a:ahLst/>
              <a:cxnLst/>
              <a:rect l="l" t="t" r="r" b="b"/>
              <a:pathLst>
                <a:path w="2474" h="1676" extrusionOk="0">
                  <a:moveTo>
                    <a:pt x="1350" y="1"/>
                  </a:moveTo>
                  <a:cubicBezTo>
                    <a:pt x="949" y="97"/>
                    <a:pt x="756" y="564"/>
                    <a:pt x="756" y="564"/>
                  </a:cubicBezTo>
                  <a:cubicBezTo>
                    <a:pt x="756" y="564"/>
                    <a:pt x="467" y="290"/>
                    <a:pt x="224" y="259"/>
                  </a:cubicBezTo>
                  <a:lnTo>
                    <a:pt x="224" y="259"/>
                  </a:lnTo>
                  <a:cubicBezTo>
                    <a:pt x="0" y="691"/>
                    <a:pt x="371" y="1625"/>
                    <a:pt x="1223" y="1675"/>
                  </a:cubicBezTo>
                  <a:cubicBezTo>
                    <a:pt x="1237" y="1676"/>
                    <a:pt x="1251" y="1676"/>
                    <a:pt x="1265" y="1676"/>
                  </a:cubicBezTo>
                  <a:cubicBezTo>
                    <a:pt x="1965" y="1676"/>
                    <a:pt x="2473" y="923"/>
                    <a:pt x="2299" y="356"/>
                  </a:cubicBezTo>
                  <a:lnTo>
                    <a:pt x="2299" y="356"/>
                  </a:lnTo>
                  <a:cubicBezTo>
                    <a:pt x="1929" y="387"/>
                    <a:pt x="1767" y="630"/>
                    <a:pt x="1767" y="630"/>
                  </a:cubicBezTo>
                  <a:cubicBezTo>
                    <a:pt x="1767" y="630"/>
                    <a:pt x="1767" y="275"/>
                    <a:pt x="1350"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8"/>
            <p:cNvSpPr/>
            <p:nvPr/>
          </p:nvSpPr>
          <p:spPr>
            <a:xfrm>
              <a:off x="6082690" y="3514524"/>
              <a:ext cx="10882" cy="2312"/>
            </a:xfrm>
            <a:custGeom>
              <a:avLst/>
              <a:gdLst/>
              <a:ahLst/>
              <a:cxnLst/>
              <a:rect l="l" t="t" r="r" b="b"/>
              <a:pathLst>
                <a:path w="386" h="82" extrusionOk="0">
                  <a:moveTo>
                    <a:pt x="35" y="0"/>
                  </a:moveTo>
                  <a:cubicBezTo>
                    <a:pt x="16" y="0"/>
                    <a:pt x="0" y="16"/>
                    <a:pt x="0" y="31"/>
                  </a:cubicBezTo>
                  <a:cubicBezTo>
                    <a:pt x="0" y="66"/>
                    <a:pt x="16" y="81"/>
                    <a:pt x="35" y="81"/>
                  </a:cubicBezTo>
                  <a:lnTo>
                    <a:pt x="355" y="81"/>
                  </a:lnTo>
                  <a:cubicBezTo>
                    <a:pt x="370" y="81"/>
                    <a:pt x="386" y="66"/>
                    <a:pt x="386" y="31"/>
                  </a:cubicBezTo>
                  <a:cubicBezTo>
                    <a:pt x="386" y="16"/>
                    <a:pt x="370"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8"/>
            <p:cNvSpPr/>
            <p:nvPr/>
          </p:nvSpPr>
          <p:spPr>
            <a:xfrm>
              <a:off x="6121709" y="3504092"/>
              <a:ext cx="10910" cy="1861"/>
            </a:xfrm>
            <a:custGeom>
              <a:avLst/>
              <a:gdLst/>
              <a:ahLst/>
              <a:cxnLst/>
              <a:rect l="l" t="t" r="r" b="b"/>
              <a:pathLst>
                <a:path w="387" h="66" extrusionOk="0">
                  <a:moveTo>
                    <a:pt x="32" y="0"/>
                  </a:moveTo>
                  <a:cubicBezTo>
                    <a:pt x="16" y="0"/>
                    <a:pt x="1" y="15"/>
                    <a:pt x="1" y="35"/>
                  </a:cubicBezTo>
                  <a:cubicBezTo>
                    <a:pt x="1" y="50"/>
                    <a:pt x="16" y="66"/>
                    <a:pt x="32" y="66"/>
                  </a:cubicBezTo>
                  <a:lnTo>
                    <a:pt x="336" y="66"/>
                  </a:lnTo>
                  <a:cubicBezTo>
                    <a:pt x="367" y="66"/>
                    <a:pt x="387" y="50"/>
                    <a:pt x="387" y="35"/>
                  </a:cubicBezTo>
                  <a:cubicBezTo>
                    <a:pt x="387" y="15"/>
                    <a:pt x="367" y="0"/>
                    <a:pt x="33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8"/>
            <p:cNvSpPr/>
            <p:nvPr/>
          </p:nvSpPr>
          <p:spPr>
            <a:xfrm>
              <a:off x="6082690" y="3538121"/>
              <a:ext cx="10882" cy="4060"/>
            </a:xfrm>
            <a:custGeom>
              <a:avLst/>
              <a:gdLst/>
              <a:ahLst/>
              <a:cxnLst/>
              <a:rect l="l" t="t" r="r" b="b"/>
              <a:pathLst>
                <a:path w="386" h="144" extrusionOk="0">
                  <a:moveTo>
                    <a:pt x="50" y="0"/>
                  </a:moveTo>
                  <a:cubicBezTo>
                    <a:pt x="35" y="0"/>
                    <a:pt x="16" y="0"/>
                    <a:pt x="16" y="31"/>
                  </a:cubicBezTo>
                  <a:cubicBezTo>
                    <a:pt x="0" y="47"/>
                    <a:pt x="16" y="62"/>
                    <a:pt x="35" y="62"/>
                  </a:cubicBezTo>
                  <a:lnTo>
                    <a:pt x="340" y="143"/>
                  </a:lnTo>
                  <a:cubicBezTo>
                    <a:pt x="355" y="143"/>
                    <a:pt x="370" y="143"/>
                    <a:pt x="386" y="128"/>
                  </a:cubicBezTo>
                  <a:cubicBezTo>
                    <a:pt x="386" y="97"/>
                    <a:pt x="370" y="81"/>
                    <a:pt x="355" y="81"/>
                  </a:cubicBezTo>
                  <a:lnTo>
                    <a:pt x="50"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8"/>
            <p:cNvSpPr/>
            <p:nvPr/>
          </p:nvSpPr>
          <p:spPr>
            <a:xfrm>
              <a:off x="6112151" y="3531270"/>
              <a:ext cx="10037" cy="6879"/>
            </a:xfrm>
            <a:custGeom>
              <a:avLst/>
              <a:gdLst/>
              <a:ahLst/>
              <a:cxnLst/>
              <a:rect l="l" t="t" r="r" b="b"/>
              <a:pathLst>
                <a:path w="356" h="244" extrusionOk="0">
                  <a:moveTo>
                    <a:pt x="66" y="0"/>
                  </a:moveTo>
                  <a:cubicBezTo>
                    <a:pt x="51" y="0"/>
                    <a:pt x="31" y="0"/>
                    <a:pt x="16" y="16"/>
                  </a:cubicBezTo>
                  <a:cubicBezTo>
                    <a:pt x="0" y="35"/>
                    <a:pt x="0" y="66"/>
                    <a:pt x="31" y="66"/>
                  </a:cubicBezTo>
                  <a:lnTo>
                    <a:pt x="290" y="228"/>
                  </a:lnTo>
                  <a:cubicBezTo>
                    <a:pt x="290" y="243"/>
                    <a:pt x="305" y="243"/>
                    <a:pt x="305" y="243"/>
                  </a:cubicBezTo>
                  <a:cubicBezTo>
                    <a:pt x="321" y="243"/>
                    <a:pt x="340" y="228"/>
                    <a:pt x="340" y="228"/>
                  </a:cubicBezTo>
                  <a:cubicBezTo>
                    <a:pt x="355" y="209"/>
                    <a:pt x="355" y="178"/>
                    <a:pt x="321" y="178"/>
                  </a:cubicBezTo>
                  <a:lnTo>
                    <a:pt x="66"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8"/>
            <p:cNvSpPr/>
            <p:nvPr/>
          </p:nvSpPr>
          <p:spPr>
            <a:xfrm>
              <a:off x="6109868" y="3568175"/>
              <a:ext cx="7302" cy="9332"/>
            </a:xfrm>
            <a:custGeom>
              <a:avLst/>
              <a:gdLst/>
              <a:ahLst/>
              <a:cxnLst/>
              <a:rect l="l" t="t" r="r" b="b"/>
              <a:pathLst>
                <a:path w="259" h="331" extrusionOk="0">
                  <a:moveTo>
                    <a:pt x="206" y="0"/>
                  </a:moveTo>
                  <a:cubicBezTo>
                    <a:pt x="196" y="0"/>
                    <a:pt x="187" y="8"/>
                    <a:pt x="178" y="26"/>
                  </a:cubicBezTo>
                  <a:lnTo>
                    <a:pt x="16" y="284"/>
                  </a:lnTo>
                  <a:cubicBezTo>
                    <a:pt x="0" y="300"/>
                    <a:pt x="0" y="315"/>
                    <a:pt x="16" y="331"/>
                  </a:cubicBezTo>
                  <a:lnTo>
                    <a:pt x="35" y="331"/>
                  </a:lnTo>
                  <a:cubicBezTo>
                    <a:pt x="51" y="331"/>
                    <a:pt x="66" y="331"/>
                    <a:pt x="66" y="315"/>
                  </a:cubicBezTo>
                  <a:lnTo>
                    <a:pt x="243" y="57"/>
                  </a:lnTo>
                  <a:cubicBezTo>
                    <a:pt x="259" y="41"/>
                    <a:pt x="243" y="26"/>
                    <a:pt x="228" y="10"/>
                  </a:cubicBezTo>
                  <a:cubicBezTo>
                    <a:pt x="220" y="4"/>
                    <a:pt x="213" y="0"/>
                    <a:pt x="20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8"/>
            <p:cNvSpPr/>
            <p:nvPr/>
          </p:nvSpPr>
          <p:spPr>
            <a:xfrm>
              <a:off x="6127601" y="3520388"/>
              <a:ext cx="10882" cy="1889"/>
            </a:xfrm>
            <a:custGeom>
              <a:avLst/>
              <a:gdLst/>
              <a:ahLst/>
              <a:cxnLst/>
              <a:rect l="l" t="t" r="r" b="b"/>
              <a:pathLst>
                <a:path w="386" h="67" extrusionOk="0">
                  <a:moveTo>
                    <a:pt x="31" y="1"/>
                  </a:moveTo>
                  <a:cubicBezTo>
                    <a:pt x="16" y="1"/>
                    <a:pt x="0" y="16"/>
                    <a:pt x="0" y="35"/>
                  </a:cubicBezTo>
                  <a:cubicBezTo>
                    <a:pt x="0" y="51"/>
                    <a:pt x="16" y="66"/>
                    <a:pt x="31" y="66"/>
                  </a:cubicBezTo>
                  <a:lnTo>
                    <a:pt x="336" y="66"/>
                  </a:lnTo>
                  <a:cubicBezTo>
                    <a:pt x="370" y="66"/>
                    <a:pt x="386" y="51"/>
                    <a:pt x="386" y="35"/>
                  </a:cubicBezTo>
                  <a:cubicBezTo>
                    <a:pt x="386" y="16"/>
                    <a:pt x="370"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8"/>
            <p:cNvSpPr/>
            <p:nvPr/>
          </p:nvSpPr>
          <p:spPr>
            <a:xfrm>
              <a:off x="6082690" y="3562141"/>
              <a:ext cx="10882" cy="5469"/>
            </a:xfrm>
            <a:custGeom>
              <a:avLst/>
              <a:gdLst/>
              <a:ahLst/>
              <a:cxnLst/>
              <a:rect l="l" t="t" r="r" b="b"/>
              <a:pathLst>
                <a:path w="386" h="194" extrusionOk="0">
                  <a:moveTo>
                    <a:pt x="324" y="1"/>
                  </a:moveTo>
                  <a:lnTo>
                    <a:pt x="35" y="113"/>
                  </a:lnTo>
                  <a:cubicBezTo>
                    <a:pt x="16" y="128"/>
                    <a:pt x="0" y="143"/>
                    <a:pt x="16" y="159"/>
                  </a:cubicBezTo>
                  <a:cubicBezTo>
                    <a:pt x="16" y="174"/>
                    <a:pt x="35" y="194"/>
                    <a:pt x="50" y="194"/>
                  </a:cubicBezTo>
                  <a:lnTo>
                    <a:pt x="66" y="174"/>
                  </a:lnTo>
                  <a:lnTo>
                    <a:pt x="355" y="62"/>
                  </a:lnTo>
                  <a:cubicBezTo>
                    <a:pt x="370" y="62"/>
                    <a:pt x="386" y="32"/>
                    <a:pt x="370" y="16"/>
                  </a:cubicBezTo>
                  <a:cubicBezTo>
                    <a:pt x="370" y="1"/>
                    <a:pt x="340" y="1"/>
                    <a:pt x="324"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8"/>
            <p:cNvSpPr/>
            <p:nvPr/>
          </p:nvSpPr>
          <p:spPr>
            <a:xfrm>
              <a:off x="6105836" y="3592477"/>
              <a:ext cx="10488" cy="5469"/>
            </a:xfrm>
            <a:custGeom>
              <a:avLst/>
              <a:gdLst/>
              <a:ahLst/>
              <a:cxnLst/>
              <a:rect l="l" t="t" r="r" b="b"/>
              <a:pathLst>
                <a:path w="372" h="194" extrusionOk="0">
                  <a:moveTo>
                    <a:pt x="321" y="1"/>
                  </a:moveTo>
                  <a:lnTo>
                    <a:pt x="32" y="113"/>
                  </a:lnTo>
                  <a:cubicBezTo>
                    <a:pt x="1" y="128"/>
                    <a:pt x="1" y="144"/>
                    <a:pt x="1" y="159"/>
                  </a:cubicBezTo>
                  <a:cubicBezTo>
                    <a:pt x="16" y="178"/>
                    <a:pt x="32" y="194"/>
                    <a:pt x="47" y="194"/>
                  </a:cubicBezTo>
                  <a:lnTo>
                    <a:pt x="336" y="82"/>
                  </a:lnTo>
                  <a:cubicBezTo>
                    <a:pt x="371" y="63"/>
                    <a:pt x="371" y="47"/>
                    <a:pt x="371" y="32"/>
                  </a:cubicBezTo>
                  <a:cubicBezTo>
                    <a:pt x="352" y="1"/>
                    <a:pt x="336" y="1"/>
                    <a:pt x="32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8"/>
            <p:cNvSpPr/>
            <p:nvPr/>
          </p:nvSpPr>
          <p:spPr>
            <a:xfrm>
              <a:off x="6112574" y="3481905"/>
              <a:ext cx="3750" cy="10882"/>
            </a:xfrm>
            <a:custGeom>
              <a:avLst/>
              <a:gdLst/>
              <a:ahLst/>
              <a:cxnLst/>
              <a:rect l="l" t="t" r="r" b="b"/>
              <a:pathLst>
                <a:path w="133" h="386" extrusionOk="0">
                  <a:moveTo>
                    <a:pt x="97" y="0"/>
                  </a:moveTo>
                  <a:cubicBezTo>
                    <a:pt x="82" y="0"/>
                    <a:pt x="66" y="16"/>
                    <a:pt x="51" y="31"/>
                  </a:cubicBezTo>
                  <a:lnTo>
                    <a:pt x="1" y="340"/>
                  </a:lnTo>
                  <a:cubicBezTo>
                    <a:pt x="1" y="355"/>
                    <a:pt x="16" y="370"/>
                    <a:pt x="36" y="386"/>
                  </a:cubicBezTo>
                  <a:cubicBezTo>
                    <a:pt x="66" y="386"/>
                    <a:pt x="82" y="370"/>
                    <a:pt x="82" y="355"/>
                  </a:cubicBezTo>
                  <a:lnTo>
                    <a:pt x="132" y="50"/>
                  </a:lnTo>
                  <a:cubicBezTo>
                    <a:pt x="132" y="16"/>
                    <a:pt x="113" y="0"/>
                    <a:pt x="9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8"/>
            <p:cNvSpPr/>
            <p:nvPr/>
          </p:nvSpPr>
          <p:spPr>
            <a:xfrm>
              <a:off x="6135326" y="3554868"/>
              <a:ext cx="3609" cy="10882"/>
            </a:xfrm>
            <a:custGeom>
              <a:avLst/>
              <a:gdLst/>
              <a:ahLst/>
              <a:cxnLst/>
              <a:rect l="l" t="t" r="r" b="b"/>
              <a:pathLst>
                <a:path w="128" h="386" extrusionOk="0">
                  <a:moveTo>
                    <a:pt x="96" y="0"/>
                  </a:moveTo>
                  <a:cubicBezTo>
                    <a:pt x="77" y="0"/>
                    <a:pt x="62" y="16"/>
                    <a:pt x="62" y="31"/>
                  </a:cubicBezTo>
                  <a:lnTo>
                    <a:pt x="0" y="336"/>
                  </a:lnTo>
                  <a:cubicBezTo>
                    <a:pt x="0" y="371"/>
                    <a:pt x="15" y="386"/>
                    <a:pt x="31" y="386"/>
                  </a:cubicBezTo>
                  <a:lnTo>
                    <a:pt x="46" y="386"/>
                  </a:lnTo>
                  <a:cubicBezTo>
                    <a:pt x="62" y="386"/>
                    <a:pt x="77" y="371"/>
                    <a:pt x="77" y="355"/>
                  </a:cubicBezTo>
                  <a:lnTo>
                    <a:pt x="127" y="47"/>
                  </a:lnTo>
                  <a:cubicBezTo>
                    <a:pt x="127" y="31"/>
                    <a:pt x="127" y="16"/>
                    <a:pt x="9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8"/>
            <p:cNvSpPr/>
            <p:nvPr/>
          </p:nvSpPr>
          <p:spPr>
            <a:xfrm>
              <a:off x="6094531" y="3491998"/>
              <a:ext cx="8176" cy="8965"/>
            </a:xfrm>
            <a:custGeom>
              <a:avLst/>
              <a:gdLst/>
              <a:ahLst/>
              <a:cxnLst/>
              <a:rect l="l" t="t" r="r" b="b"/>
              <a:pathLst>
                <a:path w="290" h="318" extrusionOk="0">
                  <a:moveTo>
                    <a:pt x="39" y="1"/>
                  </a:moveTo>
                  <a:cubicBezTo>
                    <a:pt x="31" y="1"/>
                    <a:pt x="24" y="5"/>
                    <a:pt x="16" y="12"/>
                  </a:cubicBezTo>
                  <a:cubicBezTo>
                    <a:pt x="1" y="28"/>
                    <a:pt x="1" y="43"/>
                    <a:pt x="16" y="59"/>
                  </a:cubicBezTo>
                  <a:lnTo>
                    <a:pt x="224" y="302"/>
                  </a:lnTo>
                  <a:cubicBezTo>
                    <a:pt x="224" y="302"/>
                    <a:pt x="240" y="317"/>
                    <a:pt x="255" y="317"/>
                  </a:cubicBezTo>
                  <a:lnTo>
                    <a:pt x="271" y="302"/>
                  </a:lnTo>
                  <a:cubicBezTo>
                    <a:pt x="290" y="286"/>
                    <a:pt x="290" y="271"/>
                    <a:pt x="271" y="252"/>
                  </a:cubicBezTo>
                  <a:lnTo>
                    <a:pt x="62" y="12"/>
                  </a:lnTo>
                  <a:cubicBezTo>
                    <a:pt x="55" y="5"/>
                    <a:pt x="47" y="1"/>
                    <a:pt x="39"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8"/>
            <p:cNvSpPr/>
            <p:nvPr/>
          </p:nvSpPr>
          <p:spPr>
            <a:xfrm>
              <a:off x="6265802" y="3457856"/>
              <a:ext cx="10910" cy="1889"/>
            </a:xfrm>
            <a:custGeom>
              <a:avLst/>
              <a:gdLst/>
              <a:ahLst/>
              <a:cxnLst/>
              <a:rect l="l" t="t" r="r" b="b"/>
              <a:pathLst>
                <a:path w="387" h="67" extrusionOk="0">
                  <a:moveTo>
                    <a:pt x="31" y="1"/>
                  </a:moveTo>
                  <a:cubicBezTo>
                    <a:pt x="16" y="1"/>
                    <a:pt x="0" y="16"/>
                    <a:pt x="0" y="36"/>
                  </a:cubicBezTo>
                  <a:cubicBezTo>
                    <a:pt x="0" y="51"/>
                    <a:pt x="16" y="66"/>
                    <a:pt x="31" y="66"/>
                  </a:cubicBezTo>
                  <a:lnTo>
                    <a:pt x="351" y="66"/>
                  </a:lnTo>
                  <a:cubicBezTo>
                    <a:pt x="367" y="66"/>
                    <a:pt x="386" y="51"/>
                    <a:pt x="386" y="36"/>
                  </a:cubicBezTo>
                  <a:cubicBezTo>
                    <a:pt x="386" y="16"/>
                    <a:pt x="367" y="1"/>
                    <a:pt x="35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8"/>
            <p:cNvSpPr/>
            <p:nvPr/>
          </p:nvSpPr>
          <p:spPr>
            <a:xfrm>
              <a:off x="6226755" y="3447002"/>
              <a:ext cx="10910" cy="2312"/>
            </a:xfrm>
            <a:custGeom>
              <a:avLst/>
              <a:gdLst/>
              <a:ahLst/>
              <a:cxnLst/>
              <a:rect l="l" t="t" r="r" b="b"/>
              <a:pathLst>
                <a:path w="387" h="82" extrusionOk="0">
                  <a:moveTo>
                    <a:pt x="51" y="0"/>
                  </a:moveTo>
                  <a:cubicBezTo>
                    <a:pt x="16" y="0"/>
                    <a:pt x="1" y="16"/>
                    <a:pt x="1" y="50"/>
                  </a:cubicBezTo>
                  <a:cubicBezTo>
                    <a:pt x="1" y="66"/>
                    <a:pt x="16" y="81"/>
                    <a:pt x="51" y="81"/>
                  </a:cubicBezTo>
                  <a:lnTo>
                    <a:pt x="356" y="81"/>
                  </a:lnTo>
                  <a:cubicBezTo>
                    <a:pt x="371" y="81"/>
                    <a:pt x="387" y="66"/>
                    <a:pt x="387" y="50"/>
                  </a:cubicBezTo>
                  <a:cubicBezTo>
                    <a:pt x="387" y="16"/>
                    <a:pt x="371" y="0"/>
                    <a:pt x="35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8"/>
            <p:cNvSpPr/>
            <p:nvPr/>
          </p:nvSpPr>
          <p:spPr>
            <a:xfrm>
              <a:off x="6265802" y="3481285"/>
              <a:ext cx="10910" cy="4229"/>
            </a:xfrm>
            <a:custGeom>
              <a:avLst/>
              <a:gdLst/>
              <a:ahLst/>
              <a:cxnLst/>
              <a:rect l="l" t="t" r="r" b="b"/>
              <a:pathLst>
                <a:path w="387" h="150" extrusionOk="0">
                  <a:moveTo>
                    <a:pt x="350" y="0"/>
                  </a:moveTo>
                  <a:cubicBezTo>
                    <a:pt x="345" y="0"/>
                    <a:pt x="341" y="2"/>
                    <a:pt x="336" y="7"/>
                  </a:cubicBezTo>
                  <a:lnTo>
                    <a:pt x="31" y="88"/>
                  </a:lnTo>
                  <a:cubicBezTo>
                    <a:pt x="16" y="88"/>
                    <a:pt x="0" y="103"/>
                    <a:pt x="0" y="119"/>
                  </a:cubicBezTo>
                  <a:cubicBezTo>
                    <a:pt x="16" y="134"/>
                    <a:pt x="31" y="149"/>
                    <a:pt x="47" y="149"/>
                  </a:cubicBezTo>
                  <a:lnTo>
                    <a:pt x="351" y="72"/>
                  </a:lnTo>
                  <a:cubicBezTo>
                    <a:pt x="367" y="72"/>
                    <a:pt x="386" y="38"/>
                    <a:pt x="386" y="22"/>
                  </a:cubicBezTo>
                  <a:cubicBezTo>
                    <a:pt x="373" y="11"/>
                    <a:pt x="361" y="0"/>
                    <a:pt x="35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8"/>
            <p:cNvSpPr/>
            <p:nvPr/>
          </p:nvSpPr>
          <p:spPr>
            <a:xfrm>
              <a:off x="6237214" y="3474434"/>
              <a:ext cx="10008" cy="7048"/>
            </a:xfrm>
            <a:custGeom>
              <a:avLst/>
              <a:gdLst/>
              <a:ahLst/>
              <a:cxnLst/>
              <a:rect l="l" t="t" r="r" b="b"/>
              <a:pathLst>
                <a:path w="355" h="250" extrusionOk="0">
                  <a:moveTo>
                    <a:pt x="306" y="0"/>
                  </a:moveTo>
                  <a:cubicBezTo>
                    <a:pt x="300" y="0"/>
                    <a:pt x="294" y="2"/>
                    <a:pt x="289" y="7"/>
                  </a:cubicBezTo>
                  <a:lnTo>
                    <a:pt x="31" y="169"/>
                  </a:lnTo>
                  <a:cubicBezTo>
                    <a:pt x="16" y="184"/>
                    <a:pt x="0" y="200"/>
                    <a:pt x="16" y="219"/>
                  </a:cubicBezTo>
                  <a:cubicBezTo>
                    <a:pt x="16" y="234"/>
                    <a:pt x="31" y="250"/>
                    <a:pt x="50" y="250"/>
                  </a:cubicBezTo>
                  <a:lnTo>
                    <a:pt x="66" y="234"/>
                  </a:lnTo>
                  <a:lnTo>
                    <a:pt x="339" y="72"/>
                  </a:lnTo>
                  <a:cubicBezTo>
                    <a:pt x="355" y="57"/>
                    <a:pt x="355" y="42"/>
                    <a:pt x="339" y="26"/>
                  </a:cubicBezTo>
                  <a:cubicBezTo>
                    <a:pt x="339" y="12"/>
                    <a:pt x="322" y="0"/>
                    <a:pt x="30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8"/>
            <p:cNvSpPr/>
            <p:nvPr/>
          </p:nvSpPr>
          <p:spPr>
            <a:xfrm>
              <a:off x="6242205" y="3511479"/>
              <a:ext cx="7302" cy="9388"/>
            </a:xfrm>
            <a:custGeom>
              <a:avLst/>
              <a:gdLst/>
              <a:ahLst/>
              <a:cxnLst/>
              <a:rect l="l" t="t" r="r" b="b"/>
              <a:pathLst>
                <a:path w="259" h="333" extrusionOk="0">
                  <a:moveTo>
                    <a:pt x="56" y="0"/>
                  </a:moveTo>
                  <a:cubicBezTo>
                    <a:pt x="48" y="0"/>
                    <a:pt x="39" y="4"/>
                    <a:pt x="31" y="12"/>
                  </a:cubicBezTo>
                  <a:cubicBezTo>
                    <a:pt x="16" y="12"/>
                    <a:pt x="0" y="43"/>
                    <a:pt x="16" y="62"/>
                  </a:cubicBezTo>
                  <a:lnTo>
                    <a:pt x="193" y="317"/>
                  </a:lnTo>
                  <a:cubicBezTo>
                    <a:pt x="193" y="332"/>
                    <a:pt x="209" y="332"/>
                    <a:pt x="224" y="332"/>
                  </a:cubicBezTo>
                  <a:lnTo>
                    <a:pt x="240" y="332"/>
                  </a:lnTo>
                  <a:cubicBezTo>
                    <a:pt x="259" y="317"/>
                    <a:pt x="259" y="286"/>
                    <a:pt x="259" y="270"/>
                  </a:cubicBezTo>
                  <a:lnTo>
                    <a:pt x="81" y="12"/>
                  </a:lnTo>
                  <a:cubicBezTo>
                    <a:pt x="74" y="4"/>
                    <a:pt x="65" y="0"/>
                    <a:pt x="5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8"/>
            <p:cNvSpPr/>
            <p:nvPr/>
          </p:nvSpPr>
          <p:spPr>
            <a:xfrm>
              <a:off x="6220891" y="3463749"/>
              <a:ext cx="10910" cy="1861"/>
            </a:xfrm>
            <a:custGeom>
              <a:avLst/>
              <a:gdLst/>
              <a:ahLst/>
              <a:cxnLst/>
              <a:rect l="l" t="t" r="r" b="b"/>
              <a:pathLst>
                <a:path w="387" h="66" extrusionOk="0">
                  <a:moveTo>
                    <a:pt x="51" y="0"/>
                  </a:moveTo>
                  <a:cubicBezTo>
                    <a:pt x="16" y="0"/>
                    <a:pt x="1" y="19"/>
                    <a:pt x="1" y="35"/>
                  </a:cubicBezTo>
                  <a:cubicBezTo>
                    <a:pt x="1" y="50"/>
                    <a:pt x="16" y="66"/>
                    <a:pt x="51" y="66"/>
                  </a:cubicBezTo>
                  <a:lnTo>
                    <a:pt x="355" y="66"/>
                  </a:lnTo>
                  <a:cubicBezTo>
                    <a:pt x="371" y="66"/>
                    <a:pt x="386" y="50"/>
                    <a:pt x="386" y="35"/>
                  </a:cubicBezTo>
                  <a:cubicBezTo>
                    <a:pt x="386" y="19"/>
                    <a:pt x="371"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8"/>
            <p:cNvSpPr/>
            <p:nvPr/>
          </p:nvSpPr>
          <p:spPr>
            <a:xfrm>
              <a:off x="6149789" y="3470148"/>
              <a:ext cx="10882" cy="2312"/>
            </a:xfrm>
            <a:custGeom>
              <a:avLst/>
              <a:gdLst/>
              <a:ahLst/>
              <a:cxnLst/>
              <a:rect l="l" t="t" r="r" b="b"/>
              <a:pathLst>
                <a:path w="386" h="82" extrusionOk="0">
                  <a:moveTo>
                    <a:pt x="31" y="1"/>
                  </a:moveTo>
                  <a:cubicBezTo>
                    <a:pt x="15" y="1"/>
                    <a:pt x="0" y="16"/>
                    <a:pt x="0" y="32"/>
                  </a:cubicBezTo>
                  <a:cubicBezTo>
                    <a:pt x="0" y="62"/>
                    <a:pt x="15" y="82"/>
                    <a:pt x="31" y="82"/>
                  </a:cubicBezTo>
                  <a:lnTo>
                    <a:pt x="336" y="82"/>
                  </a:lnTo>
                  <a:cubicBezTo>
                    <a:pt x="370" y="82"/>
                    <a:pt x="386" y="62"/>
                    <a:pt x="386" y="32"/>
                  </a:cubicBezTo>
                  <a:cubicBezTo>
                    <a:pt x="386" y="16"/>
                    <a:pt x="370"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8"/>
            <p:cNvSpPr/>
            <p:nvPr/>
          </p:nvSpPr>
          <p:spPr>
            <a:xfrm>
              <a:off x="6165210" y="3493013"/>
              <a:ext cx="9924" cy="6625"/>
            </a:xfrm>
            <a:custGeom>
              <a:avLst/>
              <a:gdLst/>
              <a:ahLst/>
              <a:cxnLst/>
              <a:rect l="l" t="t" r="r" b="b"/>
              <a:pathLst>
                <a:path w="352" h="235" extrusionOk="0">
                  <a:moveTo>
                    <a:pt x="306" y="1"/>
                  </a:moveTo>
                  <a:cubicBezTo>
                    <a:pt x="300" y="1"/>
                    <a:pt x="295" y="3"/>
                    <a:pt x="290" y="7"/>
                  </a:cubicBezTo>
                  <a:lnTo>
                    <a:pt x="32" y="169"/>
                  </a:lnTo>
                  <a:cubicBezTo>
                    <a:pt x="16" y="185"/>
                    <a:pt x="1" y="200"/>
                    <a:pt x="16" y="216"/>
                  </a:cubicBezTo>
                  <a:cubicBezTo>
                    <a:pt x="32" y="235"/>
                    <a:pt x="32" y="235"/>
                    <a:pt x="47" y="235"/>
                  </a:cubicBezTo>
                  <a:lnTo>
                    <a:pt x="62" y="235"/>
                  </a:lnTo>
                  <a:lnTo>
                    <a:pt x="336" y="73"/>
                  </a:lnTo>
                  <a:cubicBezTo>
                    <a:pt x="352" y="57"/>
                    <a:pt x="352" y="42"/>
                    <a:pt x="336" y="23"/>
                  </a:cubicBezTo>
                  <a:cubicBezTo>
                    <a:pt x="336" y="12"/>
                    <a:pt x="321" y="1"/>
                    <a:pt x="30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8"/>
            <p:cNvSpPr/>
            <p:nvPr/>
          </p:nvSpPr>
          <p:spPr>
            <a:xfrm>
              <a:off x="6185537" y="3565835"/>
              <a:ext cx="10037" cy="6682"/>
            </a:xfrm>
            <a:custGeom>
              <a:avLst/>
              <a:gdLst/>
              <a:ahLst/>
              <a:cxnLst/>
              <a:rect l="l" t="t" r="r" b="b"/>
              <a:pathLst>
                <a:path w="356" h="237" extrusionOk="0">
                  <a:moveTo>
                    <a:pt x="321" y="1"/>
                  </a:moveTo>
                  <a:cubicBezTo>
                    <a:pt x="311" y="1"/>
                    <a:pt x="298" y="5"/>
                    <a:pt x="290" y="12"/>
                  </a:cubicBezTo>
                  <a:lnTo>
                    <a:pt x="32" y="174"/>
                  </a:lnTo>
                  <a:cubicBezTo>
                    <a:pt x="16" y="190"/>
                    <a:pt x="1" y="205"/>
                    <a:pt x="16" y="221"/>
                  </a:cubicBezTo>
                  <a:cubicBezTo>
                    <a:pt x="16" y="236"/>
                    <a:pt x="32" y="236"/>
                    <a:pt x="51" y="236"/>
                  </a:cubicBezTo>
                  <a:lnTo>
                    <a:pt x="67" y="236"/>
                  </a:lnTo>
                  <a:lnTo>
                    <a:pt x="340" y="78"/>
                  </a:lnTo>
                  <a:cubicBezTo>
                    <a:pt x="356" y="63"/>
                    <a:pt x="356" y="43"/>
                    <a:pt x="340" y="12"/>
                  </a:cubicBezTo>
                  <a:cubicBezTo>
                    <a:pt x="340" y="5"/>
                    <a:pt x="332" y="1"/>
                    <a:pt x="32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8"/>
            <p:cNvSpPr/>
            <p:nvPr/>
          </p:nvSpPr>
          <p:spPr>
            <a:xfrm>
              <a:off x="6164675" y="3540405"/>
              <a:ext cx="10910" cy="1776"/>
            </a:xfrm>
            <a:custGeom>
              <a:avLst/>
              <a:gdLst/>
              <a:ahLst/>
              <a:cxnLst/>
              <a:rect l="l" t="t" r="r" b="b"/>
              <a:pathLst>
                <a:path w="387" h="63" extrusionOk="0">
                  <a:moveTo>
                    <a:pt x="51" y="0"/>
                  </a:moveTo>
                  <a:cubicBezTo>
                    <a:pt x="20" y="0"/>
                    <a:pt x="0" y="16"/>
                    <a:pt x="0" y="31"/>
                  </a:cubicBezTo>
                  <a:cubicBezTo>
                    <a:pt x="0" y="47"/>
                    <a:pt x="20" y="62"/>
                    <a:pt x="51" y="62"/>
                  </a:cubicBezTo>
                  <a:lnTo>
                    <a:pt x="355" y="62"/>
                  </a:lnTo>
                  <a:cubicBezTo>
                    <a:pt x="371" y="62"/>
                    <a:pt x="386" y="47"/>
                    <a:pt x="386" y="31"/>
                  </a:cubicBezTo>
                  <a:cubicBezTo>
                    <a:pt x="386" y="16"/>
                    <a:pt x="371"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8"/>
            <p:cNvSpPr/>
            <p:nvPr/>
          </p:nvSpPr>
          <p:spPr>
            <a:xfrm>
              <a:off x="6265802" y="3505305"/>
              <a:ext cx="10910" cy="5216"/>
            </a:xfrm>
            <a:custGeom>
              <a:avLst/>
              <a:gdLst/>
              <a:ahLst/>
              <a:cxnLst/>
              <a:rect l="l" t="t" r="r" b="b"/>
              <a:pathLst>
                <a:path w="387" h="185" extrusionOk="0">
                  <a:moveTo>
                    <a:pt x="46" y="1"/>
                  </a:moveTo>
                  <a:cubicBezTo>
                    <a:pt x="31" y="1"/>
                    <a:pt x="16" y="12"/>
                    <a:pt x="16" y="23"/>
                  </a:cubicBezTo>
                  <a:cubicBezTo>
                    <a:pt x="0" y="38"/>
                    <a:pt x="16" y="69"/>
                    <a:pt x="31" y="69"/>
                  </a:cubicBezTo>
                  <a:lnTo>
                    <a:pt x="321" y="185"/>
                  </a:lnTo>
                  <a:lnTo>
                    <a:pt x="336" y="185"/>
                  </a:lnTo>
                  <a:cubicBezTo>
                    <a:pt x="351" y="185"/>
                    <a:pt x="367" y="185"/>
                    <a:pt x="367" y="165"/>
                  </a:cubicBezTo>
                  <a:cubicBezTo>
                    <a:pt x="386" y="150"/>
                    <a:pt x="367" y="119"/>
                    <a:pt x="351" y="119"/>
                  </a:cubicBezTo>
                  <a:lnTo>
                    <a:pt x="62" y="7"/>
                  </a:lnTo>
                  <a:cubicBezTo>
                    <a:pt x="58" y="3"/>
                    <a:pt x="52" y="1"/>
                    <a:pt x="4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8"/>
            <p:cNvSpPr/>
            <p:nvPr/>
          </p:nvSpPr>
          <p:spPr>
            <a:xfrm>
              <a:off x="6255371" y="3533977"/>
              <a:ext cx="10882" cy="5469"/>
            </a:xfrm>
            <a:custGeom>
              <a:avLst/>
              <a:gdLst/>
              <a:ahLst/>
              <a:cxnLst/>
              <a:rect l="l" t="t" r="r" b="b"/>
              <a:pathLst>
                <a:path w="386" h="194" extrusionOk="0">
                  <a:moveTo>
                    <a:pt x="62" y="1"/>
                  </a:moveTo>
                  <a:cubicBezTo>
                    <a:pt x="46" y="1"/>
                    <a:pt x="16" y="16"/>
                    <a:pt x="16" y="35"/>
                  </a:cubicBezTo>
                  <a:cubicBezTo>
                    <a:pt x="0" y="51"/>
                    <a:pt x="16" y="66"/>
                    <a:pt x="31" y="82"/>
                  </a:cubicBezTo>
                  <a:lnTo>
                    <a:pt x="320" y="194"/>
                  </a:lnTo>
                  <a:lnTo>
                    <a:pt x="336" y="194"/>
                  </a:lnTo>
                  <a:cubicBezTo>
                    <a:pt x="351" y="194"/>
                    <a:pt x="370" y="194"/>
                    <a:pt x="370" y="178"/>
                  </a:cubicBezTo>
                  <a:cubicBezTo>
                    <a:pt x="386" y="147"/>
                    <a:pt x="370" y="132"/>
                    <a:pt x="351" y="132"/>
                  </a:cubicBezTo>
                  <a:lnTo>
                    <a:pt x="62"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8"/>
            <p:cNvSpPr/>
            <p:nvPr/>
          </p:nvSpPr>
          <p:spPr>
            <a:xfrm>
              <a:off x="6206005" y="3604064"/>
              <a:ext cx="10347" cy="5187"/>
            </a:xfrm>
            <a:custGeom>
              <a:avLst/>
              <a:gdLst/>
              <a:ahLst/>
              <a:cxnLst/>
              <a:rect l="l" t="t" r="r" b="b"/>
              <a:pathLst>
                <a:path w="367" h="184" extrusionOk="0">
                  <a:moveTo>
                    <a:pt x="33" y="0"/>
                  </a:moveTo>
                  <a:cubicBezTo>
                    <a:pt x="22" y="0"/>
                    <a:pt x="11" y="11"/>
                    <a:pt x="0" y="22"/>
                  </a:cubicBezTo>
                  <a:cubicBezTo>
                    <a:pt x="0" y="37"/>
                    <a:pt x="16" y="57"/>
                    <a:pt x="31" y="72"/>
                  </a:cubicBezTo>
                  <a:lnTo>
                    <a:pt x="320" y="184"/>
                  </a:lnTo>
                  <a:lnTo>
                    <a:pt x="336" y="184"/>
                  </a:lnTo>
                  <a:cubicBezTo>
                    <a:pt x="336" y="184"/>
                    <a:pt x="351" y="184"/>
                    <a:pt x="367" y="168"/>
                  </a:cubicBezTo>
                  <a:cubicBezTo>
                    <a:pt x="367" y="153"/>
                    <a:pt x="367" y="118"/>
                    <a:pt x="336" y="118"/>
                  </a:cubicBezTo>
                  <a:lnTo>
                    <a:pt x="46" y="6"/>
                  </a:lnTo>
                  <a:cubicBezTo>
                    <a:pt x="42" y="2"/>
                    <a:pt x="37" y="0"/>
                    <a:pt x="33"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8"/>
            <p:cNvSpPr/>
            <p:nvPr/>
          </p:nvSpPr>
          <p:spPr>
            <a:xfrm>
              <a:off x="6231322" y="3546523"/>
              <a:ext cx="4595" cy="10657"/>
            </a:xfrm>
            <a:custGeom>
              <a:avLst/>
              <a:gdLst/>
              <a:ahLst/>
              <a:cxnLst/>
              <a:rect l="l" t="t" r="r" b="b"/>
              <a:pathLst>
                <a:path w="163" h="378" extrusionOk="0">
                  <a:moveTo>
                    <a:pt x="46" y="1"/>
                  </a:moveTo>
                  <a:cubicBezTo>
                    <a:pt x="41" y="1"/>
                    <a:pt x="36" y="3"/>
                    <a:pt x="32" y="7"/>
                  </a:cubicBezTo>
                  <a:cubicBezTo>
                    <a:pt x="16" y="7"/>
                    <a:pt x="1" y="22"/>
                    <a:pt x="1" y="38"/>
                  </a:cubicBezTo>
                  <a:lnTo>
                    <a:pt x="82" y="343"/>
                  </a:lnTo>
                  <a:cubicBezTo>
                    <a:pt x="82" y="362"/>
                    <a:pt x="97" y="377"/>
                    <a:pt x="113" y="377"/>
                  </a:cubicBezTo>
                  <a:lnTo>
                    <a:pt x="128" y="377"/>
                  </a:lnTo>
                  <a:cubicBezTo>
                    <a:pt x="144" y="377"/>
                    <a:pt x="163" y="343"/>
                    <a:pt x="144" y="327"/>
                  </a:cubicBezTo>
                  <a:lnTo>
                    <a:pt x="82" y="22"/>
                  </a:lnTo>
                  <a:cubicBezTo>
                    <a:pt x="71" y="12"/>
                    <a:pt x="58" y="1"/>
                    <a:pt x="4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8"/>
            <p:cNvSpPr/>
            <p:nvPr/>
          </p:nvSpPr>
          <p:spPr>
            <a:xfrm>
              <a:off x="6243079" y="3425068"/>
              <a:ext cx="3721" cy="10629"/>
            </a:xfrm>
            <a:custGeom>
              <a:avLst/>
              <a:gdLst/>
              <a:ahLst/>
              <a:cxnLst/>
              <a:rect l="l" t="t" r="r" b="b"/>
              <a:pathLst>
                <a:path w="132" h="377" extrusionOk="0">
                  <a:moveTo>
                    <a:pt x="50" y="1"/>
                  </a:moveTo>
                  <a:cubicBezTo>
                    <a:pt x="44" y="1"/>
                    <a:pt x="39" y="3"/>
                    <a:pt x="35" y="7"/>
                  </a:cubicBezTo>
                  <a:cubicBezTo>
                    <a:pt x="16" y="7"/>
                    <a:pt x="0" y="22"/>
                    <a:pt x="0" y="41"/>
                  </a:cubicBezTo>
                  <a:lnTo>
                    <a:pt x="50" y="346"/>
                  </a:lnTo>
                  <a:cubicBezTo>
                    <a:pt x="66" y="377"/>
                    <a:pt x="81" y="377"/>
                    <a:pt x="97" y="377"/>
                  </a:cubicBezTo>
                  <a:cubicBezTo>
                    <a:pt x="112" y="377"/>
                    <a:pt x="131" y="362"/>
                    <a:pt x="131" y="346"/>
                  </a:cubicBezTo>
                  <a:lnTo>
                    <a:pt x="81" y="41"/>
                  </a:lnTo>
                  <a:cubicBezTo>
                    <a:pt x="81" y="16"/>
                    <a:pt x="65" y="1"/>
                    <a:pt x="50"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8"/>
            <p:cNvSpPr/>
            <p:nvPr/>
          </p:nvSpPr>
          <p:spPr>
            <a:xfrm>
              <a:off x="6219594" y="3507053"/>
              <a:ext cx="4032" cy="10657"/>
            </a:xfrm>
            <a:custGeom>
              <a:avLst/>
              <a:gdLst/>
              <a:ahLst/>
              <a:cxnLst/>
              <a:rect l="l" t="t" r="r" b="b"/>
              <a:pathLst>
                <a:path w="143" h="378" extrusionOk="0">
                  <a:moveTo>
                    <a:pt x="58" y="1"/>
                  </a:moveTo>
                  <a:cubicBezTo>
                    <a:pt x="55" y="1"/>
                    <a:pt x="51" y="3"/>
                    <a:pt x="47" y="7"/>
                  </a:cubicBezTo>
                  <a:cubicBezTo>
                    <a:pt x="16" y="7"/>
                    <a:pt x="0" y="26"/>
                    <a:pt x="16" y="42"/>
                  </a:cubicBezTo>
                  <a:lnTo>
                    <a:pt x="62" y="346"/>
                  </a:lnTo>
                  <a:cubicBezTo>
                    <a:pt x="62" y="377"/>
                    <a:pt x="77" y="377"/>
                    <a:pt x="97" y="377"/>
                  </a:cubicBezTo>
                  <a:cubicBezTo>
                    <a:pt x="128" y="377"/>
                    <a:pt x="143" y="362"/>
                    <a:pt x="128" y="346"/>
                  </a:cubicBezTo>
                  <a:lnTo>
                    <a:pt x="77" y="42"/>
                  </a:lnTo>
                  <a:cubicBezTo>
                    <a:pt x="77" y="16"/>
                    <a:pt x="69" y="1"/>
                    <a:pt x="58"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8"/>
            <p:cNvSpPr/>
            <p:nvPr/>
          </p:nvSpPr>
          <p:spPr>
            <a:xfrm>
              <a:off x="6256667" y="3435359"/>
              <a:ext cx="8176" cy="8514"/>
            </a:xfrm>
            <a:custGeom>
              <a:avLst/>
              <a:gdLst/>
              <a:ahLst/>
              <a:cxnLst/>
              <a:rect l="l" t="t" r="r" b="b"/>
              <a:pathLst>
                <a:path w="290" h="302" extrusionOk="0">
                  <a:moveTo>
                    <a:pt x="251" y="0"/>
                  </a:moveTo>
                  <a:cubicBezTo>
                    <a:pt x="243" y="0"/>
                    <a:pt x="236" y="4"/>
                    <a:pt x="228" y="12"/>
                  </a:cubicBezTo>
                  <a:lnTo>
                    <a:pt x="16" y="236"/>
                  </a:lnTo>
                  <a:cubicBezTo>
                    <a:pt x="0" y="255"/>
                    <a:pt x="0" y="286"/>
                    <a:pt x="16" y="301"/>
                  </a:cubicBezTo>
                  <a:lnTo>
                    <a:pt x="35" y="301"/>
                  </a:lnTo>
                  <a:cubicBezTo>
                    <a:pt x="51" y="301"/>
                    <a:pt x="66" y="301"/>
                    <a:pt x="66" y="286"/>
                  </a:cubicBezTo>
                  <a:lnTo>
                    <a:pt x="274" y="62"/>
                  </a:lnTo>
                  <a:cubicBezTo>
                    <a:pt x="290" y="43"/>
                    <a:pt x="290" y="27"/>
                    <a:pt x="274" y="12"/>
                  </a:cubicBezTo>
                  <a:cubicBezTo>
                    <a:pt x="267" y="4"/>
                    <a:pt x="259" y="0"/>
                    <a:pt x="25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8"/>
            <p:cNvSpPr/>
            <p:nvPr/>
          </p:nvSpPr>
          <p:spPr>
            <a:xfrm>
              <a:off x="6192839" y="3480580"/>
              <a:ext cx="10910" cy="2227"/>
            </a:xfrm>
            <a:custGeom>
              <a:avLst/>
              <a:gdLst/>
              <a:ahLst/>
              <a:cxnLst/>
              <a:rect l="l" t="t" r="r" b="b"/>
              <a:pathLst>
                <a:path w="387" h="79" extrusionOk="0">
                  <a:moveTo>
                    <a:pt x="31" y="1"/>
                  </a:moveTo>
                  <a:cubicBezTo>
                    <a:pt x="16" y="1"/>
                    <a:pt x="0" y="16"/>
                    <a:pt x="0" y="47"/>
                  </a:cubicBezTo>
                  <a:cubicBezTo>
                    <a:pt x="0" y="63"/>
                    <a:pt x="16" y="78"/>
                    <a:pt x="31" y="78"/>
                  </a:cubicBezTo>
                  <a:lnTo>
                    <a:pt x="336" y="78"/>
                  </a:lnTo>
                  <a:cubicBezTo>
                    <a:pt x="371" y="78"/>
                    <a:pt x="386" y="63"/>
                    <a:pt x="386" y="47"/>
                  </a:cubicBezTo>
                  <a:cubicBezTo>
                    <a:pt x="386" y="16"/>
                    <a:pt x="371"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8"/>
            <p:cNvSpPr/>
            <p:nvPr/>
          </p:nvSpPr>
          <p:spPr>
            <a:xfrm>
              <a:off x="6206005" y="3582468"/>
              <a:ext cx="10882" cy="2312"/>
            </a:xfrm>
            <a:custGeom>
              <a:avLst/>
              <a:gdLst/>
              <a:ahLst/>
              <a:cxnLst/>
              <a:rect l="l" t="t" r="r" b="b"/>
              <a:pathLst>
                <a:path w="386" h="82" extrusionOk="0">
                  <a:moveTo>
                    <a:pt x="31" y="1"/>
                  </a:moveTo>
                  <a:cubicBezTo>
                    <a:pt x="16" y="1"/>
                    <a:pt x="0" y="16"/>
                    <a:pt x="0" y="32"/>
                  </a:cubicBezTo>
                  <a:cubicBezTo>
                    <a:pt x="0" y="67"/>
                    <a:pt x="16" y="82"/>
                    <a:pt x="31" y="82"/>
                  </a:cubicBezTo>
                  <a:lnTo>
                    <a:pt x="336" y="82"/>
                  </a:lnTo>
                  <a:cubicBezTo>
                    <a:pt x="367" y="82"/>
                    <a:pt x="386" y="67"/>
                    <a:pt x="386" y="32"/>
                  </a:cubicBezTo>
                  <a:cubicBezTo>
                    <a:pt x="386" y="16"/>
                    <a:pt x="367"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8"/>
            <p:cNvSpPr/>
            <p:nvPr/>
          </p:nvSpPr>
          <p:spPr>
            <a:xfrm>
              <a:off x="6182408" y="3517681"/>
              <a:ext cx="10882" cy="4144"/>
            </a:xfrm>
            <a:custGeom>
              <a:avLst/>
              <a:gdLst/>
              <a:ahLst/>
              <a:cxnLst/>
              <a:rect l="l" t="t" r="r" b="b"/>
              <a:pathLst>
                <a:path w="386" h="147" extrusionOk="0">
                  <a:moveTo>
                    <a:pt x="320" y="0"/>
                  </a:moveTo>
                  <a:lnTo>
                    <a:pt x="31" y="81"/>
                  </a:lnTo>
                  <a:cubicBezTo>
                    <a:pt x="0" y="81"/>
                    <a:pt x="0" y="112"/>
                    <a:pt x="0" y="131"/>
                  </a:cubicBezTo>
                  <a:cubicBezTo>
                    <a:pt x="0" y="147"/>
                    <a:pt x="16" y="147"/>
                    <a:pt x="31" y="147"/>
                  </a:cubicBezTo>
                  <a:lnTo>
                    <a:pt x="46" y="147"/>
                  </a:lnTo>
                  <a:lnTo>
                    <a:pt x="355" y="66"/>
                  </a:lnTo>
                  <a:cubicBezTo>
                    <a:pt x="370" y="66"/>
                    <a:pt x="386" y="50"/>
                    <a:pt x="370" y="35"/>
                  </a:cubicBezTo>
                  <a:cubicBezTo>
                    <a:pt x="370" y="0"/>
                    <a:pt x="355" y="0"/>
                    <a:pt x="32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8"/>
            <p:cNvSpPr/>
            <p:nvPr/>
          </p:nvSpPr>
          <p:spPr>
            <a:xfrm>
              <a:off x="6183705" y="3458307"/>
              <a:ext cx="8176" cy="8711"/>
            </a:xfrm>
            <a:custGeom>
              <a:avLst/>
              <a:gdLst/>
              <a:ahLst/>
              <a:cxnLst/>
              <a:rect l="l" t="t" r="r" b="b"/>
              <a:pathLst>
                <a:path w="290" h="309" extrusionOk="0">
                  <a:moveTo>
                    <a:pt x="274" y="0"/>
                  </a:moveTo>
                  <a:cubicBezTo>
                    <a:pt x="259" y="0"/>
                    <a:pt x="228" y="0"/>
                    <a:pt x="213" y="20"/>
                  </a:cubicBezTo>
                  <a:lnTo>
                    <a:pt x="0" y="243"/>
                  </a:lnTo>
                  <a:cubicBezTo>
                    <a:pt x="0" y="259"/>
                    <a:pt x="0" y="274"/>
                    <a:pt x="20" y="290"/>
                  </a:cubicBezTo>
                  <a:cubicBezTo>
                    <a:pt x="20" y="309"/>
                    <a:pt x="35" y="309"/>
                    <a:pt x="35" y="309"/>
                  </a:cubicBezTo>
                  <a:cubicBezTo>
                    <a:pt x="51" y="309"/>
                    <a:pt x="51" y="309"/>
                    <a:pt x="66" y="290"/>
                  </a:cubicBezTo>
                  <a:lnTo>
                    <a:pt x="274" y="66"/>
                  </a:lnTo>
                  <a:cubicBezTo>
                    <a:pt x="290" y="50"/>
                    <a:pt x="290" y="20"/>
                    <a:pt x="274"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2" name="Google Shape;1662;p38"/>
          <p:cNvGrpSpPr/>
          <p:nvPr/>
        </p:nvGrpSpPr>
        <p:grpSpPr>
          <a:xfrm>
            <a:off x="7132055" y="3833118"/>
            <a:ext cx="1097933" cy="1063504"/>
            <a:chOff x="8354993" y="3390869"/>
            <a:chExt cx="434326" cy="420706"/>
          </a:xfrm>
        </p:grpSpPr>
        <p:sp>
          <p:nvSpPr>
            <p:cNvPr id="1663" name="Google Shape;1663;p38"/>
            <p:cNvSpPr/>
            <p:nvPr/>
          </p:nvSpPr>
          <p:spPr>
            <a:xfrm>
              <a:off x="8418149" y="3652973"/>
              <a:ext cx="364940" cy="158603"/>
            </a:xfrm>
            <a:custGeom>
              <a:avLst/>
              <a:gdLst/>
              <a:ahLst/>
              <a:cxnLst/>
              <a:rect l="l" t="t" r="r" b="b"/>
              <a:pathLst>
                <a:path w="3808" h="1655" extrusionOk="0">
                  <a:moveTo>
                    <a:pt x="1" y="0"/>
                  </a:moveTo>
                  <a:lnTo>
                    <a:pt x="1" y="1300"/>
                  </a:lnTo>
                  <a:cubicBezTo>
                    <a:pt x="1" y="1493"/>
                    <a:pt x="159" y="1655"/>
                    <a:pt x="352" y="1655"/>
                  </a:cubicBezTo>
                  <a:lnTo>
                    <a:pt x="3472" y="1655"/>
                  </a:lnTo>
                  <a:cubicBezTo>
                    <a:pt x="3665" y="1655"/>
                    <a:pt x="3808" y="1493"/>
                    <a:pt x="3808" y="1300"/>
                  </a:cubicBezTo>
                  <a:lnTo>
                    <a:pt x="3808"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8"/>
            <p:cNvSpPr/>
            <p:nvPr/>
          </p:nvSpPr>
          <p:spPr>
            <a:xfrm>
              <a:off x="8658505" y="3491015"/>
              <a:ext cx="36992" cy="212652"/>
            </a:xfrm>
            <a:custGeom>
              <a:avLst/>
              <a:gdLst/>
              <a:ahLst/>
              <a:cxnLst/>
              <a:rect l="l" t="t" r="r" b="b"/>
              <a:pathLst>
                <a:path w="386" h="2219" extrusionOk="0">
                  <a:moveTo>
                    <a:pt x="305" y="1"/>
                  </a:moveTo>
                  <a:cubicBezTo>
                    <a:pt x="270" y="1"/>
                    <a:pt x="224" y="16"/>
                    <a:pt x="224" y="66"/>
                  </a:cubicBezTo>
                  <a:lnTo>
                    <a:pt x="0" y="2122"/>
                  </a:lnTo>
                  <a:cubicBezTo>
                    <a:pt x="0" y="2172"/>
                    <a:pt x="31" y="2203"/>
                    <a:pt x="62" y="2219"/>
                  </a:cubicBezTo>
                  <a:lnTo>
                    <a:pt x="77" y="2219"/>
                  </a:lnTo>
                  <a:cubicBezTo>
                    <a:pt x="112" y="2219"/>
                    <a:pt x="143" y="2188"/>
                    <a:pt x="158" y="2138"/>
                  </a:cubicBezTo>
                  <a:lnTo>
                    <a:pt x="366" y="82"/>
                  </a:lnTo>
                  <a:cubicBezTo>
                    <a:pt x="386" y="36"/>
                    <a:pt x="351" y="1"/>
                    <a:pt x="30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8"/>
            <p:cNvSpPr/>
            <p:nvPr/>
          </p:nvSpPr>
          <p:spPr>
            <a:xfrm>
              <a:off x="8598032" y="3569598"/>
              <a:ext cx="75710" cy="55966"/>
            </a:xfrm>
            <a:custGeom>
              <a:avLst/>
              <a:gdLst/>
              <a:ahLst/>
              <a:cxnLst/>
              <a:rect l="l" t="t" r="r" b="b"/>
              <a:pathLst>
                <a:path w="790" h="584" extrusionOk="0">
                  <a:moveTo>
                    <a:pt x="150" y="0"/>
                  </a:moveTo>
                  <a:cubicBezTo>
                    <a:pt x="118" y="0"/>
                    <a:pt x="99" y="2"/>
                    <a:pt x="99" y="2"/>
                  </a:cubicBezTo>
                  <a:cubicBezTo>
                    <a:pt x="99" y="2"/>
                    <a:pt x="1" y="584"/>
                    <a:pt x="528" y="584"/>
                  </a:cubicBezTo>
                  <a:cubicBezTo>
                    <a:pt x="602" y="584"/>
                    <a:pt x="689" y="572"/>
                    <a:pt x="789" y="546"/>
                  </a:cubicBezTo>
                  <a:cubicBezTo>
                    <a:pt x="723" y="45"/>
                    <a:pt x="298" y="0"/>
                    <a:pt x="15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8"/>
            <p:cNvSpPr/>
            <p:nvPr/>
          </p:nvSpPr>
          <p:spPr>
            <a:xfrm>
              <a:off x="8516476" y="3537302"/>
              <a:ext cx="84814" cy="100241"/>
            </a:xfrm>
            <a:custGeom>
              <a:avLst/>
              <a:gdLst/>
              <a:ahLst/>
              <a:cxnLst/>
              <a:rect l="l" t="t" r="r" b="b"/>
              <a:pathLst>
                <a:path w="885" h="1046" extrusionOk="0">
                  <a:moveTo>
                    <a:pt x="691" y="0"/>
                  </a:moveTo>
                  <a:cubicBezTo>
                    <a:pt x="691" y="0"/>
                    <a:pt x="1" y="208"/>
                    <a:pt x="132" y="1045"/>
                  </a:cubicBezTo>
                  <a:cubicBezTo>
                    <a:pt x="884" y="852"/>
                    <a:pt x="691" y="0"/>
                    <a:pt x="69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8"/>
            <p:cNvSpPr/>
            <p:nvPr/>
          </p:nvSpPr>
          <p:spPr>
            <a:xfrm>
              <a:off x="8673647" y="3610806"/>
              <a:ext cx="81747" cy="49737"/>
            </a:xfrm>
            <a:custGeom>
              <a:avLst/>
              <a:gdLst/>
              <a:ahLst/>
              <a:cxnLst/>
              <a:rect l="l" t="t" r="r" b="b"/>
              <a:pathLst>
                <a:path w="853" h="519" extrusionOk="0">
                  <a:moveTo>
                    <a:pt x="452" y="0"/>
                  </a:moveTo>
                  <a:cubicBezTo>
                    <a:pt x="295" y="0"/>
                    <a:pt x="123" y="99"/>
                    <a:pt x="0" y="440"/>
                  </a:cubicBezTo>
                  <a:cubicBezTo>
                    <a:pt x="112" y="496"/>
                    <a:pt x="214" y="519"/>
                    <a:pt x="305" y="519"/>
                  </a:cubicBezTo>
                  <a:cubicBezTo>
                    <a:pt x="660" y="519"/>
                    <a:pt x="853" y="182"/>
                    <a:pt x="853" y="182"/>
                  </a:cubicBezTo>
                  <a:cubicBezTo>
                    <a:pt x="853" y="182"/>
                    <a:pt x="666" y="0"/>
                    <a:pt x="45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8"/>
            <p:cNvSpPr/>
            <p:nvPr/>
          </p:nvSpPr>
          <p:spPr>
            <a:xfrm>
              <a:off x="8592186" y="3394031"/>
              <a:ext cx="197133" cy="159849"/>
            </a:xfrm>
            <a:custGeom>
              <a:avLst/>
              <a:gdLst/>
              <a:ahLst/>
              <a:cxnLst/>
              <a:rect l="l" t="t" r="r" b="b"/>
              <a:pathLst>
                <a:path w="2057" h="1668" extrusionOk="0">
                  <a:moveTo>
                    <a:pt x="1022" y="1"/>
                  </a:moveTo>
                  <a:cubicBezTo>
                    <a:pt x="440" y="1"/>
                    <a:pt x="0" y="610"/>
                    <a:pt x="287" y="1240"/>
                  </a:cubicBezTo>
                  <a:cubicBezTo>
                    <a:pt x="353" y="1383"/>
                    <a:pt x="480" y="1510"/>
                    <a:pt x="627" y="1576"/>
                  </a:cubicBezTo>
                  <a:cubicBezTo>
                    <a:pt x="761" y="1639"/>
                    <a:pt x="894" y="1668"/>
                    <a:pt x="1021" y="1668"/>
                  </a:cubicBezTo>
                  <a:cubicBezTo>
                    <a:pt x="1610" y="1668"/>
                    <a:pt x="2057" y="1056"/>
                    <a:pt x="1768" y="434"/>
                  </a:cubicBezTo>
                  <a:cubicBezTo>
                    <a:pt x="1703" y="292"/>
                    <a:pt x="1575" y="161"/>
                    <a:pt x="1429" y="99"/>
                  </a:cubicBezTo>
                  <a:cubicBezTo>
                    <a:pt x="1290" y="31"/>
                    <a:pt x="1153" y="1"/>
                    <a:pt x="1022"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8"/>
            <p:cNvSpPr/>
            <p:nvPr/>
          </p:nvSpPr>
          <p:spPr>
            <a:xfrm>
              <a:off x="8634354" y="3428819"/>
              <a:ext cx="112894" cy="90945"/>
            </a:xfrm>
            <a:custGeom>
              <a:avLst/>
              <a:gdLst/>
              <a:ahLst/>
              <a:cxnLst/>
              <a:rect l="l" t="t" r="r" b="b"/>
              <a:pathLst>
                <a:path w="1178" h="949" extrusionOk="0">
                  <a:moveTo>
                    <a:pt x="580" y="1"/>
                  </a:moveTo>
                  <a:cubicBezTo>
                    <a:pt x="248" y="1"/>
                    <a:pt x="1" y="344"/>
                    <a:pt x="171" y="700"/>
                  </a:cubicBezTo>
                  <a:cubicBezTo>
                    <a:pt x="202" y="781"/>
                    <a:pt x="267" y="858"/>
                    <a:pt x="364" y="893"/>
                  </a:cubicBezTo>
                  <a:cubicBezTo>
                    <a:pt x="443" y="931"/>
                    <a:pt x="522" y="948"/>
                    <a:pt x="596" y="948"/>
                  </a:cubicBezTo>
                  <a:cubicBezTo>
                    <a:pt x="929" y="948"/>
                    <a:pt x="1178" y="605"/>
                    <a:pt x="1004" y="249"/>
                  </a:cubicBezTo>
                  <a:cubicBezTo>
                    <a:pt x="973" y="152"/>
                    <a:pt x="892" y="87"/>
                    <a:pt x="811" y="56"/>
                  </a:cubicBezTo>
                  <a:cubicBezTo>
                    <a:pt x="732" y="18"/>
                    <a:pt x="654" y="1"/>
                    <a:pt x="580"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8"/>
            <p:cNvSpPr/>
            <p:nvPr/>
          </p:nvSpPr>
          <p:spPr>
            <a:xfrm>
              <a:off x="8664542" y="3453161"/>
              <a:ext cx="52230" cy="41879"/>
            </a:xfrm>
            <a:custGeom>
              <a:avLst/>
              <a:gdLst/>
              <a:ahLst/>
              <a:cxnLst/>
              <a:rect l="l" t="t" r="r" b="b"/>
              <a:pathLst>
                <a:path w="545" h="437" extrusionOk="0">
                  <a:moveTo>
                    <a:pt x="274" y="0"/>
                  </a:moveTo>
                  <a:cubicBezTo>
                    <a:pt x="116" y="0"/>
                    <a:pt x="1" y="161"/>
                    <a:pt x="80" y="334"/>
                  </a:cubicBezTo>
                  <a:cubicBezTo>
                    <a:pt x="95" y="365"/>
                    <a:pt x="130" y="396"/>
                    <a:pt x="161" y="411"/>
                  </a:cubicBezTo>
                  <a:cubicBezTo>
                    <a:pt x="199" y="429"/>
                    <a:pt x="236" y="437"/>
                    <a:pt x="272" y="437"/>
                  </a:cubicBezTo>
                  <a:cubicBezTo>
                    <a:pt x="430" y="437"/>
                    <a:pt x="544" y="277"/>
                    <a:pt x="465" y="107"/>
                  </a:cubicBezTo>
                  <a:cubicBezTo>
                    <a:pt x="450" y="76"/>
                    <a:pt x="419" y="45"/>
                    <a:pt x="384" y="26"/>
                  </a:cubicBezTo>
                  <a:cubicBezTo>
                    <a:pt x="347" y="8"/>
                    <a:pt x="309" y="0"/>
                    <a:pt x="27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8"/>
            <p:cNvSpPr/>
            <p:nvPr/>
          </p:nvSpPr>
          <p:spPr>
            <a:xfrm>
              <a:off x="8488779" y="3542669"/>
              <a:ext cx="66318" cy="171732"/>
            </a:xfrm>
            <a:custGeom>
              <a:avLst/>
              <a:gdLst/>
              <a:ahLst/>
              <a:cxnLst/>
              <a:rect l="l" t="t" r="r" b="b"/>
              <a:pathLst>
                <a:path w="692" h="1792" extrusionOk="0">
                  <a:moveTo>
                    <a:pt x="101" y="0"/>
                  </a:moveTo>
                  <a:cubicBezTo>
                    <a:pt x="85" y="0"/>
                    <a:pt x="68" y="4"/>
                    <a:pt x="51" y="10"/>
                  </a:cubicBezTo>
                  <a:cubicBezTo>
                    <a:pt x="16" y="25"/>
                    <a:pt x="1" y="75"/>
                    <a:pt x="35" y="106"/>
                  </a:cubicBezTo>
                  <a:cubicBezTo>
                    <a:pt x="35" y="121"/>
                    <a:pt x="467" y="877"/>
                    <a:pt x="548" y="1730"/>
                  </a:cubicBezTo>
                  <a:cubicBezTo>
                    <a:pt x="548" y="1761"/>
                    <a:pt x="579" y="1792"/>
                    <a:pt x="614" y="1792"/>
                  </a:cubicBezTo>
                  <a:lnTo>
                    <a:pt x="629" y="1792"/>
                  </a:lnTo>
                  <a:cubicBezTo>
                    <a:pt x="660" y="1792"/>
                    <a:pt x="691" y="1745"/>
                    <a:pt x="691" y="1714"/>
                  </a:cubicBezTo>
                  <a:cubicBezTo>
                    <a:pt x="614" y="827"/>
                    <a:pt x="178" y="75"/>
                    <a:pt x="163" y="40"/>
                  </a:cubicBezTo>
                  <a:cubicBezTo>
                    <a:pt x="153" y="11"/>
                    <a:pt x="129" y="0"/>
                    <a:pt x="10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8"/>
            <p:cNvSpPr/>
            <p:nvPr/>
          </p:nvSpPr>
          <p:spPr>
            <a:xfrm>
              <a:off x="8354993" y="3390869"/>
              <a:ext cx="234029" cy="166174"/>
            </a:xfrm>
            <a:custGeom>
              <a:avLst/>
              <a:gdLst/>
              <a:ahLst/>
              <a:cxnLst/>
              <a:rect l="l" t="t" r="r" b="b"/>
              <a:pathLst>
                <a:path w="2442" h="1734" extrusionOk="0">
                  <a:moveTo>
                    <a:pt x="1879" y="1"/>
                  </a:moveTo>
                  <a:lnTo>
                    <a:pt x="1447" y="645"/>
                  </a:lnTo>
                  <a:lnTo>
                    <a:pt x="772" y="97"/>
                  </a:lnTo>
                  <a:lnTo>
                    <a:pt x="772" y="903"/>
                  </a:lnTo>
                  <a:lnTo>
                    <a:pt x="0" y="934"/>
                  </a:lnTo>
                  <a:cubicBezTo>
                    <a:pt x="0" y="934"/>
                    <a:pt x="422" y="1734"/>
                    <a:pt x="1102" y="1734"/>
                  </a:cubicBezTo>
                  <a:cubicBezTo>
                    <a:pt x="1229" y="1734"/>
                    <a:pt x="1365" y="1706"/>
                    <a:pt x="1509" y="1640"/>
                  </a:cubicBezTo>
                  <a:cubicBezTo>
                    <a:pt x="2442" y="1223"/>
                    <a:pt x="1879" y="1"/>
                    <a:pt x="1879"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8"/>
            <p:cNvSpPr/>
            <p:nvPr/>
          </p:nvSpPr>
          <p:spPr>
            <a:xfrm>
              <a:off x="8453320" y="3679231"/>
              <a:ext cx="295843" cy="106182"/>
            </a:xfrm>
            <a:custGeom>
              <a:avLst/>
              <a:gdLst/>
              <a:ahLst/>
              <a:cxnLst/>
              <a:rect l="l" t="t" r="r" b="b"/>
              <a:pathLst>
                <a:path w="3087" h="1108" extrusionOk="0">
                  <a:moveTo>
                    <a:pt x="0" y="0"/>
                  </a:moveTo>
                  <a:lnTo>
                    <a:pt x="0" y="833"/>
                  </a:lnTo>
                  <a:cubicBezTo>
                    <a:pt x="0" y="980"/>
                    <a:pt x="116" y="1107"/>
                    <a:pt x="259" y="1107"/>
                  </a:cubicBezTo>
                  <a:lnTo>
                    <a:pt x="2816" y="1107"/>
                  </a:lnTo>
                  <a:cubicBezTo>
                    <a:pt x="2974" y="1107"/>
                    <a:pt x="3086" y="980"/>
                    <a:pt x="3086" y="833"/>
                  </a:cubicBezTo>
                  <a:lnTo>
                    <a:pt x="3086"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8453320" y="3717660"/>
              <a:ext cx="295843" cy="67754"/>
            </a:xfrm>
            <a:custGeom>
              <a:avLst/>
              <a:gdLst/>
              <a:ahLst/>
              <a:cxnLst/>
              <a:rect l="l" t="t" r="r" b="b"/>
              <a:pathLst>
                <a:path w="3087" h="707" extrusionOk="0">
                  <a:moveTo>
                    <a:pt x="0" y="0"/>
                  </a:moveTo>
                  <a:lnTo>
                    <a:pt x="0" y="706"/>
                  </a:lnTo>
                  <a:lnTo>
                    <a:pt x="3086" y="706"/>
                  </a:lnTo>
                  <a:lnTo>
                    <a:pt x="3086"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8473637" y="3691402"/>
              <a:ext cx="27792" cy="72545"/>
            </a:xfrm>
            <a:custGeom>
              <a:avLst/>
              <a:gdLst/>
              <a:ahLst/>
              <a:cxnLst/>
              <a:rect l="l" t="t" r="r" b="b"/>
              <a:pathLst>
                <a:path w="290" h="757" extrusionOk="0">
                  <a:moveTo>
                    <a:pt x="143" y="0"/>
                  </a:moveTo>
                  <a:cubicBezTo>
                    <a:pt x="62" y="0"/>
                    <a:pt x="1" y="66"/>
                    <a:pt x="1" y="162"/>
                  </a:cubicBezTo>
                  <a:lnTo>
                    <a:pt x="1" y="594"/>
                  </a:lnTo>
                  <a:cubicBezTo>
                    <a:pt x="1" y="691"/>
                    <a:pt x="62" y="756"/>
                    <a:pt x="143" y="756"/>
                  </a:cubicBezTo>
                  <a:cubicBezTo>
                    <a:pt x="224" y="756"/>
                    <a:pt x="290" y="691"/>
                    <a:pt x="290" y="594"/>
                  </a:cubicBezTo>
                  <a:lnTo>
                    <a:pt x="290" y="162"/>
                  </a:lnTo>
                  <a:cubicBezTo>
                    <a:pt x="290" y="66"/>
                    <a:pt x="224" y="0"/>
                    <a:pt x="143"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6" name="Google Shape;1676;p38"/>
          <p:cNvGrpSpPr/>
          <p:nvPr/>
        </p:nvGrpSpPr>
        <p:grpSpPr>
          <a:xfrm rot="5400000">
            <a:off x="7811714" y="1866212"/>
            <a:ext cx="710917" cy="241171"/>
            <a:chOff x="7325426" y="3246600"/>
            <a:chExt cx="710917" cy="241171"/>
          </a:xfrm>
        </p:grpSpPr>
        <p:sp>
          <p:nvSpPr>
            <p:cNvPr id="1677" name="Google Shape;1677;p38"/>
            <p:cNvSpPr/>
            <p:nvPr/>
          </p:nvSpPr>
          <p:spPr>
            <a:xfrm>
              <a:off x="7884711" y="3336629"/>
              <a:ext cx="151632" cy="151142"/>
            </a:xfrm>
            <a:custGeom>
              <a:avLst/>
              <a:gdLst/>
              <a:ahLst/>
              <a:cxnLst/>
              <a:rect l="l" t="t" r="r" b="b"/>
              <a:pathLst>
                <a:path w="1239" h="1235" extrusionOk="0">
                  <a:moveTo>
                    <a:pt x="625" y="1"/>
                  </a:moveTo>
                  <a:cubicBezTo>
                    <a:pt x="625" y="336"/>
                    <a:pt x="336" y="610"/>
                    <a:pt x="1" y="610"/>
                  </a:cubicBezTo>
                  <a:cubicBezTo>
                    <a:pt x="336" y="610"/>
                    <a:pt x="625" y="884"/>
                    <a:pt x="625" y="1235"/>
                  </a:cubicBezTo>
                  <a:cubicBezTo>
                    <a:pt x="625" y="884"/>
                    <a:pt x="899" y="610"/>
                    <a:pt x="1239" y="610"/>
                  </a:cubicBezTo>
                  <a:cubicBezTo>
                    <a:pt x="899" y="610"/>
                    <a:pt x="625" y="336"/>
                    <a:pt x="62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8"/>
            <p:cNvSpPr/>
            <p:nvPr/>
          </p:nvSpPr>
          <p:spPr>
            <a:xfrm>
              <a:off x="7325426" y="3246600"/>
              <a:ext cx="74349" cy="74100"/>
            </a:xfrm>
            <a:custGeom>
              <a:avLst/>
              <a:gdLst/>
              <a:ahLst/>
              <a:cxnLst/>
              <a:rect l="l" t="t" r="r" b="b"/>
              <a:pathLst>
                <a:path w="1239" h="1235" extrusionOk="0">
                  <a:moveTo>
                    <a:pt x="625" y="1"/>
                  </a:moveTo>
                  <a:cubicBezTo>
                    <a:pt x="625" y="336"/>
                    <a:pt x="336" y="610"/>
                    <a:pt x="1" y="610"/>
                  </a:cubicBezTo>
                  <a:cubicBezTo>
                    <a:pt x="336" y="610"/>
                    <a:pt x="625" y="884"/>
                    <a:pt x="625" y="1235"/>
                  </a:cubicBezTo>
                  <a:cubicBezTo>
                    <a:pt x="625" y="884"/>
                    <a:pt x="899" y="610"/>
                    <a:pt x="1239" y="610"/>
                  </a:cubicBezTo>
                  <a:cubicBezTo>
                    <a:pt x="899" y="610"/>
                    <a:pt x="625" y="336"/>
                    <a:pt x="62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9" name="Google Shape;1679;p38"/>
          <p:cNvGrpSpPr/>
          <p:nvPr/>
        </p:nvGrpSpPr>
        <p:grpSpPr>
          <a:xfrm rot="5400000">
            <a:off x="4523389" y="1195012"/>
            <a:ext cx="710917" cy="241171"/>
            <a:chOff x="7325426" y="3246600"/>
            <a:chExt cx="710917" cy="241171"/>
          </a:xfrm>
        </p:grpSpPr>
        <p:sp>
          <p:nvSpPr>
            <p:cNvPr id="1680" name="Google Shape;1680;p38"/>
            <p:cNvSpPr/>
            <p:nvPr/>
          </p:nvSpPr>
          <p:spPr>
            <a:xfrm>
              <a:off x="7884711" y="3336629"/>
              <a:ext cx="151632" cy="151142"/>
            </a:xfrm>
            <a:custGeom>
              <a:avLst/>
              <a:gdLst/>
              <a:ahLst/>
              <a:cxnLst/>
              <a:rect l="l" t="t" r="r" b="b"/>
              <a:pathLst>
                <a:path w="1239" h="1235" extrusionOk="0">
                  <a:moveTo>
                    <a:pt x="625" y="1"/>
                  </a:moveTo>
                  <a:cubicBezTo>
                    <a:pt x="625" y="336"/>
                    <a:pt x="336" y="610"/>
                    <a:pt x="1" y="610"/>
                  </a:cubicBezTo>
                  <a:cubicBezTo>
                    <a:pt x="336" y="610"/>
                    <a:pt x="625" y="884"/>
                    <a:pt x="625" y="1235"/>
                  </a:cubicBezTo>
                  <a:cubicBezTo>
                    <a:pt x="625" y="884"/>
                    <a:pt x="899" y="610"/>
                    <a:pt x="1239" y="610"/>
                  </a:cubicBezTo>
                  <a:cubicBezTo>
                    <a:pt x="899" y="610"/>
                    <a:pt x="625" y="336"/>
                    <a:pt x="62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8"/>
            <p:cNvSpPr/>
            <p:nvPr/>
          </p:nvSpPr>
          <p:spPr>
            <a:xfrm>
              <a:off x="7325426" y="3246600"/>
              <a:ext cx="74349" cy="74100"/>
            </a:xfrm>
            <a:custGeom>
              <a:avLst/>
              <a:gdLst/>
              <a:ahLst/>
              <a:cxnLst/>
              <a:rect l="l" t="t" r="r" b="b"/>
              <a:pathLst>
                <a:path w="1239" h="1235" extrusionOk="0">
                  <a:moveTo>
                    <a:pt x="625" y="1"/>
                  </a:moveTo>
                  <a:cubicBezTo>
                    <a:pt x="625" y="336"/>
                    <a:pt x="336" y="610"/>
                    <a:pt x="1" y="610"/>
                  </a:cubicBezTo>
                  <a:cubicBezTo>
                    <a:pt x="336" y="610"/>
                    <a:pt x="625" y="884"/>
                    <a:pt x="625" y="1235"/>
                  </a:cubicBezTo>
                  <a:cubicBezTo>
                    <a:pt x="625" y="884"/>
                    <a:pt x="899" y="610"/>
                    <a:pt x="1239" y="610"/>
                  </a:cubicBezTo>
                  <a:cubicBezTo>
                    <a:pt x="899" y="610"/>
                    <a:pt x="625" y="336"/>
                    <a:pt x="62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a16="http://schemas.microsoft.com/office/drawing/2014/main" id="{09318664-9628-C5FC-52DF-42E38EA2F105}"/>
              </a:ext>
            </a:extLst>
          </p:cNvPr>
          <p:cNvSpPr txBox="1"/>
          <p:nvPr/>
        </p:nvSpPr>
        <p:spPr>
          <a:xfrm>
            <a:off x="149258" y="1466016"/>
            <a:ext cx="6271592" cy="1824923"/>
          </a:xfrm>
          <a:prstGeom prst="rect">
            <a:avLst/>
          </a:prstGeom>
          <a:noFill/>
        </p:spPr>
        <p:txBody>
          <a:bodyPr wrap="square">
            <a:spAutoFit/>
          </a:bodyPr>
          <a:lstStyle/>
          <a:p>
            <a:pPr lvl="2" algn="ctr">
              <a:lnSpc>
                <a:spcPct val="150000"/>
              </a:lnSpc>
              <a:spcBef>
                <a:spcPts val="600"/>
              </a:spcBef>
              <a:spcAft>
                <a:spcPts val="600"/>
              </a:spcAft>
            </a:pPr>
            <a:r>
              <a:rPr lang="en-US" sz="4000" b="1">
                <a:effectLst/>
                <a:latin typeface="+mj-lt"/>
                <a:cs typeface="Calibri" panose="020F0502020204030204" pitchFamily="34" charset="0"/>
              </a:rPr>
              <a:t>BÀI 25. HÔ HẤP TẾ BÀO (3 TIẾT) </a:t>
            </a:r>
          </a:p>
        </p:txBody>
      </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20"/>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C5EBDC-8D9F-9FC0-439F-2841E05E0804}"/>
              </a:ext>
            </a:extLst>
          </p:cNvPr>
          <p:cNvSpPr/>
          <p:nvPr/>
        </p:nvSpPr>
        <p:spPr>
          <a:xfrm>
            <a:off x="3637429" y="144478"/>
            <a:ext cx="1304365" cy="3728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bg1">
                    <a:lumMod val="50000"/>
                  </a:schemeClr>
                </a:solidFill>
              </a:rPr>
              <a:t>Thảo luận</a:t>
            </a:r>
          </a:p>
        </p:txBody>
      </p:sp>
      <p:sp>
        <p:nvSpPr>
          <p:cNvPr id="5" name="TextBox 4">
            <a:extLst>
              <a:ext uri="{FF2B5EF4-FFF2-40B4-BE49-F238E27FC236}">
                <a16:creationId xmlns:a16="http://schemas.microsoft.com/office/drawing/2014/main" id="{6CD1445C-5753-D8C0-9285-D7EFDD4B20C1}"/>
              </a:ext>
            </a:extLst>
          </p:cNvPr>
          <p:cNvSpPr txBox="1"/>
          <p:nvPr/>
        </p:nvSpPr>
        <p:spPr>
          <a:xfrm>
            <a:off x="16808" y="537883"/>
            <a:ext cx="9012892" cy="4088299"/>
          </a:xfrm>
          <a:prstGeom prst="rect">
            <a:avLst/>
          </a:prstGeom>
          <a:noFill/>
        </p:spPr>
        <p:txBody>
          <a:bodyPr wrap="square" rtlCol="0">
            <a:spAutoFit/>
          </a:bodyPr>
          <a:lstStyle/>
          <a:p>
            <a:pPr marL="285750" marR="0" indent="-285750" algn="just">
              <a:lnSpc>
                <a:spcPct val="150000"/>
              </a:lnSpc>
              <a:spcBef>
                <a:spcPts val="300"/>
              </a:spcBef>
              <a:spcAft>
                <a:spcPts val="300"/>
              </a:spcAft>
              <a:buFont typeface="Arial" panose="020B0604020202020204" pitchFamily="34" charset="0"/>
              <a:buChar char="•"/>
            </a:pPr>
            <a:r>
              <a:rPr lang="en-US" sz="1800" b="1">
                <a:effectLst/>
                <a:latin typeface="+mj-lt"/>
                <a:ea typeface="Times New Roman" panose="02020603050405020304" pitchFamily="18" charset="0"/>
              </a:rPr>
              <a:t>C10:</a:t>
            </a:r>
            <a:r>
              <a:rPr lang="en-US" sz="1800">
                <a:effectLst/>
                <a:latin typeface="+mj-lt"/>
                <a:ea typeface="Times New Roman" panose="02020603050405020304" pitchFamily="18" charset="0"/>
              </a:rPr>
              <a:t>Vì sao hô hấp tế bào gây ảnh hưởng đến hiệu quả của quá trình bảo quản lương thực, thực phẩm?</a:t>
            </a:r>
            <a:endParaRPr lang="en-US" sz="1800">
              <a:effectLst/>
              <a:latin typeface="+mj-lt"/>
              <a:ea typeface="Calibri" panose="020F0502020204030204" pitchFamily="34" charset="0"/>
            </a:endParaRPr>
          </a:p>
          <a:p>
            <a:pPr marL="285750" marR="0" indent="-285750" algn="just">
              <a:lnSpc>
                <a:spcPct val="150000"/>
              </a:lnSpc>
              <a:spcBef>
                <a:spcPts val="300"/>
              </a:spcBef>
              <a:spcAft>
                <a:spcPts val="300"/>
              </a:spcAft>
              <a:buFont typeface="Arial" panose="020B0604020202020204" pitchFamily="34" charset="0"/>
              <a:buChar char="•"/>
            </a:pPr>
            <a:r>
              <a:rPr lang="en-US" sz="1800" b="1">
                <a:effectLst/>
                <a:latin typeface="+mj-lt"/>
                <a:ea typeface="Times New Roman" panose="02020603050405020304" pitchFamily="18" charset="0"/>
              </a:rPr>
              <a:t>C11:</a:t>
            </a:r>
            <a:r>
              <a:rPr lang="en-US" sz="1800">
                <a:effectLst/>
                <a:latin typeface="+mj-lt"/>
                <a:ea typeface="Times New Roman" panose="02020603050405020304" pitchFamily="18" charset="0"/>
              </a:rPr>
              <a:t>Kể tên một số biện pháp được sử dụng để bảo quản lương thực, thực phẩm. Hiện nay, gia đình em đang áp dụng những biện pháp bảo quản nào?</a:t>
            </a:r>
            <a:endParaRPr lang="en-US" sz="1800">
              <a:latin typeface="+mj-lt"/>
              <a:ea typeface="Times New Roman" panose="02020603050405020304" pitchFamily="18" charset="0"/>
            </a:endParaRPr>
          </a:p>
          <a:p>
            <a:pPr marL="285750" marR="0" indent="-285750" algn="just">
              <a:lnSpc>
                <a:spcPct val="150000"/>
              </a:lnSpc>
              <a:spcBef>
                <a:spcPts val="300"/>
              </a:spcBef>
              <a:spcAft>
                <a:spcPts val="300"/>
              </a:spcAft>
              <a:buFont typeface="Arial" panose="020B0604020202020204" pitchFamily="34" charset="0"/>
              <a:buChar char="•"/>
            </a:pPr>
            <a:r>
              <a:rPr lang="en-US" sz="1800" b="1">
                <a:effectLst/>
                <a:latin typeface="+mj-lt"/>
                <a:ea typeface="Times New Roman" panose="02020603050405020304" pitchFamily="18" charset="0"/>
              </a:rPr>
              <a:t>C12:</a:t>
            </a:r>
            <a:r>
              <a:rPr lang="en-US" sz="1800">
                <a:effectLst/>
                <a:latin typeface="+mj-lt"/>
                <a:ea typeface="Times New Roman" panose="02020603050405020304" pitchFamily="18" charset="0"/>
              </a:rPr>
              <a:t>Vì sao các loại hạt được đem phơi khô trước khi đưa vào kho bảo quản?</a:t>
            </a:r>
            <a:endParaRPr lang="en-US" sz="1800">
              <a:latin typeface="+mj-lt"/>
              <a:ea typeface="Times New Roman" panose="02020603050405020304" pitchFamily="18" charset="0"/>
            </a:endParaRPr>
          </a:p>
          <a:p>
            <a:pPr marL="285750" marR="0" indent="-285750" algn="just">
              <a:lnSpc>
                <a:spcPct val="150000"/>
              </a:lnSpc>
              <a:spcBef>
                <a:spcPts val="300"/>
              </a:spcBef>
              <a:spcAft>
                <a:spcPts val="300"/>
              </a:spcAft>
              <a:buFont typeface="Arial" panose="020B0604020202020204" pitchFamily="34" charset="0"/>
              <a:buChar char="•"/>
            </a:pPr>
            <a:r>
              <a:rPr lang="en-US" sz="1800" b="1">
                <a:effectLst/>
                <a:latin typeface="+mj-lt"/>
                <a:ea typeface="Times New Roman" panose="02020603050405020304" pitchFamily="18" charset="0"/>
              </a:rPr>
              <a:t>C13:</a:t>
            </a:r>
            <a:r>
              <a:rPr lang="en-US" sz="1800">
                <a:effectLst/>
                <a:latin typeface="+mj-lt"/>
                <a:ea typeface="Times New Roman" panose="02020603050405020304" pitchFamily="18" charset="0"/>
              </a:rPr>
              <a:t>Em hãy cho biết cơ sở khoa học của việc bảo quản lương thực, thực phẩm ở nồng độ carbon dioxide cao và nồng độ oxygen thấp.</a:t>
            </a:r>
            <a:endParaRPr lang="en-US" sz="1800">
              <a:latin typeface="+mj-lt"/>
              <a:ea typeface="Times New Roman" panose="02020603050405020304" pitchFamily="18" charset="0"/>
            </a:endParaRPr>
          </a:p>
          <a:p>
            <a:pPr marL="285750" marR="0" indent="-285750" algn="just">
              <a:lnSpc>
                <a:spcPct val="150000"/>
              </a:lnSpc>
              <a:spcBef>
                <a:spcPts val="300"/>
              </a:spcBef>
              <a:spcAft>
                <a:spcPts val="300"/>
              </a:spcAft>
              <a:buFont typeface="Arial" panose="020B0604020202020204" pitchFamily="34" charset="0"/>
              <a:buChar char="•"/>
            </a:pPr>
            <a:r>
              <a:rPr lang="en-US" sz="1800" b="1">
                <a:effectLst/>
                <a:latin typeface="+mj-lt"/>
                <a:ea typeface="Times New Roman" panose="02020603050405020304" pitchFamily="18" charset="0"/>
              </a:rPr>
              <a:t>C14:</a:t>
            </a:r>
            <a:r>
              <a:rPr lang="en-US" sz="1800">
                <a:effectLst/>
                <a:latin typeface="+mj-lt"/>
                <a:ea typeface="Times New Roman" panose="02020603050405020304" pitchFamily="18" charset="0"/>
              </a:rPr>
              <a:t>Em hãy chọn biện pháp bảo quản phù hợp cho các loại lương thực, thực phẩm sau: rau lang, quả nho, củ cà rốt, hạt thóc, hạt ngô, thịt heo, quả táo, thịt bò, hạt lạc.</a:t>
            </a:r>
            <a:endParaRPr lang="en-US" sz="1800">
              <a:effectLst/>
              <a:latin typeface="+mj-lt"/>
              <a:ea typeface="Calibri" panose="020F050202020403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3727EF-86B8-2D41-11D4-E65F8ED717C4}"/>
              </a:ext>
            </a:extLst>
          </p:cNvPr>
          <p:cNvSpPr txBox="1"/>
          <p:nvPr/>
        </p:nvSpPr>
        <p:spPr>
          <a:xfrm>
            <a:off x="70597" y="87407"/>
            <a:ext cx="9002805" cy="3462486"/>
          </a:xfrm>
          <a:prstGeom prst="rect">
            <a:avLst/>
          </a:prstGeom>
          <a:noFill/>
        </p:spPr>
        <p:txBody>
          <a:bodyPr wrap="square" rtlCol="0">
            <a:spAutoFit/>
          </a:bodyPr>
          <a:lstStyle/>
          <a:p>
            <a:pPr marL="0" marR="0" algn="just">
              <a:lnSpc>
                <a:spcPct val="150000"/>
              </a:lnSpc>
              <a:spcBef>
                <a:spcPts val="0"/>
              </a:spcBef>
              <a:spcAft>
                <a:spcPts val="1000"/>
              </a:spcAft>
            </a:pPr>
            <a:r>
              <a:rPr lang="en-US" sz="1800" b="1">
                <a:effectLst/>
                <a:latin typeface="+mj-lt"/>
                <a:ea typeface="Times New Roman" panose="02020603050405020304" pitchFamily="18" charset="0"/>
              </a:rPr>
              <a:t>C10. </a:t>
            </a:r>
            <a:r>
              <a:rPr lang="en-US" sz="1800">
                <a:effectLst/>
                <a:latin typeface="+mj-lt"/>
                <a:ea typeface="Times New Roman" panose="02020603050405020304" pitchFamily="18" charset="0"/>
              </a:rPr>
              <a:t>Hô hấp tế bào gây ảnh hưởng đến hiệu quả của quá trình bảo quản lương thực, thực phẩm vì: </a:t>
            </a:r>
            <a:endParaRPr lang="en-US" sz="1800">
              <a:effectLst/>
              <a:latin typeface="+mj-lt"/>
              <a:ea typeface="Calibri" panose="020F0502020204030204" pitchFamily="34" charset="0"/>
            </a:endParaRPr>
          </a:p>
          <a:p>
            <a:pPr marL="342900" marR="0" lvl="0" indent="-342900" algn="just">
              <a:lnSpc>
                <a:spcPct val="150000"/>
              </a:lnSpc>
              <a:spcBef>
                <a:spcPts val="0"/>
              </a:spcBef>
              <a:spcAft>
                <a:spcPts val="1000"/>
              </a:spcAft>
              <a:buSzPts val="1000"/>
              <a:buFont typeface="Arial" panose="020B0604020202020204" pitchFamily="34" charset="0"/>
              <a:buChar char="●"/>
            </a:pPr>
            <a:r>
              <a:rPr lang="en-US" sz="1800">
                <a:effectLst/>
                <a:latin typeface="+mj-lt"/>
                <a:ea typeface="Times New Roman" panose="02020603050405020304" pitchFamily="18" charset="0"/>
                <a:cs typeface="Noto Sans Symbols"/>
              </a:rPr>
              <a:t>Hô hấp tế bào là quá trình phân giải các chất hữu cơ của đối tượng bảo quản </a:t>
            </a:r>
          </a:p>
          <a:p>
            <a:pPr marR="0" lvl="0" algn="just">
              <a:lnSpc>
                <a:spcPct val="150000"/>
              </a:lnSpc>
              <a:spcBef>
                <a:spcPts val="0"/>
              </a:spcBef>
              <a:spcAft>
                <a:spcPts val="1000"/>
              </a:spcAft>
              <a:buSzPts val="1000"/>
            </a:pPr>
            <a:r>
              <a:rPr lang="en-US" sz="1800">
                <a:effectLst/>
                <a:latin typeface="+mj-lt"/>
                <a:ea typeface="Times New Roman" panose="02020603050405020304" pitchFamily="18" charset="0"/>
                <a:cs typeface="Noto Sans Symbols"/>
              </a:rPr>
              <a:t>→ Làm giảm số lượng và chất lượng trong quá trình bảo quản.</a:t>
            </a:r>
            <a:endParaRPr lang="en-US" sz="1800">
              <a:effectLst/>
              <a:latin typeface="+mj-lt"/>
              <a:ea typeface="Noto Sans Symbols"/>
              <a:cs typeface="Noto Sans Symbols"/>
            </a:endParaRPr>
          </a:p>
          <a:p>
            <a:pPr marL="342900" marR="0" lvl="0" indent="-342900" algn="just">
              <a:lnSpc>
                <a:spcPct val="150000"/>
              </a:lnSpc>
              <a:spcBef>
                <a:spcPts val="0"/>
              </a:spcBef>
              <a:spcAft>
                <a:spcPts val="1000"/>
              </a:spcAft>
              <a:buSzPts val="1000"/>
              <a:buFont typeface="Arial" panose="020B0604020202020204" pitchFamily="34" charset="0"/>
              <a:buChar char="●"/>
            </a:pPr>
            <a:r>
              <a:rPr lang="en-US" sz="1800">
                <a:effectLst/>
                <a:latin typeface="+mj-lt"/>
                <a:ea typeface="Times New Roman" panose="02020603050405020304" pitchFamily="18" charset="0"/>
                <a:cs typeface="Noto Sans Symbols"/>
              </a:rPr>
              <a:t>Quá trình này làm tăng nhiệt độ trong môi trường bảo quản và độ ẩm của đối tượng bảo quản </a:t>
            </a:r>
          </a:p>
          <a:p>
            <a:pPr marR="0" lvl="0" algn="just">
              <a:lnSpc>
                <a:spcPct val="150000"/>
              </a:lnSpc>
              <a:spcBef>
                <a:spcPts val="0"/>
              </a:spcBef>
              <a:spcAft>
                <a:spcPts val="1000"/>
              </a:spcAft>
              <a:buSzPts val="1000"/>
            </a:pPr>
            <a:r>
              <a:rPr lang="en-US" sz="1800">
                <a:effectLst/>
                <a:latin typeface="+mj-lt"/>
                <a:ea typeface="Times New Roman" panose="02020603050405020304" pitchFamily="18" charset="0"/>
                <a:cs typeface="Noto Sans Symbols"/>
              </a:rPr>
              <a:t>→ Góp phần làm tăng cường độ hô hấp của đối tượng bảo quản.</a:t>
            </a:r>
            <a:endParaRPr lang="en-US" sz="1800">
              <a:effectLst/>
              <a:latin typeface="+mj-lt"/>
              <a:ea typeface="Noto Sans Symbols"/>
              <a:cs typeface="Noto Sans Symbols"/>
            </a:endParaRPr>
          </a:p>
        </p:txBody>
      </p:sp>
      <p:pic>
        <p:nvPicPr>
          <p:cNvPr id="6" name="Picture 23">
            <a:extLst>
              <a:ext uri="{FF2B5EF4-FFF2-40B4-BE49-F238E27FC236}">
                <a16:creationId xmlns:a16="http://schemas.microsoft.com/office/drawing/2014/main" id="{6BF017BC-D22C-8370-1C33-C15E2E467C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178921" y="3455896"/>
            <a:ext cx="4455721" cy="1687604"/>
          </a:xfrm>
          <a:prstGeom prst="rect">
            <a:avLst/>
          </a:prstGeom>
        </p:spPr>
      </p:pic>
    </p:spTree>
    <p:extLst>
      <p:ext uri="{BB962C8B-B14F-4D97-AF65-F5344CB8AC3E}">
        <p14:creationId xmlns:p14="http://schemas.microsoft.com/office/powerpoint/2010/main" val="319563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50"/>
                                        <p:tgtEl>
                                          <p:spTgt spid="4">
                                            <p:txEl>
                                              <p:pRg st="0" end="0"/>
                                            </p:txEl>
                                          </p:spTgt>
                                        </p:tgtEl>
                                      </p:cBhvr>
                                    </p:animEffect>
                                    <p:anim calcmode="lin" valueType="num">
                                      <p:cBhvr>
                                        <p:cTn id="8"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750"/>
                                        <p:tgtEl>
                                          <p:spTgt spid="4">
                                            <p:txEl>
                                              <p:pRg st="1" end="1"/>
                                            </p:txEl>
                                          </p:spTgt>
                                        </p:tgtEl>
                                      </p:cBhvr>
                                    </p:animEffect>
                                    <p:anim calcmode="lin" valueType="num">
                                      <p:cBhvr>
                                        <p:cTn id="15" dur="75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75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750"/>
                                        <p:tgtEl>
                                          <p:spTgt spid="4">
                                            <p:txEl>
                                              <p:pRg st="2" end="2"/>
                                            </p:txEl>
                                          </p:spTgt>
                                        </p:tgtEl>
                                      </p:cBhvr>
                                    </p:animEffect>
                                    <p:anim calcmode="lin" valueType="num">
                                      <p:cBhvr>
                                        <p:cTn id="22" dur="75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75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750"/>
                                        <p:tgtEl>
                                          <p:spTgt spid="4">
                                            <p:txEl>
                                              <p:pRg st="3" end="3"/>
                                            </p:txEl>
                                          </p:spTgt>
                                        </p:tgtEl>
                                      </p:cBhvr>
                                    </p:animEffect>
                                    <p:anim calcmode="lin" valueType="num">
                                      <p:cBhvr>
                                        <p:cTn id="29" dur="75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75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750"/>
                                        <p:tgtEl>
                                          <p:spTgt spid="4">
                                            <p:txEl>
                                              <p:pRg st="4" end="4"/>
                                            </p:txEl>
                                          </p:spTgt>
                                        </p:tgtEl>
                                      </p:cBhvr>
                                    </p:animEffect>
                                    <p:anim calcmode="lin" valueType="num">
                                      <p:cBhvr>
                                        <p:cTn id="36" dur="75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75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D922A6B-FA01-8BC6-73D3-9F87816B9E2E}"/>
              </a:ext>
            </a:extLst>
          </p:cNvPr>
          <p:cNvSpPr/>
          <p:nvPr/>
        </p:nvSpPr>
        <p:spPr>
          <a:xfrm>
            <a:off x="295835" y="289111"/>
            <a:ext cx="4921624" cy="38593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0B6143-37B5-8F1D-7616-2DBAAEB977B1}"/>
              </a:ext>
            </a:extLst>
          </p:cNvPr>
          <p:cNvSpPr txBox="1"/>
          <p:nvPr/>
        </p:nvSpPr>
        <p:spPr>
          <a:xfrm>
            <a:off x="379879" y="679881"/>
            <a:ext cx="4753535" cy="3077766"/>
          </a:xfrm>
          <a:prstGeom prst="rect">
            <a:avLst/>
          </a:prstGeom>
          <a:noFill/>
        </p:spPr>
        <p:txBody>
          <a:bodyPr wrap="square" rtlCol="0">
            <a:spAutoFit/>
          </a:bodyPr>
          <a:lstStyle/>
          <a:p>
            <a:pPr marL="0" marR="0" algn="just">
              <a:lnSpc>
                <a:spcPct val="150000"/>
              </a:lnSpc>
              <a:spcBef>
                <a:spcPts val="0"/>
              </a:spcBef>
              <a:spcAft>
                <a:spcPts val="1000"/>
              </a:spcAft>
            </a:pPr>
            <a:r>
              <a:rPr lang="en-US" sz="1800" b="1">
                <a:effectLst/>
                <a:latin typeface="+mj-lt"/>
                <a:ea typeface="Times New Roman" panose="02020603050405020304" pitchFamily="18" charset="0"/>
              </a:rPr>
              <a:t>C11. </a:t>
            </a:r>
            <a:r>
              <a:rPr lang="en-US" sz="1800">
                <a:effectLst/>
                <a:latin typeface="+mj-lt"/>
                <a:ea typeface="Times New Roman" panose="02020603050405020304" pitchFamily="18" charset="0"/>
              </a:rPr>
              <a:t>Một số biện pháp được sử dụng để bảo quản lương thực, thực phẩm: bảo quản lạnh, bảo quản khô, bảo quản trong điều kiện nồng độ carbon dioxide cao, bảo quản trong điều kiện nồng độ oxygen thấp.</a:t>
            </a:r>
            <a:endParaRPr lang="en-US" sz="1800">
              <a:effectLst/>
              <a:latin typeface="+mj-lt"/>
              <a:ea typeface="Calibri" panose="020F0502020204030204" pitchFamily="34" charset="0"/>
            </a:endParaRPr>
          </a:p>
          <a:p>
            <a:pPr marL="0" marR="0" algn="just">
              <a:lnSpc>
                <a:spcPct val="150000"/>
              </a:lnSpc>
              <a:spcBef>
                <a:spcPts val="0"/>
              </a:spcBef>
              <a:spcAft>
                <a:spcPts val="1000"/>
              </a:spcAft>
            </a:pPr>
            <a:r>
              <a:rPr lang="en-US" sz="1800">
                <a:effectLst/>
                <a:latin typeface="+mj-lt"/>
                <a:ea typeface="Times New Roman" panose="02020603050405020304" pitchFamily="18" charset="0"/>
              </a:rPr>
              <a:t>Hiện nay, gia đình em đang áp dụng 2 hình thức bảo quản: bảo quản lạnh, bảo quản khô</a:t>
            </a:r>
            <a:endParaRPr lang="en-US" sz="1800">
              <a:effectLst/>
              <a:latin typeface="+mj-lt"/>
              <a:ea typeface="Calibri" panose="020F0502020204030204" pitchFamily="34" charset="0"/>
            </a:endParaRPr>
          </a:p>
        </p:txBody>
      </p:sp>
      <p:pic>
        <p:nvPicPr>
          <p:cNvPr id="9" name="Picture 8">
            <a:extLst>
              <a:ext uri="{FF2B5EF4-FFF2-40B4-BE49-F238E27FC236}">
                <a16:creationId xmlns:a16="http://schemas.microsoft.com/office/drawing/2014/main" id="{B3F82FF9-F7F3-BF68-F470-91B79EC3363A}"/>
              </a:ext>
            </a:extLst>
          </p:cNvPr>
          <p:cNvPicPr>
            <a:picLocks noChangeAspect="1"/>
          </p:cNvPicPr>
          <p:nvPr/>
        </p:nvPicPr>
        <p:blipFill rotWithShape="1">
          <a:blip r:embed="rId2"/>
          <a:srcRect l="17279" t="38954" r="37059" b="24183"/>
          <a:stretch/>
        </p:blipFill>
        <p:spPr>
          <a:xfrm>
            <a:off x="5758701" y="188260"/>
            <a:ext cx="2944905" cy="1284194"/>
          </a:xfrm>
          <a:prstGeom prst="rect">
            <a:avLst/>
          </a:prstGeom>
        </p:spPr>
      </p:pic>
      <p:pic>
        <p:nvPicPr>
          <p:cNvPr id="11" name="Picture 10">
            <a:extLst>
              <a:ext uri="{FF2B5EF4-FFF2-40B4-BE49-F238E27FC236}">
                <a16:creationId xmlns:a16="http://schemas.microsoft.com/office/drawing/2014/main" id="{64F8B5EF-CCED-1E5E-DAE1-20F92E1DF00E}"/>
              </a:ext>
            </a:extLst>
          </p:cNvPr>
          <p:cNvPicPr>
            <a:picLocks noChangeAspect="1"/>
          </p:cNvPicPr>
          <p:nvPr/>
        </p:nvPicPr>
        <p:blipFill rotWithShape="1">
          <a:blip r:embed="rId3"/>
          <a:srcRect l="16985" t="36601" r="40294" b="13218"/>
          <a:stretch/>
        </p:blipFill>
        <p:spPr>
          <a:xfrm>
            <a:off x="5758702" y="1601005"/>
            <a:ext cx="2944904" cy="1451478"/>
          </a:xfrm>
          <a:prstGeom prst="rect">
            <a:avLst/>
          </a:prstGeom>
        </p:spPr>
      </p:pic>
      <p:pic>
        <p:nvPicPr>
          <p:cNvPr id="12" name="Picture 11">
            <a:extLst>
              <a:ext uri="{FF2B5EF4-FFF2-40B4-BE49-F238E27FC236}">
                <a16:creationId xmlns:a16="http://schemas.microsoft.com/office/drawing/2014/main" id="{CE9E40E2-94C3-C984-8102-4A9418BEA265}"/>
              </a:ext>
            </a:extLst>
          </p:cNvPr>
          <p:cNvPicPr>
            <a:picLocks noChangeAspect="1"/>
          </p:cNvPicPr>
          <p:nvPr/>
        </p:nvPicPr>
        <p:blipFill rotWithShape="1">
          <a:blip r:embed="rId4"/>
          <a:srcRect l="11470" t="32417" r="37721" b="29544"/>
          <a:stretch/>
        </p:blipFill>
        <p:spPr>
          <a:xfrm>
            <a:off x="5758702" y="3181034"/>
            <a:ext cx="2944905" cy="1240185"/>
          </a:xfrm>
          <a:prstGeom prst="rect">
            <a:avLst/>
          </a:prstGeom>
        </p:spPr>
      </p:pic>
    </p:spTree>
    <p:extLst>
      <p:ext uri="{BB962C8B-B14F-4D97-AF65-F5344CB8AC3E}">
        <p14:creationId xmlns:p14="http://schemas.microsoft.com/office/powerpoint/2010/main" val="212743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5">
            <a:extLst>
              <a:ext uri="{FF2B5EF4-FFF2-40B4-BE49-F238E27FC236}">
                <a16:creationId xmlns:a16="http://schemas.microsoft.com/office/drawing/2014/main" id="{FBB63F51-D863-1964-E42E-9FD1B4EC6C4B}"/>
              </a:ext>
            </a:extLst>
          </p:cNvPr>
          <p:cNvSpPr/>
          <p:nvPr/>
        </p:nvSpPr>
        <p:spPr>
          <a:xfrm>
            <a:off x="746310" y="89632"/>
            <a:ext cx="7940487" cy="4401686"/>
          </a:xfrm>
          <a:prstGeom prst="wedgeRoundRectCallout">
            <a:avLst>
              <a:gd name="adj1" fmla="val -55381"/>
              <a:gd name="adj2" fmla="val 45800"/>
              <a:gd name="adj3" fmla="val 16667"/>
            </a:avLst>
          </a:prstGeom>
          <a:solidFill>
            <a:schemeClr val="accent3">
              <a:lumMod val="20000"/>
              <a:lumOff val="80000"/>
            </a:schemeClr>
          </a:solidFill>
          <a:ln w="38100">
            <a:solidFill>
              <a:schemeClr val="accent3">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3800" dirty="0">
              <a:solidFill>
                <a:schemeClr val="tx1"/>
              </a:solidFill>
            </a:endParaRPr>
          </a:p>
        </p:txBody>
      </p:sp>
      <p:sp>
        <p:nvSpPr>
          <p:cNvPr id="5" name="TextBox 4">
            <a:extLst>
              <a:ext uri="{FF2B5EF4-FFF2-40B4-BE49-F238E27FC236}">
                <a16:creationId xmlns:a16="http://schemas.microsoft.com/office/drawing/2014/main" id="{FF13F0B9-D149-639B-6CE1-06C8C22CFFB7}"/>
              </a:ext>
            </a:extLst>
          </p:cNvPr>
          <p:cNvSpPr txBox="1"/>
          <p:nvPr/>
        </p:nvSpPr>
        <p:spPr>
          <a:xfrm>
            <a:off x="847162" y="235323"/>
            <a:ext cx="7839635" cy="2790508"/>
          </a:xfrm>
          <a:prstGeom prst="rect">
            <a:avLst/>
          </a:prstGeom>
          <a:noFill/>
        </p:spPr>
        <p:txBody>
          <a:bodyPr wrap="square" rtlCol="0">
            <a:spAutoFit/>
          </a:bodyPr>
          <a:lstStyle/>
          <a:p>
            <a:pPr marL="0" marR="0" algn="just">
              <a:lnSpc>
                <a:spcPct val="150000"/>
              </a:lnSpc>
              <a:spcBef>
                <a:spcPts val="0"/>
              </a:spcBef>
              <a:spcAft>
                <a:spcPts val="1000"/>
              </a:spcAft>
            </a:pPr>
            <a:r>
              <a:rPr lang="en-US" sz="1800" b="1">
                <a:effectLst/>
                <a:latin typeface="+mj-lt"/>
                <a:ea typeface="Times New Roman" panose="02020603050405020304" pitchFamily="18" charset="0"/>
              </a:rPr>
              <a:t>C12.</a:t>
            </a:r>
            <a:r>
              <a:rPr lang="en-US" sz="1800" b="1">
                <a:solidFill>
                  <a:srgbClr val="333333"/>
                </a:solidFill>
                <a:effectLst/>
                <a:latin typeface="+mj-lt"/>
                <a:ea typeface="Roboto" panose="02000000000000000000" pitchFamily="2" charset="0"/>
                <a:cs typeface="Roboto" panose="02000000000000000000" pitchFamily="2" charset="0"/>
              </a:rPr>
              <a:t> </a:t>
            </a:r>
            <a:r>
              <a:rPr lang="en-US" sz="1800">
                <a:effectLst/>
                <a:latin typeface="+mj-lt"/>
                <a:ea typeface="Times New Roman" panose="02020603050405020304" pitchFamily="18" charset="0"/>
              </a:rPr>
              <a:t>Các loại hạt được đem phơi khô trước khi đưa vào kho bảo quản vì:</a:t>
            </a:r>
            <a:endParaRPr lang="en-US" sz="1800">
              <a:effectLst/>
              <a:latin typeface="+mj-lt"/>
              <a:ea typeface="Calibri" panose="020F0502020204030204" pitchFamily="34" charset="0"/>
            </a:endParaRPr>
          </a:p>
          <a:p>
            <a:pPr marL="342900" marR="0" lvl="0" indent="-342900" algn="just">
              <a:lnSpc>
                <a:spcPct val="150000"/>
              </a:lnSpc>
              <a:spcBef>
                <a:spcPts val="0"/>
              </a:spcBef>
              <a:spcAft>
                <a:spcPts val="1000"/>
              </a:spcAft>
              <a:buSzPts val="1000"/>
              <a:buFont typeface="Arial" panose="020B0604020202020204" pitchFamily="34" charset="0"/>
              <a:buChar char="●"/>
            </a:pPr>
            <a:r>
              <a:rPr lang="en-US" sz="1800">
                <a:effectLst/>
                <a:latin typeface="+mj-lt"/>
                <a:ea typeface="Times New Roman" panose="02020603050405020304" pitchFamily="18" charset="0"/>
                <a:cs typeface="Noto Sans Symbols"/>
              </a:rPr>
              <a:t>Độ ẩm không khí là một yếu tố quan trọng giúp vi sinh vật tồn tại và sinh trưởng → Các loại thức ăn chứa nhiều nước sẽ dễ bị nhiễm khuẩn.</a:t>
            </a:r>
            <a:endParaRPr lang="en-US" sz="1800">
              <a:effectLst/>
              <a:latin typeface="+mj-lt"/>
              <a:ea typeface="Noto Sans Symbols"/>
              <a:cs typeface="Noto Sans Symbols"/>
            </a:endParaRPr>
          </a:p>
          <a:p>
            <a:pPr marL="342900" marR="0" lvl="0" indent="-342900" algn="just">
              <a:lnSpc>
                <a:spcPct val="150000"/>
              </a:lnSpc>
              <a:spcBef>
                <a:spcPts val="0"/>
              </a:spcBef>
              <a:spcAft>
                <a:spcPts val="1000"/>
              </a:spcAft>
              <a:buSzPts val="1000"/>
              <a:buFont typeface="Arial" panose="020B0604020202020204" pitchFamily="34" charset="0"/>
              <a:buChar char="●"/>
            </a:pPr>
            <a:r>
              <a:rPr lang="en-US" sz="1800">
                <a:effectLst/>
                <a:latin typeface="+mj-lt"/>
                <a:ea typeface="Times New Roman" panose="02020603050405020304" pitchFamily="18" charset="0"/>
                <a:cs typeface="Noto Sans Symbols"/>
              </a:rPr>
              <a:t>Độ ẩm cao làm tăng hô hấp ở thực vật, khiến cho hạt, củ nảy mầm nhanh, tạo điều kiện cho các loại nấm mốc phát triển </a:t>
            </a:r>
            <a:r>
              <a:rPr lang="en-US" sz="1800">
                <a:latin typeface="+mj-lt"/>
                <a:ea typeface="Times New Roman" panose="02020603050405020304" pitchFamily="18" charset="0"/>
                <a:cs typeface="Noto Sans Symbols"/>
              </a:rPr>
              <a:t>→</a:t>
            </a:r>
            <a:r>
              <a:rPr lang="en-US" sz="1800">
                <a:effectLst/>
                <a:latin typeface="+mj-lt"/>
                <a:ea typeface="Times New Roman" panose="02020603050405020304" pitchFamily="18" charset="0"/>
                <a:cs typeface="Noto Sans Symbols"/>
              </a:rPr>
              <a:t> Nên phơi sấy khô giúp giữ các loại hạt lâu hơn.</a:t>
            </a:r>
            <a:endParaRPr lang="en-US" sz="1800">
              <a:effectLst/>
              <a:latin typeface="+mj-lt"/>
              <a:ea typeface="Noto Sans Symbols"/>
              <a:cs typeface="Noto Sans Symbols"/>
            </a:endParaRPr>
          </a:p>
        </p:txBody>
      </p:sp>
      <p:pic>
        <p:nvPicPr>
          <p:cNvPr id="8" name="Picture 7">
            <a:extLst>
              <a:ext uri="{FF2B5EF4-FFF2-40B4-BE49-F238E27FC236}">
                <a16:creationId xmlns:a16="http://schemas.microsoft.com/office/drawing/2014/main" id="{56C1F70C-BD69-BC6C-C6AA-2CC3BE1CE598}"/>
              </a:ext>
            </a:extLst>
          </p:cNvPr>
          <p:cNvPicPr>
            <a:picLocks noChangeAspect="1"/>
          </p:cNvPicPr>
          <p:nvPr/>
        </p:nvPicPr>
        <p:blipFill rotWithShape="1">
          <a:blip r:embed="rId2"/>
          <a:srcRect l="18898" t="25881" r="36176" b="15426"/>
          <a:stretch/>
        </p:blipFill>
        <p:spPr>
          <a:xfrm>
            <a:off x="1976719" y="3025831"/>
            <a:ext cx="1922928" cy="1357910"/>
          </a:xfrm>
          <a:prstGeom prst="rect">
            <a:avLst/>
          </a:prstGeom>
        </p:spPr>
      </p:pic>
      <p:pic>
        <p:nvPicPr>
          <p:cNvPr id="9" name="Picture 8">
            <a:extLst>
              <a:ext uri="{FF2B5EF4-FFF2-40B4-BE49-F238E27FC236}">
                <a16:creationId xmlns:a16="http://schemas.microsoft.com/office/drawing/2014/main" id="{4C11856E-053F-A537-84A9-B1C3D05C38E7}"/>
              </a:ext>
            </a:extLst>
          </p:cNvPr>
          <p:cNvPicPr>
            <a:picLocks noChangeAspect="1"/>
          </p:cNvPicPr>
          <p:nvPr/>
        </p:nvPicPr>
        <p:blipFill rotWithShape="1">
          <a:blip r:embed="rId3"/>
          <a:srcRect l="20221" t="36078" r="39853" b="18040"/>
          <a:stretch/>
        </p:blipFill>
        <p:spPr>
          <a:xfrm>
            <a:off x="5244355" y="3025831"/>
            <a:ext cx="2003612" cy="1357910"/>
          </a:xfrm>
          <a:prstGeom prst="rect">
            <a:avLst/>
          </a:prstGeom>
        </p:spPr>
      </p:pic>
    </p:spTree>
    <p:extLst>
      <p:ext uri="{BB962C8B-B14F-4D97-AF65-F5344CB8AC3E}">
        <p14:creationId xmlns:p14="http://schemas.microsoft.com/office/powerpoint/2010/main" val="113695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1+#ppt_w/2"/>
                                          </p:val>
                                        </p:tav>
                                        <p:tav tm="100000">
                                          <p:val>
                                            <p:strVal val="#ppt_x"/>
                                          </p:val>
                                        </p:tav>
                                      </p:tavLst>
                                    </p:anim>
                                    <p:anim calcmode="lin" valueType="num">
                                      <p:cBhvr additive="base">
                                        <p:cTn id="4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93CFCE63-1A18-2109-403D-A1629017DD6A}"/>
              </a:ext>
            </a:extLst>
          </p:cNvPr>
          <p:cNvSpPr/>
          <p:nvPr/>
        </p:nvSpPr>
        <p:spPr>
          <a:xfrm>
            <a:off x="412217" y="540925"/>
            <a:ext cx="8422980" cy="3506640"/>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5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3B7B31A-54D7-E2BA-50FD-BC214E946BBB}"/>
              </a:ext>
            </a:extLst>
          </p:cNvPr>
          <p:cNvSpPr txBox="1"/>
          <p:nvPr/>
        </p:nvSpPr>
        <p:spPr>
          <a:xfrm>
            <a:off x="463924" y="691242"/>
            <a:ext cx="8319566" cy="3206006"/>
          </a:xfrm>
          <a:prstGeom prst="rect">
            <a:avLst/>
          </a:prstGeom>
          <a:noFill/>
        </p:spPr>
        <p:txBody>
          <a:bodyPr wrap="square" rtlCol="0">
            <a:spAutoFit/>
          </a:bodyPr>
          <a:lstStyle/>
          <a:p>
            <a:pPr marL="0" marR="0" algn="just">
              <a:lnSpc>
                <a:spcPct val="150000"/>
              </a:lnSpc>
              <a:spcBef>
                <a:spcPts val="0"/>
              </a:spcBef>
              <a:spcAft>
                <a:spcPts val="1000"/>
              </a:spcAft>
            </a:pPr>
            <a:r>
              <a:rPr lang="en-US" sz="1800" b="1">
                <a:effectLst/>
                <a:latin typeface="+mj-lt"/>
                <a:ea typeface="Times New Roman" panose="02020603050405020304" pitchFamily="18" charset="0"/>
              </a:rPr>
              <a:t>C13.</a:t>
            </a:r>
            <a:r>
              <a:rPr lang="en-US" sz="1800" b="1">
                <a:solidFill>
                  <a:srgbClr val="333333"/>
                </a:solidFill>
                <a:effectLst/>
                <a:latin typeface="+mj-lt"/>
                <a:ea typeface="Roboto" panose="02000000000000000000" pitchFamily="2" charset="0"/>
                <a:cs typeface="Roboto" panose="02000000000000000000" pitchFamily="2" charset="0"/>
              </a:rPr>
              <a:t> </a:t>
            </a:r>
            <a:r>
              <a:rPr lang="en-US" sz="1800">
                <a:effectLst/>
                <a:latin typeface="+mj-lt"/>
                <a:ea typeface="Times New Roman" panose="02020603050405020304" pitchFamily="18" charset="0"/>
              </a:rPr>
              <a:t>Cơ sở khoa học của việc bảo quản lương thực, thực phẩm ở nồng độ carbon dioxide cao và nồng độ oxygen thấp:</a:t>
            </a:r>
            <a:endParaRPr lang="en-US" sz="1800">
              <a:effectLst/>
              <a:latin typeface="+mj-lt"/>
              <a:ea typeface="Calibri" panose="020F0502020204030204" pitchFamily="34" charset="0"/>
            </a:endParaRPr>
          </a:p>
          <a:p>
            <a:pPr marL="342900" marR="0" lvl="0" indent="-342900" algn="just">
              <a:lnSpc>
                <a:spcPct val="150000"/>
              </a:lnSpc>
              <a:spcBef>
                <a:spcPts val="0"/>
              </a:spcBef>
              <a:spcAft>
                <a:spcPts val="1000"/>
              </a:spcAft>
              <a:buSzPts val="1000"/>
              <a:buFont typeface="Arial" panose="020B0604020202020204" pitchFamily="34" charset="0"/>
              <a:buChar char="●"/>
            </a:pPr>
            <a:r>
              <a:rPr lang="en-US" sz="1800">
                <a:effectLst/>
                <a:latin typeface="+mj-lt"/>
                <a:ea typeface="Times New Roman" panose="02020603050405020304" pitchFamily="18" charset="0"/>
                <a:cs typeface="Noto Sans Symbols"/>
              </a:rPr>
              <a:t>Bảo quản trong điều kiện nồng độ carbon dioxide cao: khi nồng độ carbon dioxide tăng sẽ ức chế quá trình hô hấp, nhờ đó, tăng hiệu quả của quá trình bảo quản </a:t>
            </a:r>
            <a:endParaRPr lang="en-US" sz="1800">
              <a:effectLst/>
              <a:latin typeface="+mj-lt"/>
              <a:ea typeface="Noto Sans Symbols"/>
              <a:cs typeface="Noto Sans Symbols"/>
            </a:endParaRPr>
          </a:p>
          <a:p>
            <a:pPr marL="342900" marR="0" lvl="0" indent="-342900" algn="just">
              <a:lnSpc>
                <a:spcPct val="150000"/>
              </a:lnSpc>
              <a:spcBef>
                <a:spcPts val="0"/>
              </a:spcBef>
              <a:spcAft>
                <a:spcPts val="1000"/>
              </a:spcAft>
              <a:buSzPts val="1000"/>
              <a:buFont typeface="Arial" panose="020B0604020202020204" pitchFamily="34" charset="0"/>
              <a:buChar char="●"/>
            </a:pPr>
            <a:r>
              <a:rPr lang="en-US" sz="1800">
                <a:effectLst/>
                <a:latin typeface="+mj-lt"/>
                <a:ea typeface="Times New Roman" panose="02020603050405020304" pitchFamily="18" charset="0"/>
                <a:cs typeface="Noto Sans Symbols"/>
              </a:rPr>
              <a:t>Bảo quản trong điều kiện nồng độ oxygen thấp làm giảm nồng độ oxygen có tác dụng làm giảm hô hấp, nhờ đó tăng hiệu quả của quá trình bảo quản.</a:t>
            </a:r>
            <a:endParaRPr lang="en-US" sz="1800">
              <a:effectLst/>
              <a:latin typeface="+mj-lt"/>
              <a:ea typeface="Noto Sans Symbols"/>
              <a:cs typeface="Noto Sans Symbols"/>
            </a:endParaRPr>
          </a:p>
        </p:txBody>
      </p:sp>
    </p:spTree>
    <p:extLst>
      <p:ext uri="{BB962C8B-B14F-4D97-AF65-F5344CB8AC3E}">
        <p14:creationId xmlns:p14="http://schemas.microsoft.com/office/powerpoint/2010/main" val="396077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785D6E7-5F3F-7989-BC6A-99B97B28E9FE}"/>
              </a:ext>
            </a:extLst>
          </p:cNvPr>
          <p:cNvPicPr>
            <a:picLocks noChangeAspect="1"/>
          </p:cNvPicPr>
          <p:nvPr/>
        </p:nvPicPr>
        <p:blipFill>
          <a:blip r:embed="rId2"/>
          <a:stretch>
            <a:fillRect/>
          </a:stretch>
        </p:blipFill>
        <p:spPr>
          <a:xfrm>
            <a:off x="7444713" y="617973"/>
            <a:ext cx="1208125" cy="934859"/>
          </a:xfrm>
          <a:prstGeom prst="rect">
            <a:avLst/>
          </a:prstGeom>
        </p:spPr>
      </p:pic>
      <p:sp>
        <p:nvSpPr>
          <p:cNvPr id="16" name="Arrow: Right 15">
            <a:extLst>
              <a:ext uri="{FF2B5EF4-FFF2-40B4-BE49-F238E27FC236}">
                <a16:creationId xmlns:a16="http://schemas.microsoft.com/office/drawing/2014/main" id="{17592AF4-8CFA-A895-7B22-947CBB7EED69}"/>
              </a:ext>
            </a:extLst>
          </p:cNvPr>
          <p:cNvSpPr/>
          <p:nvPr/>
        </p:nvSpPr>
        <p:spPr>
          <a:xfrm>
            <a:off x="6480826" y="983089"/>
            <a:ext cx="444986" cy="268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76A606B-99F2-B760-31CF-86A9DE9898C5}"/>
              </a:ext>
            </a:extLst>
          </p:cNvPr>
          <p:cNvPicPr>
            <a:picLocks noChangeAspect="1"/>
          </p:cNvPicPr>
          <p:nvPr/>
        </p:nvPicPr>
        <p:blipFill>
          <a:blip r:embed="rId3"/>
          <a:stretch>
            <a:fillRect/>
          </a:stretch>
        </p:blipFill>
        <p:spPr>
          <a:xfrm>
            <a:off x="93338" y="641824"/>
            <a:ext cx="627200" cy="887158"/>
          </a:xfrm>
          <a:prstGeom prst="rect">
            <a:avLst/>
          </a:prstGeom>
        </p:spPr>
      </p:pic>
      <p:sp>
        <p:nvSpPr>
          <p:cNvPr id="19" name="Plus Sign 18">
            <a:extLst>
              <a:ext uri="{FF2B5EF4-FFF2-40B4-BE49-F238E27FC236}">
                <a16:creationId xmlns:a16="http://schemas.microsoft.com/office/drawing/2014/main" id="{C82AC4E3-E3FB-CE56-BEC2-44F00837E49A}"/>
              </a:ext>
            </a:extLst>
          </p:cNvPr>
          <p:cNvSpPr/>
          <p:nvPr/>
        </p:nvSpPr>
        <p:spPr>
          <a:xfrm>
            <a:off x="909532" y="912119"/>
            <a:ext cx="369965" cy="33845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5C172FFA-E642-D88B-0647-E6070A194FBA}"/>
              </a:ext>
            </a:extLst>
          </p:cNvPr>
          <p:cNvPicPr>
            <a:picLocks noChangeAspect="1"/>
          </p:cNvPicPr>
          <p:nvPr/>
        </p:nvPicPr>
        <p:blipFill>
          <a:blip r:embed="rId4"/>
          <a:stretch>
            <a:fillRect/>
          </a:stretch>
        </p:blipFill>
        <p:spPr>
          <a:xfrm>
            <a:off x="1489330" y="880652"/>
            <a:ext cx="530014" cy="484210"/>
          </a:xfrm>
          <a:prstGeom prst="rect">
            <a:avLst/>
          </a:prstGeom>
        </p:spPr>
      </p:pic>
      <p:pic>
        <p:nvPicPr>
          <p:cNvPr id="24" name="Picture 23">
            <a:extLst>
              <a:ext uri="{FF2B5EF4-FFF2-40B4-BE49-F238E27FC236}">
                <a16:creationId xmlns:a16="http://schemas.microsoft.com/office/drawing/2014/main" id="{EADED20E-AD22-6D1C-19F9-A6A4D562862A}"/>
              </a:ext>
            </a:extLst>
          </p:cNvPr>
          <p:cNvPicPr>
            <a:picLocks noChangeAspect="1"/>
          </p:cNvPicPr>
          <p:nvPr/>
        </p:nvPicPr>
        <p:blipFill>
          <a:blip r:embed="rId5"/>
          <a:stretch>
            <a:fillRect/>
          </a:stretch>
        </p:blipFill>
        <p:spPr>
          <a:xfrm>
            <a:off x="2602154" y="750000"/>
            <a:ext cx="643305" cy="808092"/>
          </a:xfrm>
          <a:prstGeom prst="rect">
            <a:avLst/>
          </a:prstGeom>
        </p:spPr>
      </p:pic>
      <p:pic>
        <p:nvPicPr>
          <p:cNvPr id="27" name="Picture 26">
            <a:extLst>
              <a:ext uri="{FF2B5EF4-FFF2-40B4-BE49-F238E27FC236}">
                <a16:creationId xmlns:a16="http://schemas.microsoft.com/office/drawing/2014/main" id="{233C13A9-D717-7F45-447A-7C54215AA646}"/>
              </a:ext>
            </a:extLst>
          </p:cNvPr>
          <p:cNvPicPr>
            <a:picLocks noChangeAspect="1"/>
          </p:cNvPicPr>
          <p:nvPr/>
        </p:nvPicPr>
        <p:blipFill>
          <a:blip r:embed="rId6"/>
          <a:stretch>
            <a:fillRect/>
          </a:stretch>
        </p:blipFill>
        <p:spPr>
          <a:xfrm>
            <a:off x="3743178" y="816779"/>
            <a:ext cx="864682" cy="666332"/>
          </a:xfrm>
          <a:prstGeom prst="rect">
            <a:avLst/>
          </a:prstGeom>
        </p:spPr>
      </p:pic>
      <p:pic>
        <p:nvPicPr>
          <p:cNvPr id="29" name="Picture 28">
            <a:extLst>
              <a:ext uri="{FF2B5EF4-FFF2-40B4-BE49-F238E27FC236}">
                <a16:creationId xmlns:a16="http://schemas.microsoft.com/office/drawing/2014/main" id="{0A6A7805-1ED4-DBFC-F51A-CF7FC570ECBB}"/>
              </a:ext>
            </a:extLst>
          </p:cNvPr>
          <p:cNvPicPr>
            <a:picLocks noChangeAspect="1"/>
          </p:cNvPicPr>
          <p:nvPr/>
        </p:nvPicPr>
        <p:blipFill>
          <a:blip r:embed="rId7"/>
          <a:stretch>
            <a:fillRect/>
          </a:stretch>
        </p:blipFill>
        <p:spPr>
          <a:xfrm>
            <a:off x="5264900" y="760192"/>
            <a:ext cx="1006013" cy="887159"/>
          </a:xfrm>
          <a:prstGeom prst="rect">
            <a:avLst/>
          </a:prstGeom>
        </p:spPr>
      </p:pic>
      <p:pic>
        <p:nvPicPr>
          <p:cNvPr id="34" name="Picture 33">
            <a:extLst>
              <a:ext uri="{FF2B5EF4-FFF2-40B4-BE49-F238E27FC236}">
                <a16:creationId xmlns:a16="http://schemas.microsoft.com/office/drawing/2014/main" id="{85A2FA3C-69F2-3370-E6AA-5801B4FC0A86}"/>
              </a:ext>
            </a:extLst>
          </p:cNvPr>
          <p:cNvPicPr>
            <a:picLocks noChangeAspect="1"/>
          </p:cNvPicPr>
          <p:nvPr/>
        </p:nvPicPr>
        <p:blipFill>
          <a:blip r:embed="rId8"/>
          <a:stretch>
            <a:fillRect/>
          </a:stretch>
        </p:blipFill>
        <p:spPr>
          <a:xfrm>
            <a:off x="83976" y="1594656"/>
            <a:ext cx="854456" cy="869898"/>
          </a:xfrm>
          <a:prstGeom prst="rect">
            <a:avLst/>
          </a:prstGeom>
        </p:spPr>
      </p:pic>
      <p:sp>
        <p:nvSpPr>
          <p:cNvPr id="35" name="Plus Sign 34">
            <a:extLst>
              <a:ext uri="{FF2B5EF4-FFF2-40B4-BE49-F238E27FC236}">
                <a16:creationId xmlns:a16="http://schemas.microsoft.com/office/drawing/2014/main" id="{478FB720-C6D4-D44B-023C-99D148D2966B}"/>
              </a:ext>
            </a:extLst>
          </p:cNvPr>
          <p:cNvSpPr/>
          <p:nvPr/>
        </p:nvSpPr>
        <p:spPr>
          <a:xfrm>
            <a:off x="885532" y="1837377"/>
            <a:ext cx="369965" cy="33845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lus Sign 35">
            <a:extLst>
              <a:ext uri="{FF2B5EF4-FFF2-40B4-BE49-F238E27FC236}">
                <a16:creationId xmlns:a16="http://schemas.microsoft.com/office/drawing/2014/main" id="{71829849-F0A5-D909-C23E-1A9A568C92BA}"/>
              </a:ext>
            </a:extLst>
          </p:cNvPr>
          <p:cNvSpPr/>
          <p:nvPr/>
        </p:nvSpPr>
        <p:spPr>
          <a:xfrm>
            <a:off x="2109420" y="934551"/>
            <a:ext cx="369965" cy="33845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lus Sign 36">
            <a:extLst>
              <a:ext uri="{FF2B5EF4-FFF2-40B4-BE49-F238E27FC236}">
                <a16:creationId xmlns:a16="http://schemas.microsoft.com/office/drawing/2014/main" id="{51D19DFD-62E7-4873-2D84-681C6EDFBD31}"/>
              </a:ext>
            </a:extLst>
          </p:cNvPr>
          <p:cNvSpPr/>
          <p:nvPr/>
        </p:nvSpPr>
        <p:spPr>
          <a:xfrm>
            <a:off x="3221148" y="942652"/>
            <a:ext cx="369965" cy="33845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lus Sign 37">
            <a:extLst>
              <a:ext uri="{FF2B5EF4-FFF2-40B4-BE49-F238E27FC236}">
                <a16:creationId xmlns:a16="http://schemas.microsoft.com/office/drawing/2014/main" id="{AC0DEE3B-32AA-D2A7-CDC1-CF22C249ED4C}"/>
              </a:ext>
            </a:extLst>
          </p:cNvPr>
          <p:cNvSpPr/>
          <p:nvPr/>
        </p:nvSpPr>
        <p:spPr>
          <a:xfrm>
            <a:off x="4729004" y="928880"/>
            <a:ext cx="369965" cy="33845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lus Sign 40">
            <a:extLst>
              <a:ext uri="{FF2B5EF4-FFF2-40B4-BE49-F238E27FC236}">
                <a16:creationId xmlns:a16="http://schemas.microsoft.com/office/drawing/2014/main" id="{A99BA66B-E751-7472-D839-4B0610661C38}"/>
              </a:ext>
            </a:extLst>
          </p:cNvPr>
          <p:cNvSpPr/>
          <p:nvPr/>
        </p:nvSpPr>
        <p:spPr>
          <a:xfrm>
            <a:off x="3232109" y="1758903"/>
            <a:ext cx="369965" cy="33845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CB192AE7-8427-8407-33C0-350F3BC67A3F}"/>
              </a:ext>
            </a:extLst>
          </p:cNvPr>
          <p:cNvSpPr/>
          <p:nvPr/>
        </p:nvSpPr>
        <p:spPr>
          <a:xfrm>
            <a:off x="6481656" y="1909260"/>
            <a:ext cx="444986" cy="268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F24060D7-7B6A-AD84-2C8D-C5C9B8AE5702}"/>
              </a:ext>
            </a:extLst>
          </p:cNvPr>
          <p:cNvPicPr>
            <a:picLocks noChangeAspect="1"/>
          </p:cNvPicPr>
          <p:nvPr/>
        </p:nvPicPr>
        <p:blipFill>
          <a:blip r:embed="rId9"/>
          <a:stretch>
            <a:fillRect/>
          </a:stretch>
        </p:blipFill>
        <p:spPr>
          <a:xfrm>
            <a:off x="1670775" y="1426349"/>
            <a:ext cx="1304847" cy="869898"/>
          </a:xfrm>
          <a:prstGeom prst="rect">
            <a:avLst/>
          </a:prstGeom>
        </p:spPr>
      </p:pic>
      <p:pic>
        <p:nvPicPr>
          <p:cNvPr id="47" name="Picture 46">
            <a:extLst>
              <a:ext uri="{FF2B5EF4-FFF2-40B4-BE49-F238E27FC236}">
                <a16:creationId xmlns:a16="http://schemas.microsoft.com/office/drawing/2014/main" id="{523C5A78-C1C5-5C63-039D-F66C156B550E}"/>
              </a:ext>
            </a:extLst>
          </p:cNvPr>
          <p:cNvPicPr>
            <a:picLocks noChangeAspect="1"/>
          </p:cNvPicPr>
          <p:nvPr/>
        </p:nvPicPr>
        <p:blipFill>
          <a:blip r:embed="rId10"/>
          <a:stretch>
            <a:fillRect/>
          </a:stretch>
        </p:blipFill>
        <p:spPr>
          <a:xfrm>
            <a:off x="4182955" y="1498780"/>
            <a:ext cx="1092098" cy="853055"/>
          </a:xfrm>
          <a:prstGeom prst="rect">
            <a:avLst/>
          </a:prstGeom>
        </p:spPr>
      </p:pic>
      <p:pic>
        <p:nvPicPr>
          <p:cNvPr id="49" name="Picture 48">
            <a:extLst>
              <a:ext uri="{FF2B5EF4-FFF2-40B4-BE49-F238E27FC236}">
                <a16:creationId xmlns:a16="http://schemas.microsoft.com/office/drawing/2014/main" id="{7D4DFE19-A41D-4402-D898-3A029B2F6F8C}"/>
              </a:ext>
            </a:extLst>
          </p:cNvPr>
          <p:cNvPicPr>
            <a:picLocks noChangeAspect="1"/>
          </p:cNvPicPr>
          <p:nvPr/>
        </p:nvPicPr>
        <p:blipFill>
          <a:blip r:embed="rId11"/>
          <a:stretch>
            <a:fillRect/>
          </a:stretch>
        </p:blipFill>
        <p:spPr>
          <a:xfrm>
            <a:off x="7605362" y="1459829"/>
            <a:ext cx="950303" cy="1109367"/>
          </a:xfrm>
          <a:prstGeom prst="rect">
            <a:avLst/>
          </a:prstGeom>
        </p:spPr>
      </p:pic>
      <p:pic>
        <p:nvPicPr>
          <p:cNvPr id="50" name="Picture 49">
            <a:extLst>
              <a:ext uri="{FF2B5EF4-FFF2-40B4-BE49-F238E27FC236}">
                <a16:creationId xmlns:a16="http://schemas.microsoft.com/office/drawing/2014/main" id="{5DF0B7B5-CB0E-90DC-FF87-469980913FA2}"/>
              </a:ext>
            </a:extLst>
          </p:cNvPr>
          <p:cNvPicPr>
            <a:picLocks noChangeAspect="1"/>
          </p:cNvPicPr>
          <p:nvPr/>
        </p:nvPicPr>
        <p:blipFill>
          <a:blip r:embed="rId4"/>
          <a:stretch>
            <a:fillRect/>
          </a:stretch>
        </p:blipFill>
        <p:spPr>
          <a:xfrm>
            <a:off x="144825" y="2761463"/>
            <a:ext cx="530014" cy="484210"/>
          </a:xfrm>
          <a:prstGeom prst="rect">
            <a:avLst/>
          </a:prstGeom>
        </p:spPr>
      </p:pic>
      <p:sp>
        <p:nvSpPr>
          <p:cNvPr id="54" name="Plus Sign 53">
            <a:extLst>
              <a:ext uri="{FF2B5EF4-FFF2-40B4-BE49-F238E27FC236}">
                <a16:creationId xmlns:a16="http://schemas.microsoft.com/office/drawing/2014/main" id="{085847AC-F92D-2267-9AE1-665F81E6419F}"/>
              </a:ext>
            </a:extLst>
          </p:cNvPr>
          <p:cNvSpPr/>
          <p:nvPr/>
        </p:nvSpPr>
        <p:spPr>
          <a:xfrm>
            <a:off x="889261" y="2807320"/>
            <a:ext cx="369965" cy="33845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lus Sign 54">
            <a:extLst>
              <a:ext uri="{FF2B5EF4-FFF2-40B4-BE49-F238E27FC236}">
                <a16:creationId xmlns:a16="http://schemas.microsoft.com/office/drawing/2014/main" id="{EC47D291-5E19-D6C4-5C8A-2993716C0AAE}"/>
              </a:ext>
            </a:extLst>
          </p:cNvPr>
          <p:cNvSpPr/>
          <p:nvPr/>
        </p:nvSpPr>
        <p:spPr>
          <a:xfrm>
            <a:off x="2543746" y="2816982"/>
            <a:ext cx="369965" cy="33845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lus Sign 55">
            <a:extLst>
              <a:ext uri="{FF2B5EF4-FFF2-40B4-BE49-F238E27FC236}">
                <a16:creationId xmlns:a16="http://schemas.microsoft.com/office/drawing/2014/main" id="{15323927-4A02-3A42-D736-BA3B8A5B022B}"/>
              </a:ext>
            </a:extLst>
          </p:cNvPr>
          <p:cNvSpPr/>
          <p:nvPr/>
        </p:nvSpPr>
        <p:spPr>
          <a:xfrm>
            <a:off x="4210903" y="2816982"/>
            <a:ext cx="369965" cy="33845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Plus Sign 56">
            <a:extLst>
              <a:ext uri="{FF2B5EF4-FFF2-40B4-BE49-F238E27FC236}">
                <a16:creationId xmlns:a16="http://schemas.microsoft.com/office/drawing/2014/main" id="{002C4D4A-B37F-43B3-6ADF-39EAC3566DAA}"/>
              </a:ext>
            </a:extLst>
          </p:cNvPr>
          <p:cNvSpPr/>
          <p:nvPr/>
        </p:nvSpPr>
        <p:spPr>
          <a:xfrm>
            <a:off x="911943" y="3806901"/>
            <a:ext cx="369965" cy="33845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D4DEA927-D60E-5D87-9A96-8090378B6588}"/>
              </a:ext>
            </a:extLst>
          </p:cNvPr>
          <p:cNvPicPr>
            <a:picLocks noChangeAspect="1"/>
          </p:cNvPicPr>
          <p:nvPr/>
        </p:nvPicPr>
        <p:blipFill>
          <a:blip r:embed="rId8"/>
          <a:stretch>
            <a:fillRect/>
          </a:stretch>
        </p:blipFill>
        <p:spPr>
          <a:xfrm>
            <a:off x="1538638" y="2529851"/>
            <a:ext cx="854456" cy="869898"/>
          </a:xfrm>
          <a:prstGeom prst="rect">
            <a:avLst/>
          </a:prstGeom>
        </p:spPr>
      </p:pic>
      <p:pic>
        <p:nvPicPr>
          <p:cNvPr id="59" name="Picture 58">
            <a:extLst>
              <a:ext uri="{FF2B5EF4-FFF2-40B4-BE49-F238E27FC236}">
                <a16:creationId xmlns:a16="http://schemas.microsoft.com/office/drawing/2014/main" id="{5AC22E84-C865-62F5-2C1D-C1B63EF5AB2B}"/>
              </a:ext>
            </a:extLst>
          </p:cNvPr>
          <p:cNvPicPr>
            <a:picLocks noChangeAspect="1"/>
          </p:cNvPicPr>
          <p:nvPr/>
        </p:nvPicPr>
        <p:blipFill>
          <a:blip r:embed="rId9"/>
          <a:stretch>
            <a:fillRect/>
          </a:stretch>
        </p:blipFill>
        <p:spPr>
          <a:xfrm>
            <a:off x="2873988" y="2434319"/>
            <a:ext cx="1304847" cy="869898"/>
          </a:xfrm>
          <a:prstGeom prst="rect">
            <a:avLst/>
          </a:prstGeom>
        </p:spPr>
      </p:pic>
      <p:pic>
        <p:nvPicPr>
          <p:cNvPr id="60" name="Picture 59">
            <a:extLst>
              <a:ext uri="{FF2B5EF4-FFF2-40B4-BE49-F238E27FC236}">
                <a16:creationId xmlns:a16="http://schemas.microsoft.com/office/drawing/2014/main" id="{E9B76A40-9B31-0498-974E-362D59F875AE}"/>
              </a:ext>
            </a:extLst>
          </p:cNvPr>
          <p:cNvPicPr>
            <a:picLocks noChangeAspect="1"/>
          </p:cNvPicPr>
          <p:nvPr/>
        </p:nvPicPr>
        <p:blipFill>
          <a:blip r:embed="rId10"/>
          <a:stretch>
            <a:fillRect/>
          </a:stretch>
        </p:blipFill>
        <p:spPr>
          <a:xfrm>
            <a:off x="4890325" y="2501751"/>
            <a:ext cx="1092098" cy="853055"/>
          </a:xfrm>
          <a:prstGeom prst="rect">
            <a:avLst/>
          </a:prstGeom>
        </p:spPr>
      </p:pic>
      <p:sp>
        <p:nvSpPr>
          <p:cNvPr id="61" name="Arrow: Right 60">
            <a:extLst>
              <a:ext uri="{FF2B5EF4-FFF2-40B4-BE49-F238E27FC236}">
                <a16:creationId xmlns:a16="http://schemas.microsoft.com/office/drawing/2014/main" id="{C0725D2D-9B22-AB70-640D-7EDFD7A98AC9}"/>
              </a:ext>
            </a:extLst>
          </p:cNvPr>
          <p:cNvSpPr/>
          <p:nvPr/>
        </p:nvSpPr>
        <p:spPr>
          <a:xfrm>
            <a:off x="6534896" y="2820183"/>
            <a:ext cx="444986" cy="268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3FA19390-A3E9-CABE-2659-F947630315ED}"/>
              </a:ext>
            </a:extLst>
          </p:cNvPr>
          <p:cNvPicPr>
            <a:picLocks noChangeAspect="1"/>
          </p:cNvPicPr>
          <p:nvPr/>
        </p:nvPicPr>
        <p:blipFill>
          <a:blip r:embed="rId8"/>
          <a:stretch>
            <a:fillRect/>
          </a:stretch>
        </p:blipFill>
        <p:spPr>
          <a:xfrm>
            <a:off x="31076" y="3517229"/>
            <a:ext cx="854456" cy="869898"/>
          </a:xfrm>
          <a:prstGeom prst="rect">
            <a:avLst/>
          </a:prstGeom>
        </p:spPr>
      </p:pic>
      <p:pic>
        <p:nvPicPr>
          <p:cNvPr id="63" name="Picture 62">
            <a:extLst>
              <a:ext uri="{FF2B5EF4-FFF2-40B4-BE49-F238E27FC236}">
                <a16:creationId xmlns:a16="http://schemas.microsoft.com/office/drawing/2014/main" id="{4D80B9BF-ED64-9C0A-6EF0-9A3570235388}"/>
              </a:ext>
            </a:extLst>
          </p:cNvPr>
          <p:cNvPicPr>
            <a:picLocks noChangeAspect="1"/>
          </p:cNvPicPr>
          <p:nvPr/>
        </p:nvPicPr>
        <p:blipFill>
          <a:blip r:embed="rId9"/>
          <a:stretch>
            <a:fillRect/>
          </a:stretch>
        </p:blipFill>
        <p:spPr>
          <a:xfrm>
            <a:off x="1259311" y="3444525"/>
            <a:ext cx="1304847" cy="869898"/>
          </a:xfrm>
          <a:prstGeom prst="rect">
            <a:avLst/>
          </a:prstGeom>
        </p:spPr>
      </p:pic>
      <p:sp>
        <p:nvSpPr>
          <p:cNvPr id="64" name="Plus Sign 63">
            <a:extLst>
              <a:ext uri="{FF2B5EF4-FFF2-40B4-BE49-F238E27FC236}">
                <a16:creationId xmlns:a16="http://schemas.microsoft.com/office/drawing/2014/main" id="{2D7FD40B-86BB-3436-84F7-CB5A65F32BC2}"/>
              </a:ext>
            </a:extLst>
          </p:cNvPr>
          <p:cNvSpPr/>
          <p:nvPr/>
        </p:nvSpPr>
        <p:spPr>
          <a:xfrm>
            <a:off x="2596501" y="3769568"/>
            <a:ext cx="369965" cy="33845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8FB38D25-FC0C-C6EF-4280-F5C13A7947D3}"/>
              </a:ext>
            </a:extLst>
          </p:cNvPr>
          <p:cNvPicPr>
            <a:picLocks noChangeAspect="1"/>
          </p:cNvPicPr>
          <p:nvPr/>
        </p:nvPicPr>
        <p:blipFill rotWithShape="1">
          <a:blip r:embed="rId6"/>
          <a:srcRect l="-1" t="-1" r="3361" b="2482"/>
          <a:stretch/>
        </p:blipFill>
        <p:spPr>
          <a:xfrm>
            <a:off x="3232109" y="3605631"/>
            <a:ext cx="835626" cy="649794"/>
          </a:xfrm>
          <a:prstGeom prst="rect">
            <a:avLst/>
          </a:prstGeom>
        </p:spPr>
      </p:pic>
      <p:pic>
        <p:nvPicPr>
          <p:cNvPr id="66" name="Picture 65">
            <a:extLst>
              <a:ext uri="{FF2B5EF4-FFF2-40B4-BE49-F238E27FC236}">
                <a16:creationId xmlns:a16="http://schemas.microsoft.com/office/drawing/2014/main" id="{C9837727-FF1B-83CB-50D6-8B28266396FB}"/>
              </a:ext>
            </a:extLst>
          </p:cNvPr>
          <p:cNvPicPr>
            <a:picLocks noChangeAspect="1"/>
          </p:cNvPicPr>
          <p:nvPr/>
        </p:nvPicPr>
        <p:blipFill>
          <a:blip r:embed="rId7"/>
          <a:stretch>
            <a:fillRect/>
          </a:stretch>
        </p:blipFill>
        <p:spPr>
          <a:xfrm>
            <a:off x="4890325" y="3517229"/>
            <a:ext cx="1006013" cy="887159"/>
          </a:xfrm>
          <a:prstGeom prst="rect">
            <a:avLst/>
          </a:prstGeom>
        </p:spPr>
      </p:pic>
      <p:sp>
        <p:nvSpPr>
          <p:cNvPr id="67" name="Plus Sign 66">
            <a:extLst>
              <a:ext uri="{FF2B5EF4-FFF2-40B4-BE49-F238E27FC236}">
                <a16:creationId xmlns:a16="http://schemas.microsoft.com/office/drawing/2014/main" id="{9BCD6BD0-2228-3131-4B99-DAE74322C1FF}"/>
              </a:ext>
            </a:extLst>
          </p:cNvPr>
          <p:cNvSpPr/>
          <p:nvPr/>
        </p:nvSpPr>
        <p:spPr>
          <a:xfrm>
            <a:off x="4258112" y="3745414"/>
            <a:ext cx="369965" cy="33845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row: Right 67">
            <a:extLst>
              <a:ext uri="{FF2B5EF4-FFF2-40B4-BE49-F238E27FC236}">
                <a16:creationId xmlns:a16="http://schemas.microsoft.com/office/drawing/2014/main" id="{1DB4A538-945E-B0DB-1C33-6604317120E0}"/>
              </a:ext>
            </a:extLst>
          </p:cNvPr>
          <p:cNvSpPr/>
          <p:nvPr/>
        </p:nvSpPr>
        <p:spPr>
          <a:xfrm>
            <a:off x="6485965" y="3790190"/>
            <a:ext cx="444986" cy="268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a:extLst>
              <a:ext uri="{FF2B5EF4-FFF2-40B4-BE49-F238E27FC236}">
                <a16:creationId xmlns:a16="http://schemas.microsoft.com/office/drawing/2014/main" id="{3ED9F373-8C17-8640-BE22-A79BD05E6305}"/>
              </a:ext>
            </a:extLst>
          </p:cNvPr>
          <p:cNvPicPr>
            <a:picLocks noChangeAspect="1"/>
          </p:cNvPicPr>
          <p:nvPr/>
        </p:nvPicPr>
        <p:blipFill>
          <a:blip r:embed="rId12"/>
          <a:stretch>
            <a:fillRect/>
          </a:stretch>
        </p:blipFill>
        <p:spPr>
          <a:xfrm>
            <a:off x="7665424" y="3528605"/>
            <a:ext cx="950303" cy="889569"/>
          </a:xfrm>
          <a:prstGeom prst="rect">
            <a:avLst/>
          </a:prstGeom>
        </p:spPr>
      </p:pic>
      <p:pic>
        <p:nvPicPr>
          <p:cNvPr id="72" name="Picture 71">
            <a:extLst>
              <a:ext uri="{FF2B5EF4-FFF2-40B4-BE49-F238E27FC236}">
                <a16:creationId xmlns:a16="http://schemas.microsoft.com/office/drawing/2014/main" id="{31370EE5-78F0-9B7A-A166-CDA9F1EC2F9D}"/>
              </a:ext>
            </a:extLst>
          </p:cNvPr>
          <p:cNvPicPr>
            <a:picLocks noChangeAspect="1"/>
          </p:cNvPicPr>
          <p:nvPr/>
        </p:nvPicPr>
        <p:blipFill>
          <a:blip r:embed="rId13"/>
          <a:stretch>
            <a:fillRect/>
          </a:stretch>
        </p:blipFill>
        <p:spPr>
          <a:xfrm>
            <a:off x="7747570" y="2574304"/>
            <a:ext cx="868157" cy="770583"/>
          </a:xfrm>
          <a:prstGeom prst="rect">
            <a:avLst/>
          </a:prstGeom>
        </p:spPr>
      </p:pic>
      <p:sp>
        <p:nvSpPr>
          <p:cNvPr id="73" name="Rectangle: Rounded Corners 72">
            <a:extLst>
              <a:ext uri="{FF2B5EF4-FFF2-40B4-BE49-F238E27FC236}">
                <a16:creationId xmlns:a16="http://schemas.microsoft.com/office/drawing/2014/main" id="{48F95E05-B9CA-8249-E451-EF83B00C4F51}"/>
              </a:ext>
            </a:extLst>
          </p:cNvPr>
          <p:cNvSpPr/>
          <p:nvPr/>
        </p:nvSpPr>
        <p:spPr>
          <a:xfrm>
            <a:off x="720538" y="108614"/>
            <a:ext cx="7535956" cy="4337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1000"/>
              </a:spcAft>
            </a:pPr>
            <a:r>
              <a:rPr lang="en-US" sz="1800" b="1">
                <a:solidFill>
                  <a:schemeClr val="bg1">
                    <a:lumMod val="50000"/>
                  </a:schemeClr>
                </a:solidFill>
                <a:effectLst/>
                <a:latin typeface="+mj-lt"/>
                <a:ea typeface="Times New Roman" panose="02020603050405020304" pitchFamily="18" charset="0"/>
              </a:rPr>
              <a:t>C14. </a:t>
            </a:r>
            <a:r>
              <a:rPr lang="en-US" sz="1800">
                <a:solidFill>
                  <a:schemeClr val="bg1">
                    <a:lumMod val="50000"/>
                  </a:schemeClr>
                </a:solidFill>
                <a:effectLst/>
                <a:latin typeface="+mj-lt"/>
                <a:ea typeface="Times New Roman" panose="02020603050405020304" pitchFamily="18" charset="0"/>
              </a:rPr>
              <a:t>Biện pháp bảo quản phù hợp cho các loại lương thực, thực phẩm:</a:t>
            </a:r>
            <a:endParaRPr lang="en-US" sz="1800">
              <a:solidFill>
                <a:schemeClr val="bg1">
                  <a:lumMod val="50000"/>
                </a:schemeClr>
              </a:solidFill>
              <a:effectLst/>
              <a:latin typeface="+mj-lt"/>
              <a:ea typeface="Calibri" panose="020F0502020204030204" pitchFamily="34" charset="0"/>
            </a:endParaRPr>
          </a:p>
        </p:txBody>
      </p:sp>
    </p:spTree>
    <p:extLst>
      <p:ext uri="{BB962C8B-B14F-4D97-AF65-F5344CB8AC3E}">
        <p14:creationId xmlns:p14="http://schemas.microsoft.com/office/powerpoint/2010/main" val="398757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randombar(horizont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randombar(horizont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randombar(horizont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randombar(horizontal)">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randombar(horizontal)">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randombar(horizont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randombar(horizontal)">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randombar(horizontal)">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randombar(horizontal)">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randombar(horizontal)">
                                      <p:cBhvr>
                                        <p:cTn id="77" dur="500"/>
                                        <p:tgtEl>
                                          <p:spTgt spid="45"/>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randombar(horizontal)">
                                      <p:cBhvr>
                                        <p:cTn id="82" dur="500"/>
                                        <p:tgtEl>
                                          <p:spTgt spid="41"/>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nodeType="click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randombar(horizontal)">
                                      <p:cBhvr>
                                        <p:cTn id="87" dur="500"/>
                                        <p:tgtEl>
                                          <p:spTgt spid="47"/>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randombar(horizontal)">
                                      <p:cBhvr>
                                        <p:cTn id="92" dur="500"/>
                                        <p:tgtEl>
                                          <p:spTgt spid="43"/>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randombar(horizontal)">
                                      <p:cBhvr>
                                        <p:cTn id="97" dur="500"/>
                                        <p:tgtEl>
                                          <p:spTgt spid="49"/>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nodeType="clickEffect">
                                  <p:stCondLst>
                                    <p:cond delay="0"/>
                                  </p:stCondLst>
                                  <p:childTnLst>
                                    <p:set>
                                      <p:cBhvr>
                                        <p:cTn id="101" dur="1" fill="hold">
                                          <p:stCondLst>
                                            <p:cond delay="0"/>
                                          </p:stCondLst>
                                        </p:cTn>
                                        <p:tgtEl>
                                          <p:spTgt spid="50"/>
                                        </p:tgtEl>
                                        <p:attrNameLst>
                                          <p:attrName>style.visibility</p:attrName>
                                        </p:attrNameLst>
                                      </p:cBhvr>
                                      <p:to>
                                        <p:strVal val="visible"/>
                                      </p:to>
                                    </p:set>
                                    <p:animEffect transition="in" filter="randombar(horizontal)">
                                      <p:cBhvr>
                                        <p:cTn id="102" dur="500"/>
                                        <p:tgtEl>
                                          <p:spTgt spid="50"/>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grpId="0" nodeType="clickEffect">
                                  <p:stCondLst>
                                    <p:cond delay="0"/>
                                  </p:stCondLst>
                                  <p:childTnLst>
                                    <p:set>
                                      <p:cBhvr>
                                        <p:cTn id="106" dur="1" fill="hold">
                                          <p:stCondLst>
                                            <p:cond delay="0"/>
                                          </p:stCondLst>
                                        </p:cTn>
                                        <p:tgtEl>
                                          <p:spTgt spid="54"/>
                                        </p:tgtEl>
                                        <p:attrNameLst>
                                          <p:attrName>style.visibility</p:attrName>
                                        </p:attrNameLst>
                                      </p:cBhvr>
                                      <p:to>
                                        <p:strVal val="visible"/>
                                      </p:to>
                                    </p:set>
                                    <p:animEffect transition="in" filter="randombar(horizontal)">
                                      <p:cBhvr>
                                        <p:cTn id="107" dur="500"/>
                                        <p:tgtEl>
                                          <p:spTgt spid="54"/>
                                        </p:tgtEl>
                                      </p:cBhvr>
                                    </p:animEffect>
                                  </p:childTnLst>
                                </p:cTn>
                              </p:par>
                            </p:childTnLst>
                          </p:cTn>
                        </p:par>
                      </p:childTnLst>
                    </p:cTn>
                  </p:par>
                  <p:par>
                    <p:cTn id="108" fill="hold">
                      <p:stCondLst>
                        <p:cond delay="indefinite"/>
                      </p:stCondLst>
                      <p:childTnLst>
                        <p:par>
                          <p:cTn id="109" fill="hold">
                            <p:stCondLst>
                              <p:cond delay="0"/>
                            </p:stCondLst>
                            <p:childTnLst>
                              <p:par>
                                <p:cTn id="110" presetID="14" presetClass="entr" presetSubtype="10" fill="hold" nodeType="click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randombar(horizontal)">
                                      <p:cBhvr>
                                        <p:cTn id="112" dur="500"/>
                                        <p:tgtEl>
                                          <p:spTgt spid="58"/>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55"/>
                                        </p:tgtEl>
                                        <p:attrNameLst>
                                          <p:attrName>style.visibility</p:attrName>
                                        </p:attrNameLst>
                                      </p:cBhvr>
                                      <p:to>
                                        <p:strVal val="visible"/>
                                      </p:to>
                                    </p:set>
                                    <p:animEffect transition="in" filter="randombar(horizontal)">
                                      <p:cBhvr>
                                        <p:cTn id="117" dur="500"/>
                                        <p:tgtEl>
                                          <p:spTgt spid="55"/>
                                        </p:tgtEl>
                                      </p:cBhvr>
                                    </p:animEffect>
                                  </p:child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nodeType="clickEffect">
                                  <p:stCondLst>
                                    <p:cond delay="0"/>
                                  </p:stCondLst>
                                  <p:childTnLst>
                                    <p:set>
                                      <p:cBhvr>
                                        <p:cTn id="121" dur="1" fill="hold">
                                          <p:stCondLst>
                                            <p:cond delay="0"/>
                                          </p:stCondLst>
                                        </p:cTn>
                                        <p:tgtEl>
                                          <p:spTgt spid="59"/>
                                        </p:tgtEl>
                                        <p:attrNameLst>
                                          <p:attrName>style.visibility</p:attrName>
                                        </p:attrNameLst>
                                      </p:cBhvr>
                                      <p:to>
                                        <p:strVal val="visible"/>
                                      </p:to>
                                    </p:set>
                                    <p:animEffect transition="in" filter="randombar(horizontal)">
                                      <p:cBhvr>
                                        <p:cTn id="122" dur="500"/>
                                        <p:tgtEl>
                                          <p:spTgt spid="59"/>
                                        </p:tgtEl>
                                      </p:cBhvr>
                                    </p:animEffect>
                                  </p:childTnLst>
                                </p:cTn>
                              </p:par>
                            </p:childTnLst>
                          </p:cTn>
                        </p:par>
                      </p:childTnLst>
                    </p:cTn>
                  </p:par>
                  <p:par>
                    <p:cTn id="123" fill="hold">
                      <p:stCondLst>
                        <p:cond delay="indefinite"/>
                      </p:stCondLst>
                      <p:childTnLst>
                        <p:par>
                          <p:cTn id="124" fill="hold">
                            <p:stCondLst>
                              <p:cond delay="0"/>
                            </p:stCondLst>
                            <p:childTnLst>
                              <p:par>
                                <p:cTn id="125" presetID="14" presetClass="entr" presetSubtype="10" fill="hold" grpId="0" nodeType="clickEffect">
                                  <p:stCondLst>
                                    <p:cond delay="0"/>
                                  </p:stCondLst>
                                  <p:childTnLst>
                                    <p:set>
                                      <p:cBhvr>
                                        <p:cTn id="126" dur="1" fill="hold">
                                          <p:stCondLst>
                                            <p:cond delay="0"/>
                                          </p:stCondLst>
                                        </p:cTn>
                                        <p:tgtEl>
                                          <p:spTgt spid="56"/>
                                        </p:tgtEl>
                                        <p:attrNameLst>
                                          <p:attrName>style.visibility</p:attrName>
                                        </p:attrNameLst>
                                      </p:cBhvr>
                                      <p:to>
                                        <p:strVal val="visible"/>
                                      </p:to>
                                    </p:set>
                                    <p:animEffect transition="in" filter="randombar(horizontal)">
                                      <p:cBhvr>
                                        <p:cTn id="127" dur="500"/>
                                        <p:tgtEl>
                                          <p:spTgt spid="56"/>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nodeType="clickEffect">
                                  <p:stCondLst>
                                    <p:cond delay="0"/>
                                  </p:stCondLst>
                                  <p:childTnLst>
                                    <p:set>
                                      <p:cBhvr>
                                        <p:cTn id="131" dur="1" fill="hold">
                                          <p:stCondLst>
                                            <p:cond delay="0"/>
                                          </p:stCondLst>
                                        </p:cTn>
                                        <p:tgtEl>
                                          <p:spTgt spid="60"/>
                                        </p:tgtEl>
                                        <p:attrNameLst>
                                          <p:attrName>style.visibility</p:attrName>
                                        </p:attrNameLst>
                                      </p:cBhvr>
                                      <p:to>
                                        <p:strVal val="visible"/>
                                      </p:to>
                                    </p:set>
                                    <p:animEffect transition="in" filter="randombar(horizontal)">
                                      <p:cBhvr>
                                        <p:cTn id="132" dur="500"/>
                                        <p:tgtEl>
                                          <p:spTgt spid="60"/>
                                        </p:tgtEl>
                                      </p:cBhvr>
                                    </p:animEffect>
                                  </p:childTnLst>
                                </p:cTn>
                              </p:par>
                            </p:childTnLst>
                          </p:cTn>
                        </p:par>
                      </p:childTnLst>
                    </p:cTn>
                  </p:par>
                  <p:par>
                    <p:cTn id="133" fill="hold">
                      <p:stCondLst>
                        <p:cond delay="indefinite"/>
                      </p:stCondLst>
                      <p:childTnLst>
                        <p:par>
                          <p:cTn id="134" fill="hold">
                            <p:stCondLst>
                              <p:cond delay="0"/>
                            </p:stCondLst>
                            <p:childTnLst>
                              <p:par>
                                <p:cTn id="135" presetID="14" presetClass="entr" presetSubtype="10" fill="hold" grpId="0" nodeType="clickEffect">
                                  <p:stCondLst>
                                    <p:cond delay="0"/>
                                  </p:stCondLst>
                                  <p:childTnLst>
                                    <p:set>
                                      <p:cBhvr>
                                        <p:cTn id="136" dur="1" fill="hold">
                                          <p:stCondLst>
                                            <p:cond delay="0"/>
                                          </p:stCondLst>
                                        </p:cTn>
                                        <p:tgtEl>
                                          <p:spTgt spid="61"/>
                                        </p:tgtEl>
                                        <p:attrNameLst>
                                          <p:attrName>style.visibility</p:attrName>
                                        </p:attrNameLst>
                                      </p:cBhvr>
                                      <p:to>
                                        <p:strVal val="visible"/>
                                      </p:to>
                                    </p:set>
                                    <p:animEffect transition="in" filter="randombar(horizontal)">
                                      <p:cBhvr>
                                        <p:cTn id="137" dur="500"/>
                                        <p:tgtEl>
                                          <p:spTgt spid="61"/>
                                        </p:tgtEl>
                                      </p:cBhvr>
                                    </p:animEffect>
                                  </p:childTnLst>
                                </p:cTn>
                              </p:par>
                            </p:childTnLst>
                          </p:cTn>
                        </p:par>
                      </p:childTnLst>
                    </p:cTn>
                  </p:par>
                  <p:par>
                    <p:cTn id="138" fill="hold">
                      <p:stCondLst>
                        <p:cond delay="indefinite"/>
                      </p:stCondLst>
                      <p:childTnLst>
                        <p:par>
                          <p:cTn id="139" fill="hold">
                            <p:stCondLst>
                              <p:cond delay="0"/>
                            </p:stCondLst>
                            <p:childTnLst>
                              <p:par>
                                <p:cTn id="140" presetID="14" presetClass="entr" presetSubtype="10" fill="hold" nodeType="clickEffect">
                                  <p:stCondLst>
                                    <p:cond delay="0"/>
                                  </p:stCondLst>
                                  <p:childTnLst>
                                    <p:set>
                                      <p:cBhvr>
                                        <p:cTn id="141" dur="1" fill="hold">
                                          <p:stCondLst>
                                            <p:cond delay="0"/>
                                          </p:stCondLst>
                                        </p:cTn>
                                        <p:tgtEl>
                                          <p:spTgt spid="72"/>
                                        </p:tgtEl>
                                        <p:attrNameLst>
                                          <p:attrName>style.visibility</p:attrName>
                                        </p:attrNameLst>
                                      </p:cBhvr>
                                      <p:to>
                                        <p:strVal val="visible"/>
                                      </p:to>
                                    </p:set>
                                    <p:animEffect transition="in" filter="randombar(horizontal)">
                                      <p:cBhvr>
                                        <p:cTn id="142" dur="500"/>
                                        <p:tgtEl>
                                          <p:spTgt spid="72"/>
                                        </p:tgtEl>
                                      </p:cBhvr>
                                    </p:animEffect>
                                  </p:childTnLst>
                                </p:cTn>
                              </p:par>
                            </p:childTnLst>
                          </p:cTn>
                        </p:par>
                      </p:childTnLst>
                    </p:cTn>
                  </p:par>
                  <p:par>
                    <p:cTn id="143" fill="hold">
                      <p:stCondLst>
                        <p:cond delay="indefinite"/>
                      </p:stCondLst>
                      <p:childTnLst>
                        <p:par>
                          <p:cTn id="144" fill="hold">
                            <p:stCondLst>
                              <p:cond delay="0"/>
                            </p:stCondLst>
                            <p:childTnLst>
                              <p:par>
                                <p:cTn id="145" presetID="14" presetClass="entr" presetSubtype="10" fill="hold" nodeType="clickEffect">
                                  <p:stCondLst>
                                    <p:cond delay="0"/>
                                  </p:stCondLst>
                                  <p:childTnLst>
                                    <p:set>
                                      <p:cBhvr>
                                        <p:cTn id="146" dur="1" fill="hold">
                                          <p:stCondLst>
                                            <p:cond delay="0"/>
                                          </p:stCondLst>
                                        </p:cTn>
                                        <p:tgtEl>
                                          <p:spTgt spid="62"/>
                                        </p:tgtEl>
                                        <p:attrNameLst>
                                          <p:attrName>style.visibility</p:attrName>
                                        </p:attrNameLst>
                                      </p:cBhvr>
                                      <p:to>
                                        <p:strVal val="visible"/>
                                      </p:to>
                                    </p:set>
                                    <p:animEffect transition="in" filter="randombar(horizontal)">
                                      <p:cBhvr>
                                        <p:cTn id="147" dur="500"/>
                                        <p:tgtEl>
                                          <p:spTgt spid="62"/>
                                        </p:tgtEl>
                                      </p:cBhvr>
                                    </p:animEffect>
                                  </p:childTnLst>
                                </p:cTn>
                              </p:par>
                            </p:childTnLst>
                          </p:cTn>
                        </p:par>
                      </p:childTnLst>
                    </p:cTn>
                  </p:par>
                  <p:par>
                    <p:cTn id="148" fill="hold">
                      <p:stCondLst>
                        <p:cond delay="indefinite"/>
                      </p:stCondLst>
                      <p:childTnLst>
                        <p:par>
                          <p:cTn id="149" fill="hold">
                            <p:stCondLst>
                              <p:cond delay="0"/>
                            </p:stCondLst>
                            <p:childTnLst>
                              <p:par>
                                <p:cTn id="150" presetID="14" presetClass="entr" presetSubtype="10" fill="hold" grpId="0" nodeType="clickEffect">
                                  <p:stCondLst>
                                    <p:cond delay="0"/>
                                  </p:stCondLst>
                                  <p:childTnLst>
                                    <p:set>
                                      <p:cBhvr>
                                        <p:cTn id="151" dur="1" fill="hold">
                                          <p:stCondLst>
                                            <p:cond delay="0"/>
                                          </p:stCondLst>
                                        </p:cTn>
                                        <p:tgtEl>
                                          <p:spTgt spid="57"/>
                                        </p:tgtEl>
                                        <p:attrNameLst>
                                          <p:attrName>style.visibility</p:attrName>
                                        </p:attrNameLst>
                                      </p:cBhvr>
                                      <p:to>
                                        <p:strVal val="visible"/>
                                      </p:to>
                                    </p:set>
                                    <p:animEffect transition="in" filter="randombar(horizontal)">
                                      <p:cBhvr>
                                        <p:cTn id="152" dur="500"/>
                                        <p:tgtEl>
                                          <p:spTgt spid="57"/>
                                        </p:tgtEl>
                                      </p:cBhvr>
                                    </p:animEffect>
                                  </p:childTnLst>
                                </p:cTn>
                              </p:par>
                            </p:childTnLst>
                          </p:cTn>
                        </p:par>
                      </p:childTnLst>
                    </p:cTn>
                  </p:par>
                  <p:par>
                    <p:cTn id="153" fill="hold">
                      <p:stCondLst>
                        <p:cond delay="indefinite"/>
                      </p:stCondLst>
                      <p:childTnLst>
                        <p:par>
                          <p:cTn id="154" fill="hold">
                            <p:stCondLst>
                              <p:cond delay="0"/>
                            </p:stCondLst>
                            <p:childTnLst>
                              <p:par>
                                <p:cTn id="155" presetID="14" presetClass="entr" presetSubtype="10" fill="hold" nodeType="clickEffect">
                                  <p:stCondLst>
                                    <p:cond delay="0"/>
                                  </p:stCondLst>
                                  <p:childTnLst>
                                    <p:set>
                                      <p:cBhvr>
                                        <p:cTn id="156" dur="1" fill="hold">
                                          <p:stCondLst>
                                            <p:cond delay="0"/>
                                          </p:stCondLst>
                                        </p:cTn>
                                        <p:tgtEl>
                                          <p:spTgt spid="63"/>
                                        </p:tgtEl>
                                        <p:attrNameLst>
                                          <p:attrName>style.visibility</p:attrName>
                                        </p:attrNameLst>
                                      </p:cBhvr>
                                      <p:to>
                                        <p:strVal val="visible"/>
                                      </p:to>
                                    </p:set>
                                    <p:animEffect transition="in" filter="randombar(horizontal)">
                                      <p:cBhvr>
                                        <p:cTn id="157" dur="500"/>
                                        <p:tgtEl>
                                          <p:spTgt spid="63"/>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64"/>
                                        </p:tgtEl>
                                        <p:attrNameLst>
                                          <p:attrName>style.visibility</p:attrName>
                                        </p:attrNameLst>
                                      </p:cBhvr>
                                      <p:to>
                                        <p:strVal val="visible"/>
                                      </p:to>
                                    </p:set>
                                    <p:animEffect transition="in" filter="randombar(horizontal)">
                                      <p:cBhvr>
                                        <p:cTn id="162" dur="500"/>
                                        <p:tgtEl>
                                          <p:spTgt spid="64"/>
                                        </p:tgtEl>
                                      </p:cBhvr>
                                    </p:animEffect>
                                  </p:childTnLst>
                                </p:cTn>
                              </p:par>
                            </p:childTnLst>
                          </p:cTn>
                        </p:par>
                      </p:childTnLst>
                    </p:cTn>
                  </p:par>
                  <p:par>
                    <p:cTn id="163" fill="hold">
                      <p:stCondLst>
                        <p:cond delay="indefinite"/>
                      </p:stCondLst>
                      <p:childTnLst>
                        <p:par>
                          <p:cTn id="164" fill="hold">
                            <p:stCondLst>
                              <p:cond delay="0"/>
                            </p:stCondLst>
                            <p:childTnLst>
                              <p:par>
                                <p:cTn id="165" presetID="14" presetClass="entr" presetSubtype="10" fill="hold" nodeType="clickEffect">
                                  <p:stCondLst>
                                    <p:cond delay="0"/>
                                  </p:stCondLst>
                                  <p:childTnLst>
                                    <p:set>
                                      <p:cBhvr>
                                        <p:cTn id="166" dur="1" fill="hold">
                                          <p:stCondLst>
                                            <p:cond delay="0"/>
                                          </p:stCondLst>
                                        </p:cTn>
                                        <p:tgtEl>
                                          <p:spTgt spid="65"/>
                                        </p:tgtEl>
                                        <p:attrNameLst>
                                          <p:attrName>style.visibility</p:attrName>
                                        </p:attrNameLst>
                                      </p:cBhvr>
                                      <p:to>
                                        <p:strVal val="visible"/>
                                      </p:to>
                                    </p:set>
                                    <p:animEffect transition="in" filter="randombar(horizontal)">
                                      <p:cBhvr>
                                        <p:cTn id="167" dur="500"/>
                                        <p:tgtEl>
                                          <p:spTgt spid="65"/>
                                        </p:tgtEl>
                                      </p:cBhvr>
                                    </p:animEffect>
                                  </p:childTnLst>
                                </p:cTn>
                              </p:par>
                            </p:childTnLst>
                          </p:cTn>
                        </p:par>
                      </p:childTnLst>
                    </p:cTn>
                  </p:par>
                  <p:par>
                    <p:cTn id="168" fill="hold">
                      <p:stCondLst>
                        <p:cond delay="indefinite"/>
                      </p:stCondLst>
                      <p:childTnLst>
                        <p:par>
                          <p:cTn id="169" fill="hold">
                            <p:stCondLst>
                              <p:cond delay="0"/>
                            </p:stCondLst>
                            <p:childTnLst>
                              <p:par>
                                <p:cTn id="170" presetID="14" presetClass="entr" presetSubtype="10" fill="hold" grpId="0" nodeType="clickEffect">
                                  <p:stCondLst>
                                    <p:cond delay="0"/>
                                  </p:stCondLst>
                                  <p:childTnLst>
                                    <p:set>
                                      <p:cBhvr>
                                        <p:cTn id="171" dur="1" fill="hold">
                                          <p:stCondLst>
                                            <p:cond delay="0"/>
                                          </p:stCondLst>
                                        </p:cTn>
                                        <p:tgtEl>
                                          <p:spTgt spid="67"/>
                                        </p:tgtEl>
                                        <p:attrNameLst>
                                          <p:attrName>style.visibility</p:attrName>
                                        </p:attrNameLst>
                                      </p:cBhvr>
                                      <p:to>
                                        <p:strVal val="visible"/>
                                      </p:to>
                                    </p:set>
                                    <p:animEffect transition="in" filter="randombar(horizontal)">
                                      <p:cBhvr>
                                        <p:cTn id="172" dur="500"/>
                                        <p:tgtEl>
                                          <p:spTgt spid="67"/>
                                        </p:tgtEl>
                                      </p:cBhvr>
                                    </p:animEffect>
                                  </p:childTnLst>
                                </p:cTn>
                              </p:par>
                            </p:childTnLst>
                          </p:cTn>
                        </p:par>
                      </p:childTnLst>
                    </p:cTn>
                  </p:par>
                  <p:par>
                    <p:cTn id="173" fill="hold">
                      <p:stCondLst>
                        <p:cond delay="indefinite"/>
                      </p:stCondLst>
                      <p:childTnLst>
                        <p:par>
                          <p:cTn id="174" fill="hold">
                            <p:stCondLst>
                              <p:cond delay="0"/>
                            </p:stCondLst>
                            <p:childTnLst>
                              <p:par>
                                <p:cTn id="175" presetID="14" presetClass="entr" presetSubtype="10" fill="hold" nodeType="clickEffect">
                                  <p:stCondLst>
                                    <p:cond delay="0"/>
                                  </p:stCondLst>
                                  <p:childTnLst>
                                    <p:set>
                                      <p:cBhvr>
                                        <p:cTn id="176" dur="1" fill="hold">
                                          <p:stCondLst>
                                            <p:cond delay="0"/>
                                          </p:stCondLst>
                                        </p:cTn>
                                        <p:tgtEl>
                                          <p:spTgt spid="66"/>
                                        </p:tgtEl>
                                        <p:attrNameLst>
                                          <p:attrName>style.visibility</p:attrName>
                                        </p:attrNameLst>
                                      </p:cBhvr>
                                      <p:to>
                                        <p:strVal val="visible"/>
                                      </p:to>
                                    </p:set>
                                    <p:animEffect transition="in" filter="randombar(horizontal)">
                                      <p:cBhvr>
                                        <p:cTn id="177" dur="500"/>
                                        <p:tgtEl>
                                          <p:spTgt spid="66"/>
                                        </p:tgtEl>
                                      </p:cBhvr>
                                    </p:animEffect>
                                  </p:childTnLst>
                                </p:cTn>
                              </p:par>
                            </p:childTnLst>
                          </p:cTn>
                        </p:par>
                      </p:childTnLst>
                    </p:cTn>
                  </p:par>
                  <p:par>
                    <p:cTn id="178" fill="hold">
                      <p:stCondLst>
                        <p:cond delay="indefinite"/>
                      </p:stCondLst>
                      <p:childTnLst>
                        <p:par>
                          <p:cTn id="179" fill="hold">
                            <p:stCondLst>
                              <p:cond delay="0"/>
                            </p:stCondLst>
                            <p:childTnLst>
                              <p:par>
                                <p:cTn id="180" presetID="14" presetClass="entr" presetSubtype="10" fill="hold" grpId="0" nodeType="clickEffect">
                                  <p:stCondLst>
                                    <p:cond delay="0"/>
                                  </p:stCondLst>
                                  <p:childTnLst>
                                    <p:set>
                                      <p:cBhvr>
                                        <p:cTn id="181" dur="1" fill="hold">
                                          <p:stCondLst>
                                            <p:cond delay="0"/>
                                          </p:stCondLst>
                                        </p:cTn>
                                        <p:tgtEl>
                                          <p:spTgt spid="68"/>
                                        </p:tgtEl>
                                        <p:attrNameLst>
                                          <p:attrName>style.visibility</p:attrName>
                                        </p:attrNameLst>
                                      </p:cBhvr>
                                      <p:to>
                                        <p:strVal val="visible"/>
                                      </p:to>
                                    </p:set>
                                    <p:animEffect transition="in" filter="randombar(horizontal)">
                                      <p:cBhvr>
                                        <p:cTn id="182" dur="500"/>
                                        <p:tgtEl>
                                          <p:spTgt spid="68"/>
                                        </p:tgtEl>
                                      </p:cBhvr>
                                    </p:animEffect>
                                  </p:childTnLst>
                                </p:cTn>
                              </p:par>
                            </p:childTnLst>
                          </p:cTn>
                        </p:par>
                      </p:childTnLst>
                    </p:cTn>
                  </p:par>
                  <p:par>
                    <p:cTn id="183" fill="hold">
                      <p:stCondLst>
                        <p:cond delay="indefinite"/>
                      </p:stCondLst>
                      <p:childTnLst>
                        <p:par>
                          <p:cTn id="184" fill="hold">
                            <p:stCondLst>
                              <p:cond delay="0"/>
                            </p:stCondLst>
                            <p:childTnLst>
                              <p:par>
                                <p:cTn id="185" presetID="14" presetClass="entr" presetSubtype="10" fill="hold" nodeType="clickEffect">
                                  <p:stCondLst>
                                    <p:cond delay="0"/>
                                  </p:stCondLst>
                                  <p:childTnLst>
                                    <p:set>
                                      <p:cBhvr>
                                        <p:cTn id="186" dur="1" fill="hold">
                                          <p:stCondLst>
                                            <p:cond delay="0"/>
                                          </p:stCondLst>
                                        </p:cTn>
                                        <p:tgtEl>
                                          <p:spTgt spid="70"/>
                                        </p:tgtEl>
                                        <p:attrNameLst>
                                          <p:attrName>style.visibility</p:attrName>
                                        </p:attrNameLst>
                                      </p:cBhvr>
                                      <p:to>
                                        <p:strVal val="visible"/>
                                      </p:to>
                                    </p:set>
                                    <p:animEffect transition="in" filter="randombar(horizontal)">
                                      <p:cBhvr>
                                        <p:cTn id="18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35" grpId="0" animBg="1"/>
      <p:bldP spid="36" grpId="0" animBg="1"/>
      <p:bldP spid="37" grpId="0" animBg="1"/>
      <p:bldP spid="38" grpId="0" animBg="1"/>
      <p:bldP spid="41" grpId="0" animBg="1"/>
      <p:bldP spid="43" grpId="0" animBg="1"/>
      <p:bldP spid="54" grpId="0" animBg="1"/>
      <p:bldP spid="55" grpId="0" animBg="1"/>
      <p:bldP spid="56" grpId="0" animBg="1"/>
      <p:bldP spid="57" grpId="0" animBg="1"/>
      <p:bldP spid="61" grpId="0" animBg="1"/>
      <p:bldP spid="64" grpId="0" animBg="1"/>
      <p:bldP spid="67" grpId="0" animBg="1"/>
      <p:bldP spid="68" grpId="0" animBg="1"/>
      <p:bldP spid="7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58CFF9-4D3A-CB44-82C6-353E82404C9D}"/>
              </a:ext>
            </a:extLst>
          </p:cNvPr>
          <p:cNvSpPr txBox="1"/>
          <p:nvPr/>
        </p:nvSpPr>
        <p:spPr>
          <a:xfrm>
            <a:off x="3146612" y="108122"/>
            <a:ext cx="2514600" cy="496996"/>
          </a:xfrm>
          <a:prstGeom prst="rect">
            <a:avLst/>
          </a:prstGeom>
          <a:noFill/>
        </p:spPr>
        <p:txBody>
          <a:bodyPr wrap="square" rtlCol="0">
            <a:spAutoFit/>
          </a:bodyPr>
          <a:lstStyle/>
          <a:p>
            <a:pPr algn="ctr">
              <a:lnSpc>
                <a:spcPct val="150000"/>
              </a:lnSpc>
            </a:pPr>
            <a:r>
              <a:rPr lang="en-US" sz="2000" b="1"/>
              <a:t>KẾT LUẬN</a:t>
            </a:r>
          </a:p>
        </p:txBody>
      </p:sp>
      <p:sp>
        <p:nvSpPr>
          <p:cNvPr id="5" name="Arrow: Right 4">
            <a:extLst>
              <a:ext uri="{FF2B5EF4-FFF2-40B4-BE49-F238E27FC236}">
                <a16:creationId xmlns:a16="http://schemas.microsoft.com/office/drawing/2014/main" id="{0C5C06E0-8803-840B-0B52-1F2532020851}"/>
              </a:ext>
            </a:extLst>
          </p:cNvPr>
          <p:cNvSpPr/>
          <p:nvPr/>
        </p:nvSpPr>
        <p:spPr>
          <a:xfrm>
            <a:off x="201707" y="2289361"/>
            <a:ext cx="927847" cy="564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62A0E70-46A3-96E8-C2B7-CCED5AA9615C}"/>
              </a:ext>
            </a:extLst>
          </p:cNvPr>
          <p:cNvSpPr/>
          <p:nvPr/>
        </p:nvSpPr>
        <p:spPr>
          <a:xfrm>
            <a:off x="1250577" y="605118"/>
            <a:ext cx="7510182" cy="3745005"/>
          </a:xfrm>
          <a:prstGeom prst="round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BA5B2B4-2AA9-E71A-7642-A013E42D42D5}"/>
              </a:ext>
            </a:extLst>
          </p:cNvPr>
          <p:cNvSpPr txBox="1"/>
          <p:nvPr/>
        </p:nvSpPr>
        <p:spPr>
          <a:xfrm>
            <a:off x="1331259" y="1161875"/>
            <a:ext cx="7429500" cy="2631490"/>
          </a:xfrm>
          <a:prstGeom prst="rect">
            <a:avLst/>
          </a:prstGeom>
          <a:noFill/>
        </p:spPr>
        <p:txBody>
          <a:bodyPr wrap="square" rtlCol="0">
            <a:spAutoFit/>
          </a:bodyPr>
          <a:lstStyle/>
          <a:p>
            <a:pPr marL="0" marR="0" algn="just">
              <a:lnSpc>
                <a:spcPct val="150000"/>
              </a:lnSpc>
              <a:spcBef>
                <a:spcPts val="0"/>
              </a:spcBef>
              <a:spcAft>
                <a:spcPts val="1000"/>
              </a:spcAft>
            </a:pPr>
            <a:r>
              <a:rPr lang="en-US" sz="1800">
                <a:effectLst/>
                <a:latin typeface="+mj-lt"/>
                <a:ea typeface="Times New Roman" panose="02020603050405020304" pitchFamily="18" charset="0"/>
              </a:rPr>
              <a:t>Một số biện pháp được dùng để bảo quản lương thực, thực phẩm như: </a:t>
            </a:r>
            <a:endParaRPr lang="en-US" sz="1800">
              <a:effectLst/>
              <a:latin typeface="+mj-lt"/>
              <a:ea typeface="Calibri" panose="020F0502020204030204" pitchFamily="34" charset="0"/>
            </a:endParaRPr>
          </a:p>
          <a:p>
            <a:pPr marL="285750" marR="0" indent="-285750" algn="just">
              <a:lnSpc>
                <a:spcPct val="150000"/>
              </a:lnSpc>
              <a:spcBef>
                <a:spcPts val="0"/>
              </a:spcBef>
              <a:spcAft>
                <a:spcPts val="1000"/>
              </a:spcAft>
              <a:buFont typeface="Arial" panose="020B0604020202020204" pitchFamily="34" charset="0"/>
              <a:buChar char="•"/>
            </a:pPr>
            <a:r>
              <a:rPr lang="en-US" sz="1800">
                <a:effectLst/>
                <a:latin typeface="+mj-lt"/>
                <a:ea typeface="Times New Roman" panose="02020603050405020304" pitchFamily="18" charset="0"/>
              </a:rPr>
              <a:t>Bảo quản lạnh</a:t>
            </a:r>
            <a:endParaRPr lang="en-US" sz="1800">
              <a:latin typeface="+mj-lt"/>
              <a:ea typeface="Times New Roman" panose="02020603050405020304" pitchFamily="18" charset="0"/>
            </a:endParaRPr>
          </a:p>
          <a:p>
            <a:pPr marL="285750" marR="0" indent="-285750" algn="just">
              <a:lnSpc>
                <a:spcPct val="150000"/>
              </a:lnSpc>
              <a:spcBef>
                <a:spcPts val="0"/>
              </a:spcBef>
              <a:spcAft>
                <a:spcPts val="1000"/>
              </a:spcAft>
              <a:buFont typeface="Arial" panose="020B0604020202020204" pitchFamily="34" charset="0"/>
              <a:buChar char="•"/>
            </a:pPr>
            <a:r>
              <a:rPr lang="en-US" sz="1800">
                <a:effectLst/>
                <a:latin typeface="+mj-lt"/>
                <a:ea typeface="Times New Roman" panose="02020603050405020304" pitchFamily="18" charset="0"/>
              </a:rPr>
              <a:t>Bảo quản khô </a:t>
            </a:r>
            <a:endParaRPr lang="en-US" sz="1800">
              <a:latin typeface="+mj-lt"/>
              <a:ea typeface="Times New Roman" panose="02020603050405020304" pitchFamily="18" charset="0"/>
            </a:endParaRPr>
          </a:p>
          <a:p>
            <a:pPr marL="285750" marR="0" indent="-285750" algn="just">
              <a:lnSpc>
                <a:spcPct val="150000"/>
              </a:lnSpc>
              <a:spcBef>
                <a:spcPts val="0"/>
              </a:spcBef>
              <a:spcAft>
                <a:spcPts val="1000"/>
              </a:spcAft>
              <a:buFont typeface="Arial" panose="020B0604020202020204" pitchFamily="34" charset="0"/>
              <a:buChar char="•"/>
            </a:pPr>
            <a:r>
              <a:rPr lang="en-US" sz="1800">
                <a:effectLst/>
                <a:latin typeface="+mj-lt"/>
                <a:ea typeface="Times New Roman" panose="02020603050405020304" pitchFamily="18" charset="0"/>
              </a:rPr>
              <a:t>Bảo quản trong điều kiện nồng độ carbon dioxide </a:t>
            </a:r>
            <a:endParaRPr lang="en-US" sz="1800">
              <a:latin typeface="+mj-lt"/>
              <a:ea typeface="Times New Roman" panose="02020603050405020304" pitchFamily="18" charset="0"/>
            </a:endParaRPr>
          </a:p>
          <a:p>
            <a:pPr marL="285750" marR="0" indent="-285750" algn="just">
              <a:lnSpc>
                <a:spcPct val="150000"/>
              </a:lnSpc>
              <a:spcBef>
                <a:spcPts val="0"/>
              </a:spcBef>
              <a:spcAft>
                <a:spcPts val="1000"/>
              </a:spcAft>
              <a:buFont typeface="Arial" panose="020B0604020202020204" pitchFamily="34" charset="0"/>
              <a:buChar char="•"/>
            </a:pPr>
            <a:r>
              <a:rPr lang="en-US" sz="1800">
                <a:effectLst/>
                <a:latin typeface="+mj-lt"/>
                <a:ea typeface="Times New Roman" panose="02020603050405020304" pitchFamily="18" charset="0"/>
              </a:rPr>
              <a:t>Bảo quản trong điều kiện nồng độ oxygen thấp </a:t>
            </a:r>
            <a:endParaRPr lang="en-US" sz="1800">
              <a:effectLst/>
              <a:latin typeface="+mj-lt"/>
              <a:ea typeface="Calibri" panose="020F0502020204030204" pitchFamily="34" charset="0"/>
            </a:endParaRPr>
          </a:p>
        </p:txBody>
      </p:sp>
    </p:spTree>
    <p:extLst>
      <p:ext uri="{BB962C8B-B14F-4D97-AF65-F5344CB8AC3E}">
        <p14:creationId xmlns:p14="http://schemas.microsoft.com/office/powerpoint/2010/main" val="278315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3" dur="5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randombar(horizontal)">
                                      <p:cBhvr>
                                        <p:cTn id="38"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FB2626-1942-3155-CCFA-90E02B1A708C}"/>
              </a:ext>
            </a:extLst>
          </p:cNvPr>
          <p:cNvSpPr txBox="1"/>
          <p:nvPr/>
        </p:nvSpPr>
        <p:spPr>
          <a:xfrm>
            <a:off x="3348318" y="73959"/>
            <a:ext cx="1969994" cy="496996"/>
          </a:xfrm>
          <a:prstGeom prst="rect">
            <a:avLst/>
          </a:prstGeom>
          <a:noFill/>
        </p:spPr>
        <p:txBody>
          <a:bodyPr wrap="square" rtlCol="0">
            <a:spAutoFit/>
          </a:bodyPr>
          <a:lstStyle/>
          <a:p>
            <a:pPr algn="ctr">
              <a:lnSpc>
                <a:spcPct val="150000"/>
              </a:lnSpc>
            </a:pPr>
            <a:r>
              <a:rPr lang="en-US" sz="2000" b="1"/>
              <a:t>Luyện tập</a:t>
            </a:r>
          </a:p>
        </p:txBody>
      </p:sp>
      <p:sp>
        <p:nvSpPr>
          <p:cNvPr id="5" name="Rounded Rectangular Callout 13">
            <a:extLst>
              <a:ext uri="{FF2B5EF4-FFF2-40B4-BE49-F238E27FC236}">
                <a16:creationId xmlns:a16="http://schemas.microsoft.com/office/drawing/2014/main" id="{5EB1503E-B31B-9356-689E-19166E5B17A2}"/>
              </a:ext>
            </a:extLst>
          </p:cNvPr>
          <p:cNvSpPr/>
          <p:nvPr/>
        </p:nvSpPr>
        <p:spPr>
          <a:xfrm>
            <a:off x="3276683" y="773149"/>
            <a:ext cx="5598375" cy="1136333"/>
          </a:xfrm>
          <a:prstGeom prst="wedgeRoundRectCallout">
            <a:avLst>
              <a:gd name="adj1" fmla="val -55381"/>
              <a:gd name="adj2" fmla="val 45800"/>
              <a:gd name="adj3" fmla="val 16667"/>
            </a:avLst>
          </a:prstGeom>
          <a:solidFill>
            <a:schemeClr val="tx1">
              <a:lumMod val="25000"/>
              <a:lumOff val="75000"/>
            </a:schemeClr>
          </a:solidFill>
          <a:ln w="38100">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3800" dirty="0">
              <a:solidFill>
                <a:schemeClr val="tx1"/>
              </a:solidFill>
            </a:endParaRPr>
          </a:p>
        </p:txBody>
      </p:sp>
      <p:sp>
        <p:nvSpPr>
          <p:cNvPr id="6" name="TextBox 5">
            <a:extLst>
              <a:ext uri="{FF2B5EF4-FFF2-40B4-BE49-F238E27FC236}">
                <a16:creationId xmlns:a16="http://schemas.microsoft.com/office/drawing/2014/main" id="{DF060AB8-B125-57A2-7E13-5A152330AB77}"/>
              </a:ext>
            </a:extLst>
          </p:cNvPr>
          <p:cNvSpPr txBox="1"/>
          <p:nvPr/>
        </p:nvSpPr>
        <p:spPr>
          <a:xfrm>
            <a:off x="3348318" y="887506"/>
            <a:ext cx="5598375" cy="872034"/>
          </a:xfrm>
          <a:prstGeom prst="rect">
            <a:avLst/>
          </a:prstGeom>
          <a:noFill/>
        </p:spPr>
        <p:txBody>
          <a:bodyPr wrap="square" rtlCol="0">
            <a:spAutoFit/>
          </a:bodyPr>
          <a:lstStyle/>
          <a:p>
            <a:pPr>
              <a:lnSpc>
                <a:spcPct val="150000"/>
              </a:lnSpc>
            </a:pPr>
            <a:r>
              <a:rPr lang="en-US" sz="1800">
                <a:effectLst/>
                <a:latin typeface="+mj-lt"/>
                <a:ea typeface="Times New Roman" panose="02020603050405020304" pitchFamily="18" charset="0"/>
              </a:rPr>
              <a:t>Vì sao một loại thực phẩm được bảo quản quá lâu dù không bị hư hỏng nhưng vẫn bị giảm chất lượng?</a:t>
            </a:r>
            <a:endParaRPr lang="en-US" sz="1800">
              <a:effectLst/>
              <a:latin typeface="+mj-lt"/>
              <a:ea typeface="Calibri" panose="020F0502020204030204" pitchFamily="34" charset="0"/>
            </a:endParaRPr>
          </a:p>
        </p:txBody>
      </p:sp>
      <p:sp>
        <p:nvSpPr>
          <p:cNvPr id="8" name="Arrow: Right 7">
            <a:extLst>
              <a:ext uri="{FF2B5EF4-FFF2-40B4-BE49-F238E27FC236}">
                <a16:creationId xmlns:a16="http://schemas.microsoft.com/office/drawing/2014/main" id="{6D5FB624-8002-D0AE-F511-C844C6489F4C}"/>
              </a:ext>
            </a:extLst>
          </p:cNvPr>
          <p:cNvSpPr/>
          <p:nvPr/>
        </p:nvSpPr>
        <p:spPr>
          <a:xfrm>
            <a:off x="282388" y="2998694"/>
            <a:ext cx="1008530" cy="63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11">
            <a:extLst>
              <a:ext uri="{FF2B5EF4-FFF2-40B4-BE49-F238E27FC236}">
                <a16:creationId xmlns:a16="http://schemas.microsoft.com/office/drawing/2014/main" id="{E1F0D90B-4223-83DF-95AB-5D0EC4D85733}"/>
              </a:ext>
            </a:extLst>
          </p:cNvPr>
          <p:cNvSpPr/>
          <p:nvPr/>
        </p:nvSpPr>
        <p:spPr>
          <a:xfrm>
            <a:off x="1453984" y="2349873"/>
            <a:ext cx="7313497" cy="1906121"/>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500" dirty="0">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5EB3366-DEFA-F0E3-168F-884C6916E305}"/>
              </a:ext>
            </a:extLst>
          </p:cNvPr>
          <p:cNvSpPr txBox="1"/>
          <p:nvPr/>
        </p:nvSpPr>
        <p:spPr>
          <a:xfrm>
            <a:off x="1633817" y="2382504"/>
            <a:ext cx="7052982" cy="1703030"/>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Do quá trình bảo quản, người ta không ức chế hoàn toàn quá trình hô hấp mà chỉ giảm cường độ hô hấp xuống mức tối thiểu. Do đó, trong thời gian dài, các chất hữu cơ trong thực phẩm vẫn bị phân giải dẫn đến giảm chất lượng. </a:t>
            </a:r>
            <a:endParaRPr lang="en-US" sz="1800">
              <a:effectLst/>
              <a:latin typeface="+mj-lt"/>
              <a:ea typeface="Calibri" panose="020F0502020204030204" pitchFamily="34" charset="0"/>
            </a:endParaRPr>
          </a:p>
        </p:txBody>
      </p:sp>
      <p:pic>
        <p:nvPicPr>
          <p:cNvPr id="12" name="Picture 15">
            <a:extLst>
              <a:ext uri="{FF2B5EF4-FFF2-40B4-BE49-F238E27FC236}">
                <a16:creationId xmlns:a16="http://schemas.microsoft.com/office/drawing/2014/main" id="{875FCE7D-C8FC-192E-4BB9-0B6EA1B683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7307" y="570955"/>
            <a:ext cx="2647626" cy="1519076"/>
          </a:xfrm>
          <a:prstGeom prst="rect">
            <a:avLst/>
          </a:prstGeom>
        </p:spPr>
      </p:pic>
    </p:spTree>
    <p:extLst>
      <p:ext uri="{BB962C8B-B14F-4D97-AF65-F5344CB8AC3E}">
        <p14:creationId xmlns:p14="http://schemas.microsoft.com/office/powerpoint/2010/main" val="198124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17" presetClass="entr" presetSubtype="1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992529-94D4-1738-1C4F-C0ADF1C57FFA}"/>
              </a:ext>
            </a:extLst>
          </p:cNvPr>
          <p:cNvSpPr txBox="1"/>
          <p:nvPr/>
        </p:nvSpPr>
        <p:spPr>
          <a:xfrm>
            <a:off x="934570" y="53788"/>
            <a:ext cx="7530353" cy="456535"/>
          </a:xfrm>
          <a:prstGeom prst="rect">
            <a:avLst/>
          </a:prstGeom>
          <a:noFill/>
        </p:spPr>
        <p:txBody>
          <a:bodyPr wrap="square" rtlCol="0">
            <a:spAutoFit/>
          </a:bodyPr>
          <a:lstStyle/>
          <a:p>
            <a:pPr algn="just">
              <a:lnSpc>
                <a:spcPct val="150000"/>
              </a:lnSpc>
            </a:pPr>
            <a:r>
              <a:rPr lang="en-US" sz="1800" b="1">
                <a:effectLst/>
                <a:latin typeface="+mj-lt"/>
                <a:ea typeface="Times New Roman" panose="02020603050405020304" pitchFamily="18" charset="0"/>
              </a:rPr>
              <a:t>2. Mối quan hệ giữa hô hấp tế bào và bảo vệ sức khỏe con người </a:t>
            </a:r>
            <a:endParaRPr lang="en-US">
              <a:latin typeface="+mj-lt"/>
            </a:endParaRPr>
          </a:p>
        </p:txBody>
      </p:sp>
      <p:sp>
        <p:nvSpPr>
          <p:cNvPr id="7" name="Speech Bubble: Rectangle with Corners Rounded 6">
            <a:extLst>
              <a:ext uri="{FF2B5EF4-FFF2-40B4-BE49-F238E27FC236}">
                <a16:creationId xmlns:a16="http://schemas.microsoft.com/office/drawing/2014/main" id="{4D405FE4-7EA2-F255-D124-D0F2579EEF5B}"/>
              </a:ext>
            </a:extLst>
          </p:cNvPr>
          <p:cNvSpPr/>
          <p:nvPr/>
        </p:nvSpPr>
        <p:spPr>
          <a:xfrm>
            <a:off x="484094" y="679077"/>
            <a:ext cx="8175812" cy="297852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EC64058-FBA7-DC6A-9303-AD6911E5D6D2}"/>
              </a:ext>
            </a:extLst>
          </p:cNvPr>
          <p:cNvPicPr>
            <a:picLocks noChangeAspect="1"/>
          </p:cNvPicPr>
          <p:nvPr/>
        </p:nvPicPr>
        <p:blipFill rotWithShape="1">
          <a:blip r:embed="rId2"/>
          <a:srcRect l="25735" t="27973" r="42352" b="33857"/>
          <a:stretch/>
        </p:blipFill>
        <p:spPr>
          <a:xfrm>
            <a:off x="1048873" y="1564026"/>
            <a:ext cx="2880094" cy="1937760"/>
          </a:xfrm>
          <a:prstGeom prst="rect">
            <a:avLst/>
          </a:prstGeom>
        </p:spPr>
      </p:pic>
      <p:sp>
        <p:nvSpPr>
          <p:cNvPr id="12" name="TextBox 11">
            <a:extLst>
              <a:ext uri="{FF2B5EF4-FFF2-40B4-BE49-F238E27FC236}">
                <a16:creationId xmlns:a16="http://schemas.microsoft.com/office/drawing/2014/main" id="{51A38426-0D3C-AF3D-E7DA-7E5BDC6FED4C}"/>
              </a:ext>
            </a:extLst>
          </p:cNvPr>
          <p:cNvSpPr txBox="1"/>
          <p:nvPr/>
        </p:nvSpPr>
        <p:spPr>
          <a:xfrm>
            <a:off x="1663140" y="691992"/>
            <a:ext cx="5661212" cy="872034"/>
          </a:xfrm>
          <a:prstGeom prst="rect">
            <a:avLst/>
          </a:prstGeom>
          <a:noFill/>
        </p:spPr>
        <p:txBody>
          <a:bodyPr wrap="square" rtlCol="0">
            <a:spAutoFit/>
          </a:bodyPr>
          <a:lstStyle/>
          <a:p>
            <a:pPr algn="ctr">
              <a:lnSpc>
                <a:spcPct val="150000"/>
              </a:lnSpc>
            </a:pPr>
            <a:r>
              <a:rPr lang="en-US" sz="1800">
                <a:latin typeface="+mj-lt"/>
                <a:ea typeface="Times New Roman" panose="02020603050405020304" pitchFamily="18" charset="0"/>
              </a:rPr>
              <a:t>T</a:t>
            </a:r>
            <a:r>
              <a:rPr lang="en-US" sz="1800">
                <a:solidFill>
                  <a:srgbClr val="000000"/>
                </a:solidFill>
                <a:effectLst/>
                <a:latin typeface="+mj-lt"/>
                <a:ea typeface="Times New Roman" panose="02020603050405020304" pitchFamily="18" charset="0"/>
              </a:rPr>
              <a:t>ìm hiểu SGK về một số biện pháp được đưa ra để bảo </a:t>
            </a:r>
            <a:r>
              <a:rPr lang="en-US" sz="1800">
                <a:effectLst/>
                <a:latin typeface="+mj-lt"/>
                <a:ea typeface="Times New Roman" panose="02020603050405020304" pitchFamily="18" charset="0"/>
              </a:rPr>
              <a:t>vệ</a:t>
            </a:r>
            <a:r>
              <a:rPr lang="en-US" sz="1800">
                <a:solidFill>
                  <a:srgbClr val="000000"/>
                </a:solidFill>
                <a:effectLst/>
                <a:latin typeface="+mj-lt"/>
                <a:ea typeface="Times New Roman" panose="02020603050405020304" pitchFamily="18" charset="0"/>
              </a:rPr>
              <a:t> sức khỏe con người</a:t>
            </a:r>
            <a:endParaRPr lang="en-US">
              <a:latin typeface="+mj-lt"/>
            </a:endParaRPr>
          </a:p>
        </p:txBody>
      </p:sp>
      <p:pic>
        <p:nvPicPr>
          <p:cNvPr id="14" name="Picture 13">
            <a:extLst>
              <a:ext uri="{FF2B5EF4-FFF2-40B4-BE49-F238E27FC236}">
                <a16:creationId xmlns:a16="http://schemas.microsoft.com/office/drawing/2014/main" id="{12611DA3-4DA3-C037-4708-04877D699FF9}"/>
              </a:ext>
            </a:extLst>
          </p:cNvPr>
          <p:cNvPicPr>
            <a:picLocks noChangeAspect="1"/>
          </p:cNvPicPr>
          <p:nvPr/>
        </p:nvPicPr>
        <p:blipFill rotWithShape="1">
          <a:blip r:embed="rId3"/>
          <a:srcRect l="16544" t="31765" r="38455" b="19999"/>
          <a:stretch/>
        </p:blipFill>
        <p:spPr>
          <a:xfrm>
            <a:off x="4627887" y="1564026"/>
            <a:ext cx="3213848" cy="1937760"/>
          </a:xfrm>
          <a:prstGeom prst="rect">
            <a:avLst/>
          </a:prstGeom>
        </p:spPr>
      </p:pic>
    </p:spTree>
    <p:extLst>
      <p:ext uri="{BB962C8B-B14F-4D97-AF65-F5344CB8AC3E}">
        <p14:creationId xmlns:p14="http://schemas.microsoft.com/office/powerpoint/2010/main" val="19011936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Callout 1 (Border and Accent Bar) 3">
            <a:extLst>
              <a:ext uri="{FF2B5EF4-FFF2-40B4-BE49-F238E27FC236}">
                <a16:creationId xmlns:a16="http://schemas.microsoft.com/office/drawing/2014/main" id="{F1BCB3A4-DFE6-E1E4-E89C-D685174F2B4C}"/>
              </a:ext>
            </a:extLst>
          </p:cNvPr>
          <p:cNvSpPr/>
          <p:nvPr/>
        </p:nvSpPr>
        <p:spPr>
          <a:xfrm>
            <a:off x="233464" y="437329"/>
            <a:ext cx="1427247" cy="565078"/>
          </a:xfrm>
          <a:prstGeom prst="accentBorderCallout1">
            <a:avLst>
              <a:gd name="adj1" fmla="val 18750"/>
              <a:gd name="adj2" fmla="val -3127"/>
              <a:gd name="adj3" fmla="val 17954"/>
              <a:gd name="adj4" fmla="val -17509"/>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50000"/>
                  </a:schemeClr>
                </a:solidFill>
              </a:rPr>
              <a:t>Thảo luận</a:t>
            </a:r>
            <a:endParaRPr lang="en-US" sz="2000" b="1" dirty="0">
              <a:solidFill>
                <a:schemeClr val="bg1">
                  <a:lumMod val="50000"/>
                </a:schemeClr>
              </a:solidFill>
            </a:endParaRPr>
          </a:p>
        </p:txBody>
      </p:sp>
      <p:pic>
        <p:nvPicPr>
          <p:cNvPr id="9" name="Picture 2">
            <a:extLst>
              <a:ext uri="{FF2B5EF4-FFF2-40B4-BE49-F238E27FC236}">
                <a16:creationId xmlns:a16="http://schemas.microsoft.com/office/drawing/2014/main" id="{D2F3ED1C-1ED0-64FB-9507-7EDAC355D2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3464" y="1963541"/>
            <a:ext cx="3020724" cy="1611428"/>
          </a:xfrm>
          <a:prstGeom prst="rect">
            <a:avLst/>
          </a:prstGeom>
        </p:spPr>
      </p:pic>
      <p:sp>
        <p:nvSpPr>
          <p:cNvPr id="10" name="Rounded Rectangular Callout 9">
            <a:extLst>
              <a:ext uri="{FF2B5EF4-FFF2-40B4-BE49-F238E27FC236}">
                <a16:creationId xmlns:a16="http://schemas.microsoft.com/office/drawing/2014/main" id="{7C6A34EC-725B-C348-90E8-CFAF0D525635}"/>
              </a:ext>
            </a:extLst>
          </p:cNvPr>
          <p:cNvSpPr/>
          <p:nvPr/>
        </p:nvSpPr>
        <p:spPr>
          <a:xfrm>
            <a:off x="3789165" y="169552"/>
            <a:ext cx="4948989" cy="1733208"/>
          </a:xfrm>
          <a:prstGeom prst="wedgeRoundRectCallout">
            <a:avLst>
              <a:gd name="adj1" fmla="val -59238"/>
              <a:gd name="adj2" fmla="val 36368"/>
              <a:gd name="adj3" fmla="val 16667"/>
            </a:avLst>
          </a:prstGeom>
          <a:solidFill>
            <a:schemeClr val="bg2">
              <a:lumMod val="90000"/>
            </a:schemeClr>
          </a:solidFill>
          <a:ln w="57150">
            <a:solidFill>
              <a:schemeClr val="tx1">
                <a:lumMod val="90000"/>
                <a:lumOff val="1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vi-VN" sz="3800" dirty="0">
              <a:solidFill>
                <a:schemeClr val="tx1"/>
              </a:solidFill>
            </a:endParaRPr>
          </a:p>
        </p:txBody>
      </p:sp>
      <p:sp>
        <p:nvSpPr>
          <p:cNvPr id="11" name="Rounded Rectangular Callout 10">
            <a:extLst>
              <a:ext uri="{FF2B5EF4-FFF2-40B4-BE49-F238E27FC236}">
                <a16:creationId xmlns:a16="http://schemas.microsoft.com/office/drawing/2014/main" id="{71A63736-F590-E934-B230-CC10CD01E361}"/>
              </a:ext>
            </a:extLst>
          </p:cNvPr>
          <p:cNvSpPr/>
          <p:nvPr/>
        </p:nvSpPr>
        <p:spPr>
          <a:xfrm>
            <a:off x="3789165" y="2571750"/>
            <a:ext cx="4948989" cy="1682543"/>
          </a:xfrm>
          <a:prstGeom prst="wedgeRoundRectCallout">
            <a:avLst>
              <a:gd name="adj1" fmla="val -58188"/>
              <a:gd name="adj2" fmla="val 4663"/>
              <a:gd name="adj3" fmla="val 16667"/>
            </a:avLst>
          </a:prstGeom>
          <a:solidFill>
            <a:schemeClr val="bg2">
              <a:lumMod val="90000"/>
            </a:schemeClr>
          </a:solidFill>
          <a:ln w="57150">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800" dirty="0">
              <a:solidFill>
                <a:schemeClr val="tx1"/>
              </a:solidFill>
            </a:endParaRPr>
          </a:p>
        </p:txBody>
      </p:sp>
      <p:sp>
        <p:nvSpPr>
          <p:cNvPr id="13" name="TextBox 12">
            <a:extLst>
              <a:ext uri="{FF2B5EF4-FFF2-40B4-BE49-F238E27FC236}">
                <a16:creationId xmlns:a16="http://schemas.microsoft.com/office/drawing/2014/main" id="{7B2B4645-9E4F-49F7-F88B-F8F3358619AB}"/>
              </a:ext>
            </a:extLst>
          </p:cNvPr>
          <p:cNvSpPr txBox="1"/>
          <p:nvPr/>
        </p:nvSpPr>
        <p:spPr>
          <a:xfrm>
            <a:off x="3911351" y="566390"/>
            <a:ext cx="4826803" cy="872034"/>
          </a:xfrm>
          <a:prstGeom prst="rect">
            <a:avLst/>
          </a:prstGeom>
          <a:noFill/>
        </p:spPr>
        <p:txBody>
          <a:bodyPr wrap="square" rtlCol="0">
            <a:spAutoFit/>
          </a:bodyPr>
          <a:lstStyle/>
          <a:p>
            <a:pPr algn="just">
              <a:lnSpc>
                <a:spcPct val="150000"/>
              </a:lnSpc>
            </a:pPr>
            <a:r>
              <a:rPr lang="en-US" sz="1800" b="1">
                <a:latin typeface="+mj-lt"/>
              </a:rPr>
              <a:t>C15: </a:t>
            </a:r>
            <a:r>
              <a:rPr lang="en-US" sz="1800">
                <a:solidFill>
                  <a:srgbClr val="000000"/>
                </a:solidFill>
                <a:effectLst/>
                <a:latin typeface="+mj-lt"/>
                <a:ea typeface="Times New Roman" panose="02020603050405020304" pitchFamily="18" charset="0"/>
              </a:rPr>
              <a:t>Có những biện pháp nào giúp quá trình hô hấp tế bào ở người diễn ra bình thường?</a:t>
            </a:r>
            <a:endParaRPr lang="en-US" sz="1800">
              <a:latin typeface="+mj-lt"/>
            </a:endParaRPr>
          </a:p>
        </p:txBody>
      </p:sp>
      <p:sp>
        <p:nvSpPr>
          <p:cNvPr id="16" name="TextBox 15">
            <a:extLst>
              <a:ext uri="{FF2B5EF4-FFF2-40B4-BE49-F238E27FC236}">
                <a16:creationId xmlns:a16="http://schemas.microsoft.com/office/drawing/2014/main" id="{84E01E49-4FF6-FA2B-8DC6-99C6EE381B40}"/>
              </a:ext>
            </a:extLst>
          </p:cNvPr>
          <p:cNvSpPr txBox="1"/>
          <p:nvPr/>
        </p:nvSpPr>
        <p:spPr>
          <a:xfrm>
            <a:off x="3977368" y="2769255"/>
            <a:ext cx="4694767" cy="1287532"/>
          </a:xfrm>
          <a:prstGeom prst="rect">
            <a:avLst/>
          </a:prstGeom>
          <a:noFill/>
        </p:spPr>
        <p:txBody>
          <a:bodyPr wrap="square" rtlCol="0">
            <a:spAutoFit/>
          </a:bodyPr>
          <a:lstStyle/>
          <a:p>
            <a:pPr algn="just">
              <a:lnSpc>
                <a:spcPct val="150000"/>
              </a:lnSpc>
            </a:pPr>
            <a:r>
              <a:rPr lang="en-US" sz="1800" b="1">
                <a:solidFill>
                  <a:srgbClr val="000000"/>
                </a:solidFill>
                <a:effectLst/>
                <a:latin typeface="+mj-lt"/>
                <a:ea typeface="Times New Roman" panose="02020603050405020304" pitchFamily="18" charset="0"/>
              </a:rPr>
              <a:t>C16: </a:t>
            </a:r>
            <a:r>
              <a:rPr lang="en-US" sz="1800">
                <a:solidFill>
                  <a:srgbClr val="000000"/>
                </a:solidFill>
                <a:effectLst/>
                <a:latin typeface="+mj-lt"/>
                <a:ea typeface="Times New Roman" panose="02020603050405020304" pitchFamily="18" charset="0"/>
              </a:rPr>
              <a:t>Chế độ dinh dưỡng hợp lí và </a:t>
            </a:r>
            <a:r>
              <a:rPr lang="en-US" sz="1800">
                <a:effectLst/>
                <a:latin typeface="+mj-lt"/>
                <a:ea typeface="Times New Roman" panose="02020603050405020304" pitchFamily="18" charset="0"/>
              </a:rPr>
              <a:t>trồng</a:t>
            </a:r>
            <a:r>
              <a:rPr lang="en-US" sz="1800">
                <a:solidFill>
                  <a:srgbClr val="000000"/>
                </a:solidFill>
                <a:effectLst/>
                <a:latin typeface="+mj-lt"/>
                <a:ea typeface="Times New Roman" panose="02020603050405020304" pitchFamily="18" charset="0"/>
              </a:rPr>
              <a:t> nhiều cây xanh có ý nghĩa gì đối với hô hấp tế bào?</a:t>
            </a:r>
            <a:endParaRPr lang="en-US" sz="1800">
              <a:effectLst/>
              <a:latin typeface="+mj-lt"/>
              <a:ea typeface="Calibri" panose="020F0502020204030204" pitchFamily="34" charset="0"/>
            </a:endParaRPr>
          </a:p>
        </p:txBody>
      </p:sp>
    </p:spTree>
    <p:extLst>
      <p:ext uri="{BB962C8B-B14F-4D97-AF65-F5344CB8AC3E}">
        <p14:creationId xmlns:p14="http://schemas.microsoft.com/office/powerpoint/2010/main" val="241265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37"/>
          <p:cNvSpPr/>
          <p:nvPr/>
        </p:nvSpPr>
        <p:spPr>
          <a:xfrm>
            <a:off x="296615" y="1830196"/>
            <a:ext cx="573300" cy="5733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7"/>
          <p:cNvSpPr/>
          <p:nvPr/>
        </p:nvSpPr>
        <p:spPr>
          <a:xfrm>
            <a:off x="295150" y="2775264"/>
            <a:ext cx="573300" cy="5733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7"/>
          <p:cNvSpPr/>
          <p:nvPr/>
        </p:nvSpPr>
        <p:spPr>
          <a:xfrm>
            <a:off x="295150" y="3727035"/>
            <a:ext cx="573300" cy="5733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7"/>
          <p:cNvSpPr/>
          <p:nvPr/>
        </p:nvSpPr>
        <p:spPr>
          <a:xfrm>
            <a:off x="301490" y="811711"/>
            <a:ext cx="573300" cy="5733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7"/>
          <p:cNvSpPr txBox="1">
            <a:spLocks noGrp="1"/>
          </p:cNvSpPr>
          <p:nvPr>
            <p:ph type="title" idx="9"/>
          </p:nvPr>
        </p:nvSpPr>
        <p:spPr>
          <a:xfrm>
            <a:off x="308550" y="977197"/>
            <a:ext cx="785700" cy="40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1228" name="Google Shape;1228;p37"/>
          <p:cNvSpPr txBox="1">
            <a:spLocks noGrp="1"/>
          </p:cNvSpPr>
          <p:nvPr>
            <p:ph type="title" idx="14"/>
          </p:nvPr>
        </p:nvSpPr>
        <p:spPr>
          <a:xfrm>
            <a:off x="271983" y="1994974"/>
            <a:ext cx="785700" cy="40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
        <p:nvSpPr>
          <p:cNvPr id="1229" name="Google Shape;1229;p37"/>
          <p:cNvSpPr txBox="1">
            <a:spLocks noGrp="1"/>
          </p:cNvSpPr>
          <p:nvPr>
            <p:ph type="title" idx="15"/>
          </p:nvPr>
        </p:nvSpPr>
        <p:spPr>
          <a:xfrm>
            <a:off x="270119" y="3919952"/>
            <a:ext cx="785700" cy="40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04</a:t>
            </a:r>
            <a:endParaRPr/>
          </a:p>
        </p:txBody>
      </p:sp>
      <p:sp>
        <p:nvSpPr>
          <p:cNvPr id="1230" name="Google Shape;1230;p37"/>
          <p:cNvSpPr txBox="1">
            <a:spLocks noGrp="1"/>
          </p:cNvSpPr>
          <p:nvPr>
            <p:ph type="title" idx="13"/>
          </p:nvPr>
        </p:nvSpPr>
        <p:spPr>
          <a:xfrm>
            <a:off x="277644" y="2938167"/>
            <a:ext cx="785700" cy="40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1231" name="Google Shape;1231;p37"/>
          <p:cNvSpPr txBox="1">
            <a:spLocks noGrp="1"/>
          </p:cNvSpPr>
          <p:nvPr>
            <p:ph type="title"/>
          </p:nvPr>
        </p:nvSpPr>
        <p:spPr>
          <a:xfrm>
            <a:off x="791304" y="213974"/>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lt1"/>
                </a:solidFill>
                <a:latin typeface="+mj-lt"/>
              </a:rPr>
              <a:t>NỘI DUNG BÀI HỌC</a:t>
            </a:r>
            <a:endParaRPr>
              <a:solidFill>
                <a:schemeClr val="lt1"/>
              </a:solidFill>
              <a:latin typeface="+mj-lt"/>
            </a:endParaRPr>
          </a:p>
        </p:txBody>
      </p:sp>
      <p:grpSp>
        <p:nvGrpSpPr>
          <p:cNvPr id="1240" name="Google Shape;1240;p37"/>
          <p:cNvGrpSpPr/>
          <p:nvPr/>
        </p:nvGrpSpPr>
        <p:grpSpPr>
          <a:xfrm>
            <a:off x="7772261" y="1539227"/>
            <a:ext cx="378572" cy="573356"/>
            <a:chOff x="6673046" y="1861217"/>
            <a:chExt cx="150520" cy="227966"/>
          </a:xfrm>
        </p:grpSpPr>
        <p:sp>
          <p:nvSpPr>
            <p:cNvPr id="1241" name="Google Shape;1241;p37"/>
            <p:cNvSpPr/>
            <p:nvPr/>
          </p:nvSpPr>
          <p:spPr>
            <a:xfrm>
              <a:off x="6707949" y="1871649"/>
              <a:ext cx="84296" cy="42571"/>
            </a:xfrm>
            <a:custGeom>
              <a:avLst/>
              <a:gdLst/>
              <a:ahLst/>
              <a:cxnLst/>
              <a:rect l="l" t="t" r="r" b="b"/>
              <a:pathLst>
                <a:path w="2990" h="1510" extrusionOk="0">
                  <a:moveTo>
                    <a:pt x="2588" y="1"/>
                  </a:moveTo>
                  <a:cubicBezTo>
                    <a:pt x="1929" y="352"/>
                    <a:pt x="1801" y="1062"/>
                    <a:pt x="1801" y="1062"/>
                  </a:cubicBezTo>
                  <a:lnTo>
                    <a:pt x="1238" y="930"/>
                  </a:lnTo>
                  <a:cubicBezTo>
                    <a:pt x="1238" y="930"/>
                    <a:pt x="1045" y="225"/>
                    <a:pt x="563" y="63"/>
                  </a:cubicBezTo>
                  <a:cubicBezTo>
                    <a:pt x="0" y="788"/>
                    <a:pt x="532" y="1509"/>
                    <a:pt x="532" y="1509"/>
                  </a:cubicBezTo>
                  <a:lnTo>
                    <a:pt x="2588" y="1254"/>
                  </a:lnTo>
                  <a:cubicBezTo>
                    <a:pt x="2588" y="1254"/>
                    <a:pt x="2989" y="579"/>
                    <a:pt x="2588" y="1"/>
                  </a:cubicBezTo>
                  <a:close/>
                </a:path>
              </a:pathLst>
            </a:custGeom>
            <a:solidFill>
              <a:srgbClr val="54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7"/>
            <p:cNvSpPr/>
            <p:nvPr/>
          </p:nvSpPr>
          <p:spPr>
            <a:xfrm>
              <a:off x="6717957" y="1861217"/>
              <a:ext cx="61657" cy="48970"/>
            </a:xfrm>
            <a:custGeom>
              <a:avLst/>
              <a:gdLst/>
              <a:ahLst/>
              <a:cxnLst/>
              <a:rect l="l" t="t" r="r" b="b"/>
              <a:pathLst>
                <a:path w="2187" h="1737" extrusionOk="0">
                  <a:moveTo>
                    <a:pt x="899" y="1"/>
                  </a:moveTo>
                  <a:cubicBezTo>
                    <a:pt x="0" y="838"/>
                    <a:pt x="467" y="1736"/>
                    <a:pt x="467" y="1736"/>
                  </a:cubicBezTo>
                  <a:lnTo>
                    <a:pt x="1975" y="1223"/>
                  </a:lnTo>
                  <a:cubicBezTo>
                    <a:pt x="1975" y="1204"/>
                    <a:pt x="2187" y="467"/>
                    <a:pt x="899" y="1"/>
                  </a:cubicBezTo>
                  <a:close/>
                </a:path>
              </a:pathLst>
            </a:custGeom>
            <a:solidFill>
              <a:srgbClr val="54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7"/>
            <p:cNvSpPr/>
            <p:nvPr/>
          </p:nvSpPr>
          <p:spPr>
            <a:xfrm>
              <a:off x="6693035" y="1874383"/>
              <a:ext cx="117760" cy="72004"/>
            </a:xfrm>
            <a:custGeom>
              <a:avLst/>
              <a:gdLst/>
              <a:ahLst/>
              <a:cxnLst/>
              <a:rect l="l" t="t" r="r" b="b"/>
              <a:pathLst>
                <a:path w="4177" h="2554" extrusionOk="0">
                  <a:moveTo>
                    <a:pt x="2090" y="0"/>
                  </a:moveTo>
                  <a:cubicBezTo>
                    <a:pt x="2084" y="0"/>
                    <a:pt x="2078" y="0"/>
                    <a:pt x="2072" y="0"/>
                  </a:cubicBezTo>
                  <a:cubicBezTo>
                    <a:pt x="1478" y="16"/>
                    <a:pt x="1204" y="756"/>
                    <a:pt x="1204" y="756"/>
                  </a:cubicBezTo>
                  <a:cubicBezTo>
                    <a:pt x="1204" y="756"/>
                    <a:pt x="965" y="336"/>
                    <a:pt x="352" y="255"/>
                  </a:cubicBezTo>
                  <a:lnTo>
                    <a:pt x="352" y="255"/>
                  </a:lnTo>
                  <a:cubicBezTo>
                    <a:pt x="1" y="1204"/>
                    <a:pt x="818" y="2538"/>
                    <a:pt x="2041" y="2554"/>
                  </a:cubicBezTo>
                  <a:cubicBezTo>
                    <a:pt x="2048" y="2554"/>
                    <a:pt x="2056" y="2554"/>
                    <a:pt x="2063" y="2554"/>
                  </a:cubicBezTo>
                  <a:cubicBezTo>
                    <a:pt x="3479" y="2554"/>
                    <a:pt x="4176" y="1042"/>
                    <a:pt x="3823" y="274"/>
                  </a:cubicBezTo>
                  <a:lnTo>
                    <a:pt x="3823" y="274"/>
                  </a:lnTo>
                  <a:cubicBezTo>
                    <a:pt x="3437" y="320"/>
                    <a:pt x="2924" y="756"/>
                    <a:pt x="2924" y="756"/>
                  </a:cubicBezTo>
                  <a:cubicBezTo>
                    <a:pt x="2924" y="756"/>
                    <a:pt x="2671" y="0"/>
                    <a:pt x="209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7"/>
            <p:cNvSpPr/>
            <p:nvPr/>
          </p:nvSpPr>
          <p:spPr>
            <a:xfrm>
              <a:off x="6690328" y="1889720"/>
              <a:ext cx="122355" cy="58528"/>
            </a:xfrm>
            <a:custGeom>
              <a:avLst/>
              <a:gdLst/>
              <a:ahLst/>
              <a:cxnLst/>
              <a:rect l="l" t="t" r="r" b="b"/>
              <a:pathLst>
                <a:path w="4340" h="2076" extrusionOk="0">
                  <a:moveTo>
                    <a:pt x="2183" y="0"/>
                  </a:moveTo>
                  <a:cubicBezTo>
                    <a:pt x="2178" y="0"/>
                    <a:pt x="2173" y="0"/>
                    <a:pt x="2168" y="0"/>
                  </a:cubicBezTo>
                  <a:cubicBezTo>
                    <a:pt x="1508" y="0"/>
                    <a:pt x="1219" y="949"/>
                    <a:pt x="1219" y="949"/>
                  </a:cubicBezTo>
                  <a:cubicBezTo>
                    <a:pt x="1219" y="949"/>
                    <a:pt x="913" y="418"/>
                    <a:pt x="339" y="418"/>
                  </a:cubicBezTo>
                  <a:cubicBezTo>
                    <a:pt x="243" y="418"/>
                    <a:pt x="141" y="433"/>
                    <a:pt x="31" y="467"/>
                  </a:cubicBezTo>
                  <a:cubicBezTo>
                    <a:pt x="0" y="1528"/>
                    <a:pt x="787" y="2060"/>
                    <a:pt x="2137" y="2075"/>
                  </a:cubicBezTo>
                  <a:cubicBezTo>
                    <a:pt x="2163" y="2076"/>
                    <a:pt x="2189" y="2076"/>
                    <a:pt x="2214" y="2076"/>
                  </a:cubicBezTo>
                  <a:cubicBezTo>
                    <a:pt x="3731" y="2076"/>
                    <a:pt x="4340" y="1620"/>
                    <a:pt x="4340" y="451"/>
                  </a:cubicBezTo>
                  <a:cubicBezTo>
                    <a:pt x="4234" y="432"/>
                    <a:pt x="4137" y="423"/>
                    <a:pt x="4047" y="423"/>
                  </a:cubicBezTo>
                  <a:cubicBezTo>
                    <a:pt x="3330" y="423"/>
                    <a:pt x="3101" y="984"/>
                    <a:pt x="3101" y="984"/>
                  </a:cubicBezTo>
                  <a:cubicBezTo>
                    <a:pt x="3101" y="984"/>
                    <a:pt x="2817" y="0"/>
                    <a:pt x="218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7"/>
            <p:cNvSpPr/>
            <p:nvPr/>
          </p:nvSpPr>
          <p:spPr>
            <a:xfrm>
              <a:off x="6683900" y="1929528"/>
              <a:ext cx="128783" cy="42740"/>
            </a:xfrm>
            <a:custGeom>
              <a:avLst/>
              <a:gdLst/>
              <a:ahLst/>
              <a:cxnLst/>
              <a:rect l="l" t="t" r="r" b="b"/>
              <a:pathLst>
                <a:path w="4568" h="1516" extrusionOk="0">
                  <a:moveTo>
                    <a:pt x="2108" y="1"/>
                  </a:moveTo>
                  <a:cubicBezTo>
                    <a:pt x="247" y="1"/>
                    <a:pt x="1" y="1516"/>
                    <a:pt x="1" y="1516"/>
                  </a:cubicBezTo>
                  <a:lnTo>
                    <a:pt x="4568" y="1516"/>
                  </a:lnTo>
                  <a:cubicBezTo>
                    <a:pt x="4568" y="1516"/>
                    <a:pt x="4244" y="85"/>
                    <a:pt x="2253" y="4"/>
                  </a:cubicBezTo>
                  <a:cubicBezTo>
                    <a:pt x="2204" y="2"/>
                    <a:pt x="2156" y="1"/>
                    <a:pt x="2108"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7"/>
            <p:cNvSpPr/>
            <p:nvPr/>
          </p:nvSpPr>
          <p:spPr>
            <a:xfrm>
              <a:off x="6769606" y="1953210"/>
              <a:ext cx="20355" cy="16352"/>
            </a:xfrm>
            <a:custGeom>
              <a:avLst/>
              <a:gdLst/>
              <a:ahLst/>
              <a:cxnLst/>
              <a:rect l="l" t="t" r="r" b="b"/>
              <a:pathLst>
                <a:path w="722" h="580" extrusionOk="0">
                  <a:moveTo>
                    <a:pt x="0" y="1"/>
                  </a:moveTo>
                  <a:lnTo>
                    <a:pt x="0" y="579"/>
                  </a:lnTo>
                  <a:lnTo>
                    <a:pt x="721" y="579"/>
                  </a:lnTo>
                  <a:lnTo>
                    <a:pt x="721"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7"/>
            <p:cNvSpPr/>
            <p:nvPr/>
          </p:nvSpPr>
          <p:spPr>
            <a:xfrm>
              <a:off x="6749702" y="1972240"/>
              <a:ext cx="451" cy="28"/>
            </a:xfrm>
            <a:custGeom>
              <a:avLst/>
              <a:gdLst/>
              <a:ahLst/>
              <a:cxnLst/>
              <a:rect l="l" t="t" r="r" b="b"/>
              <a:pathLst>
                <a:path w="16" h="1" extrusionOk="0">
                  <a:moveTo>
                    <a:pt x="16" y="1"/>
                  </a:moveTo>
                  <a:lnTo>
                    <a:pt x="0" y="1"/>
                  </a:lnTo>
                  <a:lnTo>
                    <a:pt x="16" y="1"/>
                  </a:ln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7"/>
            <p:cNvSpPr/>
            <p:nvPr/>
          </p:nvSpPr>
          <p:spPr>
            <a:xfrm>
              <a:off x="6734252" y="1946359"/>
              <a:ext cx="31773" cy="25909"/>
            </a:xfrm>
            <a:custGeom>
              <a:avLst/>
              <a:gdLst/>
              <a:ahLst/>
              <a:cxnLst/>
              <a:rect l="l" t="t" r="r" b="b"/>
              <a:pathLst>
                <a:path w="1127" h="919" extrusionOk="0">
                  <a:moveTo>
                    <a:pt x="564" y="1"/>
                  </a:moveTo>
                  <a:cubicBezTo>
                    <a:pt x="483" y="1"/>
                    <a:pt x="417" y="16"/>
                    <a:pt x="336" y="66"/>
                  </a:cubicBezTo>
                  <a:cubicBezTo>
                    <a:pt x="259" y="97"/>
                    <a:pt x="193" y="163"/>
                    <a:pt x="163" y="244"/>
                  </a:cubicBezTo>
                  <a:cubicBezTo>
                    <a:pt x="1" y="579"/>
                    <a:pt x="240" y="903"/>
                    <a:pt x="548" y="919"/>
                  </a:cubicBezTo>
                  <a:lnTo>
                    <a:pt x="564" y="919"/>
                  </a:lnTo>
                  <a:cubicBezTo>
                    <a:pt x="625" y="903"/>
                    <a:pt x="706" y="884"/>
                    <a:pt x="772" y="853"/>
                  </a:cubicBezTo>
                  <a:cubicBezTo>
                    <a:pt x="853" y="822"/>
                    <a:pt x="915" y="757"/>
                    <a:pt x="965" y="676"/>
                  </a:cubicBezTo>
                  <a:cubicBezTo>
                    <a:pt x="1127" y="340"/>
                    <a:pt x="868" y="1"/>
                    <a:pt x="564"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7"/>
            <p:cNvSpPr/>
            <p:nvPr/>
          </p:nvSpPr>
          <p:spPr>
            <a:xfrm>
              <a:off x="6673046" y="1955494"/>
              <a:ext cx="150520" cy="133689"/>
            </a:xfrm>
            <a:custGeom>
              <a:avLst/>
              <a:gdLst/>
              <a:ahLst/>
              <a:cxnLst/>
              <a:rect l="l" t="t" r="r" b="b"/>
              <a:pathLst>
                <a:path w="5339" h="4742" extrusionOk="0">
                  <a:moveTo>
                    <a:pt x="0" y="1"/>
                  </a:moveTo>
                  <a:lnTo>
                    <a:pt x="502" y="2361"/>
                  </a:lnTo>
                  <a:lnTo>
                    <a:pt x="0" y="4741"/>
                  </a:lnTo>
                  <a:lnTo>
                    <a:pt x="5049" y="4741"/>
                  </a:lnTo>
                  <a:lnTo>
                    <a:pt x="5145" y="3584"/>
                  </a:lnTo>
                  <a:lnTo>
                    <a:pt x="4470" y="3198"/>
                  </a:lnTo>
                  <a:lnTo>
                    <a:pt x="5338" y="1559"/>
                  </a:lnTo>
                  <a:lnTo>
                    <a:pt x="5095" y="305"/>
                  </a:lnTo>
                  <a:lnTo>
                    <a:pt x="0" y="1"/>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7"/>
            <p:cNvSpPr/>
            <p:nvPr/>
          </p:nvSpPr>
          <p:spPr>
            <a:xfrm>
              <a:off x="6678036" y="1978104"/>
              <a:ext cx="143669" cy="9501"/>
            </a:xfrm>
            <a:custGeom>
              <a:avLst/>
              <a:gdLst/>
              <a:ahLst/>
              <a:cxnLst/>
              <a:rect l="l" t="t" r="r" b="b"/>
              <a:pathLst>
                <a:path w="5096" h="337" extrusionOk="0">
                  <a:moveTo>
                    <a:pt x="1" y="1"/>
                  </a:moveTo>
                  <a:lnTo>
                    <a:pt x="82" y="337"/>
                  </a:lnTo>
                  <a:lnTo>
                    <a:pt x="5096" y="337"/>
                  </a:lnTo>
                  <a:lnTo>
                    <a:pt x="5030" y="1"/>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7"/>
            <p:cNvSpPr/>
            <p:nvPr/>
          </p:nvSpPr>
          <p:spPr>
            <a:xfrm>
              <a:off x="6683900" y="2004436"/>
              <a:ext cx="137382" cy="9473"/>
            </a:xfrm>
            <a:custGeom>
              <a:avLst/>
              <a:gdLst/>
              <a:ahLst/>
              <a:cxnLst/>
              <a:rect l="l" t="t" r="r" b="b"/>
              <a:pathLst>
                <a:path w="4873" h="336" extrusionOk="0">
                  <a:moveTo>
                    <a:pt x="1" y="0"/>
                  </a:moveTo>
                  <a:lnTo>
                    <a:pt x="66" y="336"/>
                  </a:lnTo>
                  <a:lnTo>
                    <a:pt x="4695" y="336"/>
                  </a:lnTo>
                  <a:lnTo>
                    <a:pt x="4872" y="0"/>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7"/>
            <p:cNvSpPr/>
            <p:nvPr/>
          </p:nvSpPr>
          <p:spPr>
            <a:xfrm>
              <a:off x="6683900" y="2030627"/>
              <a:ext cx="123793" cy="9614"/>
            </a:xfrm>
            <a:custGeom>
              <a:avLst/>
              <a:gdLst/>
              <a:ahLst/>
              <a:cxnLst/>
              <a:rect l="l" t="t" r="r" b="b"/>
              <a:pathLst>
                <a:path w="4391" h="341" extrusionOk="0">
                  <a:moveTo>
                    <a:pt x="66" y="1"/>
                  </a:moveTo>
                  <a:lnTo>
                    <a:pt x="1" y="340"/>
                  </a:lnTo>
                  <a:lnTo>
                    <a:pt x="4213" y="340"/>
                  </a:lnTo>
                  <a:lnTo>
                    <a:pt x="4390" y="1"/>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7"/>
            <p:cNvSpPr/>
            <p:nvPr/>
          </p:nvSpPr>
          <p:spPr>
            <a:xfrm>
              <a:off x="6678036" y="2056959"/>
              <a:ext cx="140089" cy="9473"/>
            </a:xfrm>
            <a:custGeom>
              <a:avLst/>
              <a:gdLst/>
              <a:ahLst/>
              <a:cxnLst/>
              <a:rect l="l" t="t" r="r" b="b"/>
              <a:pathLst>
                <a:path w="4969" h="336" extrusionOk="0">
                  <a:moveTo>
                    <a:pt x="82" y="0"/>
                  </a:moveTo>
                  <a:lnTo>
                    <a:pt x="1" y="336"/>
                  </a:lnTo>
                  <a:lnTo>
                    <a:pt x="4953" y="336"/>
                  </a:lnTo>
                  <a:lnTo>
                    <a:pt x="4968" y="0"/>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7"/>
            <p:cNvSpPr/>
            <p:nvPr/>
          </p:nvSpPr>
          <p:spPr>
            <a:xfrm>
              <a:off x="6673046" y="1983546"/>
              <a:ext cx="150520" cy="105637"/>
            </a:xfrm>
            <a:custGeom>
              <a:avLst/>
              <a:gdLst/>
              <a:ahLst/>
              <a:cxnLst/>
              <a:rect l="l" t="t" r="r" b="b"/>
              <a:pathLst>
                <a:path w="5339" h="3747" extrusionOk="0">
                  <a:moveTo>
                    <a:pt x="5226" y="1"/>
                  </a:moveTo>
                  <a:cubicBezTo>
                    <a:pt x="4677" y="580"/>
                    <a:pt x="3197" y="2674"/>
                    <a:pt x="441" y="2674"/>
                  </a:cubicBezTo>
                  <a:cubicBezTo>
                    <a:pt x="371" y="2674"/>
                    <a:pt x="300" y="2673"/>
                    <a:pt x="228" y="2670"/>
                  </a:cubicBezTo>
                  <a:lnTo>
                    <a:pt x="0" y="3746"/>
                  </a:lnTo>
                  <a:lnTo>
                    <a:pt x="5049" y="3746"/>
                  </a:lnTo>
                  <a:lnTo>
                    <a:pt x="5145" y="2589"/>
                  </a:lnTo>
                  <a:lnTo>
                    <a:pt x="4470" y="2203"/>
                  </a:lnTo>
                  <a:lnTo>
                    <a:pt x="5338" y="564"/>
                  </a:lnTo>
                  <a:lnTo>
                    <a:pt x="5226" y="1"/>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5" name="Google Shape;1255;p37"/>
          <p:cNvGrpSpPr/>
          <p:nvPr/>
        </p:nvGrpSpPr>
        <p:grpSpPr>
          <a:xfrm>
            <a:off x="6075675" y="2674434"/>
            <a:ext cx="2229061" cy="1535604"/>
            <a:chOff x="7468977" y="2043744"/>
            <a:chExt cx="1475711" cy="1016620"/>
          </a:xfrm>
        </p:grpSpPr>
        <p:grpSp>
          <p:nvGrpSpPr>
            <p:cNvPr id="1256" name="Google Shape;1256;p37"/>
            <p:cNvGrpSpPr/>
            <p:nvPr/>
          </p:nvGrpSpPr>
          <p:grpSpPr>
            <a:xfrm>
              <a:off x="8068824" y="2219923"/>
              <a:ext cx="855596" cy="582007"/>
              <a:chOff x="6358218" y="3496678"/>
              <a:chExt cx="513840" cy="349532"/>
            </a:xfrm>
          </p:grpSpPr>
          <p:sp>
            <p:nvSpPr>
              <p:cNvPr id="1257" name="Google Shape;1257;p37"/>
              <p:cNvSpPr/>
              <p:nvPr/>
            </p:nvSpPr>
            <p:spPr>
              <a:xfrm>
                <a:off x="6527064" y="3505784"/>
                <a:ext cx="171016" cy="265179"/>
              </a:xfrm>
              <a:custGeom>
                <a:avLst/>
                <a:gdLst/>
                <a:ahLst/>
                <a:cxnLst/>
                <a:rect l="l" t="t" r="r" b="b"/>
                <a:pathLst>
                  <a:path w="6066" h="9406" extrusionOk="0">
                    <a:moveTo>
                      <a:pt x="2730" y="1"/>
                    </a:moveTo>
                    <a:cubicBezTo>
                      <a:pt x="1" y="1"/>
                      <a:pt x="1001" y="8364"/>
                      <a:pt x="1001" y="8364"/>
                    </a:cubicBezTo>
                    <a:lnTo>
                      <a:pt x="2320" y="8634"/>
                    </a:lnTo>
                    <a:lnTo>
                      <a:pt x="6015" y="9405"/>
                    </a:lnTo>
                    <a:cubicBezTo>
                      <a:pt x="6015" y="9405"/>
                      <a:pt x="6031" y="9182"/>
                      <a:pt x="6031" y="8811"/>
                    </a:cubicBezTo>
                    <a:cubicBezTo>
                      <a:pt x="6065" y="7060"/>
                      <a:pt x="5969" y="1919"/>
                      <a:pt x="3863" y="407"/>
                    </a:cubicBezTo>
                    <a:cubicBezTo>
                      <a:pt x="3655" y="264"/>
                      <a:pt x="3427" y="148"/>
                      <a:pt x="3188" y="71"/>
                    </a:cubicBezTo>
                    <a:cubicBezTo>
                      <a:pt x="3025" y="23"/>
                      <a:pt x="2873" y="1"/>
                      <a:pt x="273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7"/>
              <p:cNvSpPr/>
              <p:nvPr/>
            </p:nvSpPr>
            <p:spPr>
              <a:xfrm>
                <a:off x="6527064" y="3505784"/>
                <a:ext cx="89878" cy="243414"/>
              </a:xfrm>
              <a:custGeom>
                <a:avLst/>
                <a:gdLst/>
                <a:ahLst/>
                <a:cxnLst/>
                <a:rect l="l" t="t" r="r" b="b"/>
                <a:pathLst>
                  <a:path w="3188" h="8634" extrusionOk="0">
                    <a:moveTo>
                      <a:pt x="2730" y="1"/>
                    </a:moveTo>
                    <a:cubicBezTo>
                      <a:pt x="1" y="1"/>
                      <a:pt x="1001" y="8364"/>
                      <a:pt x="1001" y="8364"/>
                    </a:cubicBezTo>
                    <a:lnTo>
                      <a:pt x="2320" y="8634"/>
                    </a:lnTo>
                    <a:cubicBezTo>
                      <a:pt x="1691" y="569"/>
                      <a:pt x="3188" y="71"/>
                      <a:pt x="3188" y="71"/>
                    </a:cubicBezTo>
                    <a:cubicBezTo>
                      <a:pt x="3025" y="23"/>
                      <a:pt x="2873" y="1"/>
                      <a:pt x="273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7"/>
              <p:cNvSpPr/>
              <p:nvPr/>
            </p:nvSpPr>
            <p:spPr>
              <a:xfrm>
                <a:off x="6578854" y="3507786"/>
                <a:ext cx="82040" cy="212064"/>
              </a:xfrm>
              <a:custGeom>
                <a:avLst/>
                <a:gdLst/>
                <a:ahLst/>
                <a:cxnLst/>
                <a:rect l="l" t="t" r="r" b="b"/>
                <a:pathLst>
                  <a:path w="2910" h="7522" extrusionOk="0">
                    <a:moveTo>
                      <a:pt x="1351" y="0"/>
                    </a:moveTo>
                    <a:cubicBezTo>
                      <a:pt x="1335" y="16"/>
                      <a:pt x="1" y="498"/>
                      <a:pt x="417" y="7521"/>
                    </a:cubicBezTo>
                    <a:lnTo>
                      <a:pt x="2057" y="7521"/>
                    </a:lnTo>
                    <a:cubicBezTo>
                      <a:pt x="2203" y="7020"/>
                      <a:pt x="2508" y="6171"/>
                      <a:pt x="2909" y="5269"/>
                    </a:cubicBezTo>
                    <a:cubicBezTo>
                      <a:pt x="2377" y="3340"/>
                      <a:pt x="1864" y="1157"/>
                      <a:pt x="2026" y="336"/>
                    </a:cubicBezTo>
                    <a:cubicBezTo>
                      <a:pt x="1818" y="193"/>
                      <a:pt x="1590" y="77"/>
                      <a:pt x="1351" y="0"/>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7"/>
              <p:cNvSpPr/>
              <p:nvPr/>
            </p:nvSpPr>
            <p:spPr>
              <a:xfrm>
                <a:off x="6548519" y="3505925"/>
                <a:ext cx="68423" cy="213925"/>
              </a:xfrm>
              <a:custGeom>
                <a:avLst/>
                <a:gdLst/>
                <a:ahLst/>
                <a:cxnLst/>
                <a:rect l="l" t="t" r="r" b="b"/>
                <a:pathLst>
                  <a:path w="2427" h="7588" extrusionOk="0">
                    <a:moveTo>
                      <a:pt x="1976" y="1"/>
                    </a:moveTo>
                    <a:cubicBezTo>
                      <a:pt x="174" y="1"/>
                      <a:pt x="1" y="3615"/>
                      <a:pt x="78" y="6091"/>
                    </a:cubicBezTo>
                    <a:cubicBezTo>
                      <a:pt x="97" y="6669"/>
                      <a:pt x="143" y="7202"/>
                      <a:pt x="174" y="7587"/>
                    </a:cubicBezTo>
                    <a:lnTo>
                      <a:pt x="1493" y="7587"/>
                    </a:lnTo>
                    <a:cubicBezTo>
                      <a:pt x="1077" y="564"/>
                      <a:pt x="2411" y="82"/>
                      <a:pt x="2427" y="66"/>
                    </a:cubicBezTo>
                    <a:cubicBezTo>
                      <a:pt x="2265" y="16"/>
                      <a:pt x="2103" y="1"/>
                      <a:pt x="1976" y="1"/>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7"/>
              <p:cNvSpPr/>
              <p:nvPr/>
            </p:nvSpPr>
            <p:spPr>
              <a:xfrm>
                <a:off x="6631377" y="3517230"/>
                <a:ext cx="53960" cy="139102"/>
              </a:xfrm>
              <a:custGeom>
                <a:avLst/>
                <a:gdLst/>
                <a:ahLst/>
                <a:cxnLst/>
                <a:rect l="l" t="t" r="r" b="b"/>
                <a:pathLst>
                  <a:path w="1914" h="4934" extrusionOk="0">
                    <a:moveTo>
                      <a:pt x="163" y="1"/>
                    </a:moveTo>
                    <a:lnTo>
                      <a:pt x="163" y="1"/>
                    </a:lnTo>
                    <a:cubicBezTo>
                      <a:pt x="1" y="822"/>
                      <a:pt x="514" y="3005"/>
                      <a:pt x="1046" y="4934"/>
                    </a:cubicBezTo>
                    <a:cubicBezTo>
                      <a:pt x="1305" y="4406"/>
                      <a:pt x="1575" y="3858"/>
                      <a:pt x="1914" y="3360"/>
                    </a:cubicBezTo>
                    <a:cubicBezTo>
                      <a:pt x="1594" y="1945"/>
                      <a:pt x="1062" y="645"/>
                      <a:pt x="163" y="1"/>
                    </a:cubicBezTo>
                    <a:close/>
                  </a:path>
                </a:pathLst>
              </a:custGeom>
              <a:solidFill>
                <a:srgbClr val="4976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7"/>
              <p:cNvSpPr/>
              <p:nvPr/>
            </p:nvSpPr>
            <p:spPr>
              <a:xfrm>
                <a:off x="6652691" y="3537134"/>
                <a:ext cx="11784" cy="8176"/>
              </a:xfrm>
              <a:custGeom>
                <a:avLst/>
                <a:gdLst/>
                <a:ahLst/>
                <a:cxnLst/>
                <a:rect l="l" t="t" r="r" b="b"/>
                <a:pathLst>
                  <a:path w="418" h="290" extrusionOk="0">
                    <a:moveTo>
                      <a:pt x="356" y="1"/>
                    </a:moveTo>
                    <a:lnTo>
                      <a:pt x="16" y="213"/>
                    </a:lnTo>
                    <a:cubicBezTo>
                      <a:pt x="1" y="228"/>
                      <a:pt x="1" y="244"/>
                      <a:pt x="16" y="259"/>
                    </a:cubicBezTo>
                    <a:cubicBezTo>
                      <a:pt x="16" y="274"/>
                      <a:pt x="32" y="290"/>
                      <a:pt x="47" y="290"/>
                    </a:cubicBezTo>
                    <a:lnTo>
                      <a:pt x="66" y="274"/>
                    </a:lnTo>
                    <a:lnTo>
                      <a:pt x="387" y="66"/>
                    </a:lnTo>
                    <a:cubicBezTo>
                      <a:pt x="417" y="66"/>
                      <a:pt x="417" y="35"/>
                      <a:pt x="402" y="20"/>
                    </a:cubicBezTo>
                    <a:cubicBezTo>
                      <a:pt x="387" y="1"/>
                      <a:pt x="371" y="1"/>
                      <a:pt x="35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7"/>
              <p:cNvSpPr/>
              <p:nvPr/>
            </p:nvSpPr>
            <p:spPr>
              <a:xfrm>
                <a:off x="6663150" y="3561944"/>
                <a:ext cx="19904" cy="3383"/>
              </a:xfrm>
              <a:custGeom>
                <a:avLst/>
                <a:gdLst/>
                <a:ahLst/>
                <a:cxnLst/>
                <a:rect l="l" t="t" r="r" b="b"/>
                <a:pathLst>
                  <a:path w="706" h="120" extrusionOk="0">
                    <a:moveTo>
                      <a:pt x="18" y="0"/>
                    </a:moveTo>
                    <a:cubicBezTo>
                      <a:pt x="8" y="0"/>
                      <a:pt x="0" y="16"/>
                      <a:pt x="0" y="39"/>
                    </a:cubicBezTo>
                    <a:cubicBezTo>
                      <a:pt x="0" y="54"/>
                      <a:pt x="16" y="69"/>
                      <a:pt x="31" y="69"/>
                    </a:cubicBezTo>
                    <a:lnTo>
                      <a:pt x="660" y="120"/>
                    </a:lnTo>
                    <a:lnTo>
                      <a:pt x="675" y="120"/>
                    </a:lnTo>
                    <a:cubicBezTo>
                      <a:pt x="691" y="120"/>
                      <a:pt x="706" y="104"/>
                      <a:pt x="706" y="69"/>
                    </a:cubicBezTo>
                    <a:cubicBezTo>
                      <a:pt x="706" y="54"/>
                      <a:pt x="691" y="39"/>
                      <a:pt x="675" y="39"/>
                    </a:cubicBezTo>
                    <a:lnTo>
                      <a:pt x="31" y="8"/>
                    </a:lnTo>
                    <a:cubicBezTo>
                      <a:pt x="27" y="2"/>
                      <a:pt x="22" y="0"/>
                      <a:pt x="18"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7"/>
              <p:cNvSpPr/>
              <p:nvPr/>
            </p:nvSpPr>
            <p:spPr>
              <a:xfrm>
                <a:off x="6672595" y="3600202"/>
                <a:ext cx="18184" cy="4060"/>
              </a:xfrm>
              <a:custGeom>
                <a:avLst/>
                <a:gdLst/>
                <a:ahLst/>
                <a:cxnLst/>
                <a:rect l="l" t="t" r="r" b="b"/>
                <a:pathLst>
                  <a:path w="645" h="144" extrusionOk="0">
                    <a:moveTo>
                      <a:pt x="595" y="1"/>
                    </a:moveTo>
                    <a:lnTo>
                      <a:pt x="35" y="62"/>
                    </a:lnTo>
                    <a:cubicBezTo>
                      <a:pt x="16" y="78"/>
                      <a:pt x="1" y="97"/>
                      <a:pt x="1" y="113"/>
                    </a:cubicBezTo>
                    <a:cubicBezTo>
                      <a:pt x="1" y="128"/>
                      <a:pt x="16" y="143"/>
                      <a:pt x="35" y="143"/>
                    </a:cubicBezTo>
                    <a:lnTo>
                      <a:pt x="51" y="143"/>
                    </a:lnTo>
                    <a:lnTo>
                      <a:pt x="614" y="78"/>
                    </a:lnTo>
                    <a:cubicBezTo>
                      <a:pt x="629" y="78"/>
                      <a:pt x="645" y="62"/>
                      <a:pt x="645" y="32"/>
                    </a:cubicBezTo>
                    <a:cubicBezTo>
                      <a:pt x="645" y="16"/>
                      <a:pt x="629" y="1"/>
                      <a:pt x="595"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7"/>
              <p:cNvSpPr/>
              <p:nvPr/>
            </p:nvSpPr>
            <p:spPr>
              <a:xfrm>
                <a:off x="6681194" y="3654360"/>
                <a:ext cx="20468" cy="8401"/>
              </a:xfrm>
              <a:custGeom>
                <a:avLst/>
                <a:gdLst/>
                <a:ahLst/>
                <a:cxnLst/>
                <a:rect l="l" t="t" r="r" b="b"/>
                <a:pathLst>
                  <a:path w="726" h="298" extrusionOk="0">
                    <a:moveTo>
                      <a:pt x="692" y="0"/>
                    </a:moveTo>
                    <a:cubicBezTo>
                      <a:pt x="687" y="0"/>
                      <a:pt x="681" y="2"/>
                      <a:pt x="675" y="8"/>
                    </a:cubicBezTo>
                    <a:lnTo>
                      <a:pt x="35" y="217"/>
                    </a:lnTo>
                    <a:cubicBezTo>
                      <a:pt x="20" y="232"/>
                      <a:pt x="0" y="247"/>
                      <a:pt x="20" y="263"/>
                    </a:cubicBezTo>
                    <a:cubicBezTo>
                      <a:pt x="20" y="278"/>
                      <a:pt x="35" y="298"/>
                      <a:pt x="51" y="298"/>
                    </a:cubicBezTo>
                    <a:lnTo>
                      <a:pt x="66" y="298"/>
                    </a:lnTo>
                    <a:lnTo>
                      <a:pt x="695" y="70"/>
                    </a:lnTo>
                    <a:cubicBezTo>
                      <a:pt x="710" y="70"/>
                      <a:pt x="726" y="55"/>
                      <a:pt x="726" y="24"/>
                    </a:cubicBezTo>
                    <a:cubicBezTo>
                      <a:pt x="715" y="13"/>
                      <a:pt x="704" y="0"/>
                      <a:pt x="692"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7"/>
              <p:cNvSpPr/>
              <p:nvPr/>
            </p:nvSpPr>
            <p:spPr>
              <a:xfrm>
                <a:off x="6688918" y="3694647"/>
                <a:ext cx="16775" cy="7048"/>
              </a:xfrm>
              <a:custGeom>
                <a:avLst/>
                <a:gdLst/>
                <a:ahLst/>
                <a:cxnLst/>
                <a:rect l="l" t="t" r="r" b="b"/>
                <a:pathLst>
                  <a:path w="595" h="250" extrusionOk="0">
                    <a:moveTo>
                      <a:pt x="36" y="0"/>
                    </a:moveTo>
                    <a:cubicBezTo>
                      <a:pt x="24" y="0"/>
                      <a:pt x="11" y="12"/>
                      <a:pt x="0" y="26"/>
                    </a:cubicBezTo>
                    <a:cubicBezTo>
                      <a:pt x="0" y="56"/>
                      <a:pt x="16" y="72"/>
                      <a:pt x="35" y="72"/>
                    </a:cubicBezTo>
                    <a:lnTo>
                      <a:pt x="548" y="249"/>
                    </a:lnTo>
                    <a:lnTo>
                      <a:pt x="563" y="249"/>
                    </a:lnTo>
                    <a:cubicBezTo>
                      <a:pt x="579" y="249"/>
                      <a:pt x="594" y="234"/>
                      <a:pt x="594" y="218"/>
                    </a:cubicBezTo>
                    <a:cubicBezTo>
                      <a:pt x="594" y="199"/>
                      <a:pt x="594" y="184"/>
                      <a:pt x="563" y="168"/>
                    </a:cubicBezTo>
                    <a:lnTo>
                      <a:pt x="50" y="6"/>
                    </a:lnTo>
                    <a:cubicBezTo>
                      <a:pt x="46" y="2"/>
                      <a:pt x="41" y="0"/>
                      <a:pt x="3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7"/>
              <p:cNvSpPr/>
              <p:nvPr/>
            </p:nvSpPr>
            <p:spPr>
              <a:xfrm>
                <a:off x="6616491" y="3656756"/>
                <a:ext cx="10347" cy="14604"/>
              </a:xfrm>
              <a:custGeom>
                <a:avLst/>
                <a:gdLst/>
                <a:ahLst/>
                <a:cxnLst/>
                <a:rect l="l" t="t" r="r" b="b"/>
                <a:pathLst>
                  <a:path w="367" h="518" extrusionOk="0">
                    <a:moveTo>
                      <a:pt x="31" y="0"/>
                    </a:moveTo>
                    <a:cubicBezTo>
                      <a:pt x="16" y="20"/>
                      <a:pt x="0" y="35"/>
                      <a:pt x="16" y="66"/>
                    </a:cubicBezTo>
                    <a:lnTo>
                      <a:pt x="305" y="502"/>
                    </a:lnTo>
                    <a:cubicBezTo>
                      <a:pt x="305" y="517"/>
                      <a:pt x="321" y="517"/>
                      <a:pt x="336" y="517"/>
                    </a:cubicBezTo>
                    <a:lnTo>
                      <a:pt x="351" y="517"/>
                    </a:lnTo>
                    <a:cubicBezTo>
                      <a:pt x="367" y="502"/>
                      <a:pt x="367" y="482"/>
                      <a:pt x="351" y="467"/>
                    </a:cubicBezTo>
                    <a:lnTo>
                      <a:pt x="78" y="20"/>
                    </a:lnTo>
                    <a:cubicBezTo>
                      <a:pt x="62" y="0"/>
                      <a:pt x="47" y="0"/>
                      <a:pt x="3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7"/>
              <p:cNvSpPr/>
              <p:nvPr/>
            </p:nvSpPr>
            <p:spPr>
              <a:xfrm>
                <a:off x="6580179" y="3596339"/>
                <a:ext cx="15027" cy="6061"/>
              </a:xfrm>
              <a:custGeom>
                <a:avLst/>
                <a:gdLst/>
                <a:ahLst/>
                <a:cxnLst/>
                <a:rect l="l" t="t" r="r" b="b"/>
                <a:pathLst>
                  <a:path w="533" h="215" extrusionOk="0">
                    <a:moveTo>
                      <a:pt x="36" y="0"/>
                    </a:moveTo>
                    <a:cubicBezTo>
                      <a:pt x="24" y="0"/>
                      <a:pt x="11" y="11"/>
                      <a:pt x="0" y="22"/>
                    </a:cubicBezTo>
                    <a:cubicBezTo>
                      <a:pt x="0" y="57"/>
                      <a:pt x="16" y="72"/>
                      <a:pt x="35" y="72"/>
                    </a:cubicBezTo>
                    <a:lnTo>
                      <a:pt x="467" y="215"/>
                    </a:lnTo>
                    <a:lnTo>
                      <a:pt x="482" y="215"/>
                    </a:lnTo>
                    <a:cubicBezTo>
                      <a:pt x="498" y="215"/>
                      <a:pt x="517" y="215"/>
                      <a:pt x="517" y="199"/>
                    </a:cubicBezTo>
                    <a:cubicBezTo>
                      <a:pt x="532" y="169"/>
                      <a:pt x="517" y="153"/>
                      <a:pt x="498" y="153"/>
                    </a:cubicBezTo>
                    <a:lnTo>
                      <a:pt x="50" y="7"/>
                    </a:lnTo>
                    <a:cubicBezTo>
                      <a:pt x="46" y="2"/>
                      <a:pt x="41" y="0"/>
                      <a:pt x="3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7"/>
              <p:cNvSpPr/>
              <p:nvPr/>
            </p:nvSpPr>
            <p:spPr>
              <a:xfrm>
                <a:off x="6546686" y="3694816"/>
                <a:ext cx="14491" cy="6428"/>
              </a:xfrm>
              <a:custGeom>
                <a:avLst/>
                <a:gdLst/>
                <a:ahLst/>
                <a:cxnLst/>
                <a:rect l="l" t="t" r="r" b="b"/>
                <a:pathLst>
                  <a:path w="514" h="228" extrusionOk="0">
                    <a:moveTo>
                      <a:pt x="46" y="0"/>
                    </a:moveTo>
                    <a:cubicBezTo>
                      <a:pt x="31" y="0"/>
                      <a:pt x="16" y="20"/>
                      <a:pt x="0" y="35"/>
                    </a:cubicBezTo>
                    <a:cubicBezTo>
                      <a:pt x="0" y="50"/>
                      <a:pt x="16" y="66"/>
                      <a:pt x="31" y="81"/>
                    </a:cubicBezTo>
                    <a:lnTo>
                      <a:pt x="467" y="228"/>
                    </a:lnTo>
                    <a:lnTo>
                      <a:pt x="482" y="228"/>
                    </a:lnTo>
                    <a:cubicBezTo>
                      <a:pt x="498" y="228"/>
                      <a:pt x="513" y="212"/>
                      <a:pt x="513" y="193"/>
                    </a:cubicBezTo>
                    <a:cubicBezTo>
                      <a:pt x="513" y="178"/>
                      <a:pt x="513" y="162"/>
                      <a:pt x="498" y="147"/>
                    </a:cubicBezTo>
                    <a:lnTo>
                      <a:pt x="46"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7"/>
              <p:cNvSpPr/>
              <p:nvPr/>
            </p:nvSpPr>
            <p:spPr>
              <a:xfrm>
                <a:off x="6578431" y="3614664"/>
                <a:ext cx="18522" cy="2312"/>
              </a:xfrm>
              <a:custGeom>
                <a:avLst/>
                <a:gdLst/>
                <a:ahLst/>
                <a:cxnLst/>
                <a:rect l="l" t="t" r="r" b="b"/>
                <a:pathLst>
                  <a:path w="657" h="82" extrusionOk="0">
                    <a:moveTo>
                      <a:pt x="31" y="1"/>
                    </a:moveTo>
                    <a:cubicBezTo>
                      <a:pt x="16" y="1"/>
                      <a:pt x="0" y="16"/>
                      <a:pt x="0" y="47"/>
                    </a:cubicBezTo>
                    <a:cubicBezTo>
                      <a:pt x="0" y="66"/>
                      <a:pt x="16" y="82"/>
                      <a:pt x="31" y="82"/>
                    </a:cubicBezTo>
                    <a:lnTo>
                      <a:pt x="625" y="66"/>
                    </a:lnTo>
                    <a:cubicBezTo>
                      <a:pt x="641" y="66"/>
                      <a:pt x="656" y="47"/>
                      <a:pt x="656" y="32"/>
                    </a:cubicBezTo>
                    <a:cubicBezTo>
                      <a:pt x="656" y="16"/>
                      <a:pt x="641" y="1"/>
                      <a:pt x="625"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6557991" y="3670345"/>
                <a:ext cx="19058" cy="2735"/>
              </a:xfrm>
              <a:custGeom>
                <a:avLst/>
                <a:gdLst/>
                <a:ahLst/>
                <a:cxnLst/>
                <a:rect l="l" t="t" r="r" b="b"/>
                <a:pathLst>
                  <a:path w="676" h="97" extrusionOk="0">
                    <a:moveTo>
                      <a:pt x="629" y="0"/>
                    </a:moveTo>
                    <a:lnTo>
                      <a:pt x="50" y="20"/>
                    </a:lnTo>
                    <a:cubicBezTo>
                      <a:pt x="16" y="20"/>
                      <a:pt x="0" y="35"/>
                      <a:pt x="0" y="51"/>
                    </a:cubicBezTo>
                    <a:cubicBezTo>
                      <a:pt x="0" y="81"/>
                      <a:pt x="16" y="97"/>
                      <a:pt x="50" y="97"/>
                    </a:cubicBezTo>
                    <a:lnTo>
                      <a:pt x="644" y="81"/>
                    </a:lnTo>
                    <a:cubicBezTo>
                      <a:pt x="660" y="81"/>
                      <a:pt x="675" y="66"/>
                      <a:pt x="675" y="51"/>
                    </a:cubicBezTo>
                    <a:cubicBezTo>
                      <a:pt x="675" y="20"/>
                      <a:pt x="660" y="0"/>
                      <a:pt x="62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6582463" y="3568034"/>
                <a:ext cx="19058" cy="2735"/>
              </a:xfrm>
              <a:custGeom>
                <a:avLst/>
                <a:gdLst/>
                <a:ahLst/>
                <a:cxnLst/>
                <a:rect l="l" t="t" r="r" b="b"/>
                <a:pathLst>
                  <a:path w="676" h="97" extrusionOk="0">
                    <a:moveTo>
                      <a:pt x="629" y="0"/>
                    </a:moveTo>
                    <a:lnTo>
                      <a:pt x="31" y="15"/>
                    </a:lnTo>
                    <a:cubicBezTo>
                      <a:pt x="16" y="15"/>
                      <a:pt x="0" y="31"/>
                      <a:pt x="0" y="46"/>
                    </a:cubicBezTo>
                    <a:cubicBezTo>
                      <a:pt x="0" y="81"/>
                      <a:pt x="16" y="96"/>
                      <a:pt x="50" y="96"/>
                    </a:cubicBezTo>
                    <a:lnTo>
                      <a:pt x="629" y="81"/>
                    </a:lnTo>
                    <a:cubicBezTo>
                      <a:pt x="660" y="81"/>
                      <a:pt x="675" y="62"/>
                      <a:pt x="675" y="31"/>
                    </a:cubicBezTo>
                    <a:cubicBezTo>
                      <a:pt x="675" y="15"/>
                      <a:pt x="660" y="0"/>
                      <a:pt x="62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6608344" y="3634568"/>
                <a:ext cx="17197" cy="2312"/>
              </a:xfrm>
              <a:custGeom>
                <a:avLst/>
                <a:gdLst/>
                <a:ahLst/>
                <a:cxnLst/>
                <a:rect l="l" t="t" r="r" b="b"/>
                <a:pathLst>
                  <a:path w="610" h="82" extrusionOk="0">
                    <a:moveTo>
                      <a:pt x="579" y="1"/>
                    </a:moveTo>
                    <a:lnTo>
                      <a:pt x="46" y="16"/>
                    </a:lnTo>
                    <a:cubicBezTo>
                      <a:pt x="16" y="16"/>
                      <a:pt x="0" y="35"/>
                      <a:pt x="0" y="51"/>
                    </a:cubicBezTo>
                    <a:cubicBezTo>
                      <a:pt x="0" y="66"/>
                      <a:pt x="16" y="82"/>
                      <a:pt x="46" y="82"/>
                    </a:cubicBezTo>
                    <a:lnTo>
                      <a:pt x="579" y="66"/>
                    </a:lnTo>
                    <a:cubicBezTo>
                      <a:pt x="594" y="66"/>
                      <a:pt x="610" y="51"/>
                      <a:pt x="610" y="35"/>
                    </a:cubicBezTo>
                    <a:cubicBezTo>
                      <a:pt x="610" y="16"/>
                      <a:pt x="594" y="1"/>
                      <a:pt x="579"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6545812" y="3633694"/>
                <a:ext cx="16775" cy="4060"/>
              </a:xfrm>
              <a:custGeom>
                <a:avLst/>
                <a:gdLst/>
                <a:ahLst/>
                <a:cxnLst/>
                <a:rect l="l" t="t" r="r" b="b"/>
                <a:pathLst>
                  <a:path w="595" h="144" extrusionOk="0">
                    <a:moveTo>
                      <a:pt x="31" y="1"/>
                    </a:moveTo>
                    <a:cubicBezTo>
                      <a:pt x="16" y="1"/>
                      <a:pt x="0" y="1"/>
                      <a:pt x="0" y="32"/>
                    </a:cubicBezTo>
                    <a:cubicBezTo>
                      <a:pt x="0" y="47"/>
                      <a:pt x="16" y="66"/>
                      <a:pt x="31" y="66"/>
                    </a:cubicBezTo>
                    <a:lnTo>
                      <a:pt x="544" y="143"/>
                    </a:lnTo>
                    <a:cubicBezTo>
                      <a:pt x="579" y="143"/>
                      <a:pt x="594" y="128"/>
                      <a:pt x="594" y="113"/>
                    </a:cubicBezTo>
                    <a:cubicBezTo>
                      <a:pt x="594" y="97"/>
                      <a:pt x="579" y="82"/>
                      <a:pt x="560" y="82"/>
                    </a:cubicBezTo>
                    <a:lnTo>
                      <a:pt x="31"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6549393" y="3550300"/>
                <a:ext cx="15478" cy="2735"/>
              </a:xfrm>
              <a:custGeom>
                <a:avLst/>
                <a:gdLst/>
                <a:ahLst/>
                <a:cxnLst/>
                <a:rect l="l" t="t" r="r" b="b"/>
                <a:pathLst>
                  <a:path w="549" h="97" extrusionOk="0">
                    <a:moveTo>
                      <a:pt x="47" y="0"/>
                    </a:moveTo>
                    <a:cubicBezTo>
                      <a:pt x="16" y="0"/>
                      <a:pt x="1" y="16"/>
                      <a:pt x="1" y="35"/>
                    </a:cubicBezTo>
                    <a:cubicBezTo>
                      <a:pt x="1" y="50"/>
                      <a:pt x="16" y="66"/>
                      <a:pt x="47" y="66"/>
                    </a:cubicBezTo>
                    <a:lnTo>
                      <a:pt x="514" y="97"/>
                    </a:lnTo>
                    <a:cubicBezTo>
                      <a:pt x="529" y="97"/>
                      <a:pt x="548" y="81"/>
                      <a:pt x="548" y="66"/>
                    </a:cubicBezTo>
                    <a:cubicBezTo>
                      <a:pt x="548" y="35"/>
                      <a:pt x="529" y="16"/>
                      <a:pt x="514" y="16"/>
                    </a:cubicBezTo>
                    <a:lnTo>
                      <a:pt x="47"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6558865" y="3523123"/>
                <a:ext cx="17310" cy="9585"/>
              </a:xfrm>
              <a:custGeom>
                <a:avLst/>
                <a:gdLst/>
                <a:ahLst/>
                <a:cxnLst/>
                <a:rect l="l" t="t" r="r" b="b"/>
                <a:pathLst>
                  <a:path w="614" h="340" extrusionOk="0">
                    <a:moveTo>
                      <a:pt x="66" y="0"/>
                    </a:moveTo>
                    <a:cubicBezTo>
                      <a:pt x="50" y="0"/>
                      <a:pt x="19" y="0"/>
                      <a:pt x="19" y="35"/>
                    </a:cubicBezTo>
                    <a:cubicBezTo>
                      <a:pt x="0" y="50"/>
                      <a:pt x="19" y="66"/>
                      <a:pt x="35" y="81"/>
                    </a:cubicBezTo>
                    <a:lnTo>
                      <a:pt x="548" y="324"/>
                    </a:lnTo>
                    <a:lnTo>
                      <a:pt x="563" y="339"/>
                    </a:lnTo>
                    <a:cubicBezTo>
                      <a:pt x="579" y="339"/>
                      <a:pt x="598" y="324"/>
                      <a:pt x="598" y="305"/>
                    </a:cubicBezTo>
                    <a:cubicBezTo>
                      <a:pt x="613" y="289"/>
                      <a:pt x="598" y="274"/>
                      <a:pt x="579" y="258"/>
                    </a:cubicBezTo>
                    <a:lnTo>
                      <a:pt x="66"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6542119" y="3588783"/>
                <a:ext cx="17310" cy="9614"/>
              </a:xfrm>
              <a:custGeom>
                <a:avLst/>
                <a:gdLst/>
                <a:ahLst/>
                <a:cxnLst/>
                <a:rect l="l" t="t" r="r" b="b"/>
                <a:pathLst>
                  <a:path w="614" h="341" extrusionOk="0">
                    <a:moveTo>
                      <a:pt x="50" y="1"/>
                    </a:moveTo>
                    <a:cubicBezTo>
                      <a:pt x="35" y="1"/>
                      <a:pt x="16" y="1"/>
                      <a:pt x="0" y="35"/>
                    </a:cubicBezTo>
                    <a:cubicBezTo>
                      <a:pt x="0" y="51"/>
                      <a:pt x="0" y="66"/>
                      <a:pt x="16" y="82"/>
                    </a:cubicBezTo>
                    <a:lnTo>
                      <a:pt x="548" y="325"/>
                    </a:lnTo>
                    <a:lnTo>
                      <a:pt x="563" y="340"/>
                    </a:lnTo>
                    <a:cubicBezTo>
                      <a:pt x="579" y="340"/>
                      <a:pt x="594" y="325"/>
                      <a:pt x="594" y="309"/>
                    </a:cubicBezTo>
                    <a:cubicBezTo>
                      <a:pt x="613" y="290"/>
                      <a:pt x="594" y="275"/>
                      <a:pt x="579" y="259"/>
                    </a:cubicBezTo>
                    <a:lnTo>
                      <a:pt x="50"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7"/>
              <p:cNvSpPr/>
              <p:nvPr/>
            </p:nvSpPr>
            <p:spPr>
              <a:xfrm>
                <a:off x="6614631" y="3540179"/>
                <a:ext cx="6343" cy="14716"/>
              </a:xfrm>
              <a:custGeom>
                <a:avLst/>
                <a:gdLst/>
                <a:ahLst/>
                <a:cxnLst/>
                <a:rect l="l" t="t" r="r" b="b"/>
                <a:pathLst>
                  <a:path w="225" h="522" extrusionOk="0">
                    <a:moveTo>
                      <a:pt x="180" y="0"/>
                    </a:moveTo>
                    <a:cubicBezTo>
                      <a:pt x="169" y="0"/>
                      <a:pt x="157" y="13"/>
                      <a:pt x="144" y="24"/>
                    </a:cubicBezTo>
                    <a:lnTo>
                      <a:pt x="1" y="471"/>
                    </a:lnTo>
                    <a:cubicBezTo>
                      <a:pt x="1" y="506"/>
                      <a:pt x="1" y="521"/>
                      <a:pt x="32" y="521"/>
                    </a:cubicBezTo>
                    <a:cubicBezTo>
                      <a:pt x="47" y="521"/>
                      <a:pt x="66" y="521"/>
                      <a:pt x="82" y="506"/>
                    </a:cubicBezTo>
                    <a:lnTo>
                      <a:pt x="225" y="55"/>
                    </a:lnTo>
                    <a:cubicBezTo>
                      <a:pt x="225" y="24"/>
                      <a:pt x="225" y="8"/>
                      <a:pt x="194" y="8"/>
                    </a:cubicBezTo>
                    <a:cubicBezTo>
                      <a:pt x="189" y="3"/>
                      <a:pt x="184" y="0"/>
                      <a:pt x="18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7"/>
              <p:cNvSpPr/>
              <p:nvPr/>
            </p:nvSpPr>
            <p:spPr>
              <a:xfrm>
                <a:off x="6622806" y="3503754"/>
                <a:ext cx="10882" cy="14914"/>
              </a:xfrm>
              <a:custGeom>
                <a:avLst/>
                <a:gdLst/>
                <a:ahLst/>
                <a:cxnLst/>
                <a:rect l="l" t="t" r="r" b="b"/>
                <a:pathLst>
                  <a:path w="386" h="529" extrusionOk="0">
                    <a:moveTo>
                      <a:pt x="345" y="0"/>
                    </a:moveTo>
                    <a:cubicBezTo>
                      <a:pt x="337" y="0"/>
                      <a:pt x="328" y="4"/>
                      <a:pt x="320" y="12"/>
                    </a:cubicBezTo>
                    <a:lnTo>
                      <a:pt x="0" y="463"/>
                    </a:lnTo>
                    <a:cubicBezTo>
                      <a:pt x="0" y="479"/>
                      <a:pt x="0" y="494"/>
                      <a:pt x="16" y="510"/>
                    </a:cubicBezTo>
                    <a:lnTo>
                      <a:pt x="31" y="529"/>
                    </a:lnTo>
                    <a:cubicBezTo>
                      <a:pt x="46" y="529"/>
                      <a:pt x="66" y="510"/>
                      <a:pt x="66" y="510"/>
                    </a:cubicBezTo>
                    <a:lnTo>
                      <a:pt x="386" y="62"/>
                    </a:lnTo>
                    <a:cubicBezTo>
                      <a:pt x="386" y="47"/>
                      <a:pt x="386" y="27"/>
                      <a:pt x="370" y="12"/>
                    </a:cubicBezTo>
                    <a:cubicBezTo>
                      <a:pt x="363" y="4"/>
                      <a:pt x="354" y="0"/>
                      <a:pt x="34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7"/>
              <p:cNvSpPr/>
              <p:nvPr/>
            </p:nvSpPr>
            <p:spPr>
              <a:xfrm>
                <a:off x="6592471" y="3496678"/>
                <a:ext cx="7189" cy="16577"/>
              </a:xfrm>
              <a:custGeom>
                <a:avLst/>
                <a:gdLst/>
                <a:ahLst/>
                <a:cxnLst/>
                <a:rect l="l" t="t" r="r" b="b"/>
                <a:pathLst>
                  <a:path w="255" h="588" extrusionOk="0">
                    <a:moveTo>
                      <a:pt x="39" y="0"/>
                    </a:moveTo>
                    <a:cubicBezTo>
                      <a:pt x="33" y="0"/>
                      <a:pt x="25" y="3"/>
                      <a:pt x="15" y="8"/>
                    </a:cubicBezTo>
                    <a:cubicBezTo>
                      <a:pt x="0" y="8"/>
                      <a:pt x="0" y="24"/>
                      <a:pt x="0" y="55"/>
                    </a:cubicBezTo>
                    <a:lnTo>
                      <a:pt x="177" y="552"/>
                    </a:lnTo>
                    <a:cubicBezTo>
                      <a:pt x="177" y="568"/>
                      <a:pt x="193" y="587"/>
                      <a:pt x="208" y="587"/>
                    </a:cubicBezTo>
                    <a:lnTo>
                      <a:pt x="224" y="587"/>
                    </a:lnTo>
                    <a:cubicBezTo>
                      <a:pt x="239" y="568"/>
                      <a:pt x="255" y="552"/>
                      <a:pt x="239" y="537"/>
                    </a:cubicBezTo>
                    <a:lnTo>
                      <a:pt x="62" y="24"/>
                    </a:lnTo>
                    <a:cubicBezTo>
                      <a:pt x="62" y="13"/>
                      <a:pt x="54" y="0"/>
                      <a:pt x="3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7"/>
              <p:cNvSpPr/>
              <p:nvPr/>
            </p:nvSpPr>
            <p:spPr>
              <a:xfrm>
                <a:off x="6632787" y="3557546"/>
                <a:ext cx="204790" cy="187198"/>
              </a:xfrm>
              <a:custGeom>
                <a:avLst/>
                <a:gdLst/>
                <a:ahLst/>
                <a:cxnLst/>
                <a:rect l="l" t="t" r="r" b="b"/>
                <a:pathLst>
                  <a:path w="7264" h="6640" extrusionOk="0">
                    <a:moveTo>
                      <a:pt x="4430" y="1"/>
                    </a:moveTo>
                    <a:cubicBezTo>
                      <a:pt x="1696" y="1"/>
                      <a:pt x="1" y="6219"/>
                      <a:pt x="1" y="6219"/>
                    </a:cubicBezTo>
                    <a:lnTo>
                      <a:pt x="3006" y="6528"/>
                    </a:lnTo>
                    <a:lnTo>
                      <a:pt x="4097" y="6640"/>
                    </a:lnTo>
                    <a:cubicBezTo>
                      <a:pt x="4097" y="6640"/>
                      <a:pt x="7264" y="83"/>
                      <a:pt x="4483" y="2"/>
                    </a:cubicBezTo>
                    <a:cubicBezTo>
                      <a:pt x="4465" y="1"/>
                      <a:pt x="4448" y="1"/>
                      <a:pt x="443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7"/>
              <p:cNvSpPr/>
              <p:nvPr/>
            </p:nvSpPr>
            <p:spPr>
              <a:xfrm>
                <a:off x="6717506" y="3557574"/>
                <a:ext cx="120072" cy="187170"/>
              </a:xfrm>
              <a:custGeom>
                <a:avLst/>
                <a:gdLst/>
                <a:ahLst/>
                <a:cxnLst/>
                <a:rect l="l" t="t" r="r" b="b"/>
                <a:pathLst>
                  <a:path w="4259" h="6639" extrusionOk="0">
                    <a:moveTo>
                      <a:pt x="1478" y="1"/>
                    </a:moveTo>
                    <a:cubicBezTo>
                      <a:pt x="1478" y="1"/>
                      <a:pt x="2508" y="722"/>
                      <a:pt x="1" y="6527"/>
                    </a:cubicBezTo>
                    <a:lnTo>
                      <a:pt x="1092" y="6639"/>
                    </a:lnTo>
                    <a:cubicBezTo>
                      <a:pt x="1092" y="6639"/>
                      <a:pt x="4259" y="82"/>
                      <a:pt x="1478"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7"/>
              <p:cNvSpPr/>
              <p:nvPr/>
            </p:nvSpPr>
            <p:spPr>
              <a:xfrm>
                <a:off x="6710655" y="3571727"/>
                <a:ext cx="8176" cy="8937"/>
              </a:xfrm>
              <a:custGeom>
                <a:avLst/>
                <a:gdLst/>
                <a:ahLst/>
                <a:cxnLst/>
                <a:rect l="l" t="t" r="r" b="b"/>
                <a:pathLst>
                  <a:path w="290" h="317" extrusionOk="0">
                    <a:moveTo>
                      <a:pt x="50" y="0"/>
                    </a:moveTo>
                    <a:cubicBezTo>
                      <a:pt x="38" y="0"/>
                      <a:pt x="26" y="4"/>
                      <a:pt x="16" y="12"/>
                    </a:cubicBezTo>
                    <a:cubicBezTo>
                      <a:pt x="1" y="27"/>
                      <a:pt x="1" y="62"/>
                      <a:pt x="16" y="62"/>
                    </a:cubicBezTo>
                    <a:lnTo>
                      <a:pt x="228" y="301"/>
                    </a:lnTo>
                    <a:lnTo>
                      <a:pt x="244" y="316"/>
                    </a:lnTo>
                    <a:cubicBezTo>
                      <a:pt x="259" y="316"/>
                      <a:pt x="259" y="316"/>
                      <a:pt x="274" y="301"/>
                    </a:cubicBezTo>
                    <a:cubicBezTo>
                      <a:pt x="290" y="286"/>
                      <a:pt x="290" y="270"/>
                      <a:pt x="274" y="255"/>
                    </a:cubicBezTo>
                    <a:lnTo>
                      <a:pt x="82" y="12"/>
                    </a:lnTo>
                    <a:cubicBezTo>
                      <a:pt x="74" y="4"/>
                      <a:pt x="62" y="0"/>
                      <a:pt x="5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7"/>
              <p:cNvSpPr/>
              <p:nvPr/>
            </p:nvSpPr>
            <p:spPr>
              <a:xfrm>
                <a:off x="6694360" y="3582299"/>
                <a:ext cx="16323" cy="5639"/>
              </a:xfrm>
              <a:custGeom>
                <a:avLst/>
                <a:gdLst/>
                <a:ahLst/>
                <a:cxnLst/>
                <a:rect l="l" t="t" r="r" b="b"/>
                <a:pathLst>
                  <a:path w="579" h="200" extrusionOk="0">
                    <a:moveTo>
                      <a:pt x="36" y="1"/>
                    </a:moveTo>
                    <a:cubicBezTo>
                      <a:pt x="24" y="1"/>
                      <a:pt x="11" y="12"/>
                      <a:pt x="0" y="22"/>
                    </a:cubicBezTo>
                    <a:cubicBezTo>
                      <a:pt x="0" y="57"/>
                      <a:pt x="16" y="73"/>
                      <a:pt x="35" y="73"/>
                    </a:cubicBezTo>
                    <a:lnTo>
                      <a:pt x="532" y="200"/>
                    </a:lnTo>
                    <a:cubicBezTo>
                      <a:pt x="548" y="200"/>
                      <a:pt x="563" y="184"/>
                      <a:pt x="579" y="169"/>
                    </a:cubicBezTo>
                    <a:cubicBezTo>
                      <a:pt x="579" y="154"/>
                      <a:pt x="563" y="134"/>
                      <a:pt x="548" y="119"/>
                    </a:cubicBezTo>
                    <a:lnTo>
                      <a:pt x="50" y="7"/>
                    </a:lnTo>
                    <a:cubicBezTo>
                      <a:pt x="46" y="2"/>
                      <a:pt x="41" y="1"/>
                      <a:pt x="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7"/>
              <p:cNvSpPr/>
              <p:nvPr/>
            </p:nvSpPr>
            <p:spPr>
              <a:xfrm>
                <a:off x="6670311" y="3619232"/>
                <a:ext cx="14181" cy="7217"/>
              </a:xfrm>
              <a:custGeom>
                <a:avLst/>
                <a:gdLst/>
                <a:ahLst/>
                <a:cxnLst/>
                <a:rect l="l" t="t" r="r" b="b"/>
                <a:pathLst>
                  <a:path w="503" h="256" extrusionOk="0">
                    <a:moveTo>
                      <a:pt x="66" y="1"/>
                    </a:moveTo>
                    <a:cubicBezTo>
                      <a:pt x="35" y="1"/>
                      <a:pt x="20" y="1"/>
                      <a:pt x="20" y="32"/>
                    </a:cubicBezTo>
                    <a:cubicBezTo>
                      <a:pt x="1" y="47"/>
                      <a:pt x="20" y="62"/>
                      <a:pt x="35" y="78"/>
                    </a:cubicBezTo>
                    <a:lnTo>
                      <a:pt x="452" y="255"/>
                    </a:lnTo>
                    <a:lnTo>
                      <a:pt x="467" y="255"/>
                    </a:lnTo>
                    <a:cubicBezTo>
                      <a:pt x="483" y="255"/>
                      <a:pt x="483" y="255"/>
                      <a:pt x="502" y="240"/>
                    </a:cubicBezTo>
                    <a:cubicBezTo>
                      <a:pt x="502" y="224"/>
                      <a:pt x="502" y="194"/>
                      <a:pt x="483" y="194"/>
                    </a:cubicBezTo>
                    <a:lnTo>
                      <a:pt x="66"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7"/>
              <p:cNvSpPr/>
              <p:nvPr/>
            </p:nvSpPr>
            <p:spPr>
              <a:xfrm>
                <a:off x="6657258" y="3645451"/>
                <a:ext cx="14491" cy="10882"/>
              </a:xfrm>
              <a:custGeom>
                <a:avLst/>
                <a:gdLst/>
                <a:ahLst/>
                <a:cxnLst/>
                <a:rect l="l" t="t" r="r" b="b"/>
                <a:pathLst>
                  <a:path w="514" h="386" extrusionOk="0">
                    <a:moveTo>
                      <a:pt x="63" y="0"/>
                    </a:moveTo>
                    <a:cubicBezTo>
                      <a:pt x="47" y="0"/>
                      <a:pt x="32" y="0"/>
                      <a:pt x="16" y="16"/>
                    </a:cubicBezTo>
                    <a:cubicBezTo>
                      <a:pt x="1" y="35"/>
                      <a:pt x="16" y="50"/>
                      <a:pt x="32" y="66"/>
                    </a:cubicBezTo>
                    <a:lnTo>
                      <a:pt x="448" y="371"/>
                    </a:lnTo>
                    <a:cubicBezTo>
                      <a:pt x="464" y="386"/>
                      <a:pt x="464" y="386"/>
                      <a:pt x="483" y="386"/>
                    </a:cubicBezTo>
                    <a:cubicBezTo>
                      <a:pt x="498" y="386"/>
                      <a:pt x="498" y="371"/>
                      <a:pt x="514" y="371"/>
                    </a:cubicBezTo>
                    <a:cubicBezTo>
                      <a:pt x="514" y="355"/>
                      <a:pt x="514" y="324"/>
                      <a:pt x="498" y="324"/>
                    </a:cubicBezTo>
                    <a:lnTo>
                      <a:pt x="63"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7"/>
              <p:cNvSpPr/>
              <p:nvPr/>
            </p:nvSpPr>
            <p:spPr>
              <a:xfrm>
                <a:off x="6643133" y="3677619"/>
                <a:ext cx="14153" cy="2312"/>
              </a:xfrm>
              <a:custGeom>
                <a:avLst/>
                <a:gdLst/>
                <a:ahLst/>
                <a:cxnLst/>
                <a:rect l="l" t="t" r="r" b="b"/>
                <a:pathLst>
                  <a:path w="502" h="82" extrusionOk="0">
                    <a:moveTo>
                      <a:pt x="35" y="1"/>
                    </a:moveTo>
                    <a:cubicBezTo>
                      <a:pt x="20" y="1"/>
                      <a:pt x="0" y="16"/>
                      <a:pt x="0" y="32"/>
                    </a:cubicBezTo>
                    <a:cubicBezTo>
                      <a:pt x="0" y="66"/>
                      <a:pt x="20" y="82"/>
                      <a:pt x="35" y="82"/>
                    </a:cubicBezTo>
                    <a:lnTo>
                      <a:pt x="467" y="82"/>
                    </a:lnTo>
                    <a:cubicBezTo>
                      <a:pt x="483" y="82"/>
                      <a:pt x="502" y="66"/>
                      <a:pt x="502" y="32"/>
                    </a:cubicBezTo>
                    <a:cubicBezTo>
                      <a:pt x="502" y="16"/>
                      <a:pt x="483" y="1"/>
                      <a:pt x="467"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7"/>
              <p:cNvSpPr/>
              <p:nvPr/>
            </p:nvSpPr>
            <p:spPr>
              <a:xfrm>
                <a:off x="6710655" y="3667018"/>
                <a:ext cx="11897" cy="9332"/>
              </a:xfrm>
              <a:custGeom>
                <a:avLst/>
                <a:gdLst/>
                <a:ahLst/>
                <a:cxnLst/>
                <a:rect l="l" t="t" r="r" b="b"/>
                <a:pathLst>
                  <a:path w="422" h="331" extrusionOk="0">
                    <a:moveTo>
                      <a:pt x="369" y="0"/>
                    </a:moveTo>
                    <a:cubicBezTo>
                      <a:pt x="365" y="0"/>
                      <a:pt x="360" y="2"/>
                      <a:pt x="355" y="7"/>
                    </a:cubicBezTo>
                    <a:lnTo>
                      <a:pt x="16" y="265"/>
                    </a:lnTo>
                    <a:cubicBezTo>
                      <a:pt x="1" y="280"/>
                      <a:pt x="1" y="311"/>
                      <a:pt x="16" y="331"/>
                    </a:cubicBezTo>
                    <a:lnTo>
                      <a:pt x="66" y="331"/>
                    </a:lnTo>
                    <a:lnTo>
                      <a:pt x="402" y="72"/>
                    </a:lnTo>
                    <a:cubicBezTo>
                      <a:pt x="421" y="57"/>
                      <a:pt x="421" y="41"/>
                      <a:pt x="402" y="22"/>
                    </a:cubicBezTo>
                    <a:cubicBezTo>
                      <a:pt x="391" y="11"/>
                      <a:pt x="380" y="0"/>
                      <a:pt x="36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7"/>
              <p:cNvSpPr/>
              <p:nvPr/>
            </p:nvSpPr>
            <p:spPr>
              <a:xfrm>
                <a:off x="6756440" y="3607814"/>
                <a:ext cx="12320" cy="2312"/>
              </a:xfrm>
              <a:custGeom>
                <a:avLst/>
                <a:gdLst/>
                <a:ahLst/>
                <a:cxnLst/>
                <a:rect l="l" t="t" r="r" b="b"/>
                <a:pathLst>
                  <a:path w="437" h="82" extrusionOk="0">
                    <a:moveTo>
                      <a:pt x="31" y="1"/>
                    </a:moveTo>
                    <a:cubicBezTo>
                      <a:pt x="16" y="1"/>
                      <a:pt x="0" y="20"/>
                      <a:pt x="0" y="51"/>
                    </a:cubicBezTo>
                    <a:cubicBezTo>
                      <a:pt x="0" y="66"/>
                      <a:pt x="16" y="82"/>
                      <a:pt x="31" y="82"/>
                    </a:cubicBezTo>
                    <a:lnTo>
                      <a:pt x="402" y="82"/>
                    </a:lnTo>
                    <a:cubicBezTo>
                      <a:pt x="417" y="82"/>
                      <a:pt x="436" y="66"/>
                      <a:pt x="436" y="51"/>
                    </a:cubicBezTo>
                    <a:cubicBezTo>
                      <a:pt x="436" y="20"/>
                      <a:pt x="417" y="1"/>
                      <a:pt x="40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7"/>
              <p:cNvSpPr/>
              <p:nvPr/>
            </p:nvSpPr>
            <p:spPr>
              <a:xfrm>
                <a:off x="6747418" y="3640996"/>
                <a:ext cx="14914" cy="6315"/>
              </a:xfrm>
              <a:custGeom>
                <a:avLst/>
                <a:gdLst/>
                <a:ahLst/>
                <a:cxnLst/>
                <a:rect l="l" t="t" r="r" b="b"/>
                <a:pathLst>
                  <a:path w="529" h="224" extrusionOk="0">
                    <a:moveTo>
                      <a:pt x="47" y="0"/>
                    </a:moveTo>
                    <a:cubicBezTo>
                      <a:pt x="31" y="0"/>
                      <a:pt x="16" y="16"/>
                      <a:pt x="0" y="31"/>
                    </a:cubicBezTo>
                    <a:cubicBezTo>
                      <a:pt x="0" y="46"/>
                      <a:pt x="16" y="62"/>
                      <a:pt x="31" y="77"/>
                    </a:cubicBezTo>
                    <a:lnTo>
                      <a:pt x="482" y="224"/>
                    </a:lnTo>
                    <a:cubicBezTo>
                      <a:pt x="498" y="224"/>
                      <a:pt x="513" y="224"/>
                      <a:pt x="529" y="208"/>
                    </a:cubicBezTo>
                    <a:cubicBezTo>
                      <a:pt x="529" y="193"/>
                      <a:pt x="513" y="158"/>
                      <a:pt x="498" y="158"/>
                    </a:cubicBezTo>
                    <a:lnTo>
                      <a:pt x="47"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7"/>
              <p:cNvSpPr/>
              <p:nvPr/>
            </p:nvSpPr>
            <p:spPr>
              <a:xfrm>
                <a:off x="6732420" y="3687458"/>
                <a:ext cx="14040" cy="6090"/>
              </a:xfrm>
              <a:custGeom>
                <a:avLst/>
                <a:gdLst/>
                <a:ahLst/>
                <a:cxnLst/>
                <a:rect l="l" t="t" r="r" b="b"/>
                <a:pathLst>
                  <a:path w="498" h="216" extrusionOk="0">
                    <a:moveTo>
                      <a:pt x="48" y="0"/>
                    </a:moveTo>
                    <a:cubicBezTo>
                      <a:pt x="33" y="0"/>
                      <a:pt x="15" y="11"/>
                      <a:pt x="15" y="22"/>
                    </a:cubicBezTo>
                    <a:cubicBezTo>
                      <a:pt x="0" y="38"/>
                      <a:pt x="15" y="68"/>
                      <a:pt x="35" y="68"/>
                    </a:cubicBezTo>
                    <a:lnTo>
                      <a:pt x="436" y="215"/>
                    </a:lnTo>
                    <a:lnTo>
                      <a:pt x="451" y="215"/>
                    </a:lnTo>
                    <a:cubicBezTo>
                      <a:pt x="467" y="215"/>
                      <a:pt x="482" y="200"/>
                      <a:pt x="482" y="184"/>
                    </a:cubicBezTo>
                    <a:cubicBezTo>
                      <a:pt x="498" y="165"/>
                      <a:pt x="482" y="149"/>
                      <a:pt x="467" y="134"/>
                    </a:cubicBezTo>
                    <a:lnTo>
                      <a:pt x="66" y="7"/>
                    </a:lnTo>
                    <a:cubicBezTo>
                      <a:pt x="61" y="2"/>
                      <a:pt x="55" y="0"/>
                      <a:pt x="48"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7"/>
              <p:cNvSpPr/>
              <p:nvPr/>
            </p:nvSpPr>
            <p:spPr>
              <a:xfrm>
                <a:off x="6772764" y="3663156"/>
                <a:ext cx="14040" cy="4060"/>
              </a:xfrm>
              <a:custGeom>
                <a:avLst/>
                <a:gdLst/>
                <a:ahLst/>
                <a:cxnLst/>
                <a:rect l="l" t="t" r="r" b="b"/>
                <a:pathLst>
                  <a:path w="498" h="144" extrusionOk="0">
                    <a:moveTo>
                      <a:pt x="50" y="1"/>
                    </a:moveTo>
                    <a:cubicBezTo>
                      <a:pt x="31" y="1"/>
                      <a:pt x="0" y="16"/>
                      <a:pt x="0" y="32"/>
                    </a:cubicBezTo>
                    <a:cubicBezTo>
                      <a:pt x="0" y="47"/>
                      <a:pt x="15" y="63"/>
                      <a:pt x="31" y="82"/>
                    </a:cubicBezTo>
                    <a:lnTo>
                      <a:pt x="451" y="144"/>
                    </a:lnTo>
                    <a:cubicBezTo>
                      <a:pt x="482" y="144"/>
                      <a:pt x="498" y="128"/>
                      <a:pt x="498" y="113"/>
                    </a:cubicBezTo>
                    <a:cubicBezTo>
                      <a:pt x="498" y="97"/>
                      <a:pt x="482" y="63"/>
                      <a:pt x="467" y="63"/>
                    </a:cubicBezTo>
                    <a:lnTo>
                      <a:pt x="50"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7"/>
              <p:cNvSpPr/>
              <p:nvPr/>
            </p:nvSpPr>
            <p:spPr>
              <a:xfrm>
                <a:off x="6784492" y="3627182"/>
                <a:ext cx="12743" cy="3834"/>
              </a:xfrm>
              <a:custGeom>
                <a:avLst/>
                <a:gdLst/>
                <a:ahLst/>
                <a:cxnLst/>
                <a:rect l="l" t="t" r="r" b="b"/>
                <a:pathLst>
                  <a:path w="452" h="136" extrusionOk="0">
                    <a:moveTo>
                      <a:pt x="421" y="0"/>
                    </a:moveTo>
                    <a:cubicBezTo>
                      <a:pt x="415" y="0"/>
                      <a:pt x="410" y="3"/>
                      <a:pt x="406" y="8"/>
                    </a:cubicBezTo>
                    <a:lnTo>
                      <a:pt x="35" y="54"/>
                    </a:lnTo>
                    <a:cubicBezTo>
                      <a:pt x="20" y="70"/>
                      <a:pt x="1" y="85"/>
                      <a:pt x="1" y="104"/>
                    </a:cubicBezTo>
                    <a:cubicBezTo>
                      <a:pt x="1" y="120"/>
                      <a:pt x="20" y="135"/>
                      <a:pt x="35" y="135"/>
                    </a:cubicBezTo>
                    <a:lnTo>
                      <a:pt x="51" y="135"/>
                    </a:lnTo>
                    <a:lnTo>
                      <a:pt x="421" y="70"/>
                    </a:lnTo>
                    <a:cubicBezTo>
                      <a:pt x="436" y="70"/>
                      <a:pt x="452" y="54"/>
                      <a:pt x="452" y="39"/>
                    </a:cubicBezTo>
                    <a:cubicBezTo>
                      <a:pt x="452" y="17"/>
                      <a:pt x="436" y="0"/>
                      <a:pt x="42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7"/>
              <p:cNvSpPr/>
              <p:nvPr/>
            </p:nvSpPr>
            <p:spPr>
              <a:xfrm>
                <a:off x="6784492" y="3582468"/>
                <a:ext cx="15478" cy="3637"/>
              </a:xfrm>
              <a:custGeom>
                <a:avLst/>
                <a:gdLst/>
                <a:ahLst/>
                <a:cxnLst/>
                <a:rect l="l" t="t" r="r" b="b"/>
                <a:pathLst>
                  <a:path w="549" h="129" extrusionOk="0">
                    <a:moveTo>
                      <a:pt x="502" y="1"/>
                    </a:moveTo>
                    <a:lnTo>
                      <a:pt x="35" y="67"/>
                    </a:lnTo>
                    <a:cubicBezTo>
                      <a:pt x="20" y="67"/>
                      <a:pt x="1" y="82"/>
                      <a:pt x="1" y="97"/>
                    </a:cubicBezTo>
                    <a:cubicBezTo>
                      <a:pt x="1" y="113"/>
                      <a:pt x="20" y="128"/>
                      <a:pt x="35" y="128"/>
                    </a:cubicBezTo>
                    <a:lnTo>
                      <a:pt x="51" y="128"/>
                    </a:lnTo>
                    <a:lnTo>
                      <a:pt x="517" y="67"/>
                    </a:lnTo>
                    <a:cubicBezTo>
                      <a:pt x="533" y="67"/>
                      <a:pt x="548" y="51"/>
                      <a:pt x="548" y="32"/>
                    </a:cubicBezTo>
                    <a:cubicBezTo>
                      <a:pt x="533" y="1"/>
                      <a:pt x="517" y="1"/>
                      <a:pt x="50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7"/>
              <p:cNvSpPr/>
              <p:nvPr/>
            </p:nvSpPr>
            <p:spPr>
              <a:xfrm>
                <a:off x="6732843" y="3600202"/>
                <a:ext cx="1889" cy="12658"/>
              </a:xfrm>
              <a:custGeom>
                <a:avLst/>
                <a:gdLst/>
                <a:ahLst/>
                <a:cxnLst/>
                <a:rect l="l" t="t" r="r" b="b"/>
                <a:pathLst>
                  <a:path w="67" h="449" extrusionOk="0">
                    <a:moveTo>
                      <a:pt x="35" y="1"/>
                    </a:moveTo>
                    <a:cubicBezTo>
                      <a:pt x="20" y="1"/>
                      <a:pt x="0" y="16"/>
                      <a:pt x="0" y="32"/>
                    </a:cubicBezTo>
                    <a:lnTo>
                      <a:pt x="0" y="402"/>
                    </a:lnTo>
                    <a:cubicBezTo>
                      <a:pt x="0" y="433"/>
                      <a:pt x="20" y="448"/>
                      <a:pt x="35" y="448"/>
                    </a:cubicBezTo>
                    <a:cubicBezTo>
                      <a:pt x="51" y="448"/>
                      <a:pt x="66" y="433"/>
                      <a:pt x="66" y="402"/>
                    </a:cubicBezTo>
                    <a:lnTo>
                      <a:pt x="66" y="32"/>
                    </a:lnTo>
                    <a:cubicBezTo>
                      <a:pt x="66" y="16"/>
                      <a:pt x="51" y="1"/>
                      <a:pt x="35"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7"/>
              <p:cNvSpPr/>
              <p:nvPr/>
            </p:nvSpPr>
            <p:spPr>
              <a:xfrm>
                <a:off x="6746967" y="3550554"/>
                <a:ext cx="5920" cy="13363"/>
              </a:xfrm>
              <a:custGeom>
                <a:avLst/>
                <a:gdLst/>
                <a:ahLst/>
                <a:cxnLst/>
                <a:rect l="l" t="t" r="r" b="b"/>
                <a:pathLst>
                  <a:path w="210" h="474" extrusionOk="0">
                    <a:moveTo>
                      <a:pt x="45" y="0"/>
                    </a:moveTo>
                    <a:cubicBezTo>
                      <a:pt x="41" y="0"/>
                      <a:pt x="36" y="2"/>
                      <a:pt x="32" y="7"/>
                    </a:cubicBezTo>
                    <a:cubicBezTo>
                      <a:pt x="16" y="7"/>
                      <a:pt x="1" y="26"/>
                      <a:pt x="1" y="57"/>
                    </a:cubicBezTo>
                    <a:lnTo>
                      <a:pt x="128" y="458"/>
                    </a:lnTo>
                    <a:cubicBezTo>
                      <a:pt x="144" y="473"/>
                      <a:pt x="159" y="473"/>
                      <a:pt x="159" y="473"/>
                    </a:cubicBezTo>
                    <a:lnTo>
                      <a:pt x="174" y="473"/>
                    </a:lnTo>
                    <a:cubicBezTo>
                      <a:pt x="194" y="473"/>
                      <a:pt x="209" y="443"/>
                      <a:pt x="209" y="427"/>
                    </a:cubicBezTo>
                    <a:lnTo>
                      <a:pt x="78" y="26"/>
                    </a:lnTo>
                    <a:cubicBezTo>
                      <a:pt x="67" y="12"/>
                      <a:pt x="56" y="0"/>
                      <a:pt x="4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7"/>
              <p:cNvSpPr/>
              <p:nvPr/>
            </p:nvSpPr>
            <p:spPr>
              <a:xfrm>
                <a:off x="6658132" y="3608349"/>
                <a:ext cx="69297" cy="111501"/>
              </a:xfrm>
              <a:custGeom>
                <a:avLst/>
                <a:gdLst/>
                <a:ahLst/>
                <a:cxnLst/>
                <a:rect l="l" t="t" r="r" b="b"/>
                <a:pathLst>
                  <a:path w="2458" h="3955" extrusionOk="0">
                    <a:moveTo>
                      <a:pt x="1995" y="1"/>
                    </a:moveTo>
                    <a:cubicBezTo>
                      <a:pt x="1528" y="1"/>
                      <a:pt x="275" y="3214"/>
                      <a:pt x="1" y="3954"/>
                    </a:cubicBezTo>
                    <a:lnTo>
                      <a:pt x="1046" y="3954"/>
                    </a:lnTo>
                    <a:cubicBezTo>
                      <a:pt x="1320" y="3229"/>
                      <a:pt x="2458" y="97"/>
                      <a:pt x="2010" y="1"/>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7"/>
              <p:cNvSpPr/>
              <p:nvPr/>
            </p:nvSpPr>
            <p:spPr>
              <a:xfrm>
                <a:off x="6396278" y="3631947"/>
                <a:ext cx="127797" cy="100957"/>
              </a:xfrm>
              <a:custGeom>
                <a:avLst/>
                <a:gdLst/>
                <a:ahLst/>
                <a:cxnLst/>
                <a:rect l="l" t="t" r="r" b="b"/>
                <a:pathLst>
                  <a:path w="4533" h="3581" extrusionOk="0">
                    <a:moveTo>
                      <a:pt x="2242" y="0"/>
                    </a:moveTo>
                    <a:cubicBezTo>
                      <a:pt x="1117" y="0"/>
                      <a:pt x="1" y="422"/>
                      <a:pt x="1" y="1266"/>
                    </a:cubicBezTo>
                    <a:cubicBezTo>
                      <a:pt x="1" y="2986"/>
                      <a:pt x="1366" y="3580"/>
                      <a:pt x="1366" y="3580"/>
                    </a:cubicBezTo>
                    <a:lnTo>
                      <a:pt x="3279" y="3580"/>
                    </a:lnTo>
                    <a:cubicBezTo>
                      <a:pt x="3279" y="3580"/>
                      <a:pt x="4533" y="3021"/>
                      <a:pt x="4533" y="1301"/>
                    </a:cubicBezTo>
                    <a:cubicBezTo>
                      <a:pt x="4533" y="434"/>
                      <a:pt x="3383" y="0"/>
                      <a:pt x="224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7"/>
              <p:cNvSpPr/>
              <p:nvPr/>
            </p:nvSpPr>
            <p:spPr>
              <a:xfrm>
                <a:off x="6403890" y="3631862"/>
                <a:ext cx="108344" cy="105609"/>
              </a:xfrm>
              <a:custGeom>
                <a:avLst/>
                <a:gdLst/>
                <a:ahLst/>
                <a:cxnLst/>
                <a:rect l="l" t="t" r="r" b="b"/>
                <a:pathLst>
                  <a:path w="3843" h="3746" extrusionOk="0">
                    <a:moveTo>
                      <a:pt x="1995" y="0"/>
                    </a:moveTo>
                    <a:cubicBezTo>
                      <a:pt x="1995" y="0"/>
                      <a:pt x="1" y="756"/>
                      <a:pt x="1675" y="3745"/>
                    </a:cubicBezTo>
                    <a:lnTo>
                      <a:pt x="2446" y="3745"/>
                    </a:lnTo>
                    <a:cubicBezTo>
                      <a:pt x="2446" y="3745"/>
                      <a:pt x="3843" y="883"/>
                      <a:pt x="1995"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7"/>
              <p:cNvSpPr/>
              <p:nvPr/>
            </p:nvSpPr>
            <p:spPr>
              <a:xfrm>
                <a:off x="6420213" y="3594873"/>
                <a:ext cx="52664" cy="44149"/>
              </a:xfrm>
              <a:custGeom>
                <a:avLst/>
                <a:gdLst/>
                <a:ahLst/>
                <a:cxnLst/>
                <a:rect l="l" t="t" r="r" b="b"/>
                <a:pathLst>
                  <a:path w="1868" h="1566" extrusionOk="0">
                    <a:moveTo>
                      <a:pt x="984" y="0"/>
                    </a:moveTo>
                    <a:cubicBezTo>
                      <a:pt x="894" y="0"/>
                      <a:pt x="802" y="14"/>
                      <a:pt x="710" y="43"/>
                    </a:cubicBezTo>
                    <a:cubicBezTo>
                      <a:pt x="259" y="170"/>
                      <a:pt x="0" y="606"/>
                      <a:pt x="116" y="1023"/>
                    </a:cubicBezTo>
                    <a:cubicBezTo>
                      <a:pt x="217" y="1356"/>
                      <a:pt x="531" y="1565"/>
                      <a:pt x="879" y="1565"/>
                    </a:cubicBezTo>
                    <a:cubicBezTo>
                      <a:pt x="971" y="1565"/>
                      <a:pt x="1064" y="1551"/>
                      <a:pt x="1158" y="1520"/>
                    </a:cubicBezTo>
                    <a:cubicBezTo>
                      <a:pt x="1609" y="1393"/>
                      <a:pt x="1867" y="961"/>
                      <a:pt x="1755" y="541"/>
                    </a:cubicBezTo>
                    <a:cubicBezTo>
                      <a:pt x="1651" y="209"/>
                      <a:pt x="1335" y="0"/>
                      <a:pt x="984"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7"/>
              <p:cNvSpPr/>
              <p:nvPr/>
            </p:nvSpPr>
            <p:spPr>
              <a:xfrm>
                <a:off x="6413786" y="3599666"/>
                <a:ext cx="68113" cy="46771"/>
              </a:xfrm>
              <a:custGeom>
                <a:avLst/>
                <a:gdLst/>
                <a:ahLst/>
                <a:cxnLst/>
                <a:rect l="l" t="t" r="r" b="b"/>
                <a:pathLst>
                  <a:path w="2416" h="1659" extrusionOk="0">
                    <a:moveTo>
                      <a:pt x="1081" y="0"/>
                    </a:moveTo>
                    <a:cubicBezTo>
                      <a:pt x="730" y="193"/>
                      <a:pt x="664" y="695"/>
                      <a:pt x="664" y="695"/>
                    </a:cubicBezTo>
                    <a:cubicBezTo>
                      <a:pt x="664" y="695"/>
                      <a:pt x="364" y="545"/>
                      <a:pt x="142" y="545"/>
                    </a:cubicBezTo>
                    <a:cubicBezTo>
                      <a:pt x="122" y="545"/>
                      <a:pt x="104" y="546"/>
                      <a:pt x="86" y="548"/>
                    </a:cubicBezTo>
                    <a:cubicBezTo>
                      <a:pt x="0" y="990"/>
                      <a:pt x="470" y="1659"/>
                      <a:pt x="1151" y="1659"/>
                    </a:cubicBezTo>
                    <a:cubicBezTo>
                      <a:pt x="1238" y="1659"/>
                      <a:pt x="1328" y="1648"/>
                      <a:pt x="1420" y="1624"/>
                    </a:cubicBezTo>
                    <a:cubicBezTo>
                      <a:pt x="2126" y="1447"/>
                      <a:pt x="2415" y="564"/>
                      <a:pt x="2095" y="66"/>
                    </a:cubicBezTo>
                    <a:lnTo>
                      <a:pt x="2095" y="66"/>
                    </a:lnTo>
                    <a:cubicBezTo>
                      <a:pt x="1740" y="193"/>
                      <a:pt x="1659" y="467"/>
                      <a:pt x="1659" y="467"/>
                    </a:cubicBezTo>
                    <a:cubicBezTo>
                      <a:pt x="1659" y="467"/>
                      <a:pt x="1563" y="132"/>
                      <a:pt x="1081"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7"/>
              <p:cNvSpPr/>
              <p:nvPr/>
            </p:nvSpPr>
            <p:spPr>
              <a:xfrm>
                <a:off x="6394868" y="3647537"/>
                <a:ext cx="14068" cy="6090"/>
              </a:xfrm>
              <a:custGeom>
                <a:avLst/>
                <a:gdLst/>
                <a:ahLst/>
                <a:cxnLst/>
                <a:rect l="l" t="t" r="r" b="b"/>
                <a:pathLst>
                  <a:path w="499" h="216" extrusionOk="0">
                    <a:moveTo>
                      <a:pt x="41" y="1"/>
                    </a:moveTo>
                    <a:cubicBezTo>
                      <a:pt x="24" y="1"/>
                      <a:pt x="16" y="12"/>
                      <a:pt x="16" y="23"/>
                    </a:cubicBezTo>
                    <a:cubicBezTo>
                      <a:pt x="1" y="57"/>
                      <a:pt x="16" y="73"/>
                      <a:pt x="32" y="73"/>
                    </a:cubicBezTo>
                    <a:lnTo>
                      <a:pt x="437" y="200"/>
                    </a:lnTo>
                    <a:lnTo>
                      <a:pt x="452" y="216"/>
                    </a:lnTo>
                    <a:cubicBezTo>
                      <a:pt x="467" y="216"/>
                      <a:pt x="483" y="200"/>
                      <a:pt x="483" y="185"/>
                    </a:cubicBezTo>
                    <a:cubicBezTo>
                      <a:pt x="498" y="169"/>
                      <a:pt x="483" y="135"/>
                      <a:pt x="467" y="135"/>
                    </a:cubicBezTo>
                    <a:lnTo>
                      <a:pt x="66" y="7"/>
                    </a:lnTo>
                    <a:cubicBezTo>
                      <a:pt x="56" y="3"/>
                      <a:pt x="48" y="1"/>
                      <a:pt x="4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7"/>
              <p:cNvSpPr/>
              <p:nvPr/>
            </p:nvSpPr>
            <p:spPr>
              <a:xfrm>
                <a:off x="6389427" y="3667187"/>
                <a:ext cx="13645" cy="1889"/>
              </a:xfrm>
              <a:custGeom>
                <a:avLst/>
                <a:gdLst/>
                <a:ahLst/>
                <a:cxnLst/>
                <a:rect l="l" t="t" r="r" b="b"/>
                <a:pathLst>
                  <a:path w="484" h="67" extrusionOk="0">
                    <a:moveTo>
                      <a:pt x="32" y="1"/>
                    </a:moveTo>
                    <a:cubicBezTo>
                      <a:pt x="16" y="1"/>
                      <a:pt x="1" y="16"/>
                      <a:pt x="1" y="35"/>
                    </a:cubicBezTo>
                    <a:cubicBezTo>
                      <a:pt x="1" y="51"/>
                      <a:pt x="16" y="66"/>
                      <a:pt x="32" y="66"/>
                    </a:cubicBezTo>
                    <a:lnTo>
                      <a:pt x="452" y="66"/>
                    </a:lnTo>
                    <a:cubicBezTo>
                      <a:pt x="468" y="66"/>
                      <a:pt x="483" y="51"/>
                      <a:pt x="483" y="35"/>
                    </a:cubicBezTo>
                    <a:cubicBezTo>
                      <a:pt x="483" y="16"/>
                      <a:pt x="468" y="1"/>
                      <a:pt x="45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7"/>
              <p:cNvSpPr/>
              <p:nvPr/>
            </p:nvSpPr>
            <p:spPr>
              <a:xfrm>
                <a:off x="6393036" y="3683511"/>
                <a:ext cx="15901" cy="5892"/>
              </a:xfrm>
              <a:custGeom>
                <a:avLst/>
                <a:gdLst/>
                <a:ahLst/>
                <a:cxnLst/>
                <a:rect l="l" t="t" r="r" b="b"/>
                <a:pathLst>
                  <a:path w="564" h="209" extrusionOk="0">
                    <a:moveTo>
                      <a:pt x="502" y="0"/>
                    </a:moveTo>
                    <a:lnTo>
                      <a:pt x="35" y="147"/>
                    </a:lnTo>
                    <a:cubicBezTo>
                      <a:pt x="19" y="147"/>
                      <a:pt x="0" y="162"/>
                      <a:pt x="19" y="193"/>
                    </a:cubicBezTo>
                    <a:cubicBezTo>
                      <a:pt x="19" y="208"/>
                      <a:pt x="35" y="208"/>
                      <a:pt x="50" y="208"/>
                    </a:cubicBezTo>
                    <a:lnTo>
                      <a:pt x="66" y="208"/>
                    </a:lnTo>
                    <a:lnTo>
                      <a:pt x="532" y="81"/>
                    </a:lnTo>
                    <a:cubicBezTo>
                      <a:pt x="548" y="66"/>
                      <a:pt x="563" y="50"/>
                      <a:pt x="548" y="35"/>
                    </a:cubicBezTo>
                    <a:cubicBezTo>
                      <a:pt x="548" y="16"/>
                      <a:pt x="532" y="0"/>
                      <a:pt x="502"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7"/>
              <p:cNvSpPr/>
              <p:nvPr/>
            </p:nvSpPr>
            <p:spPr>
              <a:xfrm>
                <a:off x="6417056" y="3694196"/>
                <a:ext cx="10037" cy="7499"/>
              </a:xfrm>
              <a:custGeom>
                <a:avLst/>
                <a:gdLst/>
                <a:ahLst/>
                <a:cxnLst/>
                <a:rect l="l" t="t" r="r" b="b"/>
                <a:pathLst>
                  <a:path w="356" h="266" extrusionOk="0">
                    <a:moveTo>
                      <a:pt x="307" y="1"/>
                    </a:moveTo>
                    <a:cubicBezTo>
                      <a:pt x="301" y="1"/>
                      <a:pt x="294" y="2"/>
                      <a:pt x="290" y="7"/>
                    </a:cubicBezTo>
                    <a:lnTo>
                      <a:pt x="16" y="200"/>
                    </a:lnTo>
                    <a:cubicBezTo>
                      <a:pt x="1" y="215"/>
                      <a:pt x="1" y="234"/>
                      <a:pt x="1" y="250"/>
                    </a:cubicBezTo>
                    <a:cubicBezTo>
                      <a:pt x="16" y="265"/>
                      <a:pt x="16" y="265"/>
                      <a:pt x="35" y="265"/>
                    </a:cubicBezTo>
                    <a:lnTo>
                      <a:pt x="66" y="265"/>
                    </a:lnTo>
                    <a:lnTo>
                      <a:pt x="340" y="72"/>
                    </a:lnTo>
                    <a:cubicBezTo>
                      <a:pt x="355" y="57"/>
                      <a:pt x="355" y="42"/>
                      <a:pt x="355" y="22"/>
                    </a:cubicBezTo>
                    <a:cubicBezTo>
                      <a:pt x="345" y="11"/>
                      <a:pt x="324" y="1"/>
                      <a:pt x="307"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7"/>
              <p:cNvSpPr/>
              <p:nvPr/>
            </p:nvSpPr>
            <p:spPr>
              <a:xfrm>
                <a:off x="6427938" y="3659773"/>
                <a:ext cx="11333" cy="5695"/>
              </a:xfrm>
              <a:custGeom>
                <a:avLst/>
                <a:gdLst/>
                <a:ahLst/>
                <a:cxnLst/>
                <a:rect l="l" t="t" r="r" b="b"/>
                <a:pathLst>
                  <a:path w="402" h="202" extrusionOk="0">
                    <a:moveTo>
                      <a:pt x="42" y="1"/>
                    </a:moveTo>
                    <a:cubicBezTo>
                      <a:pt x="25" y="1"/>
                      <a:pt x="16" y="14"/>
                      <a:pt x="16" y="25"/>
                    </a:cubicBezTo>
                    <a:cubicBezTo>
                      <a:pt x="0" y="40"/>
                      <a:pt x="16" y="71"/>
                      <a:pt x="35" y="71"/>
                    </a:cubicBezTo>
                    <a:lnTo>
                      <a:pt x="355" y="183"/>
                    </a:lnTo>
                    <a:lnTo>
                      <a:pt x="355" y="202"/>
                    </a:lnTo>
                    <a:cubicBezTo>
                      <a:pt x="371" y="202"/>
                      <a:pt x="386" y="183"/>
                      <a:pt x="401" y="167"/>
                    </a:cubicBezTo>
                    <a:cubicBezTo>
                      <a:pt x="401" y="152"/>
                      <a:pt x="386" y="136"/>
                      <a:pt x="371" y="121"/>
                    </a:cubicBezTo>
                    <a:lnTo>
                      <a:pt x="66" y="9"/>
                    </a:lnTo>
                    <a:cubicBezTo>
                      <a:pt x="57" y="3"/>
                      <a:pt x="48" y="1"/>
                      <a:pt x="42"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7"/>
              <p:cNvSpPr/>
              <p:nvPr/>
            </p:nvSpPr>
            <p:spPr>
              <a:xfrm>
                <a:off x="6480997" y="3657574"/>
                <a:ext cx="13194" cy="4201"/>
              </a:xfrm>
              <a:custGeom>
                <a:avLst/>
                <a:gdLst/>
                <a:ahLst/>
                <a:cxnLst/>
                <a:rect l="l" t="t" r="r" b="b"/>
                <a:pathLst>
                  <a:path w="468" h="149" extrusionOk="0">
                    <a:moveTo>
                      <a:pt x="430" y="0"/>
                    </a:moveTo>
                    <a:cubicBezTo>
                      <a:pt x="425" y="0"/>
                      <a:pt x="421" y="2"/>
                      <a:pt x="417" y="6"/>
                    </a:cubicBezTo>
                    <a:lnTo>
                      <a:pt x="31" y="87"/>
                    </a:lnTo>
                    <a:cubicBezTo>
                      <a:pt x="16" y="87"/>
                      <a:pt x="1" y="103"/>
                      <a:pt x="1" y="133"/>
                    </a:cubicBezTo>
                    <a:cubicBezTo>
                      <a:pt x="1" y="149"/>
                      <a:pt x="16" y="149"/>
                      <a:pt x="31" y="149"/>
                    </a:cubicBezTo>
                    <a:lnTo>
                      <a:pt x="47" y="149"/>
                    </a:lnTo>
                    <a:lnTo>
                      <a:pt x="433" y="68"/>
                    </a:lnTo>
                    <a:cubicBezTo>
                      <a:pt x="448" y="68"/>
                      <a:pt x="467" y="52"/>
                      <a:pt x="467" y="37"/>
                    </a:cubicBezTo>
                    <a:cubicBezTo>
                      <a:pt x="453" y="14"/>
                      <a:pt x="441" y="0"/>
                      <a:pt x="43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7"/>
              <p:cNvSpPr/>
              <p:nvPr/>
            </p:nvSpPr>
            <p:spPr>
              <a:xfrm>
                <a:off x="6480997" y="3691236"/>
                <a:ext cx="11333" cy="5018"/>
              </a:xfrm>
              <a:custGeom>
                <a:avLst/>
                <a:gdLst/>
                <a:ahLst/>
                <a:cxnLst/>
                <a:rect l="l" t="t" r="r" b="b"/>
                <a:pathLst>
                  <a:path w="402" h="178" extrusionOk="0">
                    <a:moveTo>
                      <a:pt x="47" y="0"/>
                    </a:moveTo>
                    <a:cubicBezTo>
                      <a:pt x="31" y="0"/>
                      <a:pt x="16" y="15"/>
                      <a:pt x="1" y="31"/>
                    </a:cubicBezTo>
                    <a:cubicBezTo>
                      <a:pt x="1" y="50"/>
                      <a:pt x="16" y="66"/>
                      <a:pt x="31" y="81"/>
                    </a:cubicBezTo>
                    <a:lnTo>
                      <a:pt x="352" y="177"/>
                    </a:lnTo>
                    <a:lnTo>
                      <a:pt x="371" y="177"/>
                    </a:lnTo>
                    <a:cubicBezTo>
                      <a:pt x="386" y="177"/>
                      <a:pt x="402" y="177"/>
                      <a:pt x="402" y="162"/>
                    </a:cubicBezTo>
                    <a:cubicBezTo>
                      <a:pt x="402" y="147"/>
                      <a:pt x="402" y="112"/>
                      <a:pt x="371" y="112"/>
                    </a:cubicBezTo>
                    <a:lnTo>
                      <a:pt x="47"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7"/>
              <p:cNvSpPr/>
              <p:nvPr/>
            </p:nvSpPr>
            <p:spPr>
              <a:xfrm>
                <a:off x="6482294" y="3674489"/>
                <a:ext cx="10037" cy="1861"/>
              </a:xfrm>
              <a:custGeom>
                <a:avLst/>
                <a:gdLst/>
                <a:ahLst/>
                <a:cxnLst/>
                <a:rect l="l" t="t" r="r" b="b"/>
                <a:pathLst>
                  <a:path w="356" h="66" extrusionOk="0">
                    <a:moveTo>
                      <a:pt x="36" y="0"/>
                    </a:moveTo>
                    <a:cubicBezTo>
                      <a:pt x="16" y="0"/>
                      <a:pt x="1" y="15"/>
                      <a:pt x="1" y="31"/>
                    </a:cubicBezTo>
                    <a:cubicBezTo>
                      <a:pt x="1" y="46"/>
                      <a:pt x="16" y="66"/>
                      <a:pt x="36" y="66"/>
                    </a:cubicBezTo>
                    <a:lnTo>
                      <a:pt x="325" y="66"/>
                    </a:lnTo>
                    <a:cubicBezTo>
                      <a:pt x="340" y="66"/>
                      <a:pt x="356" y="46"/>
                      <a:pt x="356" y="31"/>
                    </a:cubicBezTo>
                    <a:cubicBezTo>
                      <a:pt x="356" y="15"/>
                      <a:pt x="340" y="0"/>
                      <a:pt x="32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7"/>
              <p:cNvSpPr/>
              <p:nvPr/>
            </p:nvSpPr>
            <p:spPr>
              <a:xfrm>
                <a:off x="6516774" y="3659040"/>
                <a:ext cx="13194" cy="4595"/>
              </a:xfrm>
              <a:custGeom>
                <a:avLst/>
                <a:gdLst/>
                <a:ahLst/>
                <a:cxnLst/>
                <a:rect l="l" t="t" r="r" b="b"/>
                <a:pathLst>
                  <a:path w="468" h="163" extrusionOk="0">
                    <a:moveTo>
                      <a:pt x="417" y="0"/>
                    </a:moveTo>
                    <a:lnTo>
                      <a:pt x="31" y="81"/>
                    </a:lnTo>
                    <a:cubicBezTo>
                      <a:pt x="16" y="97"/>
                      <a:pt x="1" y="112"/>
                      <a:pt x="1" y="132"/>
                    </a:cubicBezTo>
                    <a:cubicBezTo>
                      <a:pt x="1" y="147"/>
                      <a:pt x="16" y="162"/>
                      <a:pt x="31" y="162"/>
                    </a:cubicBezTo>
                    <a:lnTo>
                      <a:pt x="47" y="162"/>
                    </a:lnTo>
                    <a:lnTo>
                      <a:pt x="433" y="81"/>
                    </a:lnTo>
                    <a:cubicBezTo>
                      <a:pt x="467" y="81"/>
                      <a:pt x="467" y="66"/>
                      <a:pt x="467" y="35"/>
                    </a:cubicBezTo>
                    <a:cubicBezTo>
                      <a:pt x="467" y="16"/>
                      <a:pt x="452" y="0"/>
                      <a:pt x="41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7"/>
              <p:cNvSpPr/>
              <p:nvPr/>
            </p:nvSpPr>
            <p:spPr>
              <a:xfrm>
                <a:off x="6518070" y="3685344"/>
                <a:ext cx="10910" cy="2312"/>
              </a:xfrm>
              <a:custGeom>
                <a:avLst/>
                <a:gdLst/>
                <a:ahLst/>
                <a:cxnLst/>
                <a:rect l="l" t="t" r="r" b="b"/>
                <a:pathLst>
                  <a:path w="387" h="82" extrusionOk="0">
                    <a:moveTo>
                      <a:pt x="36" y="1"/>
                    </a:moveTo>
                    <a:cubicBezTo>
                      <a:pt x="20" y="1"/>
                      <a:pt x="1" y="16"/>
                      <a:pt x="1" y="32"/>
                    </a:cubicBezTo>
                    <a:cubicBezTo>
                      <a:pt x="1" y="47"/>
                      <a:pt x="20" y="66"/>
                      <a:pt x="36" y="66"/>
                    </a:cubicBezTo>
                    <a:lnTo>
                      <a:pt x="340" y="82"/>
                    </a:lnTo>
                    <a:cubicBezTo>
                      <a:pt x="356" y="82"/>
                      <a:pt x="371" y="66"/>
                      <a:pt x="387" y="47"/>
                    </a:cubicBezTo>
                    <a:cubicBezTo>
                      <a:pt x="387" y="16"/>
                      <a:pt x="371" y="1"/>
                      <a:pt x="340"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7"/>
              <p:cNvSpPr/>
              <p:nvPr/>
            </p:nvSpPr>
            <p:spPr>
              <a:xfrm>
                <a:off x="6358218" y="3719823"/>
                <a:ext cx="487533" cy="126387"/>
              </a:xfrm>
              <a:custGeom>
                <a:avLst/>
                <a:gdLst/>
                <a:ahLst/>
                <a:cxnLst/>
                <a:rect l="l" t="t" r="r" b="b"/>
                <a:pathLst>
                  <a:path w="17293" h="4483" extrusionOk="0">
                    <a:moveTo>
                      <a:pt x="321" y="0"/>
                    </a:moveTo>
                    <a:cubicBezTo>
                      <a:pt x="144" y="0"/>
                      <a:pt x="16" y="128"/>
                      <a:pt x="16" y="305"/>
                    </a:cubicBezTo>
                    <a:lnTo>
                      <a:pt x="1" y="3919"/>
                    </a:lnTo>
                    <a:cubicBezTo>
                      <a:pt x="1" y="4224"/>
                      <a:pt x="240" y="4482"/>
                      <a:pt x="545" y="4482"/>
                    </a:cubicBezTo>
                    <a:lnTo>
                      <a:pt x="5979" y="4467"/>
                    </a:lnTo>
                    <a:cubicBezTo>
                      <a:pt x="6076" y="4467"/>
                      <a:pt x="6138" y="4401"/>
                      <a:pt x="6138" y="4305"/>
                    </a:cubicBezTo>
                    <a:cubicBezTo>
                      <a:pt x="6138" y="4112"/>
                      <a:pt x="6284" y="3919"/>
                      <a:pt x="6492" y="3888"/>
                    </a:cubicBezTo>
                    <a:cubicBezTo>
                      <a:pt x="6522" y="3882"/>
                      <a:pt x="6551" y="3879"/>
                      <a:pt x="6580" y="3879"/>
                    </a:cubicBezTo>
                    <a:cubicBezTo>
                      <a:pt x="6688" y="3879"/>
                      <a:pt x="6786" y="3924"/>
                      <a:pt x="6863" y="4000"/>
                    </a:cubicBezTo>
                    <a:cubicBezTo>
                      <a:pt x="6924" y="4081"/>
                      <a:pt x="6974" y="4178"/>
                      <a:pt x="6974" y="4305"/>
                    </a:cubicBezTo>
                    <a:cubicBezTo>
                      <a:pt x="6974" y="4401"/>
                      <a:pt x="7055" y="4467"/>
                      <a:pt x="7136" y="4467"/>
                    </a:cubicBezTo>
                    <a:lnTo>
                      <a:pt x="7310" y="4467"/>
                    </a:lnTo>
                    <a:cubicBezTo>
                      <a:pt x="7391" y="4467"/>
                      <a:pt x="7472" y="4401"/>
                      <a:pt x="7472" y="4320"/>
                    </a:cubicBezTo>
                    <a:cubicBezTo>
                      <a:pt x="7472" y="4097"/>
                      <a:pt x="7634" y="3904"/>
                      <a:pt x="7858" y="3888"/>
                    </a:cubicBezTo>
                    <a:cubicBezTo>
                      <a:pt x="7874" y="3886"/>
                      <a:pt x="7890" y="3885"/>
                      <a:pt x="7906" y="3885"/>
                    </a:cubicBezTo>
                    <a:cubicBezTo>
                      <a:pt x="8014" y="3885"/>
                      <a:pt x="8111" y="3930"/>
                      <a:pt x="8178" y="4000"/>
                    </a:cubicBezTo>
                    <a:cubicBezTo>
                      <a:pt x="8259" y="4081"/>
                      <a:pt x="8309" y="4178"/>
                      <a:pt x="8309" y="4305"/>
                    </a:cubicBezTo>
                    <a:cubicBezTo>
                      <a:pt x="8309" y="4401"/>
                      <a:pt x="8371" y="4467"/>
                      <a:pt x="8467" y="4467"/>
                    </a:cubicBezTo>
                    <a:lnTo>
                      <a:pt x="8645" y="4467"/>
                    </a:lnTo>
                    <a:cubicBezTo>
                      <a:pt x="8726" y="4467"/>
                      <a:pt x="8791" y="4401"/>
                      <a:pt x="8791" y="4320"/>
                    </a:cubicBezTo>
                    <a:cubicBezTo>
                      <a:pt x="8791" y="4112"/>
                      <a:pt x="8934" y="3919"/>
                      <a:pt x="9142" y="3888"/>
                    </a:cubicBezTo>
                    <a:cubicBezTo>
                      <a:pt x="9161" y="3886"/>
                      <a:pt x="9180" y="3885"/>
                      <a:pt x="9198" y="3885"/>
                    </a:cubicBezTo>
                    <a:cubicBezTo>
                      <a:pt x="9321" y="3885"/>
                      <a:pt x="9426" y="3930"/>
                      <a:pt x="9497" y="4000"/>
                    </a:cubicBezTo>
                    <a:cubicBezTo>
                      <a:pt x="9578" y="4081"/>
                      <a:pt x="9624" y="4178"/>
                      <a:pt x="9624" y="4305"/>
                    </a:cubicBezTo>
                    <a:cubicBezTo>
                      <a:pt x="9624" y="4386"/>
                      <a:pt x="9690" y="4467"/>
                      <a:pt x="9786" y="4467"/>
                    </a:cubicBezTo>
                    <a:lnTo>
                      <a:pt x="10045" y="4451"/>
                    </a:lnTo>
                    <a:lnTo>
                      <a:pt x="15283" y="4436"/>
                    </a:lnTo>
                    <a:cubicBezTo>
                      <a:pt x="15587" y="4436"/>
                      <a:pt x="15830" y="4178"/>
                      <a:pt x="15830" y="3873"/>
                    </a:cubicBezTo>
                    <a:lnTo>
                      <a:pt x="15830" y="3294"/>
                    </a:lnTo>
                    <a:cubicBezTo>
                      <a:pt x="16023" y="3036"/>
                      <a:pt x="16602" y="2604"/>
                      <a:pt x="17292" y="2604"/>
                    </a:cubicBezTo>
                    <a:lnTo>
                      <a:pt x="17292" y="899"/>
                    </a:lnTo>
                    <a:cubicBezTo>
                      <a:pt x="17292" y="899"/>
                      <a:pt x="17121" y="930"/>
                      <a:pt x="16894" y="930"/>
                    </a:cubicBezTo>
                    <a:cubicBezTo>
                      <a:pt x="16534" y="930"/>
                      <a:pt x="16032" y="852"/>
                      <a:pt x="15846" y="448"/>
                    </a:cubicBezTo>
                    <a:lnTo>
                      <a:pt x="15846" y="290"/>
                    </a:lnTo>
                    <a:cubicBezTo>
                      <a:pt x="15846" y="128"/>
                      <a:pt x="15718" y="0"/>
                      <a:pt x="15556"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7"/>
              <p:cNvSpPr/>
              <p:nvPr/>
            </p:nvSpPr>
            <p:spPr>
              <a:xfrm>
                <a:off x="6837128" y="3737444"/>
                <a:ext cx="34931" cy="64392"/>
              </a:xfrm>
              <a:custGeom>
                <a:avLst/>
                <a:gdLst/>
                <a:ahLst/>
                <a:cxnLst/>
                <a:rect l="l" t="t" r="r" b="b"/>
                <a:pathLst>
                  <a:path w="1239" h="2284" extrusionOk="0">
                    <a:moveTo>
                      <a:pt x="128" y="0"/>
                    </a:moveTo>
                    <a:cubicBezTo>
                      <a:pt x="62" y="0"/>
                      <a:pt x="0" y="50"/>
                      <a:pt x="0" y="112"/>
                    </a:cubicBezTo>
                    <a:lnTo>
                      <a:pt x="0" y="2153"/>
                    </a:lnTo>
                    <a:cubicBezTo>
                      <a:pt x="0" y="2218"/>
                      <a:pt x="62" y="2284"/>
                      <a:pt x="128" y="2284"/>
                    </a:cubicBezTo>
                    <a:lnTo>
                      <a:pt x="1107" y="2284"/>
                    </a:lnTo>
                    <a:cubicBezTo>
                      <a:pt x="1188" y="2284"/>
                      <a:pt x="1238" y="2218"/>
                      <a:pt x="1238" y="2153"/>
                    </a:cubicBezTo>
                    <a:lnTo>
                      <a:pt x="1238" y="112"/>
                    </a:lnTo>
                    <a:cubicBezTo>
                      <a:pt x="1238" y="50"/>
                      <a:pt x="1188" y="0"/>
                      <a:pt x="110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7"/>
              <p:cNvSpPr/>
              <p:nvPr/>
            </p:nvSpPr>
            <p:spPr>
              <a:xfrm>
                <a:off x="6837128" y="3747875"/>
                <a:ext cx="34931" cy="10037"/>
              </a:xfrm>
              <a:custGeom>
                <a:avLst/>
                <a:gdLst/>
                <a:ahLst/>
                <a:cxnLst/>
                <a:rect l="l" t="t" r="r" b="b"/>
                <a:pathLst>
                  <a:path w="1239" h="356" extrusionOk="0">
                    <a:moveTo>
                      <a:pt x="0" y="1"/>
                    </a:moveTo>
                    <a:lnTo>
                      <a:pt x="0" y="355"/>
                    </a:lnTo>
                    <a:lnTo>
                      <a:pt x="1238" y="355"/>
                    </a:lnTo>
                    <a:lnTo>
                      <a:pt x="123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7"/>
              <p:cNvSpPr/>
              <p:nvPr/>
            </p:nvSpPr>
            <p:spPr>
              <a:xfrm>
                <a:off x="6837128" y="3764622"/>
                <a:ext cx="34931" cy="10037"/>
              </a:xfrm>
              <a:custGeom>
                <a:avLst/>
                <a:gdLst/>
                <a:ahLst/>
                <a:cxnLst/>
                <a:rect l="l" t="t" r="r" b="b"/>
                <a:pathLst>
                  <a:path w="1239" h="356" extrusionOk="0">
                    <a:moveTo>
                      <a:pt x="0" y="1"/>
                    </a:moveTo>
                    <a:lnTo>
                      <a:pt x="0" y="355"/>
                    </a:lnTo>
                    <a:lnTo>
                      <a:pt x="1238" y="355"/>
                    </a:lnTo>
                    <a:lnTo>
                      <a:pt x="123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7"/>
              <p:cNvSpPr/>
              <p:nvPr/>
            </p:nvSpPr>
            <p:spPr>
              <a:xfrm>
                <a:off x="6837128" y="3781368"/>
                <a:ext cx="34931" cy="10037"/>
              </a:xfrm>
              <a:custGeom>
                <a:avLst/>
                <a:gdLst/>
                <a:ahLst/>
                <a:cxnLst/>
                <a:rect l="l" t="t" r="r" b="b"/>
                <a:pathLst>
                  <a:path w="1239" h="356" extrusionOk="0">
                    <a:moveTo>
                      <a:pt x="0" y="1"/>
                    </a:moveTo>
                    <a:lnTo>
                      <a:pt x="0" y="355"/>
                    </a:lnTo>
                    <a:lnTo>
                      <a:pt x="1238" y="355"/>
                    </a:lnTo>
                    <a:lnTo>
                      <a:pt x="123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7"/>
              <p:cNvSpPr/>
              <p:nvPr/>
            </p:nvSpPr>
            <p:spPr>
              <a:xfrm>
                <a:off x="6384014" y="3719823"/>
                <a:ext cx="392891" cy="95178"/>
              </a:xfrm>
              <a:custGeom>
                <a:avLst/>
                <a:gdLst/>
                <a:ahLst/>
                <a:cxnLst/>
                <a:rect l="l" t="t" r="r" b="b"/>
                <a:pathLst>
                  <a:path w="13936" h="3376" extrusionOk="0">
                    <a:moveTo>
                      <a:pt x="0" y="0"/>
                    </a:moveTo>
                    <a:lnTo>
                      <a:pt x="0" y="2330"/>
                    </a:lnTo>
                    <a:cubicBezTo>
                      <a:pt x="0" y="2909"/>
                      <a:pt x="482" y="3375"/>
                      <a:pt x="1061" y="3375"/>
                    </a:cubicBezTo>
                    <a:lnTo>
                      <a:pt x="12875" y="3375"/>
                    </a:lnTo>
                    <a:cubicBezTo>
                      <a:pt x="13453" y="3375"/>
                      <a:pt x="13936" y="2909"/>
                      <a:pt x="13936" y="2330"/>
                    </a:cubicBezTo>
                    <a:lnTo>
                      <a:pt x="13936"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7"/>
              <p:cNvSpPr/>
              <p:nvPr/>
            </p:nvSpPr>
            <p:spPr>
              <a:xfrm>
                <a:off x="6374964" y="3735583"/>
                <a:ext cx="156722" cy="15027"/>
              </a:xfrm>
              <a:custGeom>
                <a:avLst/>
                <a:gdLst/>
                <a:ahLst/>
                <a:cxnLst/>
                <a:rect l="l" t="t" r="r" b="b"/>
                <a:pathLst>
                  <a:path w="5559" h="533" extrusionOk="0">
                    <a:moveTo>
                      <a:pt x="256" y="1"/>
                    </a:moveTo>
                    <a:cubicBezTo>
                      <a:pt x="113" y="1"/>
                      <a:pt x="1" y="132"/>
                      <a:pt x="1" y="275"/>
                    </a:cubicBezTo>
                    <a:cubicBezTo>
                      <a:pt x="1" y="421"/>
                      <a:pt x="113" y="533"/>
                      <a:pt x="256" y="533"/>
                    </a:cubicBezTo>
                    <a:lnTo>
                      <a:pt x="5304" y="533"/>
                    </a:lnTo>
                    <a:cubicBezTo>
                      <a:pt x="5447" y="533"/>
                      <a:pt x="5559" y="421"/>
                      <a:pt x="5559" y="275"/>
                    </a:cubicBezTo>
                    <a:cubicBezTo>
                      <a:pt x="5559" y="132"/>
                      <a:pt x="5447" y="1"/>
                      <a:pt x="5304"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7"/>
              <p:cNvSpPr/>
              <p:nvPr/>
            </p:nvSpPr>
            <p:spPr>
              <a:xfrm>
                <a:off x="6384014" y="3771472"/>
                <a:ext cx="392891" cy="43529"/>
              </a:xfrm>
              <a:custGeom>
                <a:avLst/>
                <a:gdLst/>
                <a:ahLst/>
                <a:cxnLst/>
                <a:rect l="l" t="t" r="r" b="b"/>
                <a:pathLst>
                  <a:path w="13936" h="1544" extrusionOk="0">
                    <a:moveTo>
                      <a:pt x="0" y="1"/>
                    </a:moveTo>
                    <a:lnTo>
                      <a:pt x="0" y="498"/>
                    </a:lnTo>
                    <a:cubicBezTo>
                      <a:pt x="0" y="1077"/>
                      <a:pt x="482" y="1543"/>
                      <a:pt x="1061" y="1543"/>
                    </a:cubicBezTo>
                    <a:lnTo>
                      <a:pt x="12875" y="1543"/>
                    </a:lnTo>
                    <a:cubicBezTo>
                      <a:pt x="13453" y="1543"/>
                      <a:pt x="13936" y="1077"/>
                      <a:pt x="13936" y="498"/>
                    </a:cubicBezTo>
                    <a:lnTo>
                      <a:pt x="13936" y="305"/>
                    </a:lnTo>
                    <a:cubicBezTo>
                      <a:pt x="13018" y="463"/>
                      <a:pt x="12084" y="579"/>
                      <a:pt x="11155" y="656"/>
                    </a:cubicBezTo>
                    <a:cubicBezTo>
                      <a:pt x="11139" y="849"/>
                      <a:pt x="10977" y="1011"/>
                      <a:pt x="10784" y="1011"/>
                    </a:cubicBezTo>
                    <a:cubicBezTo>
                      <a:pt x="10719" y="1011"/>
                      <a:pt x="10657" y="996"/>
                      <a:pt x="10576" y="965"/>
                    </a:cubicBezTo>
                    <a:cubicBezTo>
                      <a:pt x="10526" y="930"/>
                      <a:pt x="10495" y="899"/>
                      <a:pt x="10464" y="834"/>
                    </a:cubicBezTo>
                    <a:cubicBezTo>
                      <a:pt x="10430" y="787"/>
                      <a:pt x="10414" y="737"/>
                      <a:pt x="10414" y="706"/>
                    </a:cubicBezTo>
                    <a:cubicBezTo>
                      <a:pt x="9755" y="737"/>
                      <a:pt x="9114" y="753"/>
                      <a:pt x="8470" y="753"/>
                    </a:cubicBezTo>
                    <a:cubicBezTo>
                      <a:pt x="7537" y="753"/>
                      <a:pt x="6623" y="722"/>
                      <a:pt x="5770" y="656"/>
                    </a:cubicBezTo>
                    <a:cubicBezTo>
                      <a:pt x="5739" y="868"/>
                      <a:pt x="5577" y="1011"/>
                      <a:pt x="5369" y="1011"/>
                    </a:cubicBezTo>
                    <a:cubicBezTo>
                      <a:pt x="5304" y="1011"/>
                      <a:pt x="5238" y="996"/>
                      <a:pt x="5161" y="965"/>
                    </a:cubicBezTo>
                    <a:cubicBezTo>
                      <a:pt x="5111" y="930"/>
                      <a:pt x="5064" y="884"/>
                      <a:pt x="5030" y="834"/>
                    </a:cubicBezTo>
                    <a:cubicBezTo>
                      <a:pt x="4983" y="753"/>
                      <a:pt x="4968" y="676"/>
                      <a:pt x="4968" y="610"/>
                    </a:cubicBezTo>
                    <a:cubicBezTo>
                      <a:pt x="4258" y="560"/>
                      <a:pt x="3599" y="498"/>
                      <a:pt x="2989" y="417"/>
                    </a:cubicBezTo>
                    <a:cubicBezTo>
                      <a:pt x="2974" y="691"/>
                      <a:pt x="2750" y="899"/>
                      <a:pt x="2476" y="899"/>
                    </a:cubicBezTo>
                    <a:cubicBezTo>
                      <a:pt x="2395" y="899"/>
                      <a:pt x="2314" y="884"/>
                      <a:pt x="2218" y="834"/>
                    </a:cubicBezTo>
                    <a:cubicBezTo>
                      <a:pt x="2137" y="787"/>
                      <a:pt x="2056" y="722"/>
                      <a:pt x="2025" y="625"/>
                    </a:cubicBezTo>
                    <a:cubicBezTo>
                      <a:pt x="1959" y="514"/>
                      <a:pt x="1944" y="402"/>
                      <a:pt x="1959" y="290"/>
                    </a:cubicBezTo>
                    <a:cubicBezTo>
                      <a:pt x="1061" y="174"/>
                      <a:pt x="386" y="62"/>
                      <a:pt x="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7"/>
              <p:cNvSpPr/>
              <p:nvPr/>
            </p:nvSpPr>
            <p:spPr>
              <a:xfrm>
                <a:off x="6439244" y="3767328"/>
                <a:ext cx="29489" cy="15929"/>
              </a:xfrm>
              <a:custGeom>
                <a:avLst/>
                <a:gdLst/>
                <a:ahLst/>
                <a:cxnLst/>
                <a:rect l="l" t="t" r="r" b="b"/>
                <a:pathLst>
                  <a:path w="1046" h="565" extrusionOk="0">
                    <a:moveTo>
                      <a:pt x="517" y="1"/>
                    </a:moveTo>
                    <a:cubicBezTo>
                      <a:pt x="259" y="1"/>
                      <a:pt x="51" y="194"/>
                      <a:pt x="0" y="437"/>
                    </a:cubicBezTo>
                    <a:cubicBezTo>
                      <a:pt x="324" y="483"/>
                      <a:pt x="660" y="533"/>
                      <a:pt x="1030" y="564"/>
                    </a:cubicBezTo>
                    <a:cubicBezTo>
                      <a:pt x="1046" y="468"/>
                      <a:pt x="1030" y="371"/>
                      <a:pt x="984" y="275"/>
                    </a:cubicBezTo>
                    <a:cubicBezTo>
                      <a:pt x="934" y="178"/>
                      <a:pt x="853" y="113"/>
                      <a:pt x="772" y="67"/>
                    </a:cubicBezTo>
                    <a:cubicBezTo>
                      <a:pt x="675" y="16"/>
                      <a:pt x="598" y="1"/>
                      <a:pt x="517"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7"/>
              <p:cNvSpPr/>
              <p:nvPr/>
            </p:nvSpPr>
            <p:spPr>
              <a:xfrm>
                <a:off x="6438821" y="3779620"/>
                <a:ext cx="29489" cy="17226"/>
              </a:xfrm>
              <a:custGeom>
                <a:avLst/>
                <a:gdLst/>
                <a:ahLst/>
                <a:cxnLst/>
                <a:rect l="l" t="t" r="r" b="b"/>
                <a:pathLst>
                  <a:path w="1046" h="611" extrusionOk="0">
                    <a:moveTo>
                      <a:pt x="15" y="1"/>
                    </a:moveTo>
                    <a:lnTo>
                      <a:pt x="15" y="1"/>
                    </a:lnTo>
                    <a:cubicBezTo>
                      <a:pt x="0" y="113"/>
                      <a:pt x="15" y="225"/>
                      <a:pt x="81" y="336"/>
                    </a:cubicBezTo>
                    <a:cubicBezTo>
                      <a:pt x="112" y="433"/>
                      <a:pt x="193" y="498"/>
                      <a:pt x="274" y="545"/>
                    </a:cubicBezTo>
                    <a:cubicBezTo>
                      <a:pt x="370" y="595"/>
                      <a:pt x="451" y="610"/>
                      <a:pt x="532" y="610"/>
                    </a:cubicBezTo>
                    <a:cubicBezTo>
                      <a:pt x="806" y="610"/>
                      <a:pt x="1030" y="402"/>
                      <a:pt x="1045" y="128"/>
                    </a:cubicBezTo>
                    <a:cubicBezTo>
                      <a:pt x="675" y="97"/>
                      <a:pt x="339" y="47"/>
                      <a:pt x="15" y="1"/>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7"/>
              <p:cNvSpPr/>
              <p:nvPr/>
            </p:nvSpPr>
            <p:spPr>
              <a:xfrm>
                <a:off x="6494586" y="3766031"/>
                <a:ext cx="14491" cy="11784"/>
              </a:xfrm>
              <a:custGeom>
                <a:avLst/>
                <a:gdLst/>
                <a:ahLst/>
                <a:cxnLst/>
                <a:rect l="l" t="t" r="r" b="b"/>
                <a:pathLst>
                  <a:path w="514" h="418" extrusionOk="0">
                    <a:moveTo>
                      <a:pt x="255" y="1"/>
                    </a:moveTo>
                    <a:cubicBezTo>
                      <a:pt x="113" y="1"/>
                      <a:pt x="1" y="159"/>
                      <a:pt x="82" y="305"/>
                    </a:cubicBezTo>
                    <a:cubicBezTo>
                      <a:pt x="97" y="336"/>
                      <a:pt x="128" y="367"/>
                      <a:pt x="159" y="386"/>
                    </a:cubicBezTo>
                    <a:cubicBezTo>
                      <a:pt x="194" y="402"/>
                      <a:pt x="224" y="417"/>
                      <a:pt x="255" y="417"/>
                    </a:cubicBezTo>
                    <a:cubicBezTo>
                      <a:pt x="402" y="417"/>
                      <a:pt x="514" y="255"/>
                      <a:pt x="433" y="113"/>
                    </a:cubicBezTo>
                    <a:cubicBezTo>
                      <a:pt x="417" y="78"/>
                      <a:pt x="402" y="47"/>
                      <a:pt x="371" y="32"/>
                    </a:cubicBezTo>
                    <a:cubicBezTo>
                      <a:pt x="321" y="16"/>
                      <a:pt x="290" y="1"/>
                      <a:pt x="255"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7"/>
              <p:cNvSpPr/>
              <p:nvPr/>
            </p:nvSpPr>
            <p:spPr>
              <a:xfrm>
                <a:off x="6524047" y="3777788"/>
                <a:ext cx="23090" cy="12207"/>
              </a:xfrm>
              <a:custGeom>
                <a:avLst/>
                <a:gdLst/>
                <a:ahLst/>
                <a:cxnLst/>
                <a:rect l="l" t="t" r="r" b="b"/>
                <a:pathLst>
                  <a:path w="819" h="433" extrusionOk="0">
                    <a:moveTo>
                      <a:pt x="402" y="0"/>
                    </a:moveTo>
                    <a:cubicBezTo>
                      <a:pt x="194" y="0"/>
                      <a:pt x="16" y="162"/>
                      <a:pt x="1" y="386"/>
                    </a:cubicBezTo>
                    <a:cubicBezTo>
                      <a:pt x="271" y="401"/>
                      <a:pt x="529" y="417"/>
                      <a:pt x="803" y="432"/>
                    </a:cubicBezTo>
                    <a:cubicBezTo>
                      <a:pt x="819" y="355"/>
                      <a:pt x="803" y="274"/>
                      <a:pt x="753" y="178"/>
                    </a:cubicBezTo>
                    <a:cubicBezTo>
                      <a:pt x="722" y="128"/>
                      <a:pt x="676" y="81"/>
                      <a:pt x="626" y="47"/>
                    </a:cubicBezTo>
                    <a:cubicBezTo>
                      <a:pt x="545" y="16"/>
                      <a:pt x="483" y="0"/>
                      <a:pt x="402"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7"/>
              <p:cNvSpPr/>
              <p:nvPr/>
            </p:nvSpPr>
            <p:spPr>
              <a:xfrm>
                <a:off x="6524047" y="3788642"/>
                <a:ext cx="22667" cy="11362"/>
              </a:xfrm>
              <a:custGeom>
                <a:avLst/>
                <a:gdLst/>
                <a:ahLst/>
                <a:cxnLst/>
                <a:rect l="l" t="t" r="r" b="b"/>
                <a:pathLst>
                  <a:path w="804" h="403" extrusionOk="0">
                    <a:moveTo>
                      <a:pt x="1" y="1"/>
                    </a:moveTo>
                    <a:cubicBezTo>
                      <a:pt x="1" y="67"/>
                      <a:pt x="16" y="144"/>
                      <a:pt x="63" y="225"/>
                    </a:cubicBezTo>
                    <a:cubicBezTo>
                      <a:pt x="97" y="275"/>
                      <a:pt x="144" y="321"/>
                      <a:pt x="194" y="356"/>
                    </a:cubicBezTo>
                    <a:cubicBezTo>
                      <a:pt x="271" y="387"/>
                      <a:pt x="337" y="402"/>
                      <a:pt x="402" y="402"/>
                    </a:cubicBezTo>
                    <a:cubicBezTo>
                      <a:pt x="610" y="402"/>
                      <a:pt x="772" y="259"/>
                      <a:pt x="803" y="47"/>
                    </a:cubicBezTo>
                    <a:cubicBezTo>
                      <a:pt x="529" y="32"/>
                      <a:pt x="271" y="16"/>
                      <a:pt x="1" y="1"/>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7"/>
              <p:cNvSpPr/>
              <p:nvPr/>
            </p:nvSpPr>
            <p:spPr>
              <a:xfrm>
                <a:off x="6703494" y="3747452"/>
                <a:ext cx="31237" cy="25345"/>
              </a:xfrm>
              <a:custGeom>
                <a:avLst/>
                <a:gdLst/>
                <a:ahLst/>
                <a:cxnLst/>
                <a:rect l="l" t="t" r="r" b="b"/>
                <a:pathLst>
                  <a:path w="1108" h="899" extrusionOk="0">
                    <a:moveTo>
                      <a:pt x="544" y="0"/>
                    </a:moveTo>
                    <a:cubicBezTo>
                      <a:pt x="239" y="0"/>
                      <a:pt x="0" y="336"/>
                      <a:pt x="158" y="675"/>
                    </a:cubicBezTo>
                    <a:cubicBezTo>
                      <a:pt x="193" y="756"/>
                      <a:pt x="255" y="818"/>
                      <a:pt x="336" y="853"/>
                    </a:cubicBezTo>
                    <a:cubicBezTo>
                      <a:pt x="417" y="883"/>
                      <a:pt x="482" y="899"/>
                      <a:pt x="544" y="899"/>
                    </a:cubicBezTo>
                    <a:cubicBezTo>
                      <a:pt x="868" y="899"/>
                      <a:pt x="1107" y="579"/>
                      <a:pt x="945" y="239"/>
                    </a:cubicBezTo>
                    <a:cubicBezTo>
                      <a:pt x="914" y="158"/>
                      <a:pt x="849" y="97"/>
                      <a:pt x="771" y="62"/>
                    </a:cubicBezTo>
                    <a:cubicBezTo>
                      <a:pt x="690" y="16"/>
                      <a:pt x="625" y="0"/>
                      <a:pt x="544"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7"/>
              <p:cNvSpPr/>
              <p:nvPr/>
            </p:nvSpPr>
            <p:spPr>
              <a:xfrm>
                <a:off x="6676739" y="3779084"/>
                <a:ext cx="21765" cy="12320"/>
              </a:xfrm>
              <a:custGeom>
                <a:avLst/>
                <a:gdLst/>
                <a:ahLst/>
                <a:cxnLst/>
                <a:rect l="l" t="t" r="r" b="b"/>
                <a:pathLst>
                  <a:path w="772" h="437" extrusionOk="0">
                    <a:moveTo>
                      <a:pt x="401" y="1"/>
                    </a:moveTo>
                    <a:cubicBezTo>
                      <a:pt x="178" y="1"/>
                      <a:pt x="0" y="193"/>
                      <a:pt x="31" y="436"/>
                    </a:cubicBezTo>
                    <a:cubicBezTo>
                      <a:pt x="274" y="421"/>
                      <a:pt x="513" y="406"/>
                      <a:pt x="772" y="386"/>
                    </a:cubicBezTo>
                    <a:cubicBezTo>
                      <a:pt x="772" y="325"/>
                      <a:pt x="756" y="244"/>
                      <a:pt x="706" y="178"/>
                    </a:cubicBezTo>
                    <a:cubicBezTo>
                      <a:pt x="691" y="132"/>
                      <a:pt x="641" y="82"/>
                      <a:pt x="594" y="51"/>
                    </a:cubicBezTo>
                    <a:cubicBezTo>
                      <a:pt x="529" y="20"/>
                      <a:pt x="467" y="1"/>
                      <a:pt x="401"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7"/>
              <p:cNvSpPr/>
              <p:nvPr/>
            </p:nvSpPr>
            <p:spPr>
              <a:xfrm>
                <a:off x="6677613" y="3789967"/>
                <a:ext cx="20891" cy="10037"/>
              </a:xfrm>
              <a:custGeom>
                <a:avLst/>
                <a:gdLst/>
                <a:ahLst/>
                <a:cxnLst/>
                <a:rect l="l" t="t" r="r" b="b"/>
                <a:pathLst>
                  <a:path w="741" h="356" extrusionOk="0">
                    <a:moveTo>
                      <a:pt x="741" y="0"/>
                    </a:moveTo>
                    <a:lnTo>
                      <a:pt x="741" y="0"/>
                    </a:lnTo>
                    <a:cubicBezTo>
                      <a:pt x="482" y="20"/>
                      <a:pt x="243" y="35"/>
                      <a:pt x="0" y="50"/>
                    </a:cubicBezTo>
                    <a:cubicBezTo>
                      <a:pt x="0" y="81"/>
                      <a:pt x="16" y="131"/>
                      <a:pt x="50" y="178"/>
                    </a:cubicBezTo>
                    <a:cubicBezTo>
                      <a:pt x="81" y="243"/>
                      <a:pt x="112" y="274"/>
                      <a:pt x="162" y="309"/>
                    </a:cubicBezTo>
                    <a:cubicBezTo>
                      <a:pt x="243" y="340"/>
                      <a:pt x="305" y="355"/>
                      <a:pt x="370" y="355"/>
                    </a:cubicBezTo>
                    <a:cubicBezTo>
                      <a:pt x="563" y="355"/>
                      <a:pt x="725" y="193"/>
                      <a:pt x="741" y="0"/>
                    </a:cubicBez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7"/>
              <p:cNvSpPr/>
              <p:nvPr/>
            </p:nvSpPr>
            <p:spPr>
              <a:xfrm>
                <a:off x="6756863" y="3521967"/>
                <a:ext cx="53538" cy="44741"/>
              </a:xfrm>
              <a:custGeom>
                <a:avLst/>
                <a:gdLst/>
                <a:ahLst/>
                <a:cxnLst/>
                <a:rect l="l" t="t" r="r" b="b"/>
                <a:pathLst>
                  <a:path w="1899" h="1587" extrusionOk="0">
                    <a:moveTo>
                      <a:pt x="888" y="0"/>
                    </a:moveTo>
                    <a:cubicBezTo>
                      <a:pt x="608" y="0"/>
                      <a:pt x="348" y="138"/>
                      <a:pt x="209" y="380"/>
                    </a:cubicBezTo>
                    <a:cubicBezTo>
                      <a:pt x="1" y="751"/>
                      <a:pt x="163" y="1233"/>
                      <a:pt x="564" y="1472"/>
                    </a:cubicBezTo>
                    <a:cubicBezTo>
                      <a:pt x="709" y="1550"/>
                      <a:pt x="863" y="1587"/>
                      <a:pt x="1013" y="1587"/>
                    </a:cubicBezTo>
                    <a:cubicBezTo>
                      <a:pt x="1293" y="1587"/>
                      <a:pt x="1554" y="1455"/>
                      <a:pt x="1690" y="1214"/>
                    </a:cubicBezTo>
                    <a:cubicBezTo>
                      <a:pt x="1899" y="847"/>
                      <a:pt x="1737" y="346"/>
                      <a:pt x="1335" y="122"/>
                    </a:cubicBezTo>
                    <a:cubicBezTo>
                      <a:pt x="1191" y="39"/>
                      <a:pt x="1037" y="0"/>
                      <a:pt x="888"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7"/>
              <p:cNvSpPr/>
              <p:nvPr/>
            </p:nvSpPr>
            <p:spPr>
              <a:xfrm>
                <a:off x="6747841" y="3521375"/>
                <a:ext cx="65266" cy="52466"/>
              </a:xfrm>
              <a:custGeom>
                <a:avLst/>
                <a:gdLst/>
                <a:ahLst/>
                <a:cxnLst/>
                <a:rect l="l" t="t" r="r" b="b"/>
                <a:pathLst>
                  <a:path w="2315" h="1861" extrusionOk="0">
                    <a:moveTo>
                      <a:pt x="564" y="0"/>
                    </a:moveTo>
                    <a:cubicBezTo>
                      <a:pt x="143" y="270"/>
                      <a:pt x="1" y="1254"/>
                      <a:pt x="722" y="1701"/>
                    </a:cubicBezTo>
                    <a:cubicBezTo>
                      <a:pt x="895" y="1812"/>
                      <a:pt x="1085" y="1860"/>
                      <a:pt x="1270" y="1860"/>
                    </a:cubicBezTo>
                    <a:cubicBezTo>
                      <a:pt x="1758" y="1860"/>
                      <a:pt x="2223" y="1526"/>
                      <a:pt x="2315" y="1107"/>
                    </a:cubicBezTo>
                    <a:cubicBezTo>
                      <a:pt x="2185" y="1045"/>
                      <a:pt x="2068" y="1026"/>
                      <a:pt x="1973" y="1026"/>
                    </a:cubicBezTo>
                    <a:cubicBezTo>
                      <a:pt x="1818" y="1026"/>
                      <a:pt x="1721" y="1076"/>
                      <a:pt x="1721" y="1076"/>
                    </a:cubicBezTo>
                    <a:cubicBezTo>
                      <a:pt x="1721" y="1076"/>
                      <a:pt x="1898" y="772"/>
                      <a:pt x="1671" y="336"/>
                    </a:cubicBezTo>
                    <a:cubicBezTo>
                      <a:pt x="1609" y="319"/>
                      <a:pt x="1546" y="311"/>
                      <a:pt x="1486" y="311"/>
                    </a:cubicBezTo>
                    <a:cubicBezTo>
                      <a:pt x="1155" y="311"/>
                      <a:pt x="869" y="529"/>
                      <a:pt x="869" y="529"/>
                    </a:cubicBezTo>
                    <a:cubicBezTo>
                      <a:pt x="869" y="529"/>
                      <a:pt x="757" y="143"/>
                      <a:pt x="564"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0" name="Google Shape;1330;p37"/>
            <p:cNvGrpSpPr/>
            <p:nvPr/>
          </p:nvGrpSpPr>
          <p:grpSpPr>
            <a:xfrm>
              <a:off x="7514982" y="2043744"/>
              <a:ext cx="423383" cy="761990"/>
              <a:chOff x="6025600" y="3390870"/>
              <a:chExt cx="254269" cy="457624"/>
            </a:xfrm>
          </p:grpSpPr>
          <p:sp>
            <p:nvSpPr>
              <p:cNvPr id="1331" name="Google Shape;1331;p37"/>
              <p:cNvSpPr/>
              <p:nvPr/>
            </p:nvSpPr>
            <p:spPr>
              <a:xfrm>
                <a:off x="6025600" y="3690362"/>
                <a:ext cx="102903" cy="104199"/>
              </a:xfrm>
              <a:custGeom>
                <a:avLst/>
                <a:gdLst/>
                <a:ahLst/>
                <a:cxnLst/>
                <a:rect l="l" t="t" r="r" b="b"/>
                <a:pathLst>
                  <a:path w="3650" h="3696" extrusionOk="0">
                    <a:moveTo>
                      <a:pt x="1867" y="0"/>
                    </a:moveTo>
                    <a:cubicBezTo>
                      <a:pt x="837" y="0"/>
                      <a:pt x="0" y="818"/>
                      <a:pt x="0" y="1848"/>
                    </a:cubicBezTo>
                    <a:cubicBezTo>
                      <a:pt x="0" y="2858"/>
                      <a:pt x="837" y="3695"/>
                      <a:pt x="1867" y="3695"/>
                    </a:cubicBezTo>
                    <a:cubicBezTo>
                      <a:pt x="2716" y="3695"/>
                      <a:pt x="3441" y="3101"/>
                      <a:pt x="3649" y="2314"/>
                    </a:cubicBezTo>
                    <a:lnTo>
                      <a:pt x="2862" y="2314"/>
                    </a:lnTo>
                    <a:cubicBezTo>
                      <a:pt x="2685" y="2685"/>
                      <a:pt x="2299" y="2955"/>
                      <a:pt x="1867" y="2955"/>
                    </a:cubicBezTo>
                    <a:cubicBezTo>
                      <a:pt x="1254" y="2955"/>
                      <a:pt x="756" y="2457"/>
                      <a:pt x="756" y="1848"/>
                    </a:cubicBezTo>
                    <a:cubicBezTo>
                      <a:pt x="756" y="1238"/>
                      <a:pt x="1254" y="737"/>
                      <a:pt x="1867" y="737"/>
                    </a:cubicBezTo>
                    <a:cubicBezTo>
                      <a:pt x="2218" y="737"/>
                      <a:pt x="2542" y="914"/>
                      <a:pt x="2750" y="1188"/>
                    </a:cubicBezTo>
                    <a:lnTo>
                      <a:pt x="3583" y="1188"/>
                    </a:lnTo>
                    <a:cubicBezTo>
                      <a:pt x="3329" y="498"/>
                      <a:pt x="2654" y="0"/>
                      <a:pt x="186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7"/>
              <p:cNvSpPr/>
              <p:nvPr/>
            </p:nvSpPr>
            <p:spPr>
              <a:xfrm>
                <a:off x="6036905" y="3702541"/>
                <a:ext cx="48519" cy="79841"/>
              </a:xfrm>
              <a:custGeom>
                <a:avLst/>
                <a:gdLst/>
                <a:ahLst/>
                <a:cxnLst/>
                <a:rect l="l" t="t" r="r" b="b"/>
                <a:pathLst>
                  <a:path w="1721" h="2832" extrusionOk="0">
                    <a:moveTo>
                      <a:pt x="1431" y="0"/>
                    </a:moveTo>
                    <a:cubicBezTo>
                      <a:pt x="645" y="0"/>
                      <a:pt x="0" y="629"/>
                      <a:pt x="0" y="1416"/>
                    </a:cubicBezTo>
                    <a:cubicBezTo>
                      <a:pt x="0" y="2203"/>
                      <a:pt x="645" y="2831"/>
                      <a:pt x="1431" y="2831"/>
                    </a:cubicBezTo>
                    <a:cubicBezTo>
                      <a:pt x="1528" y="2831"/>
                      <a:pt x="1624" y="2831"/>
                      <a:pt x="1721" y="2797"/>
                    </a:cubicBezTo>
                    <a:cubicBezTo>
                      <a:pt x="1705" y="2700"/>
                      <a:pt x="1674" y="2604"/>
                      <a:pt x="1659" y="2507"/>
                    </a:cubicBezTo>
                    <a:cubicBezTo>
                      <a:pt x="1593" y="2507"/>
                      <a:pt x="1528" y="2523"/>
                      <a:pt x="1466" y="2523"/>
                    </a:cubicBezTo>
                    <a:cubicBezTo>
                      <a:pt x="853" y="2523"/>
                      <a:pt x="355" y="2025"/>
                      <a:pt x="355" y="1416"/>
                    </a:cubicBezTo>
                    <a:cubicBezTo>
                      <a:pt x="355" y="806"/>
                      <a:pt x="853" y="305"/>
                      <a:pt x="1466" y="305"/>
                    </a:cubicBezTo>
                    <a:cubicBezTo>
                      <a:pt x="1512" y="305"/>
                      <a:pt x="1563" y="305"/>
                      <a:pt x="1593" y="324"/>
                    </a:cubicBezTo>
                    <a:lnTo>
                      <a:pt x="1593" y="0"/>
                    </a:ln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7"/>
              <p:cNvSpPr/>
              <p:nvPr/>
            </p:nvSpPr>
            <p:spPr>
              <a:xfrm>
                <a:off x="6170116" y="3431665"/>
                <a:ext cx="101155" cy="122778"/>
              </a:xfrm>
              <a:custGeom>
                <a:avLst/>
                <a:gdLst/>
                <a:ahLst/>
                <a:cxnLst/>
                <a:rect l="l" t="t" r="r" b="b"/>
                <a:pathLst>
                  <a:path w="3588" h="4355" extrusionOk="0">
                    <a:moveTo>
                      <a:pt x="2831" y="0"/>
                    </a:moveTo>
                    <a:cubicBezTo>
                      <a:pt x="2430" y="0"/>
                      <a:pt x="2091" y="336"/>
                      <a:pt x="2091" y="752"/>
                    </a:cubicBezTo>
                    <a:lnTo>
                      <a:pt x="2091" y="2665"/>
                    </a:lnTo>
                    <a:cubicBezTo>
                      <a:pt x="2091" y="2777"/>
                      <a:pt x="1994" y="2858"/>
                      <a:pt x="1883" y="2858"/>
                    </a:cubicBezTo>
                    <a:lnTo>
                      <a:pt x="756" y="2858"/>
                    </a:lnTo>
                    <a:cubicBezTo>
                      <a:pt x="340" y="2858"/>
                      <a:pt x="0" y="3198"/>
                      <a:pt x="0" y="3614"/>
                    </a:cubicBezTo>
                    <a:cubicBezTo>
                      <a:pt x="0" y="4031"/>
                      <a:pt x="340" y="4355"/>
                      <a:pt x="756" y="4355"/>
                    </a:cubicBezTo>
                    <a:lnTo>
                      <a:pt x="1883" y="4355"/>
                    </a:lnTo>
                    <a:cubicBezTo>
                      <a:pt x="2816" y="4355"/>
                      <a:pt x="3587" y="3599"/>
                      <a:pt x="3587" y="2665"/>
                    </a:cubicBezTo>
                    <a:lnTo>
                      <a:pt x="3587" y="752"/>
                    </a:lnTo>
                    <a:cubicBezTo>
                      <a:pt x="3587" y="336"/>
                      <a:pt x="3248" y="0"/>
                      <a:pt x="283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7"/>
              <p:cNvSpPr/>
              <p:nvPr/>
            </p:nvSpPr>
            <p:spPr>
              <a:xfrm>
                <a:off x="6087680" y="3488756"/>
                <a:ext cx="114631" cy="112347"/>
              </a:xfrm>
              <a:custGeom>
                <a:avLst/>
                <a:gdLst/>
                <a:ahLst/>
                <a:cxnLst/>
                <a:rect l="l" t="t" r="r" b="b"/>
                <a:pathLst>
                  <a:path w="4066" h="3985" extrusionOk="0">
                    <a:moveTo>
                      <a:pt x="757" y="0"/>
                    </a:moveTo>
                    <a:cubicBezTo>
                      <a:pt x="340" y="0"/>
                      <a:pt x="1" y="336"/>
                      <a:pt x="1" y="752"/>
                    </a:cubicBezTo>
                    <a:lnTo>
                      <a:pt x="1" y="2233"/>
                    </a:lnTo>
                    <a:cubicBezTo>
                      <a:pt x="1" y="3198"/>
                      <a:pt x="787" y="3985"/>
                      <a:pt x="1767" y="3985"/>
                    </a:cubicBezTo>
                    <a:lnTo>
                      <a:pt x="3329" y="3985"/>
                    </a:lnTo>
                    <a:cubicBezTo>
                      <a:pt x="3730" y="3985"/>
                      <a:pt x="4066" y="3664"/>
                      <a:pt x="4066" y="3244"/>
                    </a:cubicBezTo>
                    <a:cubicBezTo>
                      <a:pt x="4066" y="2827"/>
                      <a:pt x="3730" y="2488"/>
                      <a:pt x="3329" y="2488"/>
                    </a:cubicBezTo>
                    <a:lnTo>
                      <a:pt x="1767" y="2488"/>
                    </a:lnTo>
                    <a:cubicBezTo>
                      <a:pt x="1624" y="2488"/>
                      <a:pt x="1497" y="2376"/>
                      <a:pt x="1497" y="2233"/>
                    </a:cubicBezTo>
                    <a:lnTo>
                      <a:pt x="1497" y="752"/>
                    </a:lnTo>
                    <a:cubicBezTo>
                      <a:pt x="1497" y="336"/>
                      <a:pt x="1158" y="0"/>
                      <a:pt x="757"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7"/>
              <p:cNvSpPr/>
              <p:nvPr/>
            </p:nvSpPr>
            <p:spPr>
              <a:xfrm>
                <a:off x="6151621" y="3432088"/>
                <a:ext cx="59824" cy="209780"/>
              </a:xfrm>
              <a:custGeom>
                <a:avLst/>
                <a:gdLst/>
                <a:ahLst/>
                <a:cxnLst/>
                <a:rect l="l" t="t" r="r" b="b"/>
                <a:pathLst>
                  <a:path w="2122" h="7441" extrusionOk="0">
                    <a:moveTo>
                      <a:pt x="1061" y="1"/>
                    </a:moveTo>
                    <a:cubicBezTo>
                      <a:pt x="915" y="1"/>
                      <a:pt x="787" y="32"/>
                      <a:pt x="656" y="82"/>
                    </a:cubicBezTo>
                    <a:cubicBezTo>
                      <a:pt x="271" y="240"/>
                      <a:pt x="1" y="610"/>
                      <a:pt x="1" y="1061"/>
                    </a:cubicBezTo>
                    <a:lnTo>
                      <a:pt x="1" y="7294"/>
                    </a:lnTo>
                    <a:cubicBezTo>
                      <a:pt x="1" y="7375"/>
                      <a:pt x="62" y="7441"/>
                      <a:pt x="143" y="7441"/>
                    </a:cubicBezTo>
                    <a:lnTo>
                      <a:pt x="1975" y="7441"/>
                    </a:lnTo>
                    <a:cubicBezTo>
                      <a:pt x="2056" y="7441"/>
                      <a:pt x="2122" y="7375"/>
                      <a:pt x="2122" y="7294"/>
                    </a:cubicBezTo>
                    <a:lnTo>
                      <a:pt x="2122" y="1061"/>
                    </a:lnTo>
                    <a:cubicBezTo>
                      <a:pt x="2122" y="772"/>
                      <a:pt x="1991" y="498"/>
                      <a:pt x="1798" y="305"/>
                    </a:cubicBezTo>
                    <a:cubicBezTo>
                      <a:pt x="1605" y="113"/>
                      <a:pt x="1351" y="1"/>
                      <a:pt x="106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7"/>
              <p:cNvSpPr/>
              <p:nvPr/>
            </p:nvSpPr>
            <p:spPr>
              <a:xfrm>
                <a:off x="6151621" y="3434372"/>
                <a:ext cx="18522" cy="207497"/>
              </a:xfrm>
              <a:custGeom>
                <a:avLst/>
                <a:gdLst/>
                <a:ahLst/>
                <a:cxnLst/>
                <a:rect l="l" t="t" r="r" b="b"/>
                <a:pathLst>
                  <a:path w="657" h="7360" extrusionOk="0">
                    <a:moveTo>
                      <a:pt x="656" y="1"/>
                    </a:moveTo>
                    <a:cubicBezTo>
                      <a:pt x="271" y="159"/>
                      <a:pt x="1" y="529"/>
                      <a:pt x="1" y="980"/>
                    </a:cubicBezTo>
                    <a:lnTo>
                      <a:pt x="1" y="7213"/>
                    </a:lnTo>
                    <a:cubicBezTo>
                      <a:pt x="1" y="7294"/>
                      <a:pt x="62" y="7360"/>
                      <a:pt x="143" y="7360"/>
                    </a:cubicBezTo>
                    <a:lnTo>
                      <a:pt x="656" y="7360"/>
                    </a:lnTo>
                    <a:lnTo>
                      <a:pt x="656" y="1"/>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7"/>
              <p:cNvSpPr/>
              <p:nvPr/>
            </p:nvSpPr>
            <p:spPr>
              <a:xfrm>
                <a:off x="6088131" y="3626844"/>
                <a:ext cx="184886" cy="97039"/>
              </a:xfrm>
              <a:custGeom>
                <a:avLst/>
                <a:gdLst/>
                <a:ahLst/>
                <a:cxnLst/>
                <a:rect l="l" t="t" r="r" b="b"/>
                <a:pathLst>
                  <a:path w="6558" h="3442" extrusionOk="0">
                    <a:moveTo>
                      <a:pt x="3375" y="1"/>
                    </a:moveTo>
                    <a:cubicBezTo>
                      <a:pt x="2299" y="1"/>
                      <a:pt x="1481" y="386"/>
                      <a:pt x="903" y="772"/>
                    </a:cubicBezTo>
                    <a:cubicBezTo>
                      <a:pt x="305" y="1193"/>
                      <a:pt x="0" y="1624"/>
                      <a:pt x="0" y="1624"/>
                    </a:cubicBezTo>
                    <a:lnTo>
                      <a:pt x="3954" y="3441"/>
                    </a:lnTo>
                    <a:lnTo>
                      <a:pt x="6557" y="1624"/>
                    </a:lnTo>
                    <a:cubicBezTo>
                      <a:pt x="6557" y="1624"/>
                      <a:pt x="6364" y="1289"/>
                      <a:pt x="5932" y="919"/>
                    </a:cubicBezTo>
                    <a:cubicBezTo>
                      <a:pt x="5415" y="483"/>
                      <a:pt x="4582" y="1"/>
                      <a:pt x="337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7"/>
              <p:cNvSpPr/>
              <p:nvPr/>
            </p:nvSpPr>
            <p:spPr>
              <a:xfrm>
                <a:off x="6093995" y="3648608"/>
                <a:ext cx="174004" cy="39921"/>
              </a:xfrm>
              <a:custGeom>
                <a:avLst/>
                <a:gdLst/>
                <a:ahLst/>
                <a:cxnLst/>
                <a:rect l="l" t="t" r="r" b="b"/>
                <a:pathLst>
                  <a:path w="6172" h="1416" extrusionOk="0">
                    <a:moveTo>
                      <a:pt x="695" y="0"/>
                    </a:moveTo>
                    <a:cubicBezTo>
                      <a:pt x="386" y="228"/>
                      <a:pt x="147" y="451"/>
                      <a:pt x="0" y="613"/>
                    </a:cubicBezTo>
                    <a:lnTo>
                      <a:pt x="1304" y="613"/>
                    </a:lnTo>
                    <a:lnTo>
                      <a:pt x="2669" y="1126"/>
                    </a:lnTo>
                    <a:lnTo>
                      <a:pt x="3587" y="868"/>
                    </a:lnTo>
                    <a:lnTo>
                      <a:pt x="4694" y="1416"/>
                    </a:lnTo>
                    <a:lnTo>
                      <a:pt x="5902" y="613"/>
                    </a:lnTo>
                    <a:lnTo>
                      <a:pt x="6172" y="613"/>
                    </a:lnTo>
                    <a:cubicBezTo>
                      <a:pt x="6075" y="482"/>
                      <a:pt x="5917" y="309"/>
                      <a:pt x="5724" y="147"/>
                    </a:cubicBezTo>
                    <a:cubicBezTo>
                      <a:pt x="4918" y="355"/>
                      <a:pt x="4166" y="436"/>
                      <a:pt x="3491" y="436"/>
                    </a:cubicBezTo>
                    <a:cubicBezTo>
                      <a:pt x="2237" y="436"/>
                      <a:pt x="1223" y="178"/>
                      <a:pt x="695"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7"/>
              <p:cNvSpPr/>
              <p:nvPr/>
            </p:nvSpPr>
            <p:spPr>
              <a:xfrm>
                <a:off x="6081816" y="3665891"/>
                <a:ext cx="198052" cy="182603"/>
              </a:xfrm>
              <a:custGeom>
                <a:avLst/>
                <a:gdLst/>
                <a:ahLst/>
                <a:cxnLst/>
                <a:rect l="l" t="t" r="r" b="b"/>
                <a:pathLst>
                  <a:path w="7025" h="6477" extrusionOk="0">
                    <a:moveTo>
                      <a:pt x="0" y="0"/>
                    </a:moveTo>
                    <a:lnTo>
                      <a:pt x="0" y="3198"/>
                    </a:lnTo>
                    <a:cubicBezTo>
                      <a:pt x="0" y="3807"/>
                      <a:pt x="178" y="4386"/>
                      <a:pt x="467" y="4868"/>
                    </a:cubicBezTo>
                    <a:cubicBezTo>
                      <a:pt x="1046" y="5832"/>
                      <a:pt x="2091" y="6476"/>
                      <a:pt x="3294" y="6476"/>
                    </a:cubicBezTo>
                    <a:lnTo>
                      <a:pt x="3746" y="6476"/>
                    </a:lnTo>
                    <a:cubicBezTo>
                      <a:pt x="5080" y="6476"/>
                      <a:pt x="6218" y="5690"/>
                      <a:pt x="6735" y="4563"/>
                    </a:cubicBezTo>
                    <a:cubicBezTo>
                      <a:pt x="6928" y="4147"/>
                      <a:pt x="7024" y="3680"/>
                      <a:pt x="7024" y="3198"/>
                    </a:cubicBezTo>
                    <a:lnTo>
                      <a:pt x="7024" y="0"/>
                    </a:lnTo>
                    <a:lnTo>
                      <a:pt x="6334" y="0"/>
                    </a:lnTo>
                    <a:lnTo>
                      <a:pt x="5126" y="803"/>
                    </a:lnTo>
                    <a:lnTo>
                      <a:pt x="4019" y="255"/>
                    </a:lnTo>
                    <a:lnTo>
                      <a:pt x="3101" y="513"/>
                    </a:lnTo>
                    <a:lnTo>
                      <a:pt x="1736"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7"/>
              <p:cNvSpPr/>
              <p:nvPr/>
            </p:nvSpPr>
            <p:spPr>
              <a:xfrm>
                <a:off x="6094982" y="3794534"/>
                <a:ext cx="176711" cy="53960"/>
              </a:xfrm>
              <a:custGeom>
                <a:avLst/>
                <a:gdLst/>
                <a:ahLst/>
                <a:cxnLst/>
                <a:rect l="l" t="t" r="r" b="b"/>
                <a:pathLst>
                  <a:path w="6268" h="1914" extrusionOk="0">
                    <a:moveTo>
                      <a:pt x="6268" y="0"/>
                    </a:moveTo>
                    <a:lnTo>
                      <a:pt x="6268" y="0"/>
                    </a:lnTo>
                    <a:cubicBezTo>
                      <a:pt x="4146" y="112"/>
                      <a:pt x="1527" y="243"/>
                      <a:pt x="0" y="305"/>
                    </a:cubicBezTo>
                    <a:cubicBezTo>
                      <a:pt x="579" y="1269"/>
                      <a:pt x="1624" y="1913"/>
                      <a:pt x="2827" y="1913"/>
                    </a:cubicBezTo>
                    <a:lnTo>
                      <a:pt x="3279" y="1913"/>
                    </a:lnTo>
                    <a:cubicBezTo>
                      <a:pt x="4613" y="1913"/>
                      <a:pt x="5751" y="1127"/>
                      <a:pt x="6268" y="0"/>
                    </a:cubicBez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7"/>
              <p:cNvSpPr/>
              <p:nvPr/>
            </p:nvSpPr>
            <p:spPr>
              <a:xfrm>
                <a:off x="6174683" y="3710266"/>
                <a:ext cx="55793" cy="68846"/>
              </a:xfrm>
              <a:custGeom>
                <a:avLst/>
                <a:gdLst/>
                <a:ahLst/>
                <a:cxnLst/>
                <a:rect l="l" t="t" r="r" b="b"/>
                <a:pathLst>
                  <a:path w="1979" h="2442" extrusionOk="0">
                    <a:moveTo>
                      <a:pt x="980" y="0"/>
                    </a:moveTo>
                    <a:cubicBezTo>
                      <a:pt x="436" y="0"/>
                      <a:pt x="0" y="548"/>
                      <a:pt x="0" y="1223"/>
                    </a:cubicBezTo>
                    <a:cubicBezTo>
                      <a:pt x="0" y="1898"/>
                      <a:pt x="436" y="2442"/>
                      <a:pt x="980" y="2442"/>
                    </a:cubicBezTo>
                    <a:cubicBezTo>
                      <a:pt x="1528" y="2442"/>
                      <a:pt x="1979" y="1898"/>
                      <a:pt x="1979" y="1223"/>
                    </a:cubicBezTo>
                    <a:cubicBezTo>
                      <a:pt x="1979" y="548"/>
                      <a:pt x="1528" y="0"/>
                      <a:pt x="980"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7"/>
              <p:cNvSpPr/>
              <p:nvPr/>
            </p:nvSpPr>
            <p:spPr>
              <a:xfrm>
                <a:off x="6182831" y="3720697"/>
                <a:ext cx="38962" cy="48096"/>
              </a:xfrm>
              <a:custGeom>
                <a:avLst/>
                <a:gdLst/>
                <a:ahLst/>
                <a:cxnLst/>
                <a:rect l="l" t="t" r="r" b="b"/>
                <a:pathLst>
                  <a:path w="1382" h="1706" extrusionOk="0">
                    <a:moveTo>
                      <a:pt x="691" y="0"/>
                    </a:moveTo>
                    <a:cubicBezTo>
                      <a:pt x="321" y="0"/>
                      <a:pt x="1" y="386"/>
                      <a:pt x="1" y="853"/>
                    </a:cubicBezTo>
                    <a:cubicBezTo>
                      <a:pt x="1" y="1335"/>
                      <a:pt x="321" y="1705"/>
                      <a:pt x="691" y="1705"/>
                    </a:cubicBezTo>
                    <a:cubicBezTo>
                      <a:pt x="1077" y="1705"/>
                      <a:pt x="1381" y="1335"/>
                      <a:pt x="1381" y="853"/>
                    </a:cubicBezTo>
                    <a:cubicBezTo>
                      <a:pt x="1381" y="386"/>
                      <a:pt x="1077" y="0"/>
                      <a:pt x="69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7"/>
              <p:cNvSpPr/>
              <p:nvPr/>
            </p:nvSpPr>
            <p:spPr>
              <a:xfrm>
                <a:off x="6163801" y="3390870"/>
                <a:ext cx="48096" cy="43980"/>
              </a:xfrm>
              <a:custGeom>
                <a:avLst/>
                <a:gdLst/>
                <a:ahLst/>
                <a:cxnLst/>
                <a:rect l="l" t="t" r="r" b="b"/>
                <a:pathLst>
                  <a:path w="1706" h="1560" extrusionOk="0">
                    <a:moveTo>
                      <a:pt x="853" y="1"/>
                    </a:moveTo>
                    <a:cubicBezTo>
                      <a:pt x="371" y="1"/>
                      <a:pt x="1" y="352"/>
                      <a:pt x="1" y="772"/>
                    </a:cubicBezTo>
                    <a:cubicBezTo>
                      <a:pt x="1" y="1204"/>
                      <a:pt x="371" y="1559"/>
                      <a:pt x="853" y="1559"/>
                    </a:cubicBezTo>
                    <a:cubicBezTo>
                      <a:pt x="1320" y="1559"/>
                      <a:pt x="1705" y="1204"/>
                      <a:pt x="1705" y="772"/>
                    </a:cubicBezTo>
                    <a:cubicBezTo>
                      <a:pt x="1705" y="352"/>
                      <a:pt x="1320" y="1"/>
                      <a:pt x="85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7"/>
              <p:cNvSpPr/>
              <p:nvPr/>
            </p:nvSpPr>
            <p:spPr>
              <a:xfrm>
                <a:off x="6152495" y="3395325"/>
                <a:ext cx="69748" cy="47251"/>
              </a:xfrm>
              <a:custGeom>
                <a:avLst/>
                <a:gdLst/>
                <a:ahLst/>
                <a:cxnLst/>
                <a:rect l="l" t="t" r="r" b="b"/>
                <a:pathLst>
                  <a:path w="2474" h="1676" extrusionOk="0">
                    <a:moveTo>
                      <a:pt x="1350" y="1"/>
                    </a:moveTo>
                    <a:cubicBezTo>
                      <a:pt x="949" y="97"/>
                      <a:pt x="756" y="564"/>
                      <a:pt x="756" y="564"/>
                    </a:cubicBezTo>
                    <a:cubicBezTo>
                      <a:pt x="756" y="564"/>
                      <a:pt x="467" y="290"/>
                      <a:pt x="224" y="259"/>
                    </a:cubicBezTo>
                    <a:lnTo>
                      <a:pt x="224" y="259"/>
                    </a:lnTo>
                    <a:cubicBezTo>
                      <a:pt x="0" y="691"/>
                      <a:pt x="371" y="1625"/>
                      <a:pt x="1223" y="1675"/>
                    </a:cubicBezTo>
                    <a:cubicBezTo>
                      <a:pt x="1237" y="1676"/>
                      <a:pt x="1251" y="1676"/>
                      <a:pt x="1265" y="1676"/>
                    </a:cubicBezTo>
                    <a:cubicBezTo>
                      <a:pt x="1965" y="1676"/>
                      <a:pt x="2473" y="923"/>
                      <a:pt x="2299" y="356"/>
                    </a:cubicBezTo>
                    <a:lnTo>
                      <a:pt x="2299" y="356"/>
                    </a:lnTo>
                    <a:cubicBezTo>
                      <a:pt x="1929" y="387"/>
                      <a:pt x="1767" y="630"/>
                      <a:pt x="1767" y="630"/>
                    </a:cubicBezTo>
                    <a:cubicBezTo>
                      <a:pt x="1767" y="630"/>
                      <a:pt x="1767" y="275"/>
                      <a:pt x="1350"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7"/>
              <p:cNvSpPr/>
              <p:nvPr/>
            </p:nvSpPr>
            <p:spPr>
              <a:xfrm>
                <a:off x="6082690" y="3514524"/>
                <a:ext cx="10882" cy="2312"/>
              </a:xfrm>
              <a:custGeom>
                <a:avLst/>
                <a:gdLst/>
                <a:ahLst/>
                <a:cxnLst/>
                <a:rect l="l" t="t" r="r" b="b"/>
                <a:pathLst>
                  <a:path w="386" h="82" extrusionOk="0">
                    <a:moveTo>
                      <a:pt x="35" y="0"/>
                    </a:moveTo>
                    <a:cubicBezTo>
                      <a:pt x="16" y="0"/>
                      <a:pt x="0" y="16"/>
                      <a:pt x="0" y="31"/>
                    </a:cubicBezTo>
                    <a:cubicBezTo>
                      <a:pt x="0" y="66"/>
                      <a:pt x="16" y="81"/>
                      <a:pt x="35" y="81"/>
                    </a:cubicBezTo>
                    <a:lnTo>
                      <a:pt x="355" y="81"/>
                    </a:lnTo>
                    <a:cubicBezTo>
                      <a:pt x="370" y="81"/>
                      <a:pt x="386" y="66"/>
                      <a:pt x="386" y="31"/>
                    </a:cubicBezTo>
                    <a:cubicBezTo>
                      <a:pt x="386" y="16"/>
                      <a:pt x="370"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7"/>
              <p:cNvSpPr/>
              <p:nvPr/>
            </p:nvSpPr>
            <p:spPr>
              <a:xfrm>
                <a:off x="6121709" y="3504092"/>
                <a:ext cx="10910" cy="1861"/>
              </a:xfrm>
              <a:custGeom>
                <a:avLst/>
                <a:gdLst/>
                <a:ahLst/>
                <a:cxnLst/>
                <a:rect l="l" t="t" r="r" b="b"/>
                <a:pathLst>
                  <a:path w="387" h="66" extrusionOk="0">
                    <a:moveTo>
                      <a:pt x="32" y="0"/>
                    </a:moveTo>
                    <a:cubicBezTo>
                      <a:pt x="16" y="0"/>
                      <a:pt x="1" y="15"/>
                      <a:pt x="1" y="35"/>
                    </a:cubicBezTo>
                    <a:cubicBezTo>
                      <a:pt x="1" y="50"/>
                      <a:pt x="16" y="66"/>
                      <a:pt x="32" y="66"/>
                    </a:cubicBezTo>
                    <a:lnTo>
                      <a:pt x="336" y="66"/>
                    </a:lnTo>
                    <a:cubicBezTo>
                      <a:pt x="367" y="66"/>
                      <a:pt x="387" y="50"/>
                      <a:pt x="387" y="35"/>
                    </a:cubicBezTo>
                    <a:cubicBezTo>
                      <a:pt x="387" y="15"/>
                      <a:pt x="367" y="0"/>
                      <a:pt x="33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7"/>
              <p:cNvSpPr/>
              <p:nvPr/>
            </p:nvSpPr>
            <p:spPr>
              <a:xfrm>
                <a:off x="6082690" y="3538121"/>
                <a:ext cx="10882" cy="4060"/>
              </a:xfrm>
              <a:custGeom>
                <a:avLst/>
                <a:gdLst/>
                <a:ahLst/>
                <a:cxnLst/>
                <a:rect l="l" t="t" r="r" b="b"/>
                <a:pathLst>
                  <a:path w="386" h="144" extrusionOk="0">
                    <a:moveTo>
                      <a:pt x="50" y="0"/>
                    </a:moveTo>
                    <a:cubicBezTo>
                      <a:pt x="35" y="0"/>
                      <a:pt x="16" y="0"/>
                      <a:pt x="16" y="31"/>
                    </a:cubicBezTo>
                    <a:cubicBezTo>
                      <a:pt x="0" y="47"/>
                      <a:pt x="16" y="62"/>
                      <a:pt x="35" y="62"/>
                    </a:cubicBezTo>
                    <a:lnTo>
                      <a:pt x="340" y="143"/>
                    </a:lnTo>
                    <a:cubicBezTo>
                      <a:pt x="355" y="143"/>
                      <a:pt x="370" y="143"/>
                      <a:pt x="386" y="128"/>
                    </a:cubicBezTo>
                    <a:cubicBezTo>
                      <a:pt x="386" y="97"/>
                      <a:pt x="370" y="81"/>
                      <a:pt x="355" y="81"/>
                    </a:cubicBezTo>
                    <a:lnTo>
                      <a:pt x="50"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7"/>
              <p:cNvSpPr/>
              <p:nvPr/>
            </p:nvSpPr>
            <p:spPr>
              <a:xfrm>
                <a:off x="6112151" y="3531270"/>
                <a:ext cx="10037" cy="6879"/>
              </a:xfrm>
              <a:custGeom>
                <a:avLst/>
                <a:gdLst/>
                <a:ahLst/>
                <a:cxnLst/>
                <a:rect l="l" t="t" r="r" b="b"/>
                <a:pathLst>
                  <a:path w="356" h="244" extrusionOk="0">
                    <a:moveTo>
                      <a:pt x="66" y="0"/>
                    </a:moveTo>
                    <a:cubicBezTo>
                      <a:pt x="51" y="0"/>
                      <a:pt x="31" y="0"/>
                      <a:pt x="16" y="16"/>
                    </a:cubicBezTo>
                    <a:cubicBezTo>
                      <a:pt x="0" y="35"/>
                      <a:pt x="0" y="66"/>
                      <a:pt x="31" y="66"/>
                    </a:cubicBezTo>
                    <a:lnTo>
                      <a:pt x="290" y="228"/>
                    </a:lnTo>
                    <a:cubicBezTo>
                      <a:pt x="290" y="243"/>
                      <a:pt x="305" y="243"/>
                      <a:pt x="305" y="243"/>
                    </a:cubicBezTo>
                    <a:cubicBezTo>
                      <a:pt x="321" y="243"/>
                      <a:pt x="340" y="228"/>
                      <a:pt x="340" y="228"/>
                    </a:cubicBezTo>
                    <a:cubicBezTo>
                      <a:pt x="355" y="209"/>
                      <a:pt x="355" y="178"/>
                      <a:pt x="321" y="178"/>
                    </a:cubicBezTo>
                    <a:lnTo>
                      <a:pt x="66"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7"/>
              <p:cNvSpPr/>
              <p:nvPr/>
            </p:nvSpPr>
            <p:spPr>
              <a:xfrm>
                <a:off x="6109868" y="3568175"/>
                <a:ext cx="7302" cy="9332"/>
              </a:xfrm>
              <a:custGeom>
                <a:avLst/>
                <a:gdLst/>
                <a:ahLst/>
                <a:cxnLst/>
                <a:rect l="l" t="t" r="r" b="b"/>
                <a:pathLst>
                  <a:path w="259" h="331" extrusionOk="0">
                    <a:moveTo>
                      <a:pt x="206" y="0"/>
                    </a:moveTo>
                    <a:cubicBezTo>
                      <a:pt x="196" y="0"/>
                      <a:pt x="187" y="8"/>
                      <a:pt x="178" y="26"/>
                    </a:cubicBezTo>
                    <a:lnTo>
                      <a:pt x="16" y="284"/>
                    </a:lnTo>
                    <a:cubicBezTo>
                      <a:pt x="0" y="300"/>
                      <a:pt x="0" y="315"/>
                      <a:pt x="16" y="331"/>
                    </a:cubicBezTo>
                    <a:lnTo>
                      <a:pt x="35" y="331"/>
                    </a:lnTo>
                    <a:cubicBezTo>
                      <a:pt x="51" y="331"/>
                      <a:pt x="66" y="331"/>
                      <a:pt x="66" y="315"/>
                    </a:cubicBezTo>
                    <a:lnTo>
                      <a:pt x="243" y="57"/>
                    </a:lnTo>
                    <a:cubicBezTo>
                      <a:pt x="259" y="41"/>
                      <a:pt x="243" y="26"/>
                      <a:pt x="228" y="10"/>
                    </a:cubicBezTo>
                    <a:cubicBezTo>
                      <a:pt x="220" y="4"/>
                      <a:pt x="213" y="0"/>
                      <a:pt x="20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7"/>
              <p:cNvSpPr/>
              <p:nvPr/>
            </p:nvSpPr>
            <p:spPr>
              <a:xfrm>
                <a:off x="6127601" y="3520388"/>
                <a:ext cx="10882" cy="1889"/>
              </a:xfrm>
              <a:custGeom>
                <a:avLst/>
                <a:gdLst/>
                <a:ahLst/>
                <a:cxnLst/>
                <a:rect l="l" t="t" r="r" b="b"/>
                <a:pathLst>
                  <a:path w="386" h="67" extrusionOk="0">
                    <a:moveTo>
                      <a:pt x="31" y="1"/>
                    </a:moveTo>
                    <a:cubicBezTo>
                      <a:pt x="16" y="1"/>
                      <a:pt x="0" y="16"/>
                      <a:pt x="0" y="35"/>
                    </a:cubicBezTo>
                    <a:cubicBezTo>
                      <a:pt x="0" y="51"/>
                      <a:pt x="16" y="66"/>
                      <a:pt x="31" y="66"/>
                    </a:cubicBezTo>
                    <a:lnTo>
                      <a:pt x="336" y="66"/>
                    </a:lnTo>
                    <a:cubicBezTo>
                      <a:pt x="370" y="66"/>
                      <a:pt x="386" y="51"/>
                      <a:pt x="386" y="35"/>
                    </a:cubicBezTo>
                    <a:cubicBezTo>
                      <a:pt x="386" y="16"/>
                      <a:pt x="370"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7"/>
              <p:cNvSpPr/>
              <p:nvPr/>
            </p:nvSpPr>
            <p:spPr>
              <a:xfrm>
                <a:off x="6082690" y="3562141"/>
                <a:ext cx="10882" cy="5469"/>
              </a:xfrm>
              <a:custGeom>
                <a:avLst/>
                <a:gdLst/>
                <a:ahLst/>
                <a:cxnLst/>
                <a:rect l="l" t="t" r="r" b="b"/>
                <a:pathLst>
                  <a:path w="386" h="194" extrusionOk="0">
                    <a:moveTo>
                      <a:pt x="324" y="1"/>
                    </a:moveTo>
                    <a:lnTo>
                      <a:pt x="35" y="113"/>
                    </a:lnTo>
                    <a:cubicBezTo>
                      <a:pt x="16" y="128"/>
                      <a:pt x="0" y="143"/>
                      <a:pt x="16" y="159"/>
                    </a:cubicBezTo>
                    <a:cubicBezTo>
                      <a:pt x="16" y="174"/>
                      <a:pt x="35" y="194"/>
                      <a:pt x="50" y="194"/>
                    </a:cubicBezTo>
                    <a:lnTo>
                      <a:pt x="66" y="174"/>
                    </a:lnTo>
                    <a:lnTo>
                      <a:pt x="355" y="62"/>
                    </a:lnTo>
                    <a:cubicBezTo>
                      <a:pt x="370" y="62"/>
                      <a:pt x="386" y="32"/>
                      <a:pt x="370" y="16"/>
                    </a:cubicBezTo>
                    <a:cubicBezTo>
                      <a:pt x="370" y="1"/>
                      <a:pt x="340" y="1"/>
                      <a:pt x="324"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7"/>
              <p:cNvSpPr/>
              <p:nvPr/>
            </p:nvSpPr>
            <p:spPr>
              <a:xfrm>
                <a:off x="6105836" y="3592477"/>
                <a:ext cx="10488" cy="5469"/>
              </a:xfrm>
              <a:custGeom>
                <a:avLst/>
                <a:gdLst/>
                <a:ahLst/>
                <a:cxnLst/>
                <a:rect l="l" t="t" r="r" b="b"/>
                <a:pathLst>
                  <a:path w="372" h="194" extrusionOk="0">
                    <a:moveTo>
                      <a:pt x="321" y="1"/>
                    </a:moveTo>
                    <a:lnTo>
                      <a:pt x="32" y="113"/>
                    </a:lnTo>
                    <a:cubicBezTo>
                      <a:pt x="1" y="128"/>
                      <a:pt x="1" y="144"/>
                      <a:pt x="1" y="159"/>
                    </a:cubicBezTo>
                    <a:cubicBezTo>
                      <a:pt x="16" y="178"/>
                      <a:pt x="32" y="194"/>
                      <a:pt x="47" y="194"/>
                    </a:cubicBezTo>
                    <a:lnTo>
                      <a:pt x="336" y="82"/>
                    </a:lnTo>
                    <a:cubicBezTo>
                      <a:pt x="371" y="63"/>
                      <a:pt x="371" y="47"/>
                      <a:pt x="371" y="32"/>
                    </a:cubicBezTo>
                    <a:cubicBezTo>
                      <a:pt x="352" y="1"/>
                      <a:pt x="336" y="1"/>
                      <a:pt x="32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7"/>
              <p:cNvSpPr/>
              <p:nvPr/>
            </p:nvSpPr>
            <p:spPr>
              <a:xfrm>
                <a:off x="6112574" y="3481905"/>
                <a:ext cx="3750" cy="10882"/>
              </a:xfrm>
              <a:custGeom>
                <a:avLst/>
                <a:gdLst/>
                <a:ahLst/>
                <a:cxnLst/>
                <a:rect l="l" t="t" r="r" b="b"/>
                <a:pathLst>
                  <a:path w="133" h="386" extrusionOk="0">
                    <a:moveTo>
                      <a:pt x="97" y="0"/>
                    </a:moveTo>
                    <a:cubicBezTo>
                      <a:pt x="82" y="0"/>
                      <a:pt x="66" y="16"/>
                      <a:pt x="51" y="31"/>
                    </a:cubicBezTo>
                    <a:lnTo>
                      <a:pt x="1" y="340"/>
                    </a:lnTo>
                    <a:cubicBezTo>
                      <a:pt x="1" y="355"/>
                      <a:pt x="16" y="370"/>
                      <a:pt x="36" y="386"/>
                    </a:cubicBezTo>
                    <a:cubicBezTo>
                      <a:pt x="66" y="386"/>
                      <a:pt x="82" y="370"/>
                      <a:pt x="82" y="355"/>
                    </a:cubicBezTo>
                    <a:lnTo>
                      <a:pt x="132" y="50"/>
                    </a:lnTo>
                    <a:cubicBezTo>
                      <a:pt x="132" y="16"/>
                      <a:pt x="113" y="0"/>
                      <a:pt x="9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7"/>
              <p:cNvSpPr/>
              <p:nvPr/>
            </p:nvSpPr>
            <p:spPr>
              <a:xfrm>
                <a:off x="6135326" y="3554868"/>
                <a:ext cx="3609" cy="10882"/>
              </a:xfrm>
              <a:custGeom>
                <a:avLst/>
                <a:gdLst/>
                <a:ahLst/>
                <a:cxnLst/>
                <a:rect l="l" t="t" r="r" b="b"/>
                <a:pathLst>
                  <a:path w="128" h="386" extrusionOk="0">
                    <a:moveTo>
                      <a:pt x="96" y="0"/>
                    </a:moveTo>
                    <a:cubicBezTo>
                      <a:pt x="77" y="0"/>
                      <a:pt x="62" y="16"/>
                      <a:pt x="62" y="31"/>
                    </a:cubicBezTo>
                    <a:lnTo>
                      <a:pt x="0" y="336"/>
                    </a:lnTo>
                    <a:cubicBezTo>
                      <a:pt x="0" y="371"/>
                      <a:pt x="15" y="386"/>
                      <a:pt x="31" y="386"/>
                    </a:cubicBezTo>
                    <a:lnTo>
                      <a:pt x="46" y="386"/>
                    </a:lnTo>
                    <a:cubicBezTo>
                      <a:pt x="62" y="386"/>
                      <a:pt x="77" y="371"/>
                      <a:pt x="77" y="355"/>
                    </a:cubicBezTo>
                    <a:lnTo>
                      <a:pt x="127" y="47"/>
                    </a:lnTo>
                    <a:cubicBezTo>
                      <a:pt x="127" y="31"/>
                      <a:pt x="127" y="16"/>
                      <a:pt x="9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7"/>
              <p:cNvSpPr/>
              <p:nvPr/>
            </p:nvSpPr>
            <p:spPr>
              <a:xfrm>
                <a:off x="6094531" y="3491998"/>
                <a:ext cx="8176" cy="8965"/>
              </a:xfrm>
              <a:custGeom>
                <a:avLst/>
                <a:gdLst/>
                <a:ahLst/>
                <a:cxnLst/>
                <a:rect l="l" t="t" r="r" b="b"/>
                <a:pathLst>
                  <a:path w="290" h="318" extrusionOk="0">
                    <a:moveTo>
                      <a:pt x="39" y="1"/>
                    </a:moveTo>
                    <a:cubicBezTo>
                      <a:pt x="31" y="1"/>
                      <a:pt x="24" y="5"/>
                      <a:pt x="16" y="12"/>
                    </a:cubicBezTo>
                    <a:cubicBezTo>
                      <a:pt x="1" y="28"/>
                      <a:pt x="1" y="43"/>
                      <a:pt x="16" y="59"/>
                    </a:cubicBezTo>
                    <a:lnTo>
                      <a:pt x="224" y="302"/>
                    </a:lnTo>
                    <a:cubicBezTo>
                      <a:pt x="224" y="302"/>
                      <a:pt x="240" y="317"/>
                      <a:pt x="255" y="317"/>
                    </a:cubicBezTo>
                    <a:lnTo>
                      <a:pt x="271" y="302"/>
                    </a:lnTo>
                    <a:cubicBezTo>
                      <a:pt x="290" y="286"/>
                      <a:pt x="290" y="271"/>
                      <a:pt x="271" y="252"/>
                    </a:cubicBezTo>
                    <a:lnTo>
                      <a:pt x="62" y="12"/>
                    </a:lnTo>
                    <a:cubicBezTo>
                      <a:pt x="55" y="5"/>
                      <a:pt x="47" y="1"/>
                      <a:pt x="39"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7"/>
              <p:cNvSpPr/>
              <p:nvPr/>
            </p:nvSpPr>
            <p:spPr>
              <a:xfrm>
                <a:off x="6265802" y="3457856"/>
                <a:ext cx="10910" cy="1889"/>
              </a:xfrm>
              <a:custGeom>
                <a:avLst/>
                <a:gdLst/>
                <a:ahLst/>
                <a:cxnLst/>
                <a:rect l="l" t="t" r="r" b="b"/>
                <a:pathLst>
                  <a:path w="387" h="67" extrusionOk="0">
                    <a:moveTo>
                      <a:pt x="31" y="1"/>
                    </a:moveTo>
                    <a:cubicBezTo>
                      <a:pt x="16" y="1"/>
                      <a:pt x="0" y="16"/>
                      <a:pt x="0" y="36"/>
                    </a:cubicBezTo>
                    <a:cubicBezTo>
                      <a:pt x="0" y="51"/>
                      <a:pt x="16" y="66"/>
                      <a:pt x="31" y="66"/>
                    </a:cubicBezTo>
                    <a:lnTo>
                      <a:pt x="351" y="66"/>
                    </a:lnTo>
                    <a:cubicBezTo>
                      <a:pt x="367" y="66"/>
                      <a:pt x="386" y="51"/>
                      <a:pt x="386" y="36"/>
                    </a:cubicBezTo>
                    <a:cubicBezTo>
                      <a:pt x="386" y="16"/>
                      <a:pt x="367" y="1"/>
                      <a:pt x="35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7"/>
              <p:cNvSpPr/>
              <p:nvPr/>
            </p:nvSpPr>
            <p:spPr>
              <a:xfrm>
                <a:off x="6226755" y="3447002"/>
                <a:ext cx="10910" cy="2312"/>
              </a:xfrm>
              <a:custGeom>
                <a:avLst/>
                <a:gdLst/>
                <a:ahLst/>
                <a:cxnLst/>
                <a:rect l="l" t="t" r="r" b="b"/>
                <a:pathLst>
                  <a:path w="387" h="82" extrusionOk="0">
                    <a:moveTo>
                      <a:pt x="51" y="0"/>
                    </a:moveTo>
                    <a:cubicBezTo>
                      <a:pt x="16" y="0"/>
                      <a:pt x="1" y="16"/>
                      <a:pt x="1" y="50"/>
                    </a:cubicBezTo>
                    <a:cubicBezTo>
                      <a:pt x="1" y="66"/>
                      <a:pt x="16" y="81"/>
                      <a:pt x="51" y="81"/>
                    </a:cubicBezTo>
                    <a:lnTo>
                      <a:pt x="356" y="81"/>
                    </a:lnTo>
                    <a:cubicBezTo>
                      <a:pt x="371" y="81"/>
                      <a:pt x="387" y="66"/>
                      <a:pt x="387" y="50"/>
                    </a:cubicBezTo>
                    <a:cubicBezTo>
                      <a:pt x="387" y="16"/>
                      <a:pt x="371" y="0"/>
                      <a:pt x="35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7"/>
              <p:cNvSpPr/>
              <p:nvPr/>
            </p:nvSpPr>
            <p:spPr>
              <a:xfrm>
                <a:off x="6265802" y="3481285"/>
                <a:ext cx="10910" cy="4229"/>
              </a:xfrm>
              <a:custGeom>
                <a:avLst/>
                <a:gdLst/>
                <a:ahLst/>
                <a:cxnLst/>
                <a:rect l="l" t="t" r="r" b="b"/>
                <a:pathLst>
                  <a:path w="387" h="150" extrusionOk="0">
                    <a:moveTo>
                      <a:pt x="350" y="0"/>
                    </a:moveTo>
                    <a:cubicBezTo>
                      <a:pt x="345" y="0"/>
                      <a:pt x="341" y="2"/>
                      <a:pt x="336" y="7"/>
                    </a:cubicBezTo>
                    <a:lnTo>
                      <a:pt x="31" y="88"/>
                    </a:lnTo>
                    <a:cubicBezTo>
                      <a:pt x="16" y="88"/>
                      <a:pt x="0" y="103"/>
                      <a:pt x="0" y="119"/>
                    </a:cubicBezTo>
                    <a:cubicBezTo>
                      <a:pt x="16" y="134"/>
                      <a:pt x="31" y="149"/>
                      <a:pt x="47" y="149"/>
                    </a:cubicBezTo>
                    <a:lnTo>
                      <a:pt x="351" y="72"/>
                    </a:lnTo>
                    <a:cubicBezTo>
                      <a:pt x="367" y="72"/>
                      <a:pt x="386" y="38"/>
                      <a:pt x="386" y="22"/>
                    </a:cubicBezTo>
                    <a:cubicBezTo>
                      <a:pt x="373" y="11"/>
                      <a:pt x="361" y="0"/>
                      <a:pt x="35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7"/>
              <p:cNvSpPr/>
              <p:nvPr/>
            </p:nvSpPr>
            <p:spPr>
              <a:xfrm>
                <a:off x="6237214" y="3474434"/>
                <a:ext cx="10008" cy="7048"/>
              </a:xfrm>
              <a:custGeom>
                <a:avLst/>
                <a:gdLst/>
                <a:ahLst/>
                <a:cxnLst/>
                <a:rect l="l" t="t" r="r" b="b"/>
                <a:pathLst>
                  <a:path w="355" h="250" extrusionOk="0">
                    <a:moveTo>
                      <a:pt x="306" y="0"/>
                    </a:moveTo>
                    <a:cubicBezTo>
                      <a:pt x="300" y="0"/>
                      <a:pt x="294" y="2"/>
                      <a:pt x="289" y="7"/>
                    </a:cubicBezTo>
                    <a:lnTo>
                      <a:pt x="31" y="169"/>
                    </a:lnTo>
                    <a:cubicBezTo>
                      <a:pt x="16" y="184"/>
                      <a:pt x="0" y="200"/>
                      <a:pt x="16" y="219"/>
                    </a:cubicBezTo>
                    <a:cubicBezTo>
                      <a:pt x="16" y="234"/>
                      <a:pt x="31" y="250"/>
                      <a:pt x="50" y="250"/>
                    </a:cubicBezTo>
                    <a:lnTo>
                      <a:pt x="66" y="234"/>
                    </a:lnTo>
                    <a:lnTo>
                      <a:pt x="339" y="72"/>
                    </a:lnTo>
                    <a:cubicBezTo>
                      <a:pt x="355" y="57"/>
                      <a:pt x="355" y="42"/>
                      <a:pt x="339" y="26"/>
                    </a:cubicBezTo>
                    <a:cubicBezTo>
                      <a:pt x="339" y="12"/>
                      <a:pt x="322" y="0"/>
                      <a:pt x="30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7"/>
              <p:cNvSpPr/>
              <p:nvPr/>
            </p:nvSpPr>
            <p:spPr>
              <a:xfrm>
                <a:off x="6242205" y="3511479"/>
                <a:ext cx="7302" cy="9388"/>
              </a:xfrm>
              <a:custGeom>
                <a:avLst/>
                <a:gdLst/>
                <a:ahLst/>
                <a:cxnLst/>
                <a:rect l="l" t="t" r="r" b="b"/>
                <a:pathLst>
                  <a:path w="259" h="333" extrusionOk="0">
                    <a:moveTo>
                      <a:pt x="56" y="0"/>
                    </a:moveTo>
                    <a:cubicBezTo>
                      <a:pt x="48" y="0"/>
                      <a:pt x="39" y="4"/>
                      <a:pt x="31" y="12"/>
                    </a:cubicBezTo>
                    <a:cubicBezTo>
                      <a:pt x="16" y="12"/>
                      <a:pt x="0" y="43"/>
                      <a:pt x="16" y="62"/>
                    </a:cubicBezTo>
                    <a:lnTo>
                      <a:pt x="193" y="317"/>
                    </a:lnTo>
                    <a:cubicBezTo>
                      <a:pt x="193" y="332"/>
                      <a:pt x="209" y="332"/>
                      <a:pt x="224" y="332"/>
                    </a:cubicBezTo>
                    <a:lnTo>
                      <a:pt x="240" y="332"/>
                    </a:lnTo>
                    <a:cubicBezTo>
                      <a:pt x="259" y="317"/>
                      <a:pt x="259" y="286"/>
                      <a:pt x="259" y="270"/>
                    </a:cubicBezTo>
                    <a:lnTo>
                      <a:pt x="81" y="12"/>
                    </a:lnTo>
                    <a:cubicBezTo>
                      <a:pt x="74" y="4"/>
                      <a:pt x="65" y="0"/>
                      <a:pt x="5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7"/>
              <p:cNvSpPr/>
              <p:nvPr/>
            </p:nvSpPr>
            <p:spPr>
              <a:xfrm>
                <a:off x="6220891" y="3463749"/>
                <a:ext cx="10910" cy="1861"/>
              </a:xfrm>
              <a:custGeom>
                <a:avLst/>
                <a:gdLst/>
                <a:ahLst/>
                <a:cxnLst/>
                <a:rect l="l" t="t" r="r" b="b"/>
                <a:pathLst>
                  <a:path w="387" h="66" extrusionOk="0">
                    <a:moveTo>
                      <a:pt x="51" y="0"/>
                    </a:moveTo>
                    <a:cubicBezTo>
                      <a:pt x="16" y="0"/>
                      <a:pt x="1" y="19"/>
                      <a:pt x="1" y="35"/>
                    </a:cubicBezTo>
                    <a:cubicBezTo>
                      <a:pt x="1" y="50"/>
                      <a:pt x="16" y="66"/>
                      <a:pt x="51" y="66"/>
                    </a:cubicBezTo>
                    <a:lnTo>
                      <a:pt x="355" y="66"/>
                    </a:lnTo>
                    <a:cubicBezTo>
                      <a:pt x="371" y="66"/>
                      <a:pt x="386" y="50"/>
                      <a:pt x="386" y="35"/>
                    </a:cubicBezTo>
                    <a:cubicBezTo>
                      <a:pt x="386" y="19"/>
                      <a:pt x="371"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7"/>
              <p:cNvSpPr/>
              <p:nvPr/>
            </p:nvSpPr>
            <p:spPr>
              <a:xfrm>
                <a:off x="6149789" y="3470148"/>
                <a:ext cx="10882" cy="2312"/>
              </a:xfrm>
              <a:custGeom>
                <a:avLst/>
                <a:gdLst/>
                <a:ahLst/>
                <a:cxnLst/>
                <a:rect l="l" t="t" r="r" b="b"/>
                <a:pathLst>
                  <a:path w="386" h="82" extrusionOk="0">
                    <a:moveTo>
                      <a:pt x="31" y="1"/>
                    </a:moveTo>
                    <a:cubicBezTo>
                      <a:pt x="15" y="1"/>
                      <a:pt x="0" y="16"/>
                      <a:pt x="0" y="32"/>
                    </a:cubicBezTo>
                    <a:cubicBezTo>
                      <a:pt x="0" y="62"/>
                      <a:pt x="15" y="82"/>
                      <a:pt x="31" y="82"/>
                    </a:cubicBezTo>
                    <a:lnTo>
                      <a:pt x="336" y="82"/>
                    </a:lnTo>
                    <a:cubicBezTo>
                      <a:pt x="370" y="82"/>
                      <a:pt x="386" y="62"/>
                      <a:pt x="386" y="32"/>
                    </a:cubicBezTo>
                    <a:cubicBezTo>
                      <a:pt x="386" y="16"/>
                      <a:pt x="370"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7"/>
              <p:cNvSpPr/>
              <p:nvPr/>
            </p:nvSpPr>
            <p:spPr>
              <a:xfrm>
                <a:off x="6165210" y="3493013"/>
                <a:ext cx="9924" cy="6625"/>
              </a:xfrm>
              <a:custGeom>
                <a:avLst/>
                <a:gdLst/>
                <a:ahLst/>
                <a:cxnLst/>
                <a:rect l="l" t="t" r="r" b="b"/>
                <a:pathLst>
                  <a:path w="352" h="235" extrusionOk="0">
                    <a:moveTo>
                      <a:pt x="306" y="1"/>
                    </a:moveTo>
                    <a:cubicBezTo>
                      <a:pt x="300" y="1"/>
                      <a:pt x="295" y="3"/>
                      <a:pt x="290" y="7"/>
                    </a:cubicBezTo>
                    <a:lnTo>
                      <a:pt x="32" y="169"/>
                    </a:lnTo>
                    <a:cubicBezTo>
                      <a:pt x="16" y="185"/>
                      <a:pt x="1" y="200"/>
                      <a:pt x="16" y="216"/>
                    </a:cubicBezTo>
                    <a:cubicBezTo>
                      <a:pt x="32" y="235"/>
                      <a:pt x="32" y="235"/>
                      <a:pt x="47" y="235"/>
                    </a:cubicBezTo>
                    <a:lnTo>
                      <a:pt x="62" y="235"/>
                    </a:lnTo>
                    <a:lnTo>
                      <a:pt x="336" y="73"/>
                    </a:lnTo>
                    <a:cubicBezTo>
                      <a:pt x="352" y="57"/>
                      <a:pt x="352" y="42"/>
                      <a:pt x="336" y="23"/>
                    </a:cubicBezTo>
                    <a:cubicBezTo>
                      <a:pt x="336" y="12"/>
                      <a:pt x="321" y="1"/>
                      <a:pt x="30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7"/>
              <p:cNvSpPr/>
              <p:nvPr/>
            </p:nvSpPr>
            <p:spPr>
              <a:xfrm>
                <a:off x="6185537" y="3565835"/>
                <a:ext cx="10037" cy="6682"/>
              </a:xfrm>
              <a:custGeom>
                <a:avLst/>
                <a:gdLst/>
                <a:ahLst/>
                <a:cxnLst/>
                <a:rect l="l" t="t" r="r" b="b"/>
                <a:pathLst>
                  <a:path w="356" h="237" extrusionOk="0">
                    <a:moveTo>
                      <a:pt x="321" y="1"/>
                    </a:moveTo>
                    <a:cubicBezTo>
                      <a:pt x="311" y="1"/>
                      <a:pt x="298" y="5"/>
                      <a:pt x="290" y="12"/>
                    </a:cubicBezTo>
                    <a:lnTo>
                      <a:pt x="32" y="174"/>
                    </a:lnTo>
                    <a:cubicBezTo>
                      <a:pt x="16" y="190"/>
                      <a:pt x="1" y="205"/>
                      <a:pt x="16" y="221"/>
                    </a:cubicBezTo>
                    <a:cubicBezTo>
                      <a:pt x="16" y="236"/>
                      <a:pt x="32" y="236"/>
                      <a:pt x="51" y="236"/>
                    </a:cubicBezTo>
                    <a:lnTo>
                      <a:pt x="67" y="236"/>
                    </a:lnTo>
                    <a:lnTo>
                      <a:pt x="340" y="78"/>
                    </a:lnTo>
                    <a:cubicBezTo>
                      <a:pt x="356" y="63"/>
                      <a:pt x="356" y="43"/>
                      <a:pt x="340" y="12"/>
                    </a:cubicBezTo>
                    <a:cubicBezTo>
                      <a:pt x="340" y="5"/>
                      <a:pt x="332" y="1"/>
                      <a:pt x="32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7"/>
              <p:cNvSpPr/>
              <p:nvPr/>
            </p:nvSpPr>
            <p:spPr>
              <a:xfrm>
                <a:off x="6164675" y="3540405"/>
                <a:ext cx="10910" cy="1776"/>
              </a:xfrm>
              <a:custGeom>
                <a:avLst/>
                <a:gdLst/>
                <a:ahLst/>
                <a:cxnLst/>
                <a:rect l="l" t="t" r="r" b="b"/>
                <a:pathLst>
                  <a:path w="387" h="63" extrusionOk="0">
                    <a:moveTo>
                      <a:pt x="51" y="0"/>
                    </a:moveTo>
                    <a:cubicBezTo>
                      <a:pt x="20" y="0"/>
                      <a:pt x="0" y="16"/>
                      <a:pt x="0" y="31"/>
                    </a:cubicBezTo>
                    <a:cubicBezTo>
                      <a:pt x="0" y="47"/>
                      <a:pt x="20" y="62"/>
                      <a:pt x="51" y="62"/>
                    </a:cubicBezTo>
                    <a:lnTo>
                      <a:pt x="355" y="62"/>
                    </a:lnTo>
                    <a:cubicBezTo>
                      <a:pt x="371" y="62"/>
                      <a:pt x="386" y="47"/>
                      <a:pt x="386" y="31"/>
                    </a:cubicBezTo>
                    <a:cubicBezTo>
                      <a:pt x="386" y="16"/>
                      <a:pt x="371" y="0"/>
                      <a:pt x="35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7"/>
              <p:cNvSpPr/>
              <p:nvPr/>
            </p:nvSpPr>
            <p:spPr>
              <a:xfrm>
                <a:off x="6265802" y="3505305"/>
                <a:ext cx="10910" cy="5216"/>
              </a:xfrm>
              <a:custGeom>
                <a:avLst/>
                <a:gdLst/>
                <a:ahLst/>
                <a:cxnLst/>
                <a:rect l="l" t="t" r="r" b="b"/>
                <a:pathLst>
                  <a:path w="387" h="185" extrusionOk="0">
                    <a:moveTo>
                      <a:pt x="46" y="1"/>
                    </a:moveTo>
                    <a:cubicBezTo>
                      <a:pt x="31" y="1"/>
                      <a:pt x="16" y="12"/>
                      <a:pt x="16" y="23"/>
                    </a:cubicBezTo>
                    <a:cubicBezTo>
                      <a:pt x="0" y="38"/>
                      <a:pt x="16" y="69"/>
                      <a:pt x="31" y="69"/>
                    </a:cubicBezTo>
                    <a:lnTo>
                      <a:pt x="321" y="185"/>
                    </a:lnTo>
                    <a:lnTo>
                      <a:pt x="336" y="185"/>
                    </a:lnTo>
                    <a:cubicBezTo>
                      <a:pt x="351" y="185"/>
                      <a:pt x="367" y="185"/>
                      <a:pt x="367" y="165"/>
                    </a:cubicBezTo>
                    <a:cubicBezTo>
                      <a:pt x="386" y="150"/>
                      <a:pt x="367" y="119"/>
                      <a:pt x="351" y="119"/>
                    </a:cubicBezTo>
                    <a:lnTo>
                      <a:pt x="62" y="7"/>
                    </a:lnTo>
                    <a:cubicBezTo>
                      <a:pt x="58" y="3"/>
                      <a:pt x="52" y="1"/>
                      <a:pt x="4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7"/>
              <p:cNvSpPr/>
              <p:nvPr/>
            </p:nvSpPr>
            <p:spPr>
              <a:xfrm>
                <a:off x="6255371" y="3533977"/>
                <a:ext cx="10882" cy="5469"/>
              </a:xfrm>
              <a:custGeom>
                <a:avLst/>
                <a:gdLst/>
                <a:ahLst/>
                <a:cxnLst/>
                <a:rect l="l" t="t" r="r" b="b"/>
                <a:pathLst>
                  <a:path w="386" h="194" extrusionOk="0">
                    <a:moveTo>
                      <a:pt x="62" y="1"/>
                    </a:moveTo>
                    <a:cubicBezTo>
                      <a:pt x="46" y="1"/>
                      <a:pt x="16" y="16"/>
                      <a:pt x="16" y="35"/>
                    </a:cubicBezTo>
                    <a:cubicBezTo>
                      <a:pt x="0" y="51"/>
                      <a:pt x="16" y="66"/>
                      <a:pt x="31" y="82"/>
                    </a:cubicBezTo>
                    <a:lnTo>
                      <a:pt x="320" y="194"/>
                    </a:lnTo>
                    <a:lnTo>
                      <a:pt x="336" y="194"/>
                    </a:lnTo>
                    <a:cubicBezTo>
                      <a:pt x="351" y="194"/>
                      <a:pt x="370" y="194"/>
                      <a:pt x="370" y="178"/>
                    </a:cubicBezTo>
                    <a:cubicBezTo>
                      <a:pt x="386" y="147"/>
                      <a:pt x="370" y="132"/>
                      <a:pt x="351" y="132"/>
                    </a:cubicBezTo>
                    <a:lnTo>
                      <a:pt x="62" y="1"/>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7"/>
              <p:cNvSpPr/>
              <p:nvPr/>
            </p:nvSpPr>
            <p:spPr>
              <a:xfrm>
                <a:off x="6206005" y="3604064"/>
                <a:ext cx="10347" cy="5187"/>
              </a:xfrm>
              <a:custGeom>
                <a:avLst/>
                <a:gdLst/>
                <a:ahLst/>
                <a:cxnLst/>
                <a:rect l="l" t="t" r="r" b="b"/>
                <a:pathLst>
                  <a:path w="367" h="184" extrusionOk="0">
                    <a:moveTo>
                      <a:pt x="33" y="0"/>
                    </a:moveTo>
                    <a:cubicBezTo>
                      <a:pt x="22" y="0"/>
                      <a:pt x="11" y="11"/>
                      <a:pt x="0" y="22"/>
                    </a:cubicBezTo>
                    <a:cubicBezTo>
                      <a:pt x="0" y="37"/>
                      <a:pt x="16" y="57"/>
                      <a:pt x="31" y="72"/>
                    </a:cubicBezTo>
                    <a:lnTo>
                      <a:pt x="320" y="184"/>
                    </a:lnTo>
                    <a:lnTo>
                      <a:pt x="336" y="184"/>
                    </a:lnTo>
                    <a:cubicBezTo>
                      <a:pt x="336" y="184"/>
                      <a:pt x="351" y="184"/>
                      <a:pt x="367" y="168"/>
                    </a:cubicBezTo>
                    <a:cubicBezTo>
                      <a:pt x="367" y="153"/>
                      <a:pt x="367" y="118"/>
                      <a:pt x="336" y="118"/>
                    </a:cubicBezTo>
                    <a:lnTo>
                      <a:pt x="46" y="6"/>
                    </a:lnTo>
                    <a:cubicBezTo>
                      <a:pt x="42" y="2"/>
                      <a:pt x="37" y="0"/>
                      <a:pt x="33"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7"/>
              <p:cNvSpPr/>
              <p:nvPr/>
            </p:nvSpPr>
            <p:spPr>
              <a:xfrm>
                <a:off x="6231322" y="3546523"/>
                <a:ext cx="4595" cy="10657"/>
              </a:xfrm>
              <a:custGeom>
                <a:avLst/>
                <a:gdLst/>
                <a:ahLst/>
                <a:cxnLst/>
                <a:rect l="l" t="t" r="r" b="b"/>
                <a:pathLst>
                  <a:path w="163" h="378" extrusionOk="0">
                    <a:moveTo>
                      <a:pt x="46" y="1"/>
                    </a:moveTo>
                    <a:cubicBezTo>
                      <a:pt x="41" y="1"/>
                      <a:pt x="36" y="3"/>
                      <a:pt x="32" y="7"/>
                    </a:cubicBezTo>
                    <a:cubicBezTo>
                      <a:pt x="16" y="7"/>
                      <a:pt x="1" y="22"/>
                      <a:pt x="1" y="38"/>
                    </a:cubicBezTo>
                    <a:lnTo>
                      <a:pt x="82" y="343"/>
                    </a:lnTo>
                    <a:cubicBezTo>
                      <a:pt x="82" y="362"/>
                      <a:pt x="97" y="377"/>
                      <a:pt x="113" y="377"/>
                    </a:cubicBezTo>
                    <a:lnTo>
                      <a:pt x="128" y="377"/>
                    </a:lnTo>
                    <a:cubicBezTo>
                      <a:pt x="144" y="377"/>
                      <a:pt x="163" y="343"/>
                      <a:pt x="144" y="327"/>
                    </a:cubicBezTo>
                    <a:lnTo>
                      <a:pt x="82" y="22"/>
                    </a:lnTo>
                    <a:cubicBezTo>
                      <a:pt x="71" y="12"/>
                      <a:pt x="58" y="1"/>
                      <a:pt x="4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7"/>
              <p:cNvSpPr/>
              <p:nvPr/>
            </p:nvSpPr>
            <p:spPr>
              <a:xfrm>
                <a:off x="6243079" y="3425068"/>
                <a:ext cx="3721" cy="10629"/>
              </a:xfrm>
              <a:custGeom>
                <a:avLst/>
                <a:gdLst/>
                <a:ahLst/>
                <a:cxnLst/>
                <a:rect l="l" t="t" r="r" b="b"/>
                <a:pathLst>
                  <a:path w="132" h="377" extrusionOk="0">
                    <a:moveTo>
                      <a:pt x="50" y="1"/>
                    </a:moveTo>
                    <a:cubicBezTo>
                      <a:pt x="44" y="1"/>
                      <a:pt x="39" y="3"/>
                      <a:pt x="35" y="7"/>
                    </a:cubicBezTo>
                    <a:cubicBezTo>
                      <a:pt x="16" y="7"/>
                      <a:pt x="0" y="22"/>
                      <a:pt x="0" y="41"/>
                    </a:cubicBezTo>
                    <a:lnTo>
                      <a:pt x="50" y="346"/>
                    </a:lnTo>
                    <a:cubicBezTo>
                      <a:pt x="66" y="377"/>
                      <a:pt x="81" y="377"/>
                      <a:pt x="97" y="377"/>
                    </a:cubicBezTo>
                    <a:cubicBezTo>
                      <a:pt x="112" y="377"/>
                      <a:pt x="131" y="362"/>
                      <a:pt x="131" y="346"/>
                    </a:cubicBezTo>
                    <a:lnTo>
                      <a:pt x="81" y="41"/>
                    </a:lnTo>
                    <a:cubicBezTo>
                      <a:pt x="81" y="16"/>
                      <a:pt x="65" y="1"/>
                      <a:pt x="50"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7"/>
              <p:cNvSpPr/>
              <p:nvPr/>
            </p:nvSpPr>
            <p:spPr>
              <a:xfrm>
                <a:off x="6219594" y="3507053"/>
                <a:ext cx="4032" cy="10657"/>
              </a:xfrm>
              <a:custGeom>
                <a:avLst/>
                <a:gdLst/>
                <a:ahLst/>
                <a:cxnLst/>
                <a:rect l="l" t="t" r="r" b="b"/>
                <a:pathLst>
                  <a:path w="143" h="378" extrusionOk="0">
                    <a:moveTo>
                      <a:pt x="58" y="1"/>
                    </a:moveTo>
                    <a:cubicBezTo>
                      <a:pt x="55" y="1"/>
                      <a:pt x="51" y="3"/>
                      <a:pt x="47" y="7"/>
                    </a:cubicBezTo>
                    <a:cubicBezTo>
                      <a:pt x="16" y="7"/>
                      <a:pt x="0" y="26"/>
                      <a:pt x="16" y="42"/>
                    </a:cubicBezTo>
                    <a:lnTo>
                      <a:pt x="62" y="346"/>
                    </a:lnTo>
                    <a:cubicBezTo>
                      <a:pt x="62" y="377"/>
                      <a:pt x="77" y="377"/>
                      <a:pt x="97" y="377"/>
                    </a:cubicBezTo>
                    <a:cubicBezTo>
                      <a:pt x="128" y="377"/>
                      <a:pt x="143" y="362"/>
                      <a:pt x="128" y="346"/>
                    </a:cubicBezTo>
                    <a:lnTo>
                      <a:pt x="77" y="42"/>
                    </a:lnTo>
                    <a:cubicBezTo>
                      <a:pt x="77" y="16"/>
                      <a:pt x="69" y="1"/>
                      <a:pt x="58"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7"/>
              <p:cNvSpPr/>
              <p:nvPr/>
            </p:nvSpPr>
            <p:spPr>
              <a:xfrm>
                <a:off x="6256667" y="3435359"/>
                <a:ext cx="8176" cy="8514"/>
              </a:xfrm>
              <a:custGeom>
                <a:avLst/>
                <a:gdLst/>
                <a:ahLst/>
                <a:cxnLst/>
                <a:rect l="l" t="t" r="r" b="b"/>
                <a:pathLst>
                  <a:path w="290" h="302" extrusionOk="0">
                    <a:moveTo>
                      <a:pt x="251" y="0"/>
                    </a:moveTo>
                    <a:cubicBezTo>
                      <a:pt x="243" y="0"/>
                      <a:pt x="236" y="4"/>
                      <a:pt x="228" y="12"/>
                    </a:cubicBezTo>
                    <a:lnTo>
                      <a:pt x="16" y="236"/>
                    </a:lnTo>
                    <a:cubicBezTo>
                      <a:pt x="0" y="255"/>
                      <a:pt x="0" y="286"/>
                      <a:pt x="16" y="301"/>
                    </a:cubicBezTo>
                    <a:lnTo>
                      <a:pt x="35" y="301"/>
                    </a:lnTo>
                    <a:cubicBezTo>
                      <a:pt x="51" y="301"/>
                      <a:pt x="66" y="301"/>
                      <a:pt x="66" y="286"/>
                    </a:cubicBezTo>
                    <a:lnTo>
                      <a:pt x="274" y="62"/>
                    </a:lnTo>
                    <a:cubicBezTo>
                      <a:pt x="290" y="43"/>
                      <a:pt x="290" y="27"/>
                      <a:pt x="274" y="12"/>
                    </a:cubicBezTo>
                    <a:cubicBezTo>
                      <a:pt x="267" y="4"/>
                      <a:pt x="259" y="0"/>
                      <a:pt x="25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7"/>
              <p:cNvSpPr/>
              <p:nvPr/>
            </p:nvSpPr>
            <p:spPr>
              <a:xfrm>
                <a:off x="6192839" y="3480580"/>
                <a:ext cx="10910" cy="2227"/>
              </a:xfrm>
              <a:custGeom>
                <a:avLst/>
                <a:gdLst/>
                <a:ahLst/>
                <a:cxnLst/>
                <a:rect l="l" t="t" r="r" b="b"/>
                <a:pathLst>
                  <a:path w="387" h="79" extrusionOk="0">
                    <a:moveTo>
                      <a:pt x="31" y="1"/>
                    </a:moveTo>
                    <a:cubicBezTo>
                      <a:pt x="16" y="1"/>
                      <a:pt x="0" y="16"/>
                      <a:pt x="0" y="47"/>
                    </a:cubicBezTo>
                    <a:cubicBezTo>
                      <a:pt x="0" y="63"/>
                      <a:pt x="16" y="78"/>
                      <a:pt x="31" y="78"/>
                    </a:cubicBezTo>
                    <a:lnTo>
                      <a:pt x="336" y="78"/>
                    </a:lnTo>
                    <a:cubicBezTo>
                      <a:pt x="371" y="78"/>
                      <a:pt x="386" y="63"/>
                      <a:pt x="386" y="47"/>
                    </a:cubicBezTo>
                    <a:cubicBezTo>
                      <a:pt x="386" y="16"/>
                      <a:pt x="371"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7"/>
              <p:cNvSpPr/>
              <p:nvPr/>
            </p:nvSpPr>
            <p:spPr>
              <a:xfrm>
                <a:off x="6206005" y="3582468"/>
                <a:ext cx="10882" cy="2312"/>
              </a:xfrm>
              <a:custGeom>
                <a:avLst/>
                <a:gdLst/>
                <a:ahLst/>
                <a:cxnLst/>
                <a:rect l="l" t="t" r="r" b="b"/>
                <a:pathLst>
                  <a:path w="386" h="82" extrusionOk="0">
                    <a:moveTo>
                      <a:pt x="31" y="1"/>
                    </a:moveTo>
                    <a:cubicBezTo>
                      <a:pt x="16" y="1"/>
                      <a:pt x="0" y="16"/>
                      <a:pt x="0" y="32"/>
                    </a:cubicBezTo>
                    <a:cubicBezTo>
                      <a:pt x="0" y="67"/>
                      <a:pt x="16" y="82"/>
                      <a:pt x="31" y="82"/>
                    </a:cubicBezTo>
                    <a:lnTo>
                      <a:pt x="336" y="82"/>
                    </a:lnTo>
                    <a:cubicBezTo>
                      <a:pt x="367" y="82"/>
                      <a:pt x="386" y="67"/>
                      <a:pt x="386" y="32"/>
                    </a:cubicBezTo>
                    <a:cubicBezTo>
                      <a:pt x="386" y="16"/>
                      <a:pt x="367" y="1"/>
                      <a:pt x="336"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7"/>
              <p:cNvSpPr/>
              <p:nvPr/>
            </p:nvSpPr>
            <p:spPr>
              <a:xfrm>
                <a:off x="6182408" y="3517681"/>
                <a:ext cx="10882" cy="4144"/>
              </a:xfrm>
              <a:custGeom>
                <a:avLst/>
                <a:gdLst/>
                <a:ahLst/>
                <a:cxnLst/>
                <a:rect l="l" t="t" r="r" b="b"/>
                <a:pathLst>
                  <a:path w="386" h="147" extrusionOk="0">
                    <a:moveTo>
                      <a:pt x="320" y="0"/>
                    </a:moveTo>
                    <a:lnTo>
                      <a:pt x="31" y="81"/>
                    </a:lnTo>
                    <a:cubicBezTo>
                      <a:pt x="0" y="81"/>
                      <a:pt x="0" y="112"/>
                      <a:pt x="0" y="131"/>
                    </a:cubicBezTo>
                    <a:cubicBezTo>
                      <a:pt x="0" y="147"/>
                      <a:pt x="16" y="147"/>
                      <a:pt x="31" y="147"/>
                    </a:cubicBezTo>
                    <a:lnTo>
                      <a:pt x="46" y="147"/>
                    </a:lnTo>
                    <a:lnTo>
                      <a:pt x="355" y="66"/>
                    </a:lnTo>
                    <a:cubicBezTo>
                      <a:pt x="370" y="66"/>
                      <a:pt x="386" y="50"/>
                      <a:pt x="370" y="35"/>
                    </a:cubicBezTo>
                    <a:cubicBezTo>
                      <a:pt x="370" y="0"/>
                      <a:pt x="355" y="0"/>
                      <a:pt x="32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7"/>
              <p:cNvSpPr/>
              <p:nvPr/>
            </p:nvSpPr>
            <p:spPr>
              <a:xfrm>
                <a:off x="6183705" y="3458307"/>
                <a:ext cx="8176" cy="8711"/>
              </a:xfrm>
              <a:custGeom>
                <a:avLst/>
                <a:gdLst/>
                <a:ahLst/>
                <a:cxnLst/>
                <a:rect l="l" t="t" r="r" b="b"/>
                <a:pathLst>
                  <a:path w="290" h="309" extrusionOk="0">
                    <a:moveTo>
                      <a:pt x="274" y="0"/>
                    </a:moveTo>
                    <a:cubicBezTo>
                      <a:pt x="259" y="0"/>
                      <a:pt x="228" y="0"/>
                      <a:pt x="213" y="20"/>
                    </a:cubicBezTo>
                    <a:lnTo>
                      <a:pt x="0" y="243"/>
                    </a:lnTo>
                    <a:cubicBezTo>
                      <a:pt x="0" y="259"/>
                      <a:pt x="0" y="274"/>
                      <a:pt x="20" y="290"/>
                    </a:cubicBezTo>
                    <a:cubicBezTo>
                      <a:pt x="20" y="309"/>
                      <a:pt x="35" y="309"/>
                      <a:pt x="35" y="309"/>
                    </a:cubicBezTo>
                    <a:cubicBezTo>
                      <a:pt x="51" y="309"/>
                      <a:pt x="51" y="309"/>
                      <a:pt x="66" y="290"/>
                    </a:cubicBezTo>
                    <a:lnTo>
                      <a:pt x="274" y="66"/>
                    </a:lnTo>
                    <a:cubicBezTo>
                      <a:pt x="290" y="50"/>
                      <a:pt x="290" y="20"/>
                      <a:pt x="274"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7" name="Google Shape;1377;p37"/>
            <p:cNvGrpSpPr/>
            <p:nvPr/>
          </p:nvGrpSpPr>
          <p:grpSpPr>
            <a:xfrm>
              <a:off x="7468977" y="2794710"/>
              <a:ext cx="1475711" cy="265653"/>
              <a:chOff x="5997971" y="2910579"/>
              <a:chExt cx="886259" cy="159542"/>
            </a:xfrm>
          </p:grpSpPr>
          <p:sp>
            <p:nvSpPr>
              <p:cNvPr id="1378" name="Google Shape;1378;p37"/>
              <p:cNvSpPr/>
              <p:nvPr/>
            </p:nvSpPr>
            <p:spPr>
              <a:xfrm>
                <a:off x="6024726" y="2966795"/>
                <a:ext cx="826886" cy="40259"/>
              </a:xfrm>
              <a:custGeom>
                <a:avLst/>
                <a:gdLst/>
                <a:ahLst/>
                <a:cxnLst/>
                <a:rect l="l" t="t" r="r" b="b"/>
                <a:pathLst>
                  <a:path w="29330" h="1428" extrusionOk="0">
                    <a:moveTo>
                      <a:pt x="0" y="0"/>
                    </a:moveTo>
                    <a:lnTo>
                      <a:pt x="0" y="579"/>
                    </a:lnTo>
                    <a:cubicBezTo>
                      <a:pt x="0" y="1042"/>
                      <a:pt x="386" y="1427"/>
                      <a:pt x="868" y="1427"/>
                    </a:cubicBezTo>
                    <a:lnTo>
                      <a:pt x="3198" y="1427"/>
                    </a:lnTo>
                    <a:lnTo>
                      <a:pt x="3198" y="0"/>
                    </a:lnTo>
                    <a:close/>
                    <a:moveTo>
                      <a:pt x="5674" y="0"/>
                    </a:moveTo>
                    <a:lnTo>
                      <a:pt x="5674" y="899"/>
                    </a:lnTo>
                    <a:lnTo>
                      <a:pt x="5674" y="1427"/>
                    </a:lnTo>
                    <a:lnTo>
                      <a:pt x="23864" y="1427"/>
                    </a:lnTo>
                    <a:lnTo>
                      <a:pt x="23864" y="0"/>
                    </a:lnTo>
                    <a:close/>
                    <a:moveTo>
                      <a:pt x="26325" y="0"/>
                    </a:moveTo>
                    <a:lnTo>
                      <a:pt x="26325" y="899"/>
                    </a:lnTo>
                    <a:lnTo>
                      <a:pt x="26325" y="1427"/>
                    </a:lnTo>
                    <a:lnTo>
                      <a:pt x="28477" y="1427"/>
                    </a:lnTo>
                    <a:cubicBezTo>
                      <a:pt x="28959" y="1427"/>
                      <a:pt x="29329" y="1042"/>
                      <a:pt x="29329" y="579"/>
                    </a:cubicBezTo>
                    <a:lnTo>
                      <a:pt x="29329" y="0"/>
                    </a:lnTo>
                    <a:close/>
                  </a:path>
                </a:pathLst>
              </a:cu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7"/>
              <p:cNvSpPr/>
              <p:nvPr/>
            </p:nvSpPr>
            <p:spPr>
              <a:xfrm>
                <a:off x="6114858" y="2965386"/>
                <a:ext cx="69861" cy="104735"/>
              </a:xfrm>
              <a:custGeom>
                <a:avLst/>
                <a:gdLst/>
                <a:ahLst/>
                <a:cxnLst/>
                <a:rect l="l" t="t" r="r" b="b"/>
                <a:pathLst>
                  <a:path w="2478" h="3715" extrusionOk="0">
                    <a:moveTo>
                      <a:pt x="1" y="0"/>
                    </a:moveTo>
                    <a:lnTo>
                      <a:pt x="1" y="3086"/>
                    </a:lnTo>
                    <a:cubicBezTo>
                      <a:pt x="1" y="3441"/>
                      <a:pt x="275" y="3715"/>
                      <a:pt x="630" y="3715"/>
                    </a:cubicBezTo>
                    <a:lnTo>
                      <a:pt x="1833" y="3715"/>
                    </a:lnTo>
                    <a:cubicBezTo>
                      <a:pt x="2188" y="3715"/>
                      <a:pt x="2477" y="3441"/>
                      <a:pt x="2477" y="3086"/>
                    </a:cubicBezTo>
                    <a:lnTo>
                      <a:pt x="2477"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7"/>
              <p:cNvSpPr/>
              <p:nvPr/>
            </p:nvSpPr>
            <p:spPr>
              <a:xfrm>
                <a:off x="6114858" y="2966795"/>
                <a:ext cx="69861" cy="25373"/>
              </a:xfrm>
              <a:custGeom>
                <a:avLst/>
                <a:gdLst/>
                <a:ahLst/>
                <a:cxnLst/>
                <a:rect l="l" t="t" r="r" b="b"/>
                <a:pathLst>
                  <a:path w="2478" h="900" extrusionOk="0">
                    <a:moveTo>
                      <a:pt x="1" y="0"/>
                    </a:moveTo>
                    <a:lnTo>
                      <a:pt x="1" y="899"/>
                    </a:lnTo>
                    <a:lnTo>
                      <a:pt x="2477" y="899"/>
                    </a:lnTo>
                    <a:lnTo>
                      <a:pt x="2477"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7"/>
              <p:cNvSpPr/>
              <p:nvPr/>
            </p:nvSpPr>
            <p:spPr>
              <a:xfrm>
                <a:off x="6697489" y="2965386"/>
                <a:ext cx="69410" cy="104735"/>
              </a:xfrm>
              <a:custGeom>
                <a:avLst/>
                <a:gdLst/>
                <a:ahLst/>
                <a:cxnLst/>
                <a:rect l="l" t="t" r="r" b="b"/>
                <a:pathLst>
                  <a:path w="2462" h="3715" extrusionOk="0">
                    <a:moveTo>
                      <a:pt x="1" y="0"/>
                    </a:moveTo>
                    <a:lnTo>
                      <a:pt x="1" y="3086"/>
                    </a:lnTo>
                    <a:cubicBezTo>
                      <a:pt x="1" y="3441"/>
                      <a:pt x="275" y="3715"/>
                      <a:pt x="630" y="3715"/>
                    </a:cubicBezTo>
                    <a:lnTo>
                      <a:pt x="1833" y="3715"/>
                    </a:lnTo>
                    <a:cubicBezTo>
                      <a:pt x="2188" y="3715"/>
                      <a:pt x="2462" y="3441"/>
                      <a:pt x="2462" y="3086"/>
                    </a:cubicBezTo>
                    <a:lnTo>
                      <a:pt x="2462"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7"/>
              <p:cNvSpPr/>
              <p:nvPr/>
            </p:nvSpPr>
            <p:spPr>
              <a:xfrm>
                <a:off x="6697489" y="2966795"/>
                <a:ext cx="69410" cy="25373"/>
              </a:xfrm>
              <a:custGeom>
                <a:avLst/>
                <a:gdLst/>
                <a:ahLst/>
                <a:cxnLst/>
                <a:rect l="l" t="t" r="r" b="b"/>
                <a:pathLst>
                  <a:path w="2462" h="900" extrusionOk="0">
                    <a:moveTo>
                      <a:pt x="1" y="0"/>
                    </a:moveTo>
                    <a:lnTo>
                      <a:pt x="1" y="899"/>
                    </a:lnTo>
                    <a:lnTo>
                      <a:pt x="2462" y="899"/>
                    </a:lnTo>
                    <a:lnTo>
                      <a:pt x="2462"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7"/>
              <p:cNvSpPr/>
              <p:nvPr/>
            </p:nvSpPr>
            <p:spPr>
              <a:xfrm>
                <a:off x="5997971" y="2910579"/>
                <a:ext cx="886259" cy="56244"/>
              </a:xfrm>
              <a:custGeom>
                <a:avLst/>
                <a:gdLst/>
                <a:ahLst/>
                <a:cxnLst/>
                <a:rect l="l" t="t" r="r" b="b"/>
                <a:pathLst>
                  <a:path w="31436" h="1995" extrusionOk="0">
                    <a:moveTo>
                      <a:pt x="980" y="0"/>
                    </a:moveTo>
                    <a:cubicBezTo>
                      <a:pt x="706" y="0"/>
                      <a:pt x="467" y="112"/>
                      <a:pt x="290" y="290"/>
                    </a:cubicBezTo>
                    <a:cubicBezTo>
                      <a:pt x="112" y="467"/>
                      <a:pt x="1" y="722"/>
                      <a:pt x="1" y="995"/>
                    </a:cubicBezTo>
                    <a:lnTo>
                      <a:pt x="1" y="1142"/>
                    </a:lnTo>
                    <a:cubicBezTo>
                      <a:pt x="82" y="1624"/>
                      <a:pt x="483" y="1994"/>
                      <a:pt x="980" y="1994"/>
                    </a:cubicBezTo>
                    <a:lnTo>
                      <a:pt x="30440" y="1994"/>
                    </a:lnTo>
                    <a:cubicBezTo>
                      <a:pt x="30714" y="1994"/>
                      <a:pt x="30953" y="1879"/>
                      <a:pt x="31131" y="1705"/>
                    </a:cubicBezTo>
                    <a:cubicBezTo>
                      <a:pt x="31293" y="1558"/>
                      <a:pt x="31389" y="1366"/>
                      <a:pt x="31420" y="1142"/>
                    </a:cubicBezTo>
                    <a:cubicBezTo>
                      <a:pt x="31420" y="1092"/>
                      <a:pt x="31435" y="1046"/>
                      <a:pt x="31435" y="995"/>
                    </a:cubicBezTo>
                    <a:cubicBezTo>
                      <a:pt x="31435" y="452"/>
                      <a:pt x="30984" y="0"/>
                      <a:pt x="3044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7"/>
              <p:cNvSpPr/>
              <p:nvPr/>
            </p:nvSpPr>
            <p:spPr>
              <a:xfrm>
                <a:off x="5997971" y="2942747"/>
                <a:ext cx="885837" cy="24076"/>
              </a:xfrm>
              <a:custGeom>
                <a:avLst/>
                <a:gdLst/>
                <a:ahLst/>
                <a:cxnLst/>
                <a:rect l="l" t="t" r="r" b="b"/>
                <a:pathLst>
                  <a:path w="31421" h="854" extrusionOk="0">
                    <a:moveTo>
                      <a:pt x="1" y="1"/>
                    </a:moveTo>
                    <a:cubicBezTo>
                      <a:pt x="82" y="483"/>
                      <a:pt x="483" y="853"/>
                      <a:pt x="980" y="853"/>
                    </a:cubicBezTo>
                    <a:lnTo>
                      <a:pt x="30440" y="853"/>
                    </a:lnTo>
                    <a:cubicBezTo>
                      <a:pt x="30714" y="853"/>
                      <a:pt x="30953" y="738"/>
                      <a:pt x="31131" y="564"/>
                    </a:cubicBezTo>
                    <a:cubicBezTo>
                      <a:pt x="31293" y="417"/>
                      <a:pt x="31389" y="225"/>
                      <a:pt x="31420" y="1"/>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85" name="Google Shape;1385;p37"/>
          <p:cNvGrpSpPr/>
          <p:nvPr/>
        </p:nvGrpSpPr>
        <p:grpSpPr>
          <a:xfrm>
            <a:off x="6989511" y="2112598"/>
            <a:ext cx="1383395" cy="401264"/>
            <a:chOff x="6361375" y="2370463"/>
            <a:chExt cx="550036" cy="159542"/>
          </a:xfrm>
        </p:grpSpPr>
        <p:sp>
          <p:nvSpPr>
            <p:cNvPr id="1386" name="Google Shape;1386;p37"/>
            <p:cNvSpPr/>
            <p:nvPr/>
          </p:nvSpPr>
          <p:spPr>
            <a:xfrm>
              <a:off x="6388581" y="2426228"/>
              <a:ext cx="490662" cy="40823"/>
            </a:xfrm>
            <a:custGeom>
              <a:avLst/>
              <a:gdLst/>
              <a:ahLst/>
              <a:cxnLst/>
              <a:rect l="l" t="t" r="r" b="b"/>
              <a:pathLst>
                <a:path w="17404" h="1448" extrusionOk="0">
                  <a:moveTo>
                    <a:pt x="0" y="1"/>
                  </a:moveTo>
                  <a:lnTo>
                    <a:pt x="0" y="579"/>
                  </a:lnTo>
                  <a:cubicBezTo>
                    <a:pt x="0" y="1062"/>
                    <a:pt x="370" y="1447"/>
                    <a:pt x="852" y="1447"/>
                  </a:cubicBezTo>
                  <a:lnTo>
                    <a:pt x="3182" y="1447"/>
                  </a:lnTo>
                  <a:lnTo>
                    <a:pt x="3182" y="1"/>
                  </a:lnTo>
                  <a:close/>
                  <a:moveTo>
                    <a:pt x="5654" y="1"/>
                  </a:moveTo>
                  <a:lnTo>
                    <a:pt x="5654" y="900"/>
                  </a:lnTo>
                  <a:lnTo>
                    <a:pt x="5654" y="1447"/>
                  </a:lnTo>
                  <a:lnTo>
                    <a:pt x="11922" y="1447"/>
                  </a:lnTo>
                  <a:lnTo>
                    <a:pt x="11922" y="1"/>
                  </a:lnTo>
                  <a:close/>
                  <a:moveTo>
                    <a:pt x="14398" y="1"/>
                  </a:moveTo>
                  <a:lnTo>
                    <a:pt x="14398" y="900"/>
                  </a:lnTo>
                  <a:lnTo>
                    <a:pt x="14398" y="1447"/>
                  </a:lnTo>
                  <a:lnTo>
                    <a:pt x="16551" y="1447"/>
                  </a:lnTo>
                  <a:cubicBezTo>
                    <a:pt x="17017" y="1447"/>
                    <a:pt x="17403" y="1062"/>
                    <a:pt x="17403" y="579"/>
                  </a:cubicBezTo>
                  <a:lnTo>
                    <a:pt x="17403" y="1"/>
                  </a:lnTo>
                  <a:close/>
                </a:path>
              </a:pathLst>
            </a:cu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7"/>
            <p:cNvSpPr/>
            <p:nvPr/>
          </p:nvSpPr>
          <p:spPr>
            <a:xfrm>
              <a:off x="6478291" y="2424818"/>
              <a:ext cx="69720" cy="105186"/>
            </a:xfrm>
            <a:custGeom>
              <a:avLst/>
              <a:gdLst/>
              <a:ahLst/>
              <a:cxnLst/>
              <a:rect l="l" t="t" r="r" b="b"/>
              <a:pathLst>
                <a:path w="2473" h="3731" extrusionOk="0">
                  <a:moveTo>
                    <a:pt x="0" y="1"/>
                  </a:moveTo>
                  <a:lnTo>
                    <a:pt x="0" y="3086"/>
                  </a:lnTo>
                  <a:cubicBezTo>
                    <a:pt x="0" y="3441"/>
                    <a:pt x="274" y="3731"/>
                    <a:pt x="625" y="3731"/>
                  </a:cubicBezTo>
                  <a:lnTo>
                    <a:pt x="1832" y="3731"/>
                  </a:lnTo>
                  <a:cubicBezTo>
                    <a:pt x="2183" y="3731"/>
                    <a:pt x="2472" y="3441"/>
                    <a:pt x="2472" y="3086"/>
                  </a:cubicBezTo>
                  <a:lnTo>
                    <a:pt x="2472"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7"/>
            <p:cNvSpPr/>
            <p:nvPr/>
          </p:nvSpPr>
          <p:spPr>
            <a:xfrm>
              <a:off x="6478291" y="2426228"/>
              <a:ext cx="69720" cy="25373"/>
            </a:xfrm>
            <a:custGeom>
              <a:avLst/>
              <a:gdLst/>
              <a:ahLst/>
              <a:cxnLst/>
              <a:rect l="l" t="t" r="r" b="b"/>
              <a:pathLst>
                <a:path w="2473" h="900" extrusionOk="0">
                  <a:moveTo>
                    <a:pt x="0" y="1"/>
                  </a:moveTo>
                  <a:lnTo>
                    <a:pt x="0" y="900"/>
                  </a:lnTo>
                  <a:lnTo>
                    <a:pt x="2472" y="900"/>
                  </a:lnTo>
                  <a:lnTo>
                    <a:pt x="2472"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7"/>
            <p:cNvSpPr/>
            <p:nvPr/>
          </p:nvSpPr>
          <p:spPr>
            <a:xfrm>
              <a:off x="6724695" y="2424818"/>
              <a:ext cx="69833" cy="105186"/>
            </a:xfrm>
            <a:custGeom>
              <a:avLst/>
              <a:gdLst/>
              <a:ahLst/>
              <a:cxnLst/>
              <a:rect l="l" t="t" r="r" b="b"/>
              <a:pathLst>
                <a:path w="2477" h="3731" extrusionOk="0">
                  <a:moveTo>
                    <a:pt x="0" y="1"/>
                  </a:moveTo>
                  <a:lnTo>
                    <a:pt x="0" y="3086"/>
                  </a:lnTo>
                  <a:cubicBezTo>
                    <a:pt x="0" y="3441"/>
                    <a:pt x="289" y="3731"/>
                    <a:pt x="629" y="3731"/>
                  </a:cubicBezTo>
                  <a:lnTo>
                    <a:pt x="1852" y="3731"/>
                  </a:lnTo>
                  <a:cubicBezTo>
                    <a:pt x="2187" y="3731"/>
                    <a:pt x="2476" y="3441"/>
                    <a:pt x="2476" y="3086"/>
                  </a:cubicBezTo>
                  <a:lnTo>
                    <a:pt x="2476"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7"/>
            <p:cNvSpPr/>
            <p:nvPr/>
          </p:nvSpPr>
          <p:spPr>
            <a:xfrm>
              <a:off x="6724695" y="2426228"/>
              <a:ext cx="69833" cy="25373"/>
            </a:xfrm>
            <a:custGeom>
              <a:avLst/>
              <a:gdLst/>
              <a:ahLst/>
              <a:cxnLst/>
              <a:rect l="l" t="t" r="r" b="b"/>
              <a:pathLst>
                <a:path w="2477" h="900" extrusionOk="0">
                  <a:moveTo>
                    <a:pt x="0" y="1"/>
                  </a:moveTo>
                  <a:lnTo>
                    <a:pt x="0" y="900"/>
                  </a:lnTo>
                  <a:lnTo>
                    <a:pt x="2476" y="900"/>
                  </a:lnTo>
                  <a:lnTo>
                    <a:pt x="2476"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7"/>
            <p:cNvSpPr/>
            <p:nvPr/>
          </p:nvSpPr>
          <p:spPr>
            <a:xfrm>
              <a:off x="6361375" y="2370463"/>
              <a:ext cx="550036" cy="55793"/>
            </a:xfrm>
            <a:custGeom>
              <a:avLst/>
              <a:gdLst/>
              <a:ahLst/>
              <a:cxnLst/>
              <a:rect l="l" t="t" r="r" b="b"/>
              <a:pathLst>
                <a:path w="19510" h="1979" extrusionOk="0">
                  <a:moveTo>
                    <a:pt x="996" y="0"/>
                  </a:moveTo>
                  <a:cubicBezTo>
                    <a:pt x="722" y="0"/>
                    <a:pt x="468" y="112"/>
                    <a:pt x="290" y="290"/>
                  </a:cubicBezTo>
                  <a:cubicBezTo>
                    <a:pt x="113" y="467"/>
                    <a:pt x="1" y="725"/>
                    <a:pt x="1" y="999"/>
                  </a:cubicBezTo>
                  <a:lnTo>
                    <a:pt x="1" y="1142"/>
                  </a:lnTo>
                  <a:cubicBezTo>
                    <a:pt x="82" y="1624"/>
                    <a:pt x="498" y="1979"/>
                    <a:pt x="996" y="1979"/>
                  </a:cubicBezTo>
                  <a:lnTo>
                    <a:pt x="18515" y="1979"/>
                  </a:lnTo>
                  <a:cubicBezTo>
                    <a:pt x="18788" y="1979"/>
                    <a:pt x="19043" y="1882"/>
                    <a:pt x="19220" y="1690"/>
                  </a:cubicBezTo>
                  <a:cubicBezTo>
                    <a:pt x="19367" y="1543"/>
                    <a:pt x="19463" y="1350"/>
                    <a:pt x="19494" y="1142"/>
                  </a:cubicBezTo>
                  <a:cubicBezTo>
                    <a:pt x="19510" y="1096"/>
                    <a:pt x="19510" y="1046"/>
                    <a:pt x="19510" y="999"/>
                  </a:cubicBezTo>
                  <a:cubicBezTo>
                    <a:pt x="19510" y="436"/>
                    <a:pt x="19058" y="0"/>
                    <a:pt x="1851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7"/>
            <p:cNvSpPr/>
            <p:nvPr/>
          </p:nvSpPr>
          <p:spPr>
            <a:xfrm>
              <a:off x="6361375" y="2402631"/>
              <a:ext cx="549613" cy="23625"/>
            </a:xfrm>
            <a:custGeom>
              <a:avLst/>
              <a:gdLst/>
              <a:ahLst/>
              <a:cxnLst/>
              <a:rect l="l" t="t" r="r" b="b"/>
              <a:pathLst>
                <a:path w="19495" h="838" extrusionOk="0">
                  <a:moveTo>
                    <a:pt x="1" y="1"/>
                  </a:moveTo>
                  <a:cubicBezTo>
                    <a:pt x="82" y="483"/>
                    <a:pt x="498" y="838"/>
                    <a:pt x="996" y="838"/>
                  </a:cubicBezTo>
                  <a:lnTo>
                    <a:pt x="18515" y="838"/>
                  </a:lnTo>
                  <a:cubicBezTo>
                    <a:pt x="18788" y="838"/>
                    <a:pt x="19043" y="741"/>
                    <a:pt x="19220" y="549"/>
                  </a:cubicBezTo>
                  <a:cubicBezTo>
                    <a:pt x="19367" y="402"/>
                    <a:pt x="19463" y="209"/>
                    <a:pt x="19494" y="1"/>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3" name="Google Shape;1393;p37"/>
          <p:cNvGrpSpPr/>
          <p:nvPr/>
        </p:nvGrpSpPr>
        <p:grpSpPr>
          <a:xfrm>
            <a:off x="7173022" y="1565462"/>
            <a:ext cx="313480" cy="547121"/>
            <a:chOff x="6434789" y="1871649"/>
            <a:chExt cx="124639" cy="217535"/>
          </a:xfrm>
        </p:grpSpPr>
        <p:sp>
          <p:nvSpPr>
            <p:cNvPr id="1394" name="Google Shape;1394;p37"/>
            <p:cNvSpPr/>
            <p:nvPr/>
          </p:nvSpPr>
          <p:spPr>
            <a:xfrm>
              <a:off x="6464702" y="1880980"/>
              <a:ext cx="67549" cy="75838"/>
            </a:xfrm>
            <a:custGeom>
              <a:avLst/>
              <a:gdLst/>
              <a:ahLst/>
              <a:cxnLst/>
              <a:rect l="l" t="t" r="r" b="b"/>
              <a:pathLst>
                <a:path w="2396" h="2690" extrusionOk="0">
                  <a:moveTo>
                    <a:pt x="1182" y="1"/>
                  </a:moveTo>
                  <a:cubicBezTo>
                    <a:pt x="588" y="1"/>
                    <a:pt x="0" y="318"/>
                    <a:pt x="0" y="954"/>
                  </a:cubicBezTo>
                  <a:cubicBezTo>
                    <a:pt x="0" y="2239"/>
                    <a:pt x="721" y="2690"/>
                    <a:pt x="721" y="2690"/>
                  </a:cubicBezTo>
                  <a:lnTo>
                    <a:pt x="1720" y="2690"/>
                  </a:lnTo>
                  <a:cubicBezTo>
                    <a:pt x="1720" y="2690"/>
                    <a:pt x="2395" y="2273"/>
                    <a:pt x="2395" y="985"/>
                  </a:cubicBezTo>
                  <a:cubicBezTo>
                    <a:pt x="2395" y="329"/>
                    <a:pt x="1786" y="1"/>
                    <a:pt x="1182"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7"/>
            <p:cNvSpPr/>
            <p:nvPr/>
          </p:nvSpPr>
          <p:spPr>
            <a:xfrm>
              <a:off x="6468705" y="1881121"/>
              <a:ext cx="57118" cy="55821"/>
            </a:xfrm>
            <a:custGeom>
              <a:avLst/>
              <a:gdLst/>
              <a:ahLst/>
              <a:cxnLst/>
              <a:rect l="l" t="t" r="r" b="b"/>
              <a:pathLst>
                <a:path w="2026" h="1980" extrusionOk="0">
                  <a:moveTo>
                    <a:pt x="1046" y="0"/>
                  </a:moveTo>
                  <a:cubicBezTo>
                    <a:pt x="1046" y="0"/>
                    <a:pt x="1" y="386"/>
                    <a:pt x="869" y="1979"/>
                  </a:cubicBezTo>
                  <a:lnTo>
                    <a:pt x="1289" y="1979"/>
                  </a:lnTo>
                  <a:cubicBezTo>
                    <a:pt x="1289" y="1979"/>
                    <a:pt x="2026" y="467"/>
                    <a:pt x="1046"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7"/>
            <p:cNvSpPr/>
            <p:nvPr/>
          </p:nvSpPr>
          <p:spPr>
            <a:xfrm>
              <a:off x="6514490" y="1871649"/>
              <a:ext cx="30814" cy="30814"/>
            </a:xfrm>
            <a:custGeom>
              <a:avLst/>
              <a:gdLst/>
              <a:ahLst/>
              <a:cxnLst/>
              <a:rect l="l" t="t" r="r" b="b"/>
              <a:pathLst>
                <a:path w="1093" h="1093" extrusionOk="0">
                  <a:moveTo>
                    <a:pt x="548" y="1"/>
                  </a:moveTo>
                  <a:cubicBezTo>
                    <a:pt x="244" y="1"/>
                    <a:pt x="1" y="240"/>
                    <a:pt x="1" y="545"/>
                  </a:cubicBezTo>
                  <a:cubicBezTo>
                    <a:pt x="1" y="676"/>
                    <a:pt x="31" y="788"/>
                    <a:pt x="112" y="884"/>
                  </a:cubicBezTo>
                  <a:cubicBezTo>
                    <a:pt x="209" y="1011"/>
                    <a:pt x="371" y="1092"/>
                    <a:pt x="548" y="1092"/>
                  </a:cubicBezTo>
                  <a:cubicBezTo>
                    <a:pt x="838" y="1092"/>
                    <a:pt x="1092" y="853"/>
                    <a:pt x="1092" y="545"/>
                  </a:cubicBezTo>
                  <a:cubicBezTo>
                    <a:pt x="1092" y="433"/>
                    <a:pt x="1046" y="321"/>
                    <a:pt x="996" y="240"/>
                  </a:cubicBezTo>
                  <a:cubicBezTo>
                    <a:pt x="899" y="97"/>
                    <a:pt x="726" y="1"/>
                    <a:pt x="548"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7"/>
            <p:cNvSpPr/>
            <p:nvPr/>
          </p:nvSpPr>
          <p:spPr>
            <a:xfrm>
              <a:off x="6456526" y="1903309"/>
              <a:ext cx="15901" cy="15478"/>
            </a:xfrm>
            <a:custGeom>
              <a:avLst/>
              <a:gdLst/>
              <a:ahLst/>
              <a:cxnLst/>
              <a:rect l="l" t="t" r="r" b="b"/>
              <a:pathLst>
                <a:path w="564" h="549" extrusionOk="0">
                  <a:moveTo>
                    <a:pt x="290" y="0"/>
                  </a:moveTo>
                  <a:cubicBezTo>
                    <a:pt x="178" y="0"/>
                    <a:pt x="97" y="50"/>
                    <a:pt x="47" y="131"/>
                  </a:cubicBezTo>
                  <a:cubicBezTo>
                    <a:pt x="16" y="178"/>
                    <a:pt x="1" y="228"/>
                    <a:pt x="1" y="274"/>
                  </a:cubicBezTo>
                  <a:cubicBezTo>
                    <a:pt x="1" y="436"/>
                    <a:pt x="128" y="548"/>
                    <a:pt x="290" y="548"/>
                  </a:cubicBezTo>
                  <a:cubicBezTo>
                    <a:pt x="402" y="548"/>
                    <a:pt x="514" y="482"/>
                    <a:pt x="545" y="371"/>
                  </a:cubicBezTo>
                  <a:cubicBezTo>
                    <a:pt x="545" y="340"/>
                    <a:pt x="564" y="309"/>
                    <a:pt x="564" y="274"/>
                  </a:cubicBezTo>
                  <a:cubicBezTo>
                    <a:pt x="564" y="131"/>
                    <a:pt x="433" y="0"/>
                    <a:pt x="29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7"/>
            <p:cNvSpPr/>
            <p:nvPr/>
          </p:nvSpPr>
          <p:spPr>
            <a:xfrm>
              <a:off x="6456526" y="1907002"/>
              <a:ext cx="15365" cy="11784"/>
            </a:xfrm>
            <a:custGeom>
              <a:avLst/>
              <a:gdLst/>
              <a:ahLst/>
              <a:cxnLst/>
              <a:rect l="l" t="t" r="r" b="b"/>
              <a:pathLst>
                <a:path w="545" h="418" extrusionOk="0">
                  <a:moveTo>
                    <a:pt x="47" y="0"/>
                  </a:moveTo>
                  <a:cubicBezTo>
                    <a:pt x="16" y="47"/>
                    <a:pt x="1" y="97"/>
                    <a:pt x="1" y="143"/>
                  </a:cubicBezTo>
                  <a:cubicBezTo>
                    <a:pt x="1" y="305"/>
                    <a:pt x="128" y="417"/>
                    <a:pt x="290" y="417"/>
                  </a:cubicBezTo>
                  <a:cubicBezTo>
                    <a:pt x="402" y="417"/>
                    <a:pt x="514" y="351"/>
                    <a:pt x="545" y="240"/>
                  </a:cubicBezTo>
                  <a:cubicBezTo>
                    <a:pt x="336" y="209"/>
                    <a:pt x="178" y="97"/>
                    <a:pt x="47" y="0"/>
                  </a:cubicBezTo>
                  <a:close/>
                </a:path>
              </a:pathLst>
            </a:custGeom>
            <a:solidFill>
              <a:srgbClr val="5D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7"/>
            <p:cNvSpPr/>
            <p:nvPr/>
          </p:nvSpPr>
          <p:spPr>
            <a:xfrm>
              <a:off x="6517648" y="1878415"/>
              <a:ext cx="27657" cy="24048"/>
            </a:xfrm>
            <a:custGeom>
              <a:avLst/>
              <a:gdLst/>
              <a:ahLst/>
              <a:cxnLst/>
              <a:rect l="l" t="t" r="r" b="b"/>
              <a:pathLst>
                <a:path w="981" h="853" extrusionOk="0">
                  <a:moveTo>
                    <a:pt x="884" y="0"/>
                  </a:moveTo>
                  <a:cubicBezTo>
                    <a:pt x="660" y="467"/>
                    <a:pt x="209" y="594"/>
                    <a:pt x="0" y="644"/>
                  </a:cubicBezTo>
                  <a:cubicBezTo>
                    <a:pt x="97" y="771"/>
                    <a:pt x="259" y="852"/>
                    <a:pt x="436" y="852"/>
                  </a:cubicBezTo>
                  <a:cubicBezTo>
                    <a:pt x="726" y="852"/>
                    <a:pt x="980" y="613"/>
                    <a:pt x="980" y="305"/>
                  </a:cubicBezTo>
                  <a:cubicBezTo>
                    <a:pt x="980" y="193"/>
                    <a:pt x="934" y="81"/>
                    <a:pt x="884" y="0"/>
                  </a:cubicBezTo>
                  <a:close/>
                </a:path>
              </a:pathLst>
            </a:custGeom>
            <a:solidFill>
              <a:srgbClr val="5D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7"/>
            <p:cNvSpPr/>
            <p:nvPr/>
          </p:nvSpPr>
          <p:spPr>
            <a:xfrm>
              <a:off x="6446094" y="1925976"/>
              <a:ext cx="107357" cy="35410"/>
            </a:xfrm>
            <a:custGeom>
              <a:avLst/>
              <a:gdLst/>
              <a:ahLst/>
              <a:cxnLst/>
              <a:rect l="l" t="t" r="r" b="b"/>
              <a:pathLst>
                <a:path w="3808" h="1256" extrusionOk="0">
                  <a:moveTo>
                    <a:pt x="2047" y="0"/>
                  </a:moveTo>
                  <a:cubicBezTo>
                    <a:pt x="2008" y="0"/>
                    <a:pt x="1969" y="1"/>
                    <a:pt x="1929" y="2"/>
                  </a:cubicBezTo>
                  <a:cubicBezTo>
                    <a:pt x="274" y="64"/>
                    <a:pt x="0" y="1256"/>
                    <a:pt x="0" y="1256"/>
                  </a:cubicBezTo>
                  <a:lnTo>
                    <a:pt x="3807" y="1256"/>
                  </a:lnTo>
                  <a:cubicBezTo>
                    <a:pt x="3807" y="1256"/>
                    <a:pt x="3594" y="0"/>
                    <a:pt x="2047"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7"/>
            <p:cNvSpPr/>
            <p:nvPr/>
          </p:nvSpPr>
          <p:spPr>
            <a:xfrm>
              <a:off x="6524047" y="1936915"/>
              <a:ext cx="8627" cy="6766"/>
            </a:xfrm>
            <a:custGeom>
              <a:avLst/>
              <a:gdLst/>
              <a:ahLst/>
              <a:cxnLst/>
              <a:rect l="l" t="t" r="r" b="b"/>
              <a:pathLst>
                <a:path w="306" h="240" extrusionOk="0">
                  <a:moveTo>
                    <a:pt x="159" y="0"/>
                  </a:moveTo>
                  <a:cubicBezTo>
                    <a:pt x="63" y="0"/>
                    <a:pt x="1" y="97"/>
                    <a:pt x="47" y="193"/>
                  </a:cubicBezTo>
                  <a:cubicBezTo>
                    <a:pt x="63" y="193"/>
                    <a:pt x="78" y="208"/>
                    <a:pt x="78" y="224"/>
                  </a:cubicBezTo>
                  <a:cubicBezTo>
                    <a:pt x="113" y="224"/>
                    <a:pt x="128" y="239"/>
                    <a:pt x="159" y="239"/>
                  </a:cubicBezTo>
                  <a:cubicBezTo>
                    <a:pt x="240" y="239"/>
                    <a:pt x="306" y="143"/>
                    <a:pt x="256" y="46"/>
                  </a:cubicBezTo>
                  <a:cubicBezTo>
                    <a:pt x="256" y="31"/>
                    <a:pt x="240" y="16"/>
                    <a:pt x="225" y="16"/>
                  </a:cubicBezTo>
                  <a:cubicBezTo>
                    <a:pt x="209" y="0"/>
                    <a:pt x="175" y="0"/>
                    <a:pt x="159"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7"/>
            <p:cNvSpPr/>
            <p:nvPr/>
          </p:nvSpPr>
          <p:spPr>
            <a:xfrm>
              <a:off x="6498166" y="1961358"/>
              <a:ext cx="28" cy="28"/>
            </a:xfrm>
            <a:custGeom>
              <a:avLst/>
              <a:gdLst/>
              <a:ahLst/>
              <a:cxnLst/>
              <a:rect l="l" t="t" r="r" b="b"/>
              <a:pathLst>
                <a:path w="1" h="1" extrusionOk="0">
                  <a:moveTo>
                    <a:pt x="1" y="1"/>
                  </a:moveTo>
                  <a:lnTo>
                    <a:pt x="1" y="1"/>
                  </a:lnTo>
                  <a:lnTo>
                    <a:pt x="1" y="1"/>
                  </a:ln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7"/>
            <p:cNvSpPr/>
            <p:nvPr/>
          </p:nvSpPr>
          <p:spPr>
            <a:xfrm>
              <a:off x="6485029" y="1940072"/>
              <a:ext cx="26783" cy="21314"/>
            </a:xfrm>
            <a:custGeom>
              <a:avLst/>
              <a:gdLst/>
              <a:ahLst/>
              <a:cxnLst/>
              <a:rect l="l" t="t" r="r" b="b"/>
              <a:pathLst>
                <a:path w="950" h="756" extrusionOk="0">
                  <a:moveTo>
                    <a:pt x="467" y="0"/>
                  </a:moveTo>
                  <a:cubicBezTo>
                    <a:pt x="193" y="0"/>
                    <a:pt x="0" y="289"/>
                    <a:pt x="147" y="579"/>
                  </a:cubicBezTo>
                  <a:cubicBezTo>
                    <a:pt x="178" y="625"/>
                    <a:pt x="209" y="675"/>
                    <a:pt x="274" y="706"/>
                  </a:cubicBezTo>
                  <a:cubicBezTo>
                    <a:pt x="340" y="741"/>
                    <a:pt x="401" y="756"/>
                    <a:pt x="467" y="756"/>
                  </a:cubicBezTo>
                  <a:cubicBezTo>
                    <a:pt x="741" y="756"/>
                    <a:pt x="949" y="467"/>
                    <a:pt x="787" y="177"/>
                  </a:cubicBezTo>
                  <a:cubicBezTo>
                    <a:pt x="756" y="127"/>
                    <a:pt x="725" y="81"/>
                    <a:pt x="660" y="46"/>
                  </a:cubicBezTo>
                  <a:cubicBezTo>
                    <a:pt x="594" y="15"/>
                    <a:pt x="533" y="0"/>
                    <a:pt x="46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7"/>
            <p:cNvSpPr/>
            <p:nvPr/>
          </p:nvSpPr>
          <p:spPr>
            <a:xfrm>
              <a:off x="6434789" y="1954535"/>
              <a:ext cx="124639" cy="134647"/>
            </a:xfrm>
            <a:custGeom>
              <a:avLst/>
              <a:gdLst/>
              <a:ahLst/>
              <a:cxnLst/>
              <a:rect l="l" t="t" r="r" b="b"/>
              <a:pathLst>
                <a:path w="4421" h="4776" extrusionOk="0">
                  <a:moveTo>
                    <a:pt x="97" y="0"/>
                  </a:moveTo>
                  <a:lnTo>
                    <a:pt x="290" y="1416"/>
                  </a:lnTo>
                  <a:lnTo>
                    <a:pt x="660" y="2172"/>
                  </a:lnTo>
                  <a:lnTo>
                    <a:pt x="0" y="3151"/>
                  </a:lnTo>
                  <a:lnTo>
                    <a:pt x="97" y="4775"/>
                  </a:lnTo>
                  <a:lnTo>
                    <a:pt x="4420" y="4775"/>
                  </a:lnTo>
                  <a:lnTo>
                    <a:pt x="4289" y="710"/>
                  </a:lnTo>
                  <a:lnTo>
                    <a:pt x="4420" y="0"/>
                  </a:ln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7"/>
            <p:cNvSpPr/>
            <p:nvPr/>
          </p:nvSpPr>
          <p:spPr>
            <a:xfrm>
              <a:off x="6440653" y="1977681"/>
              <a:ext cx="115505" cy="9050"/>
            </a:xfrm>
            <a:custGeom>
              <a:avLst/>
              <a:gdLst/>
              <a:ahLst/>
              <a:cxnLst/>
              <a:rect l="l" t="t" r="r" b="b"/>
              <a:pathLst>
                <a:path w="4097" h="321" extrusionOk="0">
                  <a:moveTo>
                    <a:pt x="1" y="1"/>
                  </a:moveTo>
                  <a:lnTo>
                    <a:pt x="47" y="321"/>
                  </a:lnTo>
                  <a:lnTo>
                    <a:pt x="4097" y="321"/>
                  </a:lnTo>
                  <a:lnTo>
                    <a:pt x="4081"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7"/>
            <p:cNvSpPr/>
            <p:nvPr/>
          </p:nvSpPr>
          <p:spPr>
            <a:xfrm>
              <a:off x="6447391" y="2003901"/>
              <a:ext cx="109331" cy="9585"/>
            </a:xfrm>
            <a:custGeom>
              <a:avLst/>
              <a:gdLst/>
              <a:ahLst/>
              <a:cxnLst/>
              <a:rect l="l" t="t" r="r" b="b"/>
              <a:pathLst>
                <a:path w="3878" h="340" extrusionOk="0">
                  <a:moveTo>
                    <a:pt x="1" y="0"/>
                  </a:moveTo>
                  <a:lnTo>
                    <a:pt x="163" y="340"/>
                  </a:lnTo>
                  <a:lnTo>
                    <a:pt x="3877" y="340"/>
                  </a:lnTo>
                  <a:lnTo>
                    <a:pt x="3877"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7"/>
            <p:cNvSpPr/>
            <p:nvPr/>
          </p:nvSpPr>
          <p:spPr>
            <a:xfrm>
              <a:off x="6437073" y="2030205"/>
              <a:ext cx="120495" cy="9585"/>
            </a:xfrm>
            <a:custGeom>
              <a:avLst/>
              <a:gdLst/>
              <a:ahLst/>
              <a:cxnLst/>
              <a:rect l="l" t="t" r="r" b="b"/>
              <a:pathLst>
                <a:path w="4274" h="340" extrusionOk="0">
                  <a:moveTo>
                    <a:pt x="224" y="1"/>
                  </a:moveTo>
                  <a:lnTo>
                    <a:pt x="0" y="340"/>
                  </a:lnTo>
                  <a:lnTo>
                    <a:pt x="4274" y="340"/>
                  </a:lnTo>
                  <a:lnTo>
                    <a:pt x="4274"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7"/>
            <p:cNvSpPr/>
            <p:nvPr/>
          </p:nvSpPr>
          <p:spPr>
            <a:xfrm>
              <a:off x="6435212" y="2056508"/>
              <a:ext cx="123229" cy="9501"/>
            </a:xfrm>
            <a:custGeom>
              <a:avLst/>
              <a:gdLst/>
              <a:ahLst/>
              <a:cxnLst/>
              <a:rect l="l" t="t" r="r" b="b"/>
              <a:pathLst>
                <a:path w="4371" h="337" extrusionOk="0">
                  <a:moveTo>
                    <a:pt x="1" y="1"/>
                  </a:moveTo>
                  <a:lnTo>
                    <a:pt x="32" y="336"/>
                  </a:lnTo>
                  <a:lnTo>
                    <a:pt x="4371" y="336"/>
                  </a:lnTo>
                  <a:lnTo>
                    <a:pt x="4355"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7"/>
            <p:cNvSpPr/>
            <p:nvPr/>
          </p:nvSpPr>
          <p:spPr>
            <a:xfrm>
              <a:off x="6436537" y="2034349"/>
              <a:ext cx="122891" cy="54834"/>
            </a:xfrm>
            <a:custGeom>
              <a:avLst/>
              <a:gdLst/>
              <a:ahLst/>
              <a:cxnLst/>
              <a:rect l="l" t="t" r="r" b="b"/>
              <a:pathLst>
                <a:path w="4359" h="1945" extrusionOk="0">
                  <a:moveTo>
                    <a:pt x="4293" y="0"/>
                  </a:moveTo>
                  <a:cubicBezTo>
                    <a:pt x="3314" y="1242"/>
                    <a:pt x="2075" y="1521"/>
                    <a:pt x="1075" y="1521"/>
                  </a:cubicBezTo>
                  <a:cubicBezTo>
                    <a:pt x="665" y="1521"/>
                    <a:pt x="295" y="1474"/>
                    <a:pt x="0" y="1427"/>
                  </a:cubicBezTo>
                  <a:lnTo>
                    <a:pt x="0" y="1427"/>
                  </a:lnTo>
                  <a:lnTo>
                    <a:pt x="35" y="1944"/>
                  </a:lnTo>
                  <a:lnTo>
                    <a:pt x="4358" y="1944"/>
                  </a:lnTo>
                  <a:lnTo>
                    <a:pt x="4293" y="0"/>
                  </a:lnTo>
                  <a:close/>
                </a:path>
              </a:pathLst>
            </a:custGeom>
            <a:solidFill>
              <a:srgbClr val="FB7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0" name="Google Shape;1410;p37"/>
          <p:cNvGrpSpPr/>
          <p:nvPr/>
        </p:nvGrpSpPr>
        <p:grpSpPr>
          <a:xfrm>
            <a:off x="6075752" y="1416251"/>
            <a:ext cx="674719" cy="794580"/>
            <a:chOff x="6024726" y="2154394"/>
            <a:chExt cx="216631" cy="255115"/>
          </a:xfrm>
        </p:grpSpPr>
        <p:sp>
          <p:nvSpPr>
            <p:cNvPr id="1411" name="Google Shape;1411;p37"/>
            <p:cNvSpPr/>
            <p:nvPr/>
          </p:nvSpPr>
          <p:spPr>
            <a:xfrm>
              <a:off x="6033325" y="2223212"/>
              <a:ext cx="199885" cy="186296"/>
            </a:xfrm>
            <a:custGeom>
              <a:avLst/>
              <a:gdLst/>
              <a:ahLst/>
              <a:cxnLst/>
              <a:rect l="l" t="t" r="r" b="b"/>
              <a:pathLst>
                <a:path w="7090" h="6608" extrusionOk="0">
                  <a:moveTo>
                    <a:pt x="0" y="1"/>
                  </a:moveTo>
                  <a:lnTo>
                    <a:pt x="0" y="6608"/>
                  </a:lnTo>
                  <a:lnTo>
                    <a:pt x="7089" y="6608"/>
                  </a:lnTo>
                  <a:lnTo>
                    <a:pt x="7089" y="1"/>
                  </a:lnTo>
                  <a:close/>
                </a:path>
              </a:pathLst>
            </a:custGeom>
            <a:solidFill>
              <a:srgbClr val="E7E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7"/>
            <p:cNvSpPr/>
            <p:nvPr/>
          </p:nvSpPr>
          <p:spPr>
            <a:xfrm>
              <a:off x="6024726" y="2154394"/>
              <a:ext cx="216631" cy="238819"/>
            </a:xfrm>
            <a:custGeom>
              <a:avLst/>
              <a:gdLst/>
              <a:ahLst/>
              <a:cxnLst/>
              <a:rect l="l" t="t" r="r" b="b"/>
              <a:pathLst>
                <a:path w="7684" h="8471" extrusionOk="0">
                  <a:moveTo>
                    <a:pt x="0" y="0"/>
                  </a:moveTo>
                  <a:lnTo>
                    <a:pt x="0" y="8470"/>
                  </a:lnTo>
                  <a:lnTo>
                    <a:pt x="7684" y="8470"/>
                  </a:lnTo>
                  <a:lnTo>
                    <a:pt x="7684"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7"/>
            <p:cNvSpPr/>
            <p:nvPr/>
          </p:nvSpPr>
          <p:spPr>
            <a:xfrm>
              <a:off x="6053200" y="2180585"/>
              <a:ext cx="159570" cy="186296"/>
            </a:xfrm>
            <a:custGeom>
              <a:avLst/>
              <a:gdLst/>
              <a:ahLst/>
              <a:cxnLst/>
              <a:rect l="l" t="t" r="r" b="b"/>
              <a:pathLst>
                <a:path w="5660" h="6608" extrusionOk="0">
                  <a:moveTo>
                    <a:pt x="1" y="1"/>
                  </a:moveTo>
                  <a:lnTo>
                    <a:pt x="1" y="6608"/>
                  </a:lnTo>
                  <a:lnTo>
                    <a:pt x="5659" y="6608"/>
                  </a:lnTo>
                  <a:lnTo>
                    <a:pt x="5659" y="1"/>
                  </a:ln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7"/>
            <p:cNvSpPr/>
            <p:nvPr/>
          </p:nvSpPr>
          <p:spPr>
            <a:xfrm>
              <a:off x="6039612" y="2169730"/>
              <a:ext cx="186747" cy="208484"/>
            </a:xfrm>
            <a:custGeom>
              <a:avLst/>
              <a:gdLst/>
              <a:ahLst/>
              <a:cxnLst/>
              <a:rect l="l" t="t" r="r" b="b"/>
              <a:pathLst>
                <a:path w="6624" h="7395" extrusionOk="0">
                  <a:moveTo>
                    <a:pt x="6558" y="81"/>
                  </a:moveTo>
                  <a:lnTo>
                    <a:pt x="6558" y="7313"/>
                  </a:lnTo>
                  <a:lnTo>
                    <a:pt x="82" y="7313"/>
                  </a:lnTo>
                  <a:lnTo>
                    <a:pt x="82" y="81"/>
                  </a:lnTo>
                  <a:close/>
                  <a:moveTo>
                    <a:pt x="1" y="0"/>
                  </a:moveTo>
                  <a:lnTo>
                    <a:pt x="1" y="7394"/>
                  </a:lnTo>
                  <a:lnTo>
                    <a:pt x="6623" y="7394"/>
                  </a:lnTo>
                  <a:lnTo>
                    <a:pt x="6623" y="0"/>
                  </a:ln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7"/>
            <p:cNvSpPr/>
            <p:nvPr/>
          </p:nvSpPr>
          <p:spPr>
            <a:xfrm>
              <a:off x="6128475" y="2201024"/>
              <a:ext cx="86579" cy="67803"/>
            </a:xfrm>
            <a:custGeom>
              <a:avLst/>
              <a:gdLst/>
              <a:ahLst/>
              <a:cxnLst/>
              <a:rect l="l" t="t" r="r" b="b"/>
              <a:pathLst>
                <a:path w="3071" h="2405" extrusionOk="0">
                  <a:moveTo>
                    <a:pt x="2604" y="1"/>
                  </a:moveTo>
                  <a:lnTo>
                    <a:pt x="2604" y="1"/>
                  </a:lnTo>
                  <a:cubicBezTo>
                    <a:pt x="0" y="884"/>
                    <a:pt x="1269" y="2396"/>
                    <a:pt x="1269" y="2396"/>
                  </a:cubicBezTo>
                  <a:cubicBezTo>
                    <a:pt x="1269" y="2396"/>
                    <a:pt x="1324" y="2404"/>
                    <a:pt x="1413" y="2404"/>
                  </a:cubicBezTo>
                  <a:cubicBezTo>
                    <a:pt x="1844" y="2404"/>
                    <a:pt x="3071" y="2216"/>
                    <a:pt x="260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7"/>
            <p:cNvSpPr/>
            <p:nvPr/>
          </p:nvSpPr>
          <p:spPr>
            <a:xfrm>
              <a:off x="6159233" y="2215487"/>
              <a:ext cx="34931" cy="60839"/>
            </a:xfrm>
            <a:custGeom>
              <a:avLst/>
              <a:gdLst/>
              <a:ahLst/>
              <a:cxnLst/>
              <a:rect l="l" t="t" r="r" b="b"/>
              <a:pathLst>
                <a:path w="1239" h="2158" extrusionOk="0">
                  <a:moveTo>
                    <a:pt x="1208" y="1"/>
                  </a:moveTo>
                  <a:cubicBezTo>
                    <a:pt x="1192" y="1"/>
                    <a:pt x="1158" y="1"/>
                    <a:pt x="1158" y="16"/>
                  </a:cubicBezTo>
                  <a:lnTo>
                    <a:pt x="20" y="2091"/>
                  </a:lnTo>
                  <a:cubicBezTo>
                    <a:pt x="1" y="2107"/>
                    <a:pt x="1" y="2138"/>
                    <a:pt x="35" y="2138"/>
                  </a:cubicBezTo>
                  <a:cubicBezTo>
                    <a:pt x="35" y="2138"/>
                    <a:pt x="35" y="2157"/>
                    <a:pt x="51" y="2157"/>
                  </a:cubicBezTo>
                  <a:cubicBezTo>
                    <a:pt x="66" y="2157"/>
                    <a:pt x="66" y="2138"/>
                    <a:pt x="82" y="2122"/>
                  </a:cubicBezTo>
                  <a:lnTo>
                    <a:pt x="1223" y="51"/>
                  </a:lnTo>
                  <a:cubicBezTo>
                    <a:pt x="1239" y="36"/>
                    <a:pt x="1223" y="16"/>
                    <a:pt x="1208"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7"/>
            <p:cNvSpPr/>
            <p:nvPr/>
          </p:nvSpPr>
          <p:spPr>
            <a:xfrm>
              <a:off x="6180547" y="2219209"/>
              <a:ext cx="16352" cy="13053"/>
            </a:xfrm>
            <a:custGeom>
              <a:avLst/>
              <a:gdLst/>
              <a:ahLst/>
              <a:cxnLst/>
              <a:rect l="l" t="t" r="r" b="b"/>
              <a:pathLst>
                <a:path w="580" h="463" extrusionOk="0">
                  <a:moveTo>
                    <a:pt x="35" y="0"/>
                  </a:moveTo>
                  <a:cubicBezTo>
                    <a:pt x="1" y="16"/>
                    <a:pt x="1" y="31"/>
                    <a:pt x="1" y="46"/>
                  </a:cubicBezTo>
                  <a:lnTo>
                    <a:pt x="132" y="463"/>
                  </a:lnTo>
                  <a:lnTo>
                    <a:pt x="548" y="336"/>
                  </a:lnTo>
                  <a:cubicBezTo>
                    <a:pt x="564" y="320"/>
                    <a:pt x="579" y="305"/>
                    <a:pt x="579" y="289"/>
                  </a:cubicBezTo>
                  <a:cubicBezTo>
                    <a:pt x="564" y="270"/>
                    <a:pt x="548" y="255"/>
                    <a:pt x="533" y="255"/>
                  </a:cubicBezTo>
                  <a:lnTo>
                    <a:pt x="178" y="366"/>
                  </a:lnTo>
                  <a:lnTo>
                    <a:pt x="82" y="31"/>
                  </a:lnTo>
                  <a:cubicBezTo>
                    <a:pt x="66" y="16"/>
                    <a:pt x="51" y="0"/>
                    <a:pt x="3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7"/>
            <p:cNvSpPr/>
            <p:nvPr/>
          </p:nvSpPr>
          <p:spPr>
            <a:xfrm>
              <a:off x="6173809" y="2231388"/>
              <a:ext cx="16323" cy="13166"/>
            </a:xfrm>
            <a:custGeom>
              <a:avLst/>
              <a:gdLst/>
              <a:ahLst/>
              <a:cxnLst/>
              <a:rect l="l" t="t" r="r" b="b"/>
              <a:pathLst>
                <a:path w="579" h="467" extrusionOk="0">
                  <a:moveTo>
                    <a:pt x="31" y="0"/>
                  </a:moveTo>
                  <a:cubicBezTo>
                    <a:pt x="16" y="15"/>
                    <a:pt x="0" y="31"/>
                    <a:pt x="0" y="50"/>
                  </a:cubicBezTo>
                  <a:lnTo>
                    <a:pt x="128" y="467"/>
                  </a:lnTo>
                  <a:lnTo>
                    <a:pt x="544" y="339"/>
                  </a:lnTo>
                  <a:cubicBezTo>
                    <a:pt x="564" y="320"/>
                    <a:pt x="579" y="305"/>
                    <a:pt x="579" y="289"/>
                  </a:cubicBezTo>
                  <a:cubicBezTo>
                    <a:pt x="564" y="274"/>
                    <a:pt x="544" y="258"/>
                    <a:pt x="529" y="258"/>
                  </a:cubicBezTo>
                  <a:lnTo>
                    <a:pt x="178" y="370"/>
                  </a:lnTo>
                  <a:lnTo>
                    <a:pt x="81" y="31"/>
                  </a:lnTo>
                  <a:cubicBezTo>
                    <a:pt x="62" y="15"/>
                    <a:pt x="47" y="0"/>
                    <a:pt x="31"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7"/>
            <p:cNvSpPr/>
            <p:nvPr/>
          </p:nvSpPr>
          <p:spPr>
            <a:xfrm>
              <a:off x="6166958" y="2243652"/>
              <a:ext cx="16323" cy="13081"/>
            </a:xfrm>
            <a:custGeom>
              <a:avLst/>
              <a:gdLst/>
              <a:ahLst/>
              <a:cxnLst/>
              <a:rect l="l" t="t" r="r" b="b"/>
              <a:pathLst>
                <a:path w="579" h="464" extrusionOk="0">
                  <a:moveTo>
                    <a:pt x="35" y="1"/>
                  </a:moveTo>
                  <a:cubicBezTo>
                    <a:pt x="16" y="16"/>
                    <a:pt x="0" y="32"/>
                    <a:pt x="0" y="47"/>
                  </a:cubicBezTo>
                  <a:lnTo>
                    <a:pt x="132" y="464"/>
                  </a:lnTo>
                  <a:lnTo>
                    <a:pt x="548" y="336"/>
                  </a:lnTo>
                  <a:cubicBezTo>
                    <a:pt x="564" y="321"/>
                    <a:pt x="579" y="306"/>
                    <a:pt x="579" y="290"/>
                  </a:cubicBezTo>
                  <a:cubicBezTo>
                    <a:pt x="564" y="271"/>
                    <a:pt x="548" y="255"/>
                    <a:pt x="533" y="255"/>
                  </a:cubicBezTo>
                  <a:lnTo>
                    <a:pt x="193" y="367"/>
                  </a:lnTo>
                  <a:lnTo>
                    <a:pt x="81" y="32"/>
                  </a:lnTo>
                  <a:cubicBezTo>
                    <a:pt x="66" y="16"/>
                    <a:pt x="51" y="1"/>
                    <a:pt x="35"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7"/>
            <p:cNvSpPr/>
            <p:nvPr/>
          </p:nvSpPr>
          <p:spPr>
            <a:xfrm>
              <a:off x="6066818" y="2280753"/>
              <a:ext cx="90272" cy="70397"/>
            </a:xfrm>
            <a:custGeom>
              <a:avLst/>
              <a:gdLst/>
              <a:ahLst/>
              <a:cxnLst/>
              <a:rect l="l" t="t" r="r" b="b"/>
              <a:pathLst>
                <a:path w="3202" h="2497" extrusionOk="0">
                  <a:moveTo>
                    <a:pt x="0" y="0"/>
                  </a:moveTo>
                  <a:lnTo>
                    <a:pt x="0" y="0"/>
                  </a:lnTo>
                  <a:cubicBezTo>
                    <a:pt x="13" y="2130"/>
                    <a:pt x="949" y="2496"/>
                    <a:pt x="1592" y="2496"/>
                  </a:cubicBezTo>
                  <a:cubicBezTo>
                    <a:pt x="1930" y="2496"/>
                    <a:pt x="2187" y="2395"/>
                    <a:pt x="2187" y="2395"/>
                  </a:cubicBezTo>
                  <a:cubicBezTo>
                    <a:pt x="2187" y="2395"/>
                    <a:pt x="3201" y="386"/>
                    <a:pt x="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7"/>
            <p:cNvSpPr/>
            <p:nvPr/>
          </p:nvSpPr>
          <p:spPr>
            <a:xfrm>
              <a:off x="6079955" y="2295865"/>
              <a:ext cx="55398" cy="60163"/>
            </a:xfrm>
            <a:custGeom>
              <a:avLst/>
              <a:gdLst/>
              <a:ahLst/>
              <a:cxnLst/>
              <a:rect l="l" t="t" r="r" b="b"/>
              <a:pathLst>
                <a:path w="1965" h="2134" extrusionOk="0">
                  <a:moveTo>
                    <a:pt x="43" y="0"/>
                  </a:moveTo>
                  <a:cubicBezTo>
                    <a:pt x="35" y="0"/>
                    <a:pt x="26" y="4"/>
                    <a:pt x="16" y="12"/>
                  </a:cubicBezTo>
                  <a:cubicBezTo>
                    <a:pt x="1" y="12"/>
                    <a:pt x="1" y="43"/>
                    <a:pt x="16" y="58"/>
                  </a:cubicBezTo>
                  <a:lnTo>
                    <a:pt x="1898" y="2118"/>
                  </a:lnTo>
                  <a:cubicBezTo>
                    <a:pt x="1898" y="2133"/>
                    <a:pt x="1914" y="2133"/>
                    <a:pt x="1914" y="2133"/>
                  </a:cubicBezTo>
                  <a:lnTo>
                    <a:pt x="1945" y="2133"/>
                  </a:lnTo>
                  <a:cubicBezTo>
                    <a:pt x="1964" y="2118"/>
                    <a:pt x="1964" y="2083"/>
                    <a:pt x="1945" y="2068"/>
                  </a:cubicBezTo>
                  <a:lnTo>
                    <a:pt x="66" y="12"/>
                  </a:lnTo>
                  <a:cubicBezTo>
                    <a:pt x="59" y="4"/>
                    <a:pt x="51" y="0"/>
                    <a:pt x="43"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7"/>
            <p:cNvSpPr/>
            <p:nvPr/>
          </p:nvSpPr>
          <p:spPr>
            <a:xfrm>
              <a:off x="6079955" y="2296626"/>
              <a:ext cx="15478" cy="15449"/>
            </a:xfrm>
            <a:custGeom>
              <a:avLst/>
              <a:gdLst/>
              <a:ahLst/>
              <a:cxnLst/>
              <a:rect l="l" t="t" r="r" b="b"/>
              <a:pathLst>
                <a:path w="549" h="548" extrusionOk="0">
                  <a:moveTo>
                    <a:pt x="518" y="0"/>
                  </a:moveTo>
                  <a:cubicBezTo>
                    <a:pt x="498" y="0"/>
                    <a:pt x="483" y="16"/>
                    <a:pt x="483" y="31"/>
                  </a:cubicBezTo>
                  <a:lnTo>
                    <a:pt x="467" y="467"/>
                  </a:lnTo>
                  <a:lnTo>
                    <a:pt x="36" y="452"/>
                  </a:lnTo>
                  <a:cubicBezTo>
                    <a:pt x="16" y="452"/>
                    <a:pt x="1" y="467"/>
                    <a:pt x="1" y="498"/>
                  </a:cubicBezTo>
                  <a:cubicBezTo>
                    <a:pt x="1" y="513"/>
                    <a:pt x="16" y="533"/>
                    <a:pt x="36" y="533"/>
                  </a:cubicBezTo>
                  <a:lnTo>
                    <a:pt x="548" y="548"/>
                  </a:lnTo>
                  <a:lnTo>
                    <a:pt x="548" y="31"/>
                  </a:lnTo>
                  <a:cubicBezTo>
                    <a:pt x="548" y="16"/>
                    <a:pt x="533" y="0"/>
                    <a:pt x="518"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7"/>
            <p:cNvSpPr/>
            <p:nvPr/>
          </p:nvSpPr>
          <p:spPr>
            <a:xfrm>
              <a:off x="6090838" y="2308918"/>
              <a:ext cx="15901" cy="15337"/>
            </a:xfrm>
            <a:custGeom>
              <a:avLst/>
              <a:gdLst/>
              <a:ahLst/>
              <a:cxnLst/>
              <a:rect l="l" t="t" r="r" b="b"/>
              <a:pathLst>
                <a:path w="564" h="544" extrusionOk="0">
                  <a:moveTo>
                    <a:pt x="533" y="0"/>
                  </a:moveTo>
                  <a:cubicBezTo>
                    <a:pt x="498" y="0"/>
                    <a:pt x="483" y="16"/>
                    <a:pt x="483" y="31"/>
                  </a:cubicBezTo>
                  <a:lnTo>
                    <a:pt x="483" y="463"/>
                  </a:lnTo>
                  <a:lnTo>
                    <a:pt x="51" y="448"/>
                  </a:lnTo>
                  <a:cubicBezTo>
                    <a:pt x="16" y="448"/>
                    <a:pt x="0" y="463"/>
                    <a:pt x="0" y="498"/>
                  </a:cubicBezTo>
                  <a:cubicBezTo>
                    <a:pt x="0" y="513"/>
                    <a:pt x="16" y="529"/>
                    <a:pt x="51" y="529"/>
                  </a:cubicBezTo>
                  <a:lnTo>
                    <a:pt x="548" y="544"/>
                  </a:lnTo>
                  <a:lnTo>
                    <a:pt x="564" y="31"/>
                  </a:lnTo>
                  <a:cubicBezTo>
                    <a:pt x="564" y="16"/>
                    <a:pt x="548" y="0"/>
                    <a:pt x="533"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7"/>
            <p:cNvSpPr/>
            <p:nvPr/>
          </p:nvSpPr>
          <p:spPr>
            <a:xfrm>
              <a:off x="6102143" y="2321097"/>
              <a:ext cx="15478" cy="15449"/>
            </a:xfrm>
            <a:custGeom>
              <a:avLst/>
              <a:gdLst/>
              <a:ahLst/>
              <a:cxnLst/>
              <a:rect l="l" t="t" r="r" b="b"/>
              <a:pathLst>
                <a:path w="549" h="548" extrusionOk="0">
                  <a:moveTo>
                    <a:pt x="517" y="0"/>
                  </a:moveTo>
                  <a:cubicBezTo>
                    <a:pt x="502" y="0"/>
                    <a:pt x="483" y="16"/>
                    <a:pt x="483" y="31"/>
                  </a:cubicBezTo>
                  <a:lnTo>
                    <a:pt x="467" y="467"/>
                  </a:lnTo>
                  <a:lnTo>
                    <a:pt x="35" y="451"/>
                  </a:lnTo>
                  <a:cubicBezTo>
                    <a:pt x="20" y="451"/>
                    <a:pt x="1" y="467"/>
                    <a:pt x="1" y="498"/>
                  </a:cubicBezTo>
                  <a:cubicBezTo>
                    <a:pt x="1" y="513"/>
                    <a:pt x="20" y="532"/>
                    <a:pt x="35" y="532"/>
                  </a:cubicBezTo>
                  <a:lnTo>
                    <a:pt x="548" y="548"/>
                  </a:lnTo>
                  <a:lnTo>
                    <a:pt x="548" y="31"/>
                  </a:lnTo>
                  <a:cubicBezTo>
                    <a:pt x="548" y="16"/>
                    <a:pt x="533" y="0"/>
                    <a:pt x="517"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7"/>
            <p:cNvSpPr/>
            <p:nvPr/>
          </p:nvSpPr>
          <p:spPr>
            <a:xfrm>
              <a:off x="6098111" y="2217771"/>
              <a:ext cx="34508" cy="26867"/>
            </a:xfrm>
            <a:custGeom>
              <a:avLst/>
              <a:gdLst/>
              <a:ahLst/>
              <a:cxnLst/>
              <a:rect l="l" t="t" r="r" b="b"/>
              <a:pathLst>
                <a:path w="1224" h="953" extrusionOk="0">
                  <a:moveTo>
                    <a:pt x="1224" y="1"/>
                  </a:moveTo>
                  <a:lnTo>
                    <a:pt x="1224" y="1"/>
                  </a:lnTo>
                  <a:cubicBezTo>
                    <a:pt x="1" y="113"/>
                    <a:pt x="402" y="919"/>
                    <a:pt x="402" y="919"/>
                  </a:cubicBezTo>
                  <a:cubicBezTo>
                    <a:pt x="402" y="919"/>
                    <a:pt x="489" y="953"/>
                    <a:pt x="607" y="953"/>
                  </a:cubicBezTo>
                  <a:cubicBezTo>
                    <a:pt x="842" y="953"/>
                    <a:pt x="1200" y="817"/>
                    <a:pt x="122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7"/>
            <p:cNvSpPr/>
            <p:nvPr/>
          </p:nvSpPr>
          <p:spPr>
            <a:xfrm>
              <a:off x="6080942" y="2240128"/>
              <a:ext cx="33098" cy="21877"/>
            </a:xfrm>
            <a:custGeom>
              <a:avLst/>
              <a:gdLst/>
              <a:ahLst/>
              <a:cxnLst/>
              <a:rect l="l" t="t" r="r" b="b"/>
              <a:pathLst>
                <a:path w="1174" h="776" extrusionOk="0">
                  <a:moveTo>
                    <a:pt x="446" y="0"/>
                  </a:moveTo>
                  <a:cubicBezTo>
                    <a:pt x="322" y="0"/>
                    <a:pt x="175" y="18"/>
                    <a:pt x="1" y="60"/>
                  </a:cubicBezTo>
                  <a:cubicBezTo>
                    <a:pt x="214" y="631"/>
                    <a:pt x="482" y="776"/>
                    <a:pt x="700" y="776"/>
                  </a:cubicBezTo>
                  <a:cubicBezTo>
                    <a:pt x="923" y="776"/>
                    <a:pt x="1092" y="623"/>
                    <a:pt x="1092" y="623"/>
                  </a:cubicBezTo>
                  <a:cubicBezTo>
                    <a:pt x="1092" y="623"/>
                    <a:pt x="1174" y="0"/>
                    <a:pt x="446"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7"/>
            <p:cNvSpPr/>
            <p:nvPr/>
          </p:nvSpPr>
          <p:spPr>
            <a:xfrm>
              <a:off x="6114971" y="2262033"/>
              <a:ext cx="27544" cy="19199"/>
            </a:xfrm>
            <a:custGeom>
              <a:avLst/>
              <a:gdLst/>
              <a:ahLst/>
              <a:cxnLst/>
              <a:rect l="l" t="t" r="r" b="b"/>
              <a:pathLst>
                <a:path w="977" h="681" extrusionOk="0">
                  <a:moveTo>
                    <a:pt x="853" y="1"/>
                  </a:moveTo>
                  <a:cubicBezTo>
                    <a:pt x="1" y="1"/>
                    <a:pt x="205" y="618"/>
                    <a:pt x="205" y="618"/>
                  </a:cubicBezTo>
                  <a:cubicBezTo>
                    <a:pt x="205" y="618"/>
                    <a:pt x="311" y="680"/>
                    <a:pt x="446" y="680"/>
                  </a:cubicBezTo>
                  <a:cubicBezTo>
                    <a:pt x="632" y="680"/>
                    <a:pt x="874" y="563"/>
                    <a:pt x="977" y="5"/>
                  </a:cubicBezTo>
                  <a:cubicBezTo>
                    <a:pt x="933" y="2"/>
                    <a:pt x="892" y="1"/>
                    <a:pt x="853"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7"/>
            <p:cNvSpPr/>
            <p:nvPr/>
          </p:nvSpPr>
          <p:spPr>
            <a:xfrm>
              <a:off x="6150212" y="2307057"/>
              <a:ext cx="37214" cy="28080"/>
            </a:xfrm>
            <a:custGeom>
              <a:avLst/>
              <a:gdLst/>
              <a:ahLst/>
              <a:cxnLst/>
              <a:rect l="l" t="t" r="r" b="b"/>
              <a:pathLst>
                <a:path w="1320" h="996" extrusionOk="0">
                  <a:moveTo>
                    <a:pt x="629" y="1"/>
                  </a:moveTo>
                  <a:lnTo>
                    <a:pt x="629" y="1"/>
                  </a:lnTo>
                  <a:cubicBezTo>
                    <a:pt x="0" y="787"/>
                    <a:pt x="691" y="996"/>
                    <a:pt x="691" y="996"/>
                  </a:cubicBezTo>
                  <a:cubicBezTo>
                    <a:pt x="691" y="996"/>
                    <a:pt x="1320" y="722"/>
                    <a:pt x="629"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7"/>
            <p:cNvSpPr/>
            <p:nvPr/>
          </p:nvSpPr>
          <p:spPr>
            <a:xfrm>
              <a:off x="6126191" y="2284869"/>
              <a:ext cx="32872" cy="25373"/>
            </a:xfrm>
            <a:custGeom>
              <a:avLst/>
              <a:gdLst/>
              <a:ahLst/>
              <a:cxnLst/>
              <a:rect l="l" t="t" r="r" b="b"/>
              <a:pathLst>
                <a:path w="1166" h="900" extrusionOk="0">
                  <a:moveTo>
                    <a:pt x="918" y="1"/>
                  </a:moveTo>
                  <a:cubicBezTo>
                    <a:pt x="0" y="386"/>
                    <a:pt x="498" y="899"/>
                    <a:pt x="498" y="899"/>
                  </a:cubicBezTo>
                  <a:cubicBezTo>
                    <a:pt x="498" y="899"/>
                    <a:pt x="504" y="900"/>
                    <a:pt x="515" y="900"/>
                  </a:cubicBezTo>
                  <a:cubicBezTo>
                    <a:pt x="621" y="900"/>
                    <a:pt x="1166" y="859"/>
                    <a:pt x="918"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7"/>
            <p:cNvSpPr/>
            <p:nvPr/>
          </p:nvSpPr>
          <p:spPr>
            <a:xfrm>
              <a:off x="6142487" y="2331895"/>
              <a:ext cx="26332" cy="16944"/>
            </a:xfrm>
            <a:custGeom>
              <a:avLst/>
              <a:gdLst/>
              <a:ahLst/>
              <a:cxnLst/>
              <a:rect l="l" t="t" r="r" b="b"/>
              <a:pathLst>
                <a:path w="934" h="601" extrusionOk="0">
                  <a:moveTo>
                    <a:pt x="588" y="1"/>
                  </a:moveTo>
                  <a:cubicBezTo>
                    <a:pt x="423" y="1"/>
                    <a:pt x="215" y="106"/>
                    <a:pt x="1" y="485"/>
                  </a:cubicBezTo>
                  <a:cubicBezTo>
                    <a:pt x="198" y="568"/>
                    <a:pt x="353" y="600"/>
                    <a:pt x="476" y="600"/>
                  </a:cubicBezTo>
                  <a:cubicBezTo>
                    <a:pt x="924" y="600"/>
                    <a:pt x="934" y="165"/>
                    <a:pt x="934" y="165"/>
                  </a:cubicBezTo>
                  <a:cubicBezTo>
                    <a:pt x="934" y="165"/>
                    <a:pt x="795" y="1"/>
                    <a:pt x="588"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7"/>
            <p:cNvSpPr/>
            <p:nvPr/>
          </p:nvSpPr>
          <p:spPr>
            <a:xfrm>
              <a:off x="6104004" y="2212358"/>
              <a:ext cx="87876" cy="135944"/>
            </a:xfrm>
            <a:custGeom>
              <a:avLst/>
              <a:gdLst/>
              <a:ahLst/>
              <a:cxnLst/>
              <a:rect l="l" t="t" r="r" b="b"/>
              <a:pathLst>
                <a:path w="3117" h="4822" extrusionOk="0">
                  <a:moveTo>
                    <a:pt x="66" y="0"/>
                  </a:moveTo>
                  <a:cubicBezTo>
                    <a:pt x="31" y="0"/>
                    <a:pt x="16" y="16"/>
                    <a:pt x="16" y="31"/>
                  </a:cubicBezTo>
                  <a:cubicBezTo>
                    <a:pt x="16" y="66"/>
                    <a:pt x="0" y="3599"/>
                    <a:pt x="3055" y="4821"/>
                  </a:cubicBezTo>
                  <a:lnTo>
                    <a:pt x="3070" y="4821"/>
                  </a:lnTo>
                  <a:cubicBezTo>
                    <a:pt x="3086" y="4821"/>
                    <a:pt x="3101" y="4806"/>
                    <a:pt x="3101" y="4791"/>
                  </a:cubicBezTo>
                  <a:cubicBezTo>
                    <a:pt x="3117" y="4775"/>
                    <a:pt x="3101" y="4756"/>
                    <a:pt x="3086" y="4740"/>
                  </a:cubicBezTo>
                  <a:cubicBezTo>
                    <a:pt x="81" y="3552"/>
                    <a:pt x="97" y="66"/>
                    <a:pt x="97" y="31"/>
                  </a:cubicBezTo>
                  <a:cubicBezTo>
                    <a:pt x="97" y="16"/>
                    <a:pt x="81" y="0"/>
                    <a:pt x="66"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7"/>
            <p:cNvSpPr/>
            <p:nvPr/>
          </p:nvSpPr>
          <p:spPr>
            <a:xfrm>
              <a:off x="6084974" y="2193328"/>
              <a:ext cx="40795" cy="31322"/>
            </a:xfrm>
            <a:custGeom>
              <a:avLst/>
              <a:gdLst/>
              <a:ahLst/>
              <a:cxnLst/>
              <a:rect l="l" t="t" r="r" b="b"/>
              <a:pathLst>
                <a:path w="1447" h="1111" extrusionOk="0">
                  <a:moveTo>
                    <a:pt x="741" y="0"/>
                  </a:moveTo>
                  <a:cubicBezTo>
                    <a:pt x="0" y="822"/>
                    <a:pt x="741" y="1111"/>
                    <a:pt x="741" y="1111"/>
                  </a:cubicBezTo>
                  <a:cubicBezTo>
                    <a:pt x="741" y="1111"/>
                    <a:pt x="1447" y="837"/>
                    <a:pt x="741"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TextBox 21">
            <a:extLst>
              <a:ext uri="{FF2B5EF4-FFF2-40B4-BE49-F238E27FC236}">
                <a16:creationId xmlns:a16="http://schemas.microsoft.com/office/drawing/2014/main" id="{47BDCB5B-3393-6B0C-E021-DF979AF03E21}"/>
              </a:ext>
            </a:extLst>
          </p:cNvPr>
          <p:cNvSpPr txBox="1"/>
          <p:nvPr/>
        </p:nvSpPr>
        <p:spPr>
          <a:xfrm>
            <a:off x="1141047" y="870093"/>
            <a:ext cx="2693777" cy="456535"/>
          </a:xfrm>
          <a:prstGeom prst="rect">
            <a:avLst/>
          </a:prstGeom>
          <a:noFill/>
        </p:spPr>
        <p:txBody>
          <a:bodyPr wrap="square" rtlCol="0">
            <a:spAutoFit/>
          </a:bodyPr>
          <a:lstStyle/>
          <a:p>
            <a:pPr algn="just">
              <a:lnSpc>
                <a:spcPct val="150000"/>
              </a:lnSpc>
            </a:pPr>
            <a:r>
              <a:rPr lang="en-US" sz="1800"/>
              <a:t>Hô hấp tế bào</a:t>
            </a:r>
          </a:p>
        </p:txBody>
      </p:sp>
      <p:sp>
        <p:nvSpPr>
          <p:cNvPr id="23" name="TextBox 22">
            <a:extLst>
              <a:ext uri="{FF2B5EF4-FFF2-40B4-BE49-F238E27FC236}">
                <a16:creationId xmlns:a16="http://schemas.microsoft.com/office/drawing/2014/main" id="{AD63590C-CAFF-0A39-70CB-C5E8A37CAE65}"/>
              </a:ext>
            </a:extLst>
          </p:cNvPr>
          <p:cNvSpPr txBox="1"/>
          <p:nvPr/>
        </p:nvSpPr>
        <p:spPr>
          <a:xfrm>
            <a:off x="1141047" y="1588930"/>
            <a:ext cx="4151042" cy="872034"/>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Mối quan hệ hai chiều giữa tổng hợp và phân giải chất hữu cơ ở tế bào</a:t>
            </a:r>
            <a:endParaRPr lang="en-US">
              <a:latin typeface="+mj-lt"/>
            </a:endParaRPr>
          </a:p>
        </p:txBody>
      </p:sp>
      <p:sp>
        <p:nvSpPr>
          <p:cNvPr id="25" name="TextBox 24">
            <a:extLst>
              <a:ext uri="{FF2B5EF4-FFF2-40B4-BE49-F238E27FC236}">
                <a16:creationId xmlns:a16="http://schemas.microsoft.com/office/drawing/2014/main" id="{129CCE10-1012-C6DF-391A-BFF7CC4E6372}"/>
              </a:ext>
            </a:extLst>
          </p:cNvPr>
          <p:cNvSpPr txBox="1"/>
          <p:nvPr/>
        </p:nvSpPr>
        <p:spPr>
          <a:xfrm>
            <a:off x="1136307" y="2656709"/>
            <a:ext cx="4050949" cy="872034"/>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Một số yếu tố ảnh hưởng đến hô hấp tế bào </a:t>
            </a:r>
            <a:endParaRPr lang="en-US">
              <a:latin typeface="+mj-lt"/>
            </a:endParaRPr>
          </a:p>
        </p:txBody>
      </p:sp>
      <p:sp>
        <p:nvSpPr>
          <p:cNvPr id="27" name="TextBox 26">
            <a:extLst>
              <a:ext uri="{FF2B5EF4-FFF2-40B4-BE49-F238E27FC236}">
                <a16:creationId xmlns:a16="http://schemas.microsoft.com/office/drawing/2014/main" id="{214C7A52-8521-E7C9-7BE3-C18926FCC56D}"/>
              </a:ext>
            </a:extLst>
          </p:cNvPr>
          <p:cNvSpPr txBox="1"/>
          <p:nvPr/>
        </p:nvSpPr>
        <p:spPr>
          <a:xfrm>
            <a:off x="1134367" y="3558734"/>
            <a:ext cx="4151042" cy="872034"/>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Vận dụng hiểu biết về hô hấp tế bào trong thực tiễn </a:t>
            </a:r>
            <a:endParaRPr lang="en-US">
              <a:latin typeface="+mj-lt"/>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27"/>
                                        </p:tgtEl>
                                        <p:attrNameLst>
                                          <p:attrName>style.visibility</p:attrName>
                                        </p:attrNameLst>
                                      </p:cBhvr>
                                      <p:to>
                                        <p:strVal val="visible"/>
                                      </p:to>
                                    </p:set>
                                    <p:animEffect transition="in" filter="circle(in)">
                                      <p:cBhvr>
                                        <p:cTn id="7" dur="500"/>
                                        <p:tgtEl>
                                          <p:spTgt spid="122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26"/>
                                        </p:tgtEl>
                                        <p:attrNameLst>
                                          <p:attrName>style.visibility</p:attrName>
                                        </p:attrNameLst>
                                      </p:cBhvr>
                                      <p:to>
                                        <p:strVal val="visible"/>
                                      </p:to>
                                    </p:set>
                                    <p:animEffect transition="in" filter="circle(in)">
                                      <p:cBhvr>
                                        <p:cTn id="10" dur="500"/>
                                        <p:tgtEl>
                                          <p:spTgt spid="12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28"/>
                                        </p:tgtEl>
                                        <p:attrNameLst>
                                          <p:attrName>style.visibility</p:attrName>
                                        </p:attrNameLst>
                                      </p:cBhvr>
                                      <p:to>
                                        <p:strVal val="visible"/>
                                      </p:to>
                                    </p:set>
                                    <p:animEffect transition="in" filter="circle(in)">
                                      <p:cBhvr>
                                        <p:cTn id="20" dur="500"/>
                                        <p:tgtEl>
                                          <p:spTgt spid="122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223"/>
                                        </p:tgtEl>
                                        <p:attrNameLst>
                                          <p:attrName>style.visibility</p:attrName>
                                        </p:attrNameLst>
                                      </p:cBhvr>
                                      <p:to>
                                        <p:strVal val="visible"/>
                                      </p:to>
                                    </p:set>
                                    <p:animEffect transition="in" filter="circle(in)">
                                      <p:cBhvr>
                                        <p:cTn id="23" dur="2000"/>
                                        <p:tgtEl>
                                          <p:spTgt spid="122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230"/>
                                        </p:tgtEl>
                                        <p:attrNameLst>
                                          <p:attrName>style.visibility</p:attrName>
                                        </p:attrNameLst>
                                      </p:cBhvr>
                                      <p:to>
                                        <p:strVal val="visible"/>
                                      </p:to>
                                    </p:set>
                                    <p:animEffect transition="in" filter="circle(in)">
                                      <p:cBhvr>
                                        <p:cTn id="33" dur="500"/>
                                        <p:tgtEl>
                                          <p:spTgt spid="1230"/>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224"/>
                                        </p:tgtEl>
                                        <p:attrNameLst>
                                          <p:attrName>style.visibility</p:attrName>
                                        </p:attrNameLst>
                                      </p:cBhvr>
                                      <p:to>
                                        <p:strVal val="visible"/>
                                      </p:to>
                                    </p:set>
                                    <p:animEffect transition="in" filter="circle(in)">
                                      <p:cBhvr>
                                        <p:cTn id="36" dur="500"/>
                                        <p:tgtEl>
                                          <p:spTgt spid="122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randombar(horizontal)">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229"/>
                                        </p:tgtEl>
                                        <p:attrNameLst>
                                          <p:attrName>style.visibility</p:attrName>
                                        </p:attrNameLst>
                                      </p:cBhvr>
                                      <p:to>
                                        <p:strVal val="visible"/>
                                      </p:to>
                                    </p:set>
                                    <p:animEffect transition="in" filter="circle(in)">
                                      <p:cBhvr>
                                        <p:cTn id="46" dur="500"/>
                                        <p:tgtEl>
                                          <p:spTgt spid="1229"/>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225"/>
                                        </p:tgtEl>
                                        <p:attrNameLst>
                                          <p:attrName>style.visibility</p:attrName>
                                        </p:attrNameLst>
                                      </p:cBhvr>
                                      <p:to>
                                        <p:strVal val="visible"/>
                                      </p:to>
                                    </p:set>
                                    <p:animEffect transition="in" filter="circle(in)">
                                      <p:cBhvr>
                                        <p:cTn id="49" dur="500"/>
                                        <p:tgtEl>
                                          <p:spTgt spid="1225"/>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3" grpId="0" animBg="1"/>
      <p:bldP spid="1224" grpId="0" animBg="1"/>
      <p:bldP spid="1225" grpId="0" animBg="1"/>
      <p:bldP spid="1226" grpId="0" animBg="1"/>
      <p:bldP spid="1227" grpId="0"/>
      <p:bldP spid="1228" grpId="0"/>
      <p:bldP spid="1229" grpId="0"/>
      <p:bldP spid="1230" grpId="0"/>
      <p:bldP spid="22" grpId="0"/>
      <p:bldP spid="23" grpId="0"/>
      <p:bldP spid="25" grpId="0"/>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Right 3">
            <a:extLst>
              <a:ext uri="{FF2B5EF4-FFF2-40B4-BE49-F238E27FC236}">
                <a16:creationId xmlns:a16="http://schemas.microsoft.com/office/drawing/2014/main" id="{CCA48922-79FD-3E7A-8CA8-AE3121ABFE62}"/>
              </a:ext>
            </a:extLst>
          </p:cNvPr>
          <p:cNvSpPr/>
          <p:nvPr/>
        </p:nvSpPr>
        <p:spPr>
          <a:xfrm>
            <a:off x="87406" y="2024899"/>
            <a:ext cx="820271" cy="5356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11">
            <a:extLst>
              <a:ext uri="{FF2B5EF4-FFF2-40B4-BE49-F238E27FC236}">
                <a16:creationId xmlns:a16="http://schemas.microsoft.com/office/drawing/2014/main" id="{8AACD015-6FE9-5DB2-7AE8-0A250F71E50F}"/>
              </a:ext>
            </a:extLst>
          </p:cNvPr>
          <p:cNvSpPr/>
          <p:nvPr/>
        </p:nvSpPr>
        <p:spPr>
          <a:xfrm>
            <a:off x="995082" y="2579593"/>
            <a:ext cx="7859805" cy="1906121"/>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b="1">
                <a:solidFill>
                  <a:srgbClr val="000000"/>
                </a:solidFill>
              </a:rPr>
              <a:t>C16. </a:t>
            </a:r>
            <a:r>
              <a:rPr lang="en-US" sz="1600">
                <a:solidFill>
                  <a:srgbClr val="000000"/>
                </a:solidFill>
              </a:rPr>
              <a:t>Ý nghĩa của chế độ dinh dưỡng hợp lí và trồng nhiều cây xanh đối với hô hấp tế bào:</a:t>
            </a:r>
          </a:p>
          <a:p>
            <a:pPr lvl="0" algn="just">
              <a:lnSpc>
                <a:spcPct val="150000"/>
              </a:lnSpc>
            </a:pPr>
            <a:r>
              <a:rPr lang="en-US" sz="1600">
                <a:solidFill>
                  <a:srgbClr val="000000"/>
                </a:solidFill>
              </a:rPr>
              <a:t>Chế độ dinh dưỡng hợp lí nhằm đảm bảo nguồn nguyên liệu chất hữu cơ</a:t>
            </a:r>
          </a:p>
          <a:p>
            <a:pPr lvl="0" algn="just">
              <a:lnSpc>
                <a:spcPct val="150000"/>
              </a:lnSpc>
            </a:pPr>
            <a:r>
              <a:rPr lang="en-US" sz="1600">
                <a:solidFill>
                  <a:srgbClr val="000000"/>
                </a:solidFill>
              </a:rPr>
              <a:t>Trồng nhiều cây xanh sẽ đảm bảo được nguồn oxygen để cung cấp cho quá trình hô hấp tế bào </a:t>
            </a:r>
          </a:p>
        </p:txBody>
      </p:sp>
      <p:sp>
        <p:nvSpPr>
          <p:cNvPr id="6" name="Rounded Rectangle 11">
            <a:extLst>
              <a:ext uri="{FF2B5EF4-FFF2-40B4-BE49-F238E27FC236}">
                <a16:creationId xmlns:a16="http://schemas.microsoft.com/office/drawing/2014/main" id="{E7FA9FE2-14FF-9DB8-A05B-64A7B60A5F20}"/>
              </a:ext>
            </a:extLst>
          </p:cNvPr>
          <p:cNvSpPr/>
          <p:nvPr/>
        </p:nvSpPr>
        <p:spPr>
          <a:xfrm>
            <a:off x="995083" y="216273"/>
            <a:ext cx="7859805" cy="1906121"/>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b="1">
                <a:solidFill>
                  <a:srgbClr val="000000"/>
                </a:solidFill>
              </a:rPr>
              <a:t>C15. </a:t>
            </a:r>
            <a:r>
              <a:rPr lang="en-US" sz="1600">
                <a:solidFill>
                  <a:srgbClr val="000000"/>
                </a:solidFill>
              </a:rPr>
              <a:t>Một số biện pháp giúp quá trình hô hấp tế bào ở người diễn ra bình thường: </a:t>
            </a:r>
          </a:p>
          <a:p>
            <a:pPr lvl="0" algn="just">
              <a:lnSpc>
                <a:spcPct val="150000"/>
              </a:lnSpc>
            </a:pPr>
            <a:r>
              <a:rPr lang="en-US" sz="1600">
                <a:solidFill>
                  <a:srgbClr val="000000"/>
                </a:solidFill>
              </a:rPr>
              <a:t>Có kế hoạch lao động, chơi thể thao vừa sức, tránh thiếu hụt oxygen.</a:t>
            </a:r>
          </a:p>
          <a:p>
            <a:pPr lvl="0" algn="just">
              <a:lnSpc>
                <a:spcPct val="150000"/>
              </a:lnSpc>
            </a:pPr>
            <a:r>
              <a:rPr lang="en-US" sz="1600">
                <a:solidFill>
                  <a:srgbClr val="000000"/>
                </a:solidFill>
              </a:rPr>
              <a:t>Xây dựng chế độ dinh dưỡng hợp lý.</a:t>
            </a:r>
          </a:p>
          <a:p>
            <a:pPr lvl="0" algn="just">
              <a:lnSpc>
                <a:spcPct val="150000"/>
              </a:lnSpc>
            </a:pPr>
            <a:r>
              <a:rPr lang="en-US" sz="1600">
                <a:solidFill>
                  <a:srgbClr val="000000"/>
                </a:solidFill>
              </a:rPr>
              <a:t>Trồng nhiều cây xanh.</a:t>
            </a:r>
          </a:p>
          <a:p>
            <a:pPr lvl="0" algn="just">
              <a:lnSpc>
                <a:spcPct val="150000"/>
              </a:lnSpc>
            </a:pPr>
            <a:r>
              <a:rPr lang="en-US" sz="1600">
                <a:solidFill>
                  <a:srgbClr val="000000"/>
                </a:solidFill>
              </a:rPr>
              <a:t>Không sử dụng hoặc tiếp xúc với các chất có tác dụng ức chế quá trình hô hấp.</a:t>
            </a:r>
          </a:p>
        </p:txBody>
      </p:sp>
    </p:spTree>
    <p:extLst>
      <p:ext uri="{BB962C8B-B14F-4D97-AF65-F5344CB8AC3E}">
        <p14:creationId xmlns:p14="http://schemas.microsoft.com/office/powerpoint/2010/main" val="151336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EB792D-03EE-D9F7-2C2C-4524227FCC94}"/>
              </a:ext>
            </a:extLst>
          </p:cNvPr>
          <p:cNvSpPr txBox="1"/>
          <p:nvPr/>
        </p:nvSpPr>
        <p:spPr>
          <a:xfrm>
            <a:off x="3086100" y="194437"/>
            <a:ext cx="2407024" cy="496996"/>
          </a:xfrm>
          <a:prstGeom prst="rect">
            <a:avLst/>
          </a:prstGeom>
          <a:noFill/>
        </p:spPr>
        <p:txBody>
          <a:bodyPr wrap="square" rtlCol="0">
            <a:spAutoFit/>
          </a:bodyPr>
          <a:lstStyle/>
          <a:p>
            <a:pPr algn="ctr">
              <a:lnSpc>
                <a:spcPct val="150000"/>
              </a:lnSpc>
            </a:pPr>
            <a:r>
              <a:rPr lang="en-US" sz="2000" b="1"/>
              <a:t>Vận dụng</a:t>
            </a:r>
          </a:p>
        </p:txBody>
      </p:sp>
      <p:sp>
        <p:nvSpPr>
          <p:cNvPr id="5" name="Speech Bubble: Rectangle with Corners Rounded 4">
            <a:extLst>
              <a:ext uri="{FF2B5EF4-FFF2-40B4-BE49-F238E27FC236}">
                <a16:creationId xmlns:a16="http://schemas.microsoft.com/office/drawing/2014/main" id="{466E7EBA-E09B-98F2-CD2B-93EA694E832B}"/>
              </a:ext>
            </a:extLst>
          </p:cNvPr>
          <p:cNvSpPr/>
          <p:nvPr/>
        </p:nvSpPr>
        <p:spPr>
          <a:xfrm>
            <a:off x="1203512" y="867337"/>
            <a:ext cx="6488206" cy="178845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90170" algn="just">
              <a:lnSpc>
                <a:spcPct val="150000"/>
              </a:lnSpc>
              <a:spcBef>
                <a:spcPts val="600"/>
              </a:spcBef>
              <a:spcAft>
                <a:spcPts val="300"/>
              </a:spcAft>
            </a:pPr>
            <a:r>
              <a:rPr lang="en-US" sz="1800">
                <a:solidFill>
                  <a:srgbClr val="000000"/>
                </a:solidFill>
                <a:effectLst/>
                <a:latin typeface="+mj-lt"/>
                <a:ea typeface="Times New Roman" panose="02020603050405020304" pitchFamily="18" charset="0"/>
              </a:rPr>
              <a:t>Hãy tìm hiểu và cho biết tác dụng của một số chất gây ức chế quá trình hô hấp tế bào ở người. Từ đó, đề xuất các biện pháp để cải thiện sức khỏe hô hấp ở người.</a:t>
            </a:r>
            <a:endParaRPr lang="en-US" sz="1800">
              <a:effectLst/>
              <a:latin typeface="+mj-lt"/>
              <a:ea typeface="Calibri" panose="020F0502020204030204" pitchFamily="34" charset="0"/>
            </a:endParaRPr>
          </a:p>
        </p:txBody>
      </p:sp>
      <p:pic>
        <p:nvPicPr>
          <p:cNvPr id="7" name="Picture 16">
            <a:extLst>
              <a:ext uri="{FF2B5EF4-FFF2-40B4-BE49-F238E27FC236}">
                <a16:creationId xmlns:a16="http://schemas.microsoft.com/office/drawing/2014/main" id="{CC50948C-4F5C-DA0B-95B7-B3DA5F3E0FF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98967" y="2709091"/>
            <a:ext cx="2794157" cy="2434409"/>
          </a:xfrm>
          <a:prstGeom prst="rect">
            <a:avLst/>
          </a:prstGeom>
        </p:spPr>
      </p:pic>
    </p:spTree>
    <p:extLst>
      <p:ext uri="{BB962C8B-B14F-4D97-AF65-F5344CB8AC3E}">
        <p14:creationId xmlns:p14="http://schemas.microsoft.com/office/powerpoint/2010/main" val="63300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1F7BFA74-F097-783F-89DF-3C8804C6024D}"/>
              </a:ext>
            </a:extLst>
          </p:cNvPr>
          <p:cNvGrpSpPr/>
          <p:nvPr/>
        </p:nvGrpSpPr>
        <p:grpSpPr>
          <a:xfrm rot="171430">
            <a:off x="1474131" y="489446"/>
            <a:ext cx="6195737" cy="3921059"/>
            <a:chOff x="0" y="0"/>
            <a:chExt cx="4523947" cy="2632016"/>
          </a:xfrm>
          <a:solidFill>
            <a:schemeClr val="tx1">
              <a:lumMod val="25000"/>
              <a:lumOff val="75000"/>
            </a:schemeClr>
          </a:solidFill>
        </p:grpSpPr>
        <p:sp>
          <p:nvSpPr>
            <p:cNvPr id="10" name="Freeform 3">
              <a:extLst>
                <a:ext uri="{FF2B5EF4-FFF2-40B4-BE49-F238E27FC236}">
                  <a16:creationId xmlns:a16="http://schemas.microsoft.com/office/drawing/2014/main" id="{482F5C16-6016-7359-1941-474A7BA8BD0F}"/>
                </a:ext>
              </a:extLst>
            </p:cNvPr>
            <p:cNvSpPr/>
            <p:nvPr/>
          </p:nvSpPr>
          <p:spPr>
            <a:xfrm>
              <a:off x="0" y="-1270"/>
              <a:ext cx="4525217" cy="2630746"/>
            </a:xfrm>
            <a:custGeom>
              <a:avLst/>
              <a:gdLst/>
              <a:ahLst/>
              <a:cxnLst/>
              <a:rect l="l" t="t" r="r" b="b"/>
              <a:pathLst>
                <a:path w="4525217" h="2630746">
                  <a:moveTo>
                    <a:pt x="4513787" y="27940"/>
                  </a:moveTo>
                  <a:cubicBezTo>
                    <a:pt x="4504897" y="24130"/>
                    <a:pt x="4496007" y="21590"/>
                    <a:pt x="4487117" y="21590"/>
                  </a:cubicBezTo>
                  <a:cubicBezTo>
                    <a:pt x="4460447" y="20320"/>
                    <a:pt x="4393657" y="20320"/>
                    <a:pt x="4319339" y="17780"/>
                  </a:cubicBezTo>
                  <a:cubicBezTo>
                    <a:pt x="4149471" y="12700"/>
                    <a:pt x="3983142" y="6350"/>
                    <a:pt x="3813273" y="3810"/>
                  </a:cubicBezTo>
                  <a:cubicBezTo>
                    <a:pt x="3675256" y="1270"/>
                    <a:pt x="3540777" y="3810"/>
                    <a:pt x="3402759" y="2540"/>
                  </a:cubicBezTo>
                  <a:cubicBezTo>
                    <a:pt x="3342597" y="2540"/>
                    <a:pt x="3282435" y="0"/>
                    <a:pt x="3222273" y="2540"/>
                  </a:cubicBezTo>
                  <a:cubicBezTo>
                    <a:pt x="3077178" y="10160"/>
                    <a:pt x="2932082" y="11430"/>
                    <a:pt x="2783447" y="8890"/>
                  </a:cubicBezTo>
                  <a:cubicBezTo>
                    <a:pt x="2709130" y="7620"/>
                    <a:pt x="2634812" y="7620"/>
                    <a:pt x="2560495" y="7620"/>
                  </a:cubicBezTo>
                  <a:cubicBezTo>
                    <a:pt x="2426016" y="7620"/>
                    <a:pt x="2291537" y="7620"/>
                    <a:pt x="2157058" y="6350"/>
                  </a:cubicBezTo>
                  <a:cubicBezTo>
                    <a:pt x="2015501" y="5080"/>
                    <a:pt x="621165" y="2540"/>
                    <a:pt x="483147" y="1270"/>
                  </a:cubicBezTo>
                  <a:cubicBezTo>
                    <a:pt x="369902" y="0"/>
                    <a:pt x="260195" y="1270"/>
                    <a:pt x="146950" y="1270"/>
                  </a:cubicBezTo>
                  <a:cubicBezTo>
                    <a:pt x="69093" y="1270"/>
                    <a:pt x="33020" y="3810"/>
                    <a:pt x="5080" y="5080"/>
                  </a:cubicBezTo>
                  <a:cubicBezTo>
                    <a:pt x="3810" y="5080"/>
                    <a:pt x="2540" y="7620"/>
                    <a:pt x="0" y="8890"/>
                  </a:cubicBezTo>
                  <a:cubicBezTo>
                    <a:pt x="1270" y="21590"/>
                    <a:pt x="3810" y="34290"/>
                    <a:pt x="5080" y="46990"/>
                  </a:cubicBezTo>
                  <a:cubicBezTo>
                    <a:pt x="15240" y="148619"/>
                    <a:pt x="16510" y="263307"/>
                    <a:pt x="17780" y="375983"/>
                  </a:cubicBezTo>
                  <a:cubicBezTo>
                    <a:pt x="19050" y="490671"/>
                    <a:pt x="17780" y="605360"/>
                    <a:pt x="16510" y="722060"/>
                  </a:cubicBezTo>
                  <a:cubicBezTo>
                    <a:pt x="15240" y="840772"/>
                    <a:pt x="2540" y="2086246"/>
                    <a:pt x="2540" y="2204958"/>
                  </a:cubicBezTo>
                  <a:cubicBezTo>
                    <a:pt x="2540" y="2321659"/>
                    <a:pt x="1270" y="2438359"/>
                    <a:pt x="0" y="2555059"/>
                  </a:cubicBezTo>
                  <a:cubicBezTo>
                    <a:pt x="0" y="2576136"/>
                    <a:pt x="3810" y="2586296"/>
                    <a:pt x="15240" y="2591376"/>
                  </a:cubicBezTo>
                  <a:cubicBezTo>
                    <a:pt x="22860" y="2595186"/>
                    <a:pt x="31750" y="2597726"/>
                    <a:pt x="40640" y="2598996"/>
                  </a:cubicBezTo>
                  <a:cubicBezTo>
                    <a:pt x="143411" y="2604076"/>
                    <a:pt x="277890" y="2607886"/>
                    <a:pt x="412369" y="2612966"/>
                  </a:cubicBezTo>
                  <a:cubicBezTo>
                    <a:pt x="486686" y="2615506"/>
                    <a:pt x="561003" y="2620586"/>
                    <a:pt x="635321" y="2621856"/>
                  </a:cubicBezTo>
                  <a:cubicBezTo>
                    <a:pt x="759183" y="2624396"/>
                    <a:pt x="2139363" y="2625666"/>
                    <a:pt x="2263225" y="2626936"/>
                  </a:cubicBezTo>
                  <a:cubicBezTo>
                    <a:pt x="2280920" y="2626936"/>
                    <a:pt x="2298615" y="2626936"/>
                    <a:pt x="2316309" y="2626936"/>
                  </a:cubicBezTo>
                  <a:cubicBezTo>
                    <a:pt x="2401243" y="2626936"/>
                    <a:pt x="2489716" y="2625666"/>
                    <a:pt x="2574651" y="2625666"/>
                  </a:cubicBezTo>
                  <a:cubicBezTo>
                    <a:pt x="2673740" y="2625666"/>
                    <a:pt x="2769291" y="2626936"/>
                    <a:pt x="2868381" y="2626936"/>
                  </a:cubicBezTo>
                  <a:cubicBezTo>
                    <a:pt x="3013477" y="2626936"/>
                    <a:pt x="3162112" y="2626936"/>
                    <a:pt x="3307207" y="2626936"/>
                  </a:cubicBezTo>
                  <a:cubicBezTo>
                    <a:pt x="3441686" y="2626936"/>
                    <a:pt x="3576166" y="2628206"/>
                    <a:pt x="3710645" y="2629476"/>
                  </a:cubicBezTo>
                  <a:cubicBezTo>
                    <a:pt x="3770806" y="2629476"/>
                    <a:pt x="3834507" y="2630746"/>
                    <a:pt x="3894669" y="2630746"/>
                  </a:cubicBezTo>
                  <a:cubicBezTo>
                    <a:pt x="4089309" y="2629476"/>
                    <a:pt x="4280411" y="2623126"/>
                    <a:pt x="4464257" y="2623126"/>
                  </a:cubicBezTo>
                  <a:cubicBezTo>
                    <a:pt x="4468067" y="2623126"/>
                    <a:pt x="4473147" y="2620586"/>
                    <a:pt x="4476957" y="2618046"/>
                  </a:cubicBezTo>
                  <a:cubicBezTo>
                    <a:pt x="4482037" y="2614236"/>
                    <a:pt x="4484577" y="2607886"/>
                    <a:pt x="4487117" y="2605346"/>
                  </a:cubicBezTo>
                  <a:cubicBezTo>
                    <a:pt x="4488387" y="2540975"/>
                    <a:pt x="4489657" y="2456468"/>
                    <a:pt x="4490927" y="2371961"/>
                  </a:cubicBezTo>
                  <a:cubicBezTo>
                    <a:pt x="4492197" y="2241176"/>
                    <a:pt x="4502357" y="985642"/>
                    <a:pt x="4503627" y="854857"/>
                  </a:cubicBezTo>
                  <a:cubicBezTo>
                    <a:pt x="4503627" y="776386"/>
                    <a:pt x="4504897" y="697915"/>
                    <a:pt x="4506167" y="619444"/>
                  </a:cubicBezTo>
                  <a:cubicBezTo>
                    <a:pt x="4507437" y="534937"/>
                    <a:pt x="4508707" y="450430"/>
                    <a:pt x="4511247" y="365923"/>
                  </a:cubicBezTo>
                  <a:cubicBezTo>
                    <a:pt x="4512517" y="315621"/>
                    <a:pt x="4512517" y="263307"/>
                    <a:pt x="4517597" y="213005"/>
                  </a:cubicBezTo>
                  <a:cubicBezTo>
                    <a:pt x="4522677" y="152643"/>
                    <a:pt x="4525217" y="94293"/>
                    <a:pt x="4523947" y="44450"/>
                  </a:cubicBezTo>
                  <a:cubicBezTo>
                    <a:pt x="4523947" y="38100"/>
                    <a:pt x="4520137" y="30480"/>
                    <a:pt x="4513787" y="27940"/>
                  </a:cubicBezTo>
                  <a:close/>
                </a:path>
              </a:pathLst>
            </a:custGeom>
            <a:grpFill/>
          </p:spPr>
        </p:sp>
      </p:grpSp>
      <p:sp>
        <p:nvSpPr>
          <p:cNvPr id="11" name="TextBox 10">
            <a:extLst>
              <a:ext uri="{FF2B5EF4-FFF2-40B4-BE49-F238E27FC236}">
                <a16:creationId xmlns:a16="http://schemas.microsoft.com/office/drawing/2014/main" id="{6B47CD9E-20F9-E85B-72EC-650E58F43BBE}"/>
              </a:ext>
            </a:extLst>
          </p:cNvPr>
          <p:cNvSpPr txBox="1"/>
          <p:nvPr/>
        </p:nvSpPr>
        <p:spPr>
          <a:xfrm>
            <a:off x="1580029" y="575103"/>
            <a:ext cx="5970495" cy="3749744"/>
          </a:xfrm>
          <a:prstGeom prst="rect">
            <a:avLst/>
          </a:prstGeom>
          <a:noFill/>
        </p:spPr>
        <p:txBody>
          <a:bodyPr wrap="square" rtlCol="0">
            <a:spAutoFit/>
          </a:bodyPr>
          <a:lstStyle/>
          <a:p>
            <a:pPr marL="285750" marR="0" indent="-285750" algn="just">
              <a:lnSpc>
                <a:spcPct val="150000"/>
              </a:lnSpc>
              <a:spcBef>
                <a:spcPts val="0"/>
              </a:spcBef>
              <a:spcAft>
                <a:spcPts val="1000"/>
              </a:spcAft>
              <a:buFont typeface="Wingdings" panose="05000000000000000000" pitchFamily="2" charset="2"/>
              <a:buChar char="q"/>
            </a:pPr>
            <a:r>
              <a:rPr lang="en-US" sz="1800">
                <a:effectLst/>
                <a:latin typeface="+mj-lt"/>
                <a:ea typeface="Times New Roman" panose="02020603050405020304" pitchFamily="18" charset="0"/>
              </a:rPr>
              <a:t> Tác dụng của một số chất gây ức chế quá trình hô hấp tế bào ở người:</a:t>
            </a:r>
            <a:endParaRPr lang="en-US" sz="1800">
              <a:effectLst/>
              <a:latin typeface="+mj-lt"/>
              <a:ea typeface="Calibri" panose="020F0502020204030204" pitchFamily="34" charset="0"/>
            </a:endParaRPr>
          </a:p>
          <a:p>
            <a:pPr marL="342900" marR="0" lvl="0" indent="-342900" algn="just">
              <a:lnSpc>
                <a:spcPct val="150000"/>
              </a:lnSpc>
              <a:spcBef>
                <a:spcPts val="0"/>
              </a:spcBef>
              <a:spcAft>
                <a:spcPts val="1000"/>
              </a:spcAft>
              <a:buSzPts val="1000"/>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Chất gây ức chế hô hấp ở tế bào não: làm giảm chuyển hóa ở não nhưng tăng lưu lượng máu não nên tăng áp lực sọ não.</a:t>
            </a:r>
            <a:endParaRPr lang="en-US" sz="1800">
              <a:effectLst/>
              <a:latin typeface="+mj-lt"/>
              <a:ea typeface="Noto Sans Symbols"/>
              <a:cs typeface="Noto Sans Symbols"/>
            </a:endParaRPr>
          </a:p>
          <a:p>
            <a:pPr marL="342900" marR="0" lvl="0" indent="-342900" algn="just">
              <a:lnSpc>
                <a:spcPct val="150000"/>
              </a:lnSpc>
              <a:spcBef>
                <a:spcPts val="0"/>
              </a:spcBef>
              <a:spcAft>
                <a:spcPts val="1000"/>
              </a:spcAft>
              <a:buSzPts val="1000"/>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Chất gây ức chế hô hấp ở tế bào hệ tim mạch: ức chế tim, giãn mạch, hạ huyết áp.</a:t>
            </a:r>
            <a:endParaRPr lang="en-US" sz="1800">
              <a:effectLst/>
              <a:latin typeface="+mj-lt"/>
              <a:ea typeface="Noto Sans Symbols"/>
              <a:cs typeface="Noto Sans Symbols"/>
            </a:endParaRPr>
          </a:p>
          <a:p>
            <a:pPr marL="342900" marR="0" lvl="0" indent="-342900" algn="just">
              <a:lnSpc>
                <a:spcPct val="150000"/>
              </a:lnSpc>
              <a:spcBef>
                <a:spcPts val="0"/>
              </a:spcBef>
              <a:spcAft>
                <a:spcPts val="1000"/>
              </a:spcAft>
              <a:buSzPts val="1000"/>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Chất gây ức chế hô hấp ở tế bào cơ: giãn cơ.</a:t>
            </a:r>
            <a:endParaRPr lang="en-US" sz="1800">
              <a:effectLst/>
              <a:latin typeface="+mj-lt"/>
              <a:ea typeface="Noto Sans Symbols"/>
              <a:cs typeface="Noto Sans Symbols"/>
            </a:endParaRPr>
          </a:p>
        </p:txBody>
      </p:sp>
      <p:pic>
        <p:nvPicPr>
          <p:cNvPr id="16" name="Picture 15">
            <a:extLst>
              <a:ext uri="{FF2B5EF4-FFF2-40B4-BE49-F238E27FC236}">
                <a16:creationId xmlns:a16="http://schemas.microsoft.com/office/drawing/2014/main" id="{B645B52D-7293-81AB-A4DD-BC8E047904BE}"/>
              </a:ext>
            </a:extLst>
          </p:cNvPr>
          <p:cNvPicPr>
            <a:picLocks noChangeAspect="1"/>
          </p:cNvPicPr>
          <p:nvPr/>
        </p:nvPicPr>
        <p:blipFill>
          <a:blip r:embed="rId2"/>
          <a:stretch>
            <a:fillRect/>
          </a:stretch>
        </p:blipFill>
        <p:spPr>
          <a:xfrm>
            <a:off x="1378427" y="-136644"/>
            <a:ext cx="826891" cy="944439"/>
          </a:xfrm>
          <a:prstGeom prst="rect">
            <a:avLst/>
          </a:prstGeom>
        </p:spPr>
      </p:pic>
    </p:spTree>
    <p:extLst>
      <p:ext uri="{BB962C8B-B14F-4D97-AF65-F5344CB8AC3E}">
        <p14:creationId xmlns:p14="http://schemas.microsoft.com/office/powerpoint/2010/main" val="143555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0" dur="5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5" dur="500"/>
                                        <p:tgtEl>
                                          <p:spTgt spid="1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30"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6761EF2-4FEA-63EE-3671-DA8BAF6D3331}"/>
              </a:ext>
            </a:extLst>
          </p:cNvPr>
          <p:cNvGrpSpPr/>
          <p:nvPr/>
        </p:nvGrpSpPr>
        <p:grpSpPr>
          <a:xfrm rot="171430">
            <a:off x="1124301" y="401751"/>
            <a:ext cx="7311530" cy="4171312"/>
            <a:chOff x="0" y="0"/>
            <a:chExt cx="4523947" cy="2632016"/>
          </a:xfrm>
          <a:solidFill>
            <a:schemeClr val="tx1">
              <a:lumMod val="25000"/>
              <a:lumOff val="75000"/>
            </a:schemeClr>
          </a:solidFill>
        </p:grpSpPr>
        <p:sp>
          <p:nvSpPr>
            <p:cNvPr id="5" name="Freeform 3">
              <a:extLst>
                <a:ext uri="{FF2B5EF4-FFF2-40B4-BE49-F238E27FC236}">
                  <a16:creationId xmlns:a16="http://schemas.microsoft.com/office/drawing/2014/main" id="{35632A4C-8B07-858B-61EA-322A4322DCB4}"/>
                </a:ext>
              </a:extLst>
            </p:cNvPr>
            <p:cNvSpPr/>
            <p:nvPr/>
          </p:nvSpPr>
          <p:spPr>
            <a:xfrm>
              <a:off x="0" y="-1270"/>
              <a:ext cx="4525217" cy="2630746"/>
            </a:xfrm>
            <a:custGeom>
              <a:avLst/>
              <a:gdLst/>
              <a:ahLst/>
              <a:cxnLst/>
              <a:rect l="l" t="t" r="r" b="b"/>
              <a:pathLst>
                <a:path w="4525217" h="2630746">
                  <a:moveTo>
                    <a:pt x="4513787" y="27940"/>
                  </a:moveTo>
                  <a:cubicBezTo>
                    <a:pt x="4504897" y="24130"/>
                    <a:pt x="4496007" y="21590"/>
                    <a:pt x="4487117" y="21590"/>
                  </a:cubicBezTo>
                  <a:cubicBezTo>
                    <a:pt x="4460447" y="20320"/>
                    <a:pt x="4393657" y="20320"/>
                    <a:pt x="4319339" y="17780"/>
                  </a:cubicBezTo>
                  <a:cubicBezTo>
                    <a:pt x="4149471" y="12700"/>
                    <a:pt x="3983142" y="6350"/>
                    <a:pt x="3813273" y="3810"/>
                  </a:cubicBezTo>
                  <a:cubicBezTo>
                    <a:pt x="3675256" y="1270"/>
                    <a:pt x="3540777" y="3810"/>
                    <a:pt x="3402759" y="2540"/>
                  </a:cubicBezTo>
                  <a:cubicBezTo>
                    <a:pt x="3342597" y="2540"/>
                    <a:pt x="3282435" y="0"/>
                    <a:pt x="3222273" y="2540"/>
                  </a:cubicBezTo>
                  <a:cubicBezTo>
                    <a:pt x="3077178" y="10160"/>
                    <a:pt x="2932082" y="11430"/>
                    <a:pt x="2783447" y="8890"/>
                  </a:cubicBezTo>
                  <a:cubicBezTo>
                    <a:pt x="2709130" y="7620"/>
                    <a:pt x="2634812" y="7620"/>
                    <a:pt x="2560495" y="7620"/>
                  </a:cubicBezTo>
                  <a:cubicBezTo>
                    <a:pt x="2426016" y="7620"/>
                    <a:pt x="2291537" y="7620"/>
                    <a:pt x="2157058" y="6350"/>
                  </a:cubicBezTo>
                  <a:cubicBezTo>
                    <a:pt x="2015501" y="5080"/>
                    <a:pt x="621165" y="2540"/>
                    <a:pt x="483147" y="1270"/>
                  </a:cubicBezTo>
                  <a:cubicBezTo>
                    <a:pt x="369902" y="0"/>
                    <a:pt x="260195" y="1270"/>
                    <a:pt x="146950" y="1270"/>
                  </a:cubicBezTo>
                  <a:cubicBezTo>
                    <a:pt x="69093" y="1270"/>
                    <a:pt x="33020" y="3810"/>
                    <a:pt x="5080" y="5080"/>
                  </a:cubicBezTo>
                  <a:cubicBezTo>
                    <a:pt x="3810" y="5080"/>
                    <a:pt x="2540" y="7620"/>
                    <a:pt x="0" y="8890"/>
                  </a:cubicBezTo>
                  <a:cubicBezTo>
                    <a:pt x="1270" y="21590"/>
                    <a:pt x="3810" y="34290"/>
                    <a:pt x="5080" y="46990"/>
                  </a:cubicBezTo>
                  <a:cubicBezTo>
                    <a:pt x="15240" y="148619"/>
                    <a:pt x="16510" y="263307"/>
                    <a:pt x="17780" y="375983"/>
                  </a:cubicBezTo>
                  <a:cubicBezTo>
                    <a:pt x="19050" y="490671"/>
                    <a:pt x="17780" y="605360"/>
                    <a:pt x="16510" y="722060"/>
                  </a:cubicBezTo>
                  <a:cubicBezTo>
                    <a:pt x="15240" y="840772"/>
                    <a:pt x="2540" y="2086246"/>
                    <a:pt x="2540" y="2204958"/>
                  </a:cubicBezTo>
                  <a:cubicBezTo>
                    <a:pt x="2540" y="2321659"/>
                    <a:pt x="1270" y="2438359"/>
                    <a:pt x="0" y="2555059"/>
                  </a:cubicBezTo>
                  <a:cubicBezTo>
                    <a:pt x="0" y="2576136"/>
                    <a:pt x="3810" y="2586296"/>
                    <a:pt x="15240" y="2591376"/>
                  </a:cubicBezTo>
                  <a:cubicBezTo>
                    <a:pt x="22860" y="2595186"/>
                    <a:pt x="31750" y="2597726"/>
                    <a:pt x="40640" y="2598996"/>
                  </a:cubicBezTo>
                  <a:cubicBezTo>
                    <a:pt x="143411" y="2604076"/>
                    <a:pt x="277890" y="2607886"/>
                    <a:pt x="412369" y="2612966"/>
                  </a:cubicBezTo>
                  <a:cubicBezTo>
                    <a:pt x="486686" y="2615506"/>
                    <a:pt x="561003" y="2620586"/>
                    <a:pt x="635321" y="2621856"/>
                  </a:cubicBezTo>
                  <a:cubicBezTo>
                    <a:pt x="759183" y="2624396"/>
                    <a:pt x="2139363" y="2625666"/>
                    <a:pt x="2263225" y="2626936"/>
                  </a:cubicBezTo>
                  <a:cubicBezTo>
                    <a:pt x="2280920" y="2626936"/>
                    <a:pt x="2298615" y="2626936"/>
                    <a:pt x="2316309" y="2626936"/>
                  </a:cubicBezTo>
                  <a:cubicBezTo>
                    <a:pt x="2401243" y="2626936"/>
                    <a:pt x="2489716" y="2625666"/>
                    <a:pt x="2574651" y="2625666"/>
                  </a:cubicBezTo>
                  <a:cubicBezTo>
                    <a:pt x="2673740" y="2625666"/>
                    <a:pt x="2769291" y="2626936"/>
                    <a:pt x="2868381" y="2626936"/>
                  </a:cubicBezTo>
                  <a:cubicBezTo>
                    <a:pt x="3013477" y="2626936"/>
                    <a:pt x="3162112" y="2626936"/>
                    <a:pt x="3307207" y="2626936"/>
                  </a:cubicBezTo>
                  <a:cubicBezTo>
                    <a:pt x="3441686" y="2626936"/>
                    <a:pt x="3576166" y="2628206"/>
                    <a:pt x="3710645" y="2629476"/>
                  </a:cubicBezTo>
                  <a:cubicBezTo>
                    <a:pt x="3770806" y="2629476"/>
                    <a:pt x="3834507" y="2630746"/>
                    <a:pt x="3894669" y="2630746"/>
                  </a:cubicBezTo>
                  <a:cubicBezTo>
                    <a:pt x="4089309" y="2629476"/>
                    <a:pt x="4280411" y="2623126"/>
                    <a:pt x="4464257" y="2623126"/>
                  </a:cubicBezTo>
                  <a:cubicBezTo>
                    <a:pt x="4468067" y="2623126"/>
                    <a:pt x="4473147" y="2620586"/>
                    <a:pt x="4476957" y="2618046"/>
                  </a:cubicBezTo>
                  <a:cubicBezTo>
                    <a:pt x="4482037" y="2614236"/>
                    <a:pt x="4484577" y="2607886"/>
                    <a:pt x="4487117" y="2605346"/>
                  </a:cubicBezTo>
                  <a:cubicBezTo>
                    <a:pt x="4488387" y="2540975"/>
                    <a:pt x="4489657" y="2456468"/>
                    <a:pt x="4490927" y="2371961"/>
                  </a:cubicBezTo>
                  <a:cubicBezTo>
                    <a:pt x="4492197" y="2241176"/>
                    <a:pt x="4502357" y="985642"/>
                    <a:pt x="4503627" y="854857"/>
                  </a:cubicBezTo>
                  <a:cubicBezTo>
                    <a:pt x="4503627" y="776386"/>
                    <a:pt x="4504897" y="697915"/>
                    <a:pt x="4506167" y="619444"/>
                  </a:cubicBezTo>
                  <a:cubicBezTo>
                    <a:pt x="4507437" y="534937"/>
                    <a:pt x="4508707" y="450430"/>
                    <a:pt x="4511247" y="365923"/>
                  </a:cubicBezTo>
                  <a:cubicBezTo>
                    <a:pt x="4512517" y="315621"/>
                    <a:pt x="4512517" y="263307"/>
                    <a:pt x="4517597" y="213005"/>
                  </a:cubicBezTo>
                  <a:cubicBezTo>
                    <a:pt x="4522677" y="152643"/>
                    <a:pt x="4525217" y="94293"/>
                    <a:pt x="4523947" y="44450"/>
                  </a:cubicBezTo>
                  <a:cubicBezTo>
                    <a:pt x="4523947" y="38100"/>
                    <a:pt x="4520137" y="30480"/>
                    <a:pt x="4513787" y="27940"/>
                  </a:cubicBezTo>
                  <a:close/>
                </a:path>
              </a:pathLst>
            </a:custGeom>
            <a:grpFill/>
          </p:spPr>
        </p:sp>
      </p:grpSp>
      <p:sp>
        <p:nvSpPr>
          <p:cNvPr id="6" name="TextBox 5">
            <a:extLst>
              <a:ext uri="{FF2B5EF4-FFF2-40B4-BE49-F238E27FC236}">
                <a16:creationId xmlns:a16="http://schemas.microsoft.com/office/drawing/2014/main" id="{1E08E9D9-B0EB-BD20-09F1-4A1335F654D5}"/>
              </a:ext>
            </a:extLst>
          </p:cNvPr>
          <p:cNvSpPr txBox="1"/>
          <p:nvPr/>
        </p:nvSpPr>
        <p:spPr>
          <a:xfrm>
            <a:off x="1221482" y="499388"/>
            <a:ext cx="7012641" cy="3749744"/>
          </a:xfrm>
          <a:prstGeom prst="rect">
            <a:avLst/>
          </a:prstGeom>
          <a:noFill/>
        </p:spPr>
        <p:txBody>
          <a:bodyPr wrap="square" rtlCol="0">
            <a:spAutoFit/>
          </a:bodyPr>
          <a:lstStyle/>
          <a:p>
            <a:pPr marL="285750" marR="0" indent="-285750" algn="just">
              <a:lnSpc>
                <a:spcPct val="150000"/>
              </a:lnSpc>
              <a:spcBef>
                <a:spcPts val="0"/>
              </a:spcBef>
              <a:spcAft>
                <a:spcPts val="1000"/>
              </a:spcAft>
              <a:buFont typeface="Wingdings" panose="05000000000000000000" pitchFamily="2" charset="2"/>
              <a:buChar char="q"/>
            </a:pPr>
            <a:r>
              <a:rPr lang="en-US" sz="1800">
                <a:effectLst/>
                <a:latin typeface="+mj-lt"/>
                <a:ea typeface="Times New Roman" panose="02020603050405020304" pitchFamily="18" charset="0"/>
              </a:rPr>
              <a:t>Một số biện pháp để cải thiện sức khoẻ hô hấp ở người:</a:t>
            </a:r>
            <a:endParaRPr lang="en-US" sz="1800">
              <a:effectLst/>
              <a:latin typeface="+mj-lt"/>
              <a:ea typeface="Calibri" panose="020F0502020204030204" pitchFamily="34" charset="0"/>
            </a:endParaRPr>
          </a:p>
          <a:p>
            <a:pPr marL="342900" marR="0" lvl="0" indent="-342900" algn="just">
              <a:lnSpc>
                <a:spcPct val="150000"/>
              </a:lnSpc>
              <a:spcBef>
                <a:spcPts val="0"/>
              </a:spcBef>
              <a:spcAft>
                <a:spcPts val="1000"/>
              </a:spcAft>
              <a:buSzPts val="1000"/>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Uống nhiều nước, có chế độ ăn uống hợp lí, tập thể dục thường xuyên.</a:t>
            </a:r>
            <a:endParaRPr lang="en-US" sz="1800">
              <a:effectLst/>
              <a:latin typeface="+mj-lt"/>
              <a:ea typeface="Noto Sans Symbols"/>
              <a:cs typeface="Noto Sans Symbols"/>
            </a:endParaRPr>
          </a:p>
          <a:p>
            <a:pPr marL="342900" marR="0" lvl="0" indent="-342900" algn="just">
              <a:lnSpc>
                <a:spcPct val="150000"/>
              </a:lnSpc>
              <a:spcBef>
                <a:spcPts val="0"/>
              </a:spcBef>
              <a:spcAft>
                <a:spcPts val="1000"/>
              </a:spcAft>
              <a:buSzPts val="1000"/>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Tránh tiếp xúc với các tác nhân gây ô nhiễm trong không khí: khói bụi từ phương tiện giao thông, bụi mịn,...</a:t>
            </a:r>
            <a:endParaRPr lang="en-US" sz="1800">
              <a:effectLst/>
              <a:latin typeface="+mj-lt"/>
              <a:ea typeface="Noto Sans Symbols"/>
              <a:cs typeface="Noto Sans Symbols"/>
            </a:endParaRPr>
          </a:p>
          <a:p>
            <a:pPr marL="342900" marR="0" lvl="0" indent="-342900" algn="just">
              <a:lnSpc>
                <a:spcPct val="150000"/>
              </a:lnSpc>
              <a:spcBef>
                <a:spcPts val="0"/>
              </a:spcBef>
              <a:spcAft>
                <a:spcPts val="1000"/>
              </a:spcAft>
              <a:buSzPts val="1000"/>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Phòng ngừa nhiễm trùng đường hô hấp: tránh đến những nơi đông người, nhất là vào mùa dễ bùng phát bệnh về hô hấp, giữ vệ sinh răng miệng để tránh nhiễm trùng từ đường miệng,...</a:t>
            </a:r>
            <a:endParaRPr lang="en-US" sz="1800">
              <a:effectLst/>
              <a:latin typeface="+mj-lt"/>
              <a:ea typeface="Noto Sans Symbols"/>
              <a:cs typeface="Noto Sans Symbols"/>
            </a:endParaRPr>
          </a:p>
        </p:txBody>
      </p:sp>
      <p:pic>
        <p:nvPicPr>
          <p:cNvPr id="8" name="Picture 7">
            <a:extLst>
              <a:ext uri="{FF2B5EF4-FFF2-40B4-BE49-F238E27FC236}">
                <a16:creationId xmlns:a16="http://schemas.microsoft.com/office/drawing/2014/main" id="{9A3DF7B3-AAD7-7C03-ABF2-39C799742B4E}"/>
              </a:ext>
            </a:extLst>
          </p:cNvPr>
          <p:cNvPicPr>
            <a:picLocks noChangeAspect="1"/>
          </p:cNvPicPr>
          <p:nvPr/>
        </p:nvPicPr>
        <p:blipFill>
          <a:blip r:embed="rId2"/>
          <a:stretch>
            <a:fillRect/>
          </a:stretch>
        </p:blipFill>
        <p:spPr>
          <a:xfrm>
            <a:off x="918205" y="-252114"/>
            <a:ext cx="826891" cy="944439"/>
          </a:xfrm>
          <a:prstGeom prst="rect">
            <a:avLst/>
          </a:prstGeom>
        </p:spPr>
      </p:pic>
    </p:spTree>
    <p:extLst>
      <p:ext uri="{BB962C8B-B14F-4D97-AF65-F5344CB8AC3E}">
        <p14:creationId xmlns:p14="http://schemas.microsoft.com/office/powerpoint/2010/main" val="323496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barn(inVertic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barn(inVertical)">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barn(inVertical)">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barn(inVertical)">
                                      <p:cBhvr>
                                        <p:cTn id="3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A66E5E5-7137-4219-B033-ED665C36C002}"/>
              </a:ext>
            </a:extLst>
          </p:cNvPr>
          <p:cNvSpPr/>
          <p:nvPr/>
        </p:nvSpPr>
        <p:spPr>
          <a:xfrm>
            <a:off x="3286674" y="164261"/>
            <a:ext cx="2017059" cy="4975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t>KẾT LUẬN</a:t>
            </a:r>
          </a:p>
        </p:txBody>
      </p:sp>
      <p:pic>
        <p:nvPicPr>
          <p:cNvPr id="9" name="Picture 8">
            <a:extLst>
              <a:ext uri="{FF2B5EF4-FFF2-40B4-BE49-F238E27FC236}">
                <a16:creationId xmlns:a16="http://schemas.microsoft.com/office/drawing/2014/main" id="{A15591CF-151C-3F7A-8CC5-475D90F17F85}"/>
              </a:ext>
            </a:extLst>
          </p:cNvPr>
          <p:cNvPicPr>
            <a:picLocks noChangeAspect="1"/>
          </p:cNvPicPr>
          <p:nvPr/>
        </p:nvPicPr>
        <p:blipFill>
          <a:blip r:embed="rId2"/>
          <a:stretch>
            <a:fillRect/>
          </a:stretch>
        </p:blipFill>
        <p:spPr>
          <a:xfrm>
            <a:off x="3722496" y="482421"/>
            <a:ext cx="957079" cy="937278"/>
          </a:xfrm>
          <a:prstGeom prst="rect">
            <a:avLst/>
          </a:prstGeom>
        </p:spPr>
      </p:pic>
      <p:sp>
        <p:nvSpPr>
          <p:cNvPr id="11" name="Rectangle 10">
            <a:extLst>
              <a:ext uri="{FF2B5EF4-FFF2-40B4-BE49-F238E27FC236}">
                <a16:creationId xmlns:a16="http://schemas.microsoft.com/office/drawing/2014/main" id="{4E3639D6-452C-8387-85B1-395C5142AEEC}"/>
              </a:ext>
            </a:extLst>
          </p:cNvPr>
          <p:cNvSpPr/>
          <p:nvPr/>
        </p:nvSpPr>
        <p:spPr>
          <a:xfrm>
            <a:off x="830354" y="1470136"/>
            <a:ext cx="7698441" cy="1069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rPr>
              <a:t>Các biện pháp đảm bảo điều kiện thuận lợi cho quá trình hô hấp tế bào cũng góp phần bảo vệ sức khỏe con người. </a:t>
            </a:r>
            <a:endParaRPr lang="en-US" sz="1800">
              <a:solidFill>
                <a:srgbClr val="000000"/>
              </a:solidFill>
              <a:latin typeface="+mj-lt"/>
            </a:endParaRPr>
          </a:p>
        </p:txBody>
      </p:sp>
      <p:pic>
        <p:nvPicPr>
          <p:cNvPr id="12" name="Picture 11">
            <a:extLst>
              <a:ext uri="{FF2B5EF4-FFF2-40B4-BE49-F238E27FC236}">
                <a16:creationId xmlns:a16="http://schemas.microsoft.com/office/drawing/2014/main" id="{2402AFE0-28AA-1730-B764-74B9822C802F}"/>
              </a:ext>
            </a:extLst>
          </p:cNvPr>
          <p:cNvPicPr>
            <a:picLocks noChangeAspect="1"/>
          </p:cNvPicPr>
          <p:nvPr/>
        </p:nvPicPr>
        <p:blipFill rotWithShape="1">
          <a:blip r:embed="rId3"/>
          <a:srcRect l="23382" t="32680" r="44044" b="29542"/>
          <a:stretch/>
        </p:blipFill>
        <p:spPr>
          <a:xfrm>
            <a:off x="616302" y="2809909"/>
            <a:ext cx="2272553" cy="1482546"/>
          </a:xfrm>
          <a:prstGeom prst="rect">
            <a:avLst/>
          </a:prstGeom>
        </p:spPr>
      </p:pic>
      <p:pic>
        <p:nvPicPr>
          <p:cNvPr id="13" name="Picture 12">
            <a:extLst>
              <a:ext uri="{FF2B5EF4-FFF2-40B4-BE49-F238E27FC236}">
                <a16:creationId xmlns:a16="http://schemas.microsoft.com/office/drawing/2014/main" id="{FFCB632C-F0C0-E28E-4D6A-184A9287E7D7}"/>
              </a:ext>
            </a:extLst>
          </p:cNvPr>
          <p:cNvPicPr>
            <a:picLocks noChangeAspect="1"/>
          </p:cNvPicPr>
          <p:nvPr/>
        </p:nvPicPr>
        <p:blipFill rotWithShape="1">
          <a:blip r:embed="rId4"/>
          <a:srcRect l="20221" t="36209" r="40883" b="25359"/>
          <a:stretch/>
        </p:blipFill>
        <p:spPr>
          <a:xfrm>
            <a:off x="5966036" y="2853032"/>
            <a:ext cx="2413747" cy="1482546"/>
          </a:xfrm>
          <a:prstGeom prst="rect">
            <a:avLst/>
          </a:prstGeom>
        </p:spPr>
      </p:pic>
      <p:pic>
        <p:nvPicPr>
          <p:cNvPr id="14" name="Picture 13">
            <a:extLst>
              <a:ext uri="{FF2B5EF4-FFF2-40B4-BE49-F238E27FC236}">
                <a16:creationId xmlns:a16="http://schemas.microsoft.com/office/drawing/2014/main" id="{75CDD627-04F0-D3DF-7D0A-7C9B8C041475}"/>
              </a:ext>
            </a:extLst>
          </p:cNvPr>
          <p:cNvPicPr>
            <a:picLocks noChangeAspect="1"/>
          </p:cNvPicPr>
          <p:nvPr/>
        </p:nvPicPr>
        <p:blipFill rotWithShape="1">
          <a:blip r:embed="rId5"/>
          <a:srcRect l="11740" t="27190" r="57058" b="17386"/>
          <a:stretch/>
        </p:blipFill>
        <p:spPr>
          <a:xfrm>
            <a:off x="3346054" y="2690570"/>
            <a:ext cx="2214305" cy="1807471"/>
          </a:xfrm>
          <a:prstGeom prst="rect">
            <a:avLst/>
          </a:prstGeom>
        </p:spPr>
      </p:pic>
    </p:spTree>
    <p:extLst>
      <p:ext uri="{BB962C8B-B14F-4D97-AF65-F5344CB8AC3E}">
        <p14:creationId xmlns:p14="http://schemas.microsoft.com/office/powerpoint/2010/main" val="36454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14288" y="-2803"/>
            <a:ext cx="9158288" cy="51435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3845429" y="406582"/>
            <a:ext cx="1467429" cy="537543"/>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1606795" y="2023432"/>
            <a:ext cx="1878299" cy="688052"/>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3485094" y="437442"/>
            <a:ext cx="2188100" cy="623248"/>
          </a:xfrm>
          <a:prstGeom prst="rect">
            <a:avLst/>
          </a:prstGeom>
          <a:noFill/>
        </p:spPr>
        <p:txBody>
          <a:bodyPr wrap="none" lIns="0" tIns="0" rIns="0" bIns="0" rtlCol="0">
            <a:spAutoFit/>
          </a:bodyPr>
          <a:lstStyle/>
          <a:p>
            <a:pPr algn="ctr" defTabSz="685800">
              <a:buClrTx/>
            </a:pPr>
            <a:r>
              <a:rPr lang="en-US" sz="4050" b="1" kern="1200">
                <a:ln w="31750">
                  <a:solidFill>
                    <a:prstClr val="white"/>
                  </a:solidFill>
                </a:ln>
                <a:solidFill>
                  <a:srgbClr val="FCECD0">
                    <a:lumMod val="75000"/>
                  </a:srgbClr>
                </a:solidFill>
                <a:effectLst>
                  <a:outerShdw blurRad="50800" dist="38100" dir="2700000" algn="tl" rotWithShape="0">
                    <a:prstClr val="black">
                      <a:alpha val="40000"/>
                    </a:prstClr>
                  </a:outerShdw>
                </a:effectLst>
                <a:latin typeface="iCiel Cadena" panose="02000503000000020004" pitchFamily="50" charset="0"/>
                <a:ea typeface="+mn-ea"/>
                <a:cs typeface="+mn-cs"/>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7486651" y="400050"/>
            <a:ext cx="2171888" cy="795597"/>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614654" y="112048"/>
            <a:ext cx="2958096" cy="1083599"/>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6936402" y="1943251"/>
            <a:ext cx="1071939" cy="392669"/>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992717" y="1172584"/>
            <a:ext cx="2588191" cy="1399166"/>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4722619" y="1143000"/>
            <a:ext cx="2441294" cy="1332323"/>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1514151" y="2599056"/>
            <a:ext cx="6115698" cy="1458594"/>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92215" y="0"/>
            <a:ext cx="621388" cy="621388"/>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12"/>
          <a:stretch>
            <a:fillRect/>
          </a:stretch>
        </p:blipFill>
        <p:spPr>
          <a:xfrm>
            <a:off x="3779084" y="4156225"/>
            <a:ext cx="1582049" cy="580694"/>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1234532" y="757230"/>
            <a:ext cx="740587" cy="207749"/>
          </a:xfrm>
          <a:prstGeom prst="rect">
            <a:avLst/>
          </a:prstGeom>
          <a:noFill/>
        </p:spPr>
        <p:txBody>
          <a:bodyPr wrap="none" lIns="0" tIns="0" rIns="0" bIns="0" rtlCol="0">
            <a:spAutoFit/>
          </a:bodyPr>
          <a:lstStyle/>
          <a:p>
            <a:pPr algn="ctr" defTabSz="685800">
              <a:buClrTx/>
            </a:pPr>
            <a:r>
              <a:rPr lang="en-US" sz="1350" kern="1200">
                <a:solidFill>
                  <a:prstClr val="black">
                    <a:lumMod val="50000"/>
                    <a:lumOff val="50000"/>
                  </a:prstClr>
                </a:solidFill>
                <a:latin typeface="#9Slide02 Noi dung dai"/>
                <a:ea typeface="+mn-ea"/>
                <a:cs typeface="+mn-cs"/>
              </a:rPr>
              <a:t>Nhạc nền</a:t>
            </a:r>
          </a:p>
        </p:txBody>
      </p:sp>
      <p:sp>
        <p:nvSpPr>
          <p:cNvPr id="2" name="Rectangle: Rounded Corners 1">
            <a:extLst>
              <a:ext uri="{FF2B5EF4-FFF2-40B4-BE49-F238E27FC236}">
                <a16:creationId xmlns:a16="http://schemas.microsoft.com/office/drawing/2014/main" id="{741DDEBB-C459-15FE-FECE-5041E646FEDD}"/>
              </a:ext>
            </a:extLst>
          </p:cNvPr>
          <p:cNvSpPr/>
          <p:nvPr/>
        </p:nvSpPr>
        <p:spPr>
          <a:xfrm>
            <a:off x="181761" y="198972"/>
            <a:ext cx="2739242" cy="62324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200"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BCF2ABD-1EA4-26BA-306E-8ED3A1AA1CA3}"/>
              </a:ext>
            </a:extLst>
          </p:cNvPr>
          <p:cNvSpPr txBox="1"/>
          <p:nvPr/>
        </p:nvSpPr>
        <p:spPr>
          <a:xfrm>
            <a:off x="149052" y="62148"/>
            <a:ext cx="2873829" cy="728341"/>
          </a:xfrm>
          <a:prstGeom prst="rect">
            <a:avLst/>
          </a:prstGeom>
          <a:noFill/>
        </p:spPr>
        <p:txBody>
          <a:bodyPr wrap="square" lIns="0" tIns="0" rIns="0" bIns="0" rtlCol="0">
            <a:spAutoFit/>
          </a:bodyPr>
          <a:lstStyle/>
          <a:p>
            <a:pPr algn="ctr">
              <a:lnSpc>
                <a:spcPct val="150000"/>
              </a:lnSpc>
            </a:pPr>
            <a:r>
              <a:rPr lang="en-US" sz="3600">
                <a:solidFill>
                  <a:schemeClr val="tx1">
                    <a:lumMod val="50000"/>
                    <a:lumOff val="50000"/>
                  </a:schemeClr>
                </a:solidFill>
              </a:rPr>
              <a:t>LUYỆN TẬP</a:t>
            </a:r>
          </a:p>
        </p:txBody>
      </p:sp>
    </p:spTree>
    <p:custDataLst>
      <p:tags r:id="rId1"/>
    </p:custDataLst>
    <p:extLst>
      <p:ext uri="{BB962C8B-B14F-4D97-AF65-F5344CB8AC3E}">
        <p14:creationId xmlns:p14="http://schemas.microsoft.com/office/powerpoint/2010/main" val="317101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1" fill="hold" grpId="0" nodeType="afterEffect" p14:presetBounceEnd="64000">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14:bounceEnd="64000">
                                          <p:cBhvr additive="base">
                                            <p:cTn id="10"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1" dur="1000" fill="hold"/>
                                            <p:tgtEl>
                                              <p:spTgt spid="18"/>
                                            </p:tgtEl>
                                            <p:attrNameLst>
                                              <p:attrName>ppt_y</p:attrName>
                                            </p:attrNameLst>
                                          </p:cBhvr>
                                          <p:tavLst>
                                            <p:tav tm="0">
                                              <p:val>
                                                <p:strVal val="0-#ppt_h/2"/>
                                              </p:val>
                                            </p:tav>
                                            <p:tav tm="100000">
                                              <p:val>
                                                <p:strVal val="#ppt_y"/>
                                              </p:val>
                                            </p:tav>
                                          </p:tavLst>
                                        </p:anim>
                                      </p:childTnLst>
                                    </p:cTn>
                                  </p:par>
                                </p:childTnLst>
                              </p:cTn>
                            </p:par>
                            <p:par>
                              <p:cTn id="12" fill="hold">
                                <p:stCondLst>
                                  <p:cond delay="1000"/>
                                </p:stCondLst>
                                <p:childTnLst>
                                  <p:par>
                                    <p:cTn id="13" presetID="2" presetClass="entr" presetSubtype="4" fill="hold" nodeType="afterEffect" p14:presetBounceEnd="6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2" presetClass="entr" presetSubtype="4" fill="hold" nodeType="afterEffect" p14:presetBounceEnd="60000">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14:bounceEnd="60000">
                                          <p:cBhvr additive="base">
                                            <p:cTn id="20"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1" dur="1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nodeType="afterEffect" p14:presetBounceEnd="60000">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14:bounceEnd="60000">
                                          <p:cBhvr additive="base">
                                            <p:cTn id="25"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6" dur="15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5500"/>
                                </p:stCondLst>
                                <p:childTnLst>
                                  <p:par>
                                    <p:cTn id="28" presetID="53" presetClass="entr" presetSubtype="16"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7" dur="5000" fill="hold"/>
                                            <p:tgtEl>
                                              <p:spTgt spid="19"/>
                                            </p:tgtEl>
                                            <p:attrNameLst>
                                              <p:attrName>ppt_x</p:attrName>
                                              <p:attrName>ppt_y</p:attrName>
                                            </p:attrNameLst>
                                          </p:cBhvr>
                                          <p:rCtr x="-1875" y="-1644"/>
                                        </p:animMotion>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42" dur="5000" fill="hold"/>
                                            <p:tgtEl>
                                              <p:spTgt spid="21"/>
                                            </p:tgtEl>
                                            <p:attrNameLst>
                                              <p:attrName>ppt_x</p:attrName>
                                              <p:attrName>ppt_y</p:attrName>
                                            </p:attrNameLst>
                                          </p:cBhvr>
                                          <p:rCtr x="-4688" y="23"/>
                                        </p:animMotion>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7" dur="5000" fill="hold"/>
                                            <p:tgtEl>
                                              <p:spTgt spid="22"/>
                                            </p:tgtEl>
                                            <p:attrNameLst>
                                              <p:attrName>ppt_x</p:attrName>
                                              <p:attrName>ppt_y</p:attrName>
                                            </p:attrNameLst>
                                          </p:cBhvr>
                                          <p:rCtr x="-4688" y="23"/>
                                        </p:animMotion>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52" dur="5000" fill="hold"/>
                                            <p:tgtEl>
                                              <p:spTgt spid="23"/>
                                            </p:tgtEl>
                                            <p:attrNameLst>
                                              <p:attrName>ppt_x</p:attrName>
                                              <p:attrName>ppt_y</p:attrName>
                                            </p:attrNameLst>
                                          </p:cBhvr>
                                          <p:rCtr x="5078" y="-1019"/>
                                        </p:animMotion>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7"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8"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1000" fill="hold"/>
                                            <p:tgtEl>
                                              <p:spTgt spid="18"/>
                                            </p:tgtEl>
                                            <p:attrNameLst>
                                              <p:attrName>ppt_x</p:attrName>
                                            </p:attrNameLst>
                                          </p:cBhvr>
                                          <p:tavLst>
                                            <p:tav tm="0">
                                              <p:val>
                                                <p:strVal val="#ppt_x"/>
                                              </p:val>
                                            </p:tav>
                                            <p:tav tm="100000">
                                              <p:val>
                                                <p:strVal val="#ppt_x"/>
                                              </p:val>
                                            </p:tav>
                                          </p:tavLst>
                                        </p:anim>
                                        <p:anim calcmode="lin" valueType="num">
                                          <p:cBhvr additive="base">
                                            <p:cTn id="11" dur="1000" fill="hold"/>
                                            <p:tgtEl>
                                              <p:spTgt spid="18"/>
                                            </p:tgtEl>
                                            <p:attrNameLst>
                                              <p:attrName>ppt_y</p:attrName>
                                            </p:attrNameLst>
                                          </p:cBhvr>
                                          <p:tavLst>
                                            <p:tav tm="0">
                                              <p:val>
                                                <p:strVal val="0-#ppt_h/2"/>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500" fill="hold"/>
                                            <p:tgtEl>
                                              <p:spTgt spid="13"/>
                                            </p:tgtEl>
                                            <p:attrNameLst>
                                              <p:attrName>ppt_x</p:attrName>
                                            </p:attrNameLst>
                                          </p:cBhvr>
                                          <p:tavLst>
                                            <p:tav tm="0">
                                              <p:val>
                                                <p:strVal val="#ppt_x"/>
                                              </p:val>
                                            </p:tav>
                                            <p:tav tm="100000">
                                              <p:val>
                                                <p:strVal val="#ppt_x"/>
                                              </p:val>
                                            </p:tav>
                                          </p:tavLst>
                                        </p:anim>
                                        <p:anim calcmode="lin" valueType="num">
                                          <p:cBhvr additive="base">
                                            <p:cTn id="21" dur="1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500" fill="hold"/>
                                            <p:tgtEl>
                                              <p:spTgt spid="16"/>
                                            </p:tgtEl>
                                            <p:attrNameLst>
                                              <p:attrName>ppt_x</p:attrName>
                                            </p:attrNameLst>
                                          </p:cBhvr>
                                          <p:tavLst>
                                            <p:tav tm="0">
                                              <p:val>
                                                <p:strVal val="#ppt_x"/>
                                              </p:val>
                                            </p:tav>
                                            <p:tav tm="100000">
                                              <p:val>
                                                <p:strVal val="#ppt_x"/>
                                              </p:val>
                                            </p:tav>
                                          </p:tavLst>
                                        </p:anim>
                                        <p:anim calcmode="lin" valueType="num">
                                          <p:cBhvr additive="base">
                                            <p:cTn id="26" dur="15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5500"/>
                                </p:stCondLst>
                                <p:childTnLst>
                                  <p:par>
                                    <p:cTn id="28" presetID="53" presetClass="entr" presetSubtype="16"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7" dur="5000" fill="hold"/>
                                            <p:tgtEl>
                                              <p:spTgt spid="19"/>
                                            </p:tgtEl>
                                            <p:attrNameLst>
                                              <p:attrName>ppt_x</p:attrName>
                                              <p:attrName>ppt_y</p:attrName>
                                            </p:attrNameLst>
                                          </p:cBhvr>
                                          <p:rCtr x="-1875" y="-1644"/>
                                        </p:animMotion>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42" dur="5000" fill="hold"/>
                                            <p:tgtEl>
                                              <p:spTgt spid="21"/>
                                            </p:tgtEl>
                                            <p:attrNameLst>
                                              <p:attrName>ppt_x</p:attrName>
                                              <p:attrName>ppt_y</p:attrName>
                                            </p:attrNameLst>
                                          </p:cBhvr>
                                          <p:rCtr x="-4688" y="23"/>
                                        </p:animMotion>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7" dur="5000" fill="hold"/>
                                            <p:tgtEl>
                                              <p:spTgt spid="22"/>
                                            </p:tgtEl>
                                            <p:attrNameLst>
                                              <p:attrName>ppt_x</p:attrName>
                                              <p:attrName>ppt_y</p:attrName>
                                            </p:attrNameLst>
                                          </p:cBhvr>
                                          <p:rCtr x="-4688" y="23"/>
                                        </p:animMotion>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52" dur="5000" fill="hold"/>
                                            <p:tgtEl>
                                              <p:spTgt spid="23"/>
                                            </p:tgtEl>
                                            <p:attrNameLst>
                                              <p:attrName>ppt_x</p:attrName>
                                              <p:attrName>ppt_y</p:attrName>
                                            </p:attrNameLst>
                                          </p:cBhvr>
                                          <p:rCtr x="5078" y="-1019"/>
                                        </p:animMotion>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7"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8"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9144000" cy="51434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825580" y="184639"/>
            <a:ext cx="7115176" cy="2387111"/>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33081" y="958244"/>
              <a:ext cx="9029102" cy="1559316"/>
            </a:xfrm>
            <a:prstGeom prst="rect">
              <a:avLst/>
            </a:prstGeom>
            <a:noFill/>
          </p:spPr>
          <p:txBody>
            <a:bodyPr wrap="square" lIns="0" tIns="0" rIns="0" bIns="0" rtlCol="0">
              <a:spAutoFit/>
            </a:bodyPr>
            <a:lstStyle/>
            <a:p>
              <a:pPr algn="ctr" defTabSz="685800">
                <a:lnSpc>
                  <a:spcPct val="150000"/>
                </a:lnSpc>
                <a:buClrTx/>
              </a:pPr>
              <a:r>
                <a:rPr lang="en-US" sz="2700" b="1" kern="1200">
                  <a:solidFill>
                    <a:srgbClr val="ED5565"/>
                  </a:solidFill>
                  <a:latin typeface="Arial" panose="020B0604020202020204" pitchFamily="34" charset="0"/>
                  <a:ea typeface="+mn-ea"/>
                  <a:cs typeface="Arial" panose="020B0604020202020204" pitchFamily="34" charset="0"/>
                </a:rPr>
                <a:t>Câu 1: Quá trình chuyển hóa năng lượng nào sau đây diễn ra trong hô hấp tế bào?</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0035" y="47480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379654" y="1374248"/>
            <a:ext cx="1214771" cy="334061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401006" y="352268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78185" y="350201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9887" y="101910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692387" y="2571751"/>
            <a:ext cx="3508263" cy="1162442"/>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347833" y="4010980"/>
              <a:ext cx="3466763" cy="505865"/>
            </a:xfrm>
            <a:prstGeom prst="rect">
              <a:avLst/>
            </a:prstGeom>
            <a:noFill/>
          </p:spPr>
          <p:txBody>
            <a:bodyPr wrap="none" lIns="0" tIns="0" rIns="0" bIns="0" rtlCol="0">
              <a:spAutoFit/>
            </a:bodyPr>
            <a:lstStyle/>
            <a:p>
              <a:pPr algn="ctr" defTabSz="685800">
                <a:lnSpc>
                  <a:spcPct val="150000"/>
                </a:lnSpc>
                <a:buClrTx/>
              </a:pPr>
              <a:r>
                <a:rPr lang="en-US" sz="1875" kern="1200">
                  <a:solidFill>
                    <a:prstClr val="black">
                      <a:lumMod val="50000"/>
                      <a:lumOff val="50000"/>
                    </a:prstClr>
                  </a:solidFill>
                  <a:latin typeface="Arial" panose="020B0604020202020204" pitchFamily="34" charset="0"/>
                  <a:ea typeface="+mn-ea"/>
                  <a:cs typeface="Arial" panose="020B0604020202020204" pitchFamily="34" charset="0"/>
                </a:rPr>
                <a:t>A.Nhiệt năng - hóa năng</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5375539" y="2515269"/>
            <a:ext cx="3425561" cy="1258716"/>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246987" y="3977568"/>
              <a:ext cx="3376993" cy="505865"/>
            </a:xfrm>
            <a:prstGeom prst="rect">
              <a:avLst/>
            </a:prstGeom>
            <a:noFill/>
          </p:spPr>
          <p:txBody>
            <a:bodyPr wrap="none" lIns="0" tIns="0" rIns="0" bIns="0" rtlCol="0">
              <a:spAutoFit/>
            </a:bodyPr>
            <a:lstStyle/>
            <a:p>
              <a:pPr algn="ctr" defTabSz="685800">
                <a:lnSpc>
                  <a:spcPct val="150000"/>
                </a:lnSpc>
                <a:buClrTx/>
              </a:pPr>
              <a:r>
                <a:rPr lang="en-US" sz="1875" kern="1200">
                  <a:solidFill>
                    <a:prstClr val="black">
                      <a:lumMod val="50000"/>
                      <a:lumOff val="50000"/>
                    </a:prstClr>
                  </a:solidFill>
                  <a:latin typeface="Arial" panose="020B0604020202020204" pitchFamily="34" charset="0"/>
                  <a:ea typeface="+mn-ea"/>
                  <a:cs typeface="Arial" panose="020B0604020202020204" pitchFamily="34" charset="0"/>
                </a:rPr>
                <a:t>B.Hóa năng - điện năng</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1671019" y="3846787"/>
            <a:ext cx="3529631" cy="1162442"/>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199291" y="5646833"/>
              <a:ext cx="3554391" cy="505865"/>
            </a:xfrm>
            <a:prstGeom prst="rect">
              <a:avLst/>
            </a:prstGeom>
            <a:noFill/>
          </p:spPr>
          <p:txBody>
            <a:bodyPr wrap="none" lIns="0" tIns="0" rIns="0" bIns="0" rtlCol="0">
              <a:spAutoFit/>
            </a:bodyPr>
            <a:lstStyle/>
            <a:p>
              <a:pPr algn="ctr" defTabSz="685800">
                <a:lnSpc>
                  <a:spcPct val="150000"/>
                </a:lnSpc>
                <a:buClrTx/>
              </a:pPr>
              <a:r>
                <a:rPr lang="en-US" sz="1875" kern="1200">
                  <a:solidFill>
                    <a:prstClr val="black">
                      <a:lumMod val="50000"/>
                      <a:lumOff val="50000"/>
                    </a:prstClr>
                  </a:solidFill>
                  <a:latin typeface="Arial" panose="020B0604020202020204" pitchFamily="34" charset="0"/>
                  <a:ea typeface="+mn-ea"/>
                  <a:cs typeface="Arial" panose="020B0604020202020204" pitchFamily="34" charset="0"/>
                </a:rPr>
                <a:t>C.Hóa năng – nhiệt năng</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5358741" y="3817268"/>
            <a:ext cx="3530492" cy="1161393"/>
            <a:chOff x="7144988" y="5089690"/>
            <a:chExt cx="470732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399" y="5298831"/>
              <a:ext cx="4460911"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079912" y="5701229"/>
              <a:ext cx="3768126" cy="505865"/>
            </a:xfrm>
            <a:prstGeom prst="rect">
              <a:avLst/>
            </a:prstGeom>
            <a:noFill/>
          </p:spPr>
          <p:txBody>
            <a:bodyPr wrap="none" lIns="0" tIns="0" rIns="0" bIns="0" rtlCol="0">
              <a:spAutoFit/>
            </a:bodyPr>
            <a:lstStyle/>
            <a:p>
              <a:pPr algn="ctr" defTabSz="685800">
                <a:lnSpc>
                  <a:spcPct val="150000"/>
                </a:lnSpc>
                <a:buClrTx/>
              </a:pPr>
              <a:r>
                <a:rPr lang="en-US" sz="1875" kern="1200">
                  <a:solidFill>
                    <a:prstClr val="black">
                      <a:lumMod val="50000"/>
                      <a:lumOff val="50000"/>
                    </a:prstClr>
                  </a:solidFill>
                  <a:latin typeface="Arial" panose="020B0604020202020204" pitchFamily="34" charset="0"/>
                  <a:ea typeface="+mn-ea"/>
                  <a:cs typeface="Arial" panose="020B0604020202020204" pitchFamily="34" charset="0"/>
                </a:rPr>
                <a:t>D.Quang năng – hóa năng</a:t>
              </a:r>
            </a:p>
          </p:txBody>
        </p:sp>
      </p:grpSp>
      <p:sp>
        <p:nvSpPr>
          <p:cNvPr id="29" name="Rectangle 28">
            <a:extLst>
              <a:ext uri="{FF2B5EF4-FFF2-40B4-BE49-F238E27FC236}">
                <a16:creationId xmlns:a16="http://schemas.microsoft.com/office/drawing/2014/main" id="{70F62BFA-5845-4A57-8223-547686DE1E96}"/>
              </a:ext>
            </a:extLst>
          </p:cNvPr>
          <p:cNvSpPr/>
          <p:nvPr/>
        </p:nvSpPr>
        <p:spPr>
          <a:xfrm>
            <a:off x="-943349"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kern="1200">
                <a:solidFill>
                  <a:prstClr val="black"/>
                </a:solidFill>
                <a:latin typeface="#9Slide02 Noi dung dai"/>
              </a:rPr>
              <a:t>Khi đến mỗi Slide, thầy cô</a:t>
            </a:r>
            <a:br>
              <a:rPr lang="en-US" sz="1800" kern="1200">
                <a:solidFill>
                  <a:prstClr val="black"/>
                </a:solidFill>
                <a:latin typeface="#9Slide02 Noi dung dai"/>
              </a:rPr>
            </a:br>
            <a:r>
              <a:rPr lang="en-US" sz="1800" kern="1200">
                <a:solidFill>
                  <a:prstClr val="black"/>
                </a:solidFill>
                <a:latin typeface="#9Slide02 Noi dung dai"/>
              </a:rPr>
              <a:t>nhấp chuột trái 1 lần hoặc</a:t>
            </a:r>
            <a:br>
              <a:rPr lang="en-US" sz="1800" kern="1200">
                <a:solidFill>
                  <a:prstClr val="black"/>
                </a:solidFill>
                <a:latin typeface="#9Slide02 Noi dung dai"/>
              </a:rPr>
            </a:br>
            <a:r>
              <a:rPr lang="en-US" sz="1800" kern="1200">
                <a:solidFill>
                  <a:prstClr val="black"/>
                </a:solidFill>
                <a:latin typeface="#9Slide02 Noi dung dai"/>
              </a:rPr>
              <a:t>phím mũi tên qua phải thì câu hỏi và đáp án sẽ tự xuất hiện.</a:t>
            </a:r>
          </a:p>
        </p:txBody>
      </p:sp>
      <p:sp>
        <p:nvSpPr>
          <p:cNvPr id="30" name="Rectangle 29">
            <a:extLst>
              <a:ext uri="{FF2B5EF4-FFF2-40B4-BE49-F238E27FC236}">
                <a16:creationId xmlns:a16="http://schemas.microsoft.com/office/drawing/2014/main" id="{43E88DC6-643B-478B-BC5D-8FA7FE6F89F1}"/>
              </a:ext>
            </a:extLst>
          </p:cNvPr>
          <p:cNvSpPr/>
          <p:nvPr/>
        </p:nvSpPr>
        <p:spPr>
          <a:xfrm>
            <a:off x="2761362"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kern="1200">
                <a:solidFill>
                  <a:prstClr val="black"/>
                </a:solidFill>
                <a:latin typeface="#9Slide02 Noi dung dai"/>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48C7BAB-C2A1-4252-8ACD-8DBA2F2D7F49}"/>
              </a:ext>
            </a:extLst>
          </p:cNvPr>
          <p:cNvSpPr/>
          <p:nvPr/>
        </p:nvSpPr>
        <p:spPr>
          <a:xfrm>
            <a:off x="6480361"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9Slide02 Noi dung dai"/>
              </a:rPr>
              <a:t>Để chuyển sang câu hỏi tiếp theo, thầy cô nhấp phím mũi tên qua phải 2 lần hoặc</a:t>
            </a:r>
            <a:br>
              <a:rPr lang="en-US" sz="2100" kern="1200">
                <a:solidFill>
                  <a:prstClr val="black"/>
                </a:solidFill>
                <a:latin typeface="#9Slide02 Noi dung dai"/>
              </a:rPr>
            </a:br>
            <a:r>
              <a:rPr lang="en-US" sz="2100" kern="1200">
                <a:solidFill>
                  <a:prstClr val="black"/>
                </a:solidFill>
                <a:latin typeface="#9Slide02 Noi dung dai"/>
              </a:rPr>
              <a:t>nhấp chuột trái 2 lần.</a:t>
            </a:r>
          </a:p>
        </p:txBody>
      </p:sp>
    </p:spTree>
    <p:extLst>
      <p:ext uri="{BB962C8B-B14F-4D97-AF65-F5344CB8AC3E}">
        <p14:creationId xmlns:p14="http://schemas.microsoft.com/office/powerpoint/2010/main" val="30630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9144000" cy="51434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825580" y="184639"/>
            <a:ext cx="7115176" cy="2387111"/>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566517" y="881260"/>
              <a:ext cx="9029102" cy="1559316"/>
            </a:xfrm>
            <a:prstGeom prst="rect">
              <a:avLst/>
            </a:prstGeom>
            <a:noFill/>
          </p:spPr>
          <p:txBody>
            <a:bodyPr wrap="square" lIns="0" tIns="0" rIns="0" bIns="0" rtlCol="0">
              <a:spAutoFit/>
            </a:bodyPr>
            <a:lstStyle/>
            <a:p>
              <a:pPr algn="ctr" defTabSz="685800">
                <a:lnSpc>
                  <a:spcPct val="150000"/>
                </a:lnSpc>
                <a:buClrTx/>
                <a:defRPr/>
              </a:pPr>
              <a:r>
                <a:rPr lang="en-US" sz="2700" b="1" kern="1200">
                  <a:solidFill>
                    <a:srgbClr val="ED5565"/>
                  </a:solidFill>
                  <a:latin typeface="Arial" panose="020B0604020202020204" pitchFamily="34" charset="0"/>
                  <a:ea typeface="+mn-ea"/>
                  <a:cs typeface="Arial" panose="020B0604020202020204" pitchFamily="34" charset="0"/>
                </a:rPr>
                <a:t>Câu 2:Cơ sở khoa học của các biện pháp bảo quản nông sản là</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0035" y="47480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379654" y="1374248"/>
            <a:ext cx="1214771" cy="334061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401006" y="352268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78185" y="350201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9887" y="101910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692387" y="2571751"/>
            <a:ext cx="3508263" cy="1162442"/>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457913" y="3803558"/>
              <a:ext cx="3238063" cy="1082947"/>
            </a:xfrm>
            <a:prstGeom prst="rect">
              <a:avLst/>
            </a:prstGeom>
            <a:noFill/>
          </p:spPr>
          <p:txBody>
            <a:bodyPr wrap="square" lIns="0" tIns="0" rIns="0" bIns="0" rtlCol="0">
              <a:spAutoFit/>
            </a:bodyPr>
            <a:lstStyle/>
            <a:p>
              <a:pPr algn="ctr" defTabSz="685800">
                <a:lnSpc>
                  <a:spcPct val="150000"/>
                </a:lnSpc>
                <a:buClrTx/>
              </a:pPr>
              <a:r>
                <a:rPr lang="en-US" sz="1875" kern="1200">
                  <a:solidFill>
                    <a:prstClr val="black">
                      <a:lumMod val="50000"/>
                      <a:lumOff val="50000"/>
                    </a:prstClr>
                  </a:solidFill>
                  <a:latin typeface="Arial" panose="020B0604020202020204" pitchFamily="34" charset="0"/>
                  <a:ea typeface="+mn-ea"/>
                  <a:cs typeface="Arial" panose="020B0604020202020204" pitchFamily="34" charset="0"/>
                </a:rPr>
                <a:t>A.Tăng nhẹ cường độ hô hấp</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5375539" y="2515269"/>
            <a:ext cx="3425561" cy="1258716"/>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078970" y="3799001"/>
              <a:ext cx="3358732" cy="1082947"/>
            </a:xfrm>
            <a:prstGeom prst="rect">
              <a:avLst/>
            </a:prstGeom>
            <a:noFill/>
          </p:spPr>
          <p:txBody>
            <a:bodyPr wrap="square" lIns="0" tIns="0" rIns="0" bIns="0" rtlCol="0">
              <a:spAutoFit/>
            </a:bodyPr>
            <a:lstStyle/>
            <a:p>
              <a:pPr algn="ctr" defTabSz="685800">
                <a:lnSpc>
                  <a:spcPct val="150000"/>
                </a:lnSpc>
                <a:buClrTx/>
              </a:pPr>
              <a:r>
                <a:rPr lang="en-US" sz="1875" kern="1200">
                  <a:solidFill>
                    <a:prstClr val="black">
                      <a:lumMod val="50000"/>
                      <a:lumOff val="50000"/>
                    </a:prstClr>
                  </a:solidFill>
                  <a:latin typeface="Arial" panose="020B0604020202020204" pitchFamily="34" charset="0"/>
                  <a:ea typeface="+mn-ea"/>
                  <a:cs typeface="Arial" panose="020B0604020202020204" pitchFamily="34" charset="0"/>
                </a:rPr>
                <a:t>B.Giảm nhẹ cường độ hô hấp tế bào</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1671019" y="3846787"/>
            <a:ext cx="3529631" cy="1162442"/>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133093" y="5582604"/>
              <a:ext cx="3724907" cy="769441"/>
            </a:xfrm>
            <a:prstGeom prst="rect">
              <a:avLst/>
            </a:prstGeom>
            <a:noFill/>
          </p:spPr>
          <p:txBody>
            <a:bodyPr wrap="square" lIns="0" tIns="0" rIns="0" bIns="0" rtlCol="0">
              <a:spAutoFit/>
            </a:bodyPr>
            <a:lstStyle/>
            <a:p>
              <a:pPr algn="ctr" defTabSz="685800">
                <a:buClrTx/>
              </a:pPr>
              <a:r>
                <a:rPr lang="en-US" sz="1875" kern="1200">
                  <a:solidFill>
                    <a:prstClr val="black">
                      <a:lumMod val="50000"/>
                      <a:lumOff val="50000"/>
                    </a:prstClr>
                  </a:solidFill>
                  <a:latin typeface="Arial" panose="020B0604020202020204" pitchFamily="34" charset="0"/>
                  <a:ea typeface="+mn-ea"/>
                  <a:cs typeface="Arial" panose="020B0604020202020204" pitchFamily="34" charset="0"/>
                </a:rPr>
                <a:t>C.Giảm cường độ hô hấp tế bào tới mức tối thiểu</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5358741" y="3817268"/>
            <a:ext cx="3531491" cy="1161393"/>
            <a:chOff x="7144988" y="5089690"/>
            <a:chExt cx="4708654"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011775" y="5425861"/>
              <a:ext cx="3841867" cy="1082947"/>
            </a:xfrm>
            <a:prstGeom prst="rect">
              <a:avLst/>
            </a:prstGeom>
            <a:noFill/>
          </p:spPr>
          <p:txBody>
            <a:bodyPr wrap="square" lIns="0" tIns="0" rIns="0" bIns="0" rtlCol="0">
              <a:spAutoFit/>
            </a:bodyPr>
            <a:lstStyle/>
            <a:p>
              <a:pPr algn="ctr" defTabSz="685800">
                <a:lnSpc>
                  <a:spcPct val="150000"/>
                </a:lnSpc>
                <a:buClrTx/>
              </a:pPr>
              <a:r>
                <a:rPr lang="en-US" sz="1875" kern="1200">
                  <a:solidFill>
                    <a:prstClr val="black">
                      <a:lumMod val="50000"/>
                      <a:lumOff val="50000"/>
                    </a:prstClr>
                  </a:solidFill>
                  <a:latin typeface="Arial" panose="020B0604020202020204" pitchFamily="34" charset="0"/>
                  <a:ea typeface="+mn-ea"/>
                  <a:cs typeface="Arial" panose="020B0604020202020204" pitchFamily="34" charset="0"/>
                </a:rPr>
                <a:t>D.Tăng cường độ hô hấp tế bào tới mức tối đa</a:t>
              </a:r>
            </a:p>
          </p:txBody>
        </p:sp>
      </p:grpSp>
      <p:sp>
        <p:nvSpPr>
          <p:cNvPr id="29" name="Rectangle 28">
            <a:extLst>
              <a:ext uri="{FF2B5EF4-FFF2-40B4-BE49-F238E27FC236}">
                <a16:creationId xmlns:a16="http://schemas.microsoft.com/office/drawing/2014/main" id="{70F62BFA-5845-4A57-8223-547686DE1E96}"/>
              </a:ext>
            </a:extLst>
          </p:cNvPr>
          <p:cNvSpPr/>
          <p:nvPr/>
        </p:nvSpPr>
        <p:spPr>
          <a:xfrm>
            <a:off x="-943349"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kern="1200">
                <a:solidFill>
                  <a:prstClr val="black"/>
                </a:solidFill>
                <a:latin typeface="#9Slide02 Noi dung dai"/>
              </a:rPr>
              <a:t>Khi đến mỗi Slide, thầy cô</a:t>
            </a:r>
            <a:br>
              <a:rPr lang="en-US" sz="1800" kern="1200">
                <a:solidFill>
                  <a:prstClr val="black"/>
                </a:solidFill>
                <a:latin typeface="#9Slide02 Noi dung dai"/>
              </a:rPr>
            </a:br>
            <a:r>
              <a:rPr lang="en-US" sz="1800" kern="1200">
                <a:solidFill>
                  <a:prstClr val="black"/>
                </a:solidFill>
                <a:latin typeface="#9Slide02 Noi dung dai"/>
              </a:rPr>
              <a:t>nhấp chuột trái 1 lần hoặc</a:t>
            </a:r>
            <a:br>
              <a:rPr lang="en-US" sz="1800" kern="1200">
                <a:solidFill>
                  <a:prstClr val="black"/>
                </a:solidFill>
                <a:latin typeface="#9Slide02 Noi dung dai"/>
              </a:rPr>
            </a:br>
            <a:r>
              <a:rPr lang="en-US" sz="1800" kern="1200">
                <a:solidFill>
                  <a:prstClr val="black"/>
                </a:solidFill>
                <a:latin typeface="#9Slide02 Noi dung dai"/>
              </a:rPr>
              <a:t>phím mũi tên qua phải thì câu hỏi và đáp án sẽ tự xuất hiện.</a:t>
            </a:r>
          </a:p>
        </p:txBody>
      </p:sp>
      <p:sp>
        <p:nvSpPr>
          <p:cNvPr id="30" name="Rectangle 29">
            <a:extLst>
              <a:ext uri="{FF2B5EF4-FFF2-40B4-BE49-F238E27FC236}">
                <a16:creationId xmlns:a16="http://schemas.microsoft.com/office/drawing/2014/main" id="{43E88DC6-643B-478B-BC5D-8FA7FE6F89F1}"/>
              </a:ext>
            </a:extLst>
          </p:cNvPr>
          <p:cNvSpPr/>
          <p:nvPr/>
        </p:nvSpPr>
        <p:spPr>
          <a:xfrm>
            <a:off x="2761362"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kern="1200">
                <a:solidFill>
                  <a:prstClr val="black"/>
                </a:solidFill>
                <a:latin typeface="#9Slide02 Noi dung dai"/>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48C7BAB-C2A1-4252-8ACD-8DBA2F2D7F49}"/>
              </a:ext>
            </a:extLst>
          </p:cNvPr>
          <p:cNvSpPr/>
          <p:nvPr/>
        </p:nvSpPr>
        <p:spPr>
          <a:xfrm>
            <a:off x="6480361"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9Slide02 Noi dung dai"/>
              </a:rPr>
              <a:t>Để chuyển sang câu hỏi tiếp theo, thầy cô nhấp phím mũi tên qua phải 2 lần hoặc</a:t>
            </a:r>
            <a:br>
              <a:rPr lang="en-US" sz="2100" kern="1200">
                <a:solidFill>
                  <a:prstClr val="black"/>
                </a:solidFill>
                <a:latin typeface="#9Slide02 Noi dung dai"/>
              </a:rPr>
            </a:br>
            <a:r>
              <a:rPr lang="en-US" sz="2100" kern="1200">
                <a:solidFill>
                  <a:prstClr val="black"/>
                </a:solidFill>
                <a:latin typeface="#9Slide02 Noi dung dai"/>
              </a:rPr>
              <a:t>nhấp chuột trái 2 lần.</a:t>
            </a:r>
          </a:p>
        </p:txBody>
      </p:sp>
    </p:spTree>
    <p:extLst>
      <p:ext uri="{BB962C8B-B14F-4D97-AF65-F5344CB8AC3E}">
        <p14:creationId xmlns:p14="http://schemas.microsoft.com/office/powerpoint/2010/main" val="181621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36058"/>
            <a:ext cx="9144000" cy="51434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825580" y="184639"/>
            <a:ext cx="7115176" cy="1758461"/>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87275" y="985623"/>
              <a:ext cx="9029102" cy="2116772"/>
            </a:xfrm>
            <a:prstGeom prst="rect">
              <a:avLst/>
            </a:prstGeom>
            <a:noFill/>
          </p:spPr>
          <p:txBody>
            <a:bodyPr wrap="square" lIns="0" tIns="0" rIns="0" bIns="0" rtlCol="0">
              <a:spAutoFit/>
            </a:bodyPr>
            <a:lstStyle/>
            <a:p>
              <a:pPr algn="ctr" defTabSz="685800">
                <a:lnSpc>
                  <a:spcPct val="150000"/>
                </a:lnSpc>
                <a:buClrTx/>
              </a:pPr>
              <a:r>
                <a:rPr lang="en-US" sz="2700" b="1" kern="1200">
                  <a:solidFill>
                    <a:srgbClr val="ED5565"/>
                  </a:solidFill>
                  <a:latin typeface="Arial" panose="020B0604020202020204" pitchFamily="34" charset="0"/>
                  <a:ea typeface="+mn-ea"/>
                  <a:cs typeface="Arial" panose="020B0604020202020204" pitchFamily="34" charset="0"/>
                </a:rPr>
                <a:t>Câu 3:Nói về hô hấp tế bào, điều nào sau đây không đúng?</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0035" y="47480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379654" y="1374248"/>
            <a:ext cx="1214771" cy="334061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401006" y="352268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78185" y="350201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9887" y="101910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692388" y="1975732"/>
            <a:ext cx="3492284" cy="1758461"/>
            <a:chOff x="2256516" y="3433557"/>
            <a:chExt cx="4656379"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69495" y="3601537"/>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411004" y="3764876"/>
              <a:ext cx="3434630" cy="965633"/>
            </a:xfrm>
            <a:prstGeom prst="rect">
              <a:avLst/>
            </a:prstGeom>
            <a:noFill/>
          </p:spPr>
          <p:txBody>
            <a:bodyPr wrap="square" lIns="0" tIns="0" rIns="0" bIns="0" rtlCol="0">
              <a:spAutoFit/>
            </a:bodyPr>
            <a:lstStyle/>
            <a:p>
              <a:pPr algn="just" defTabSz="685800">
                <a:lnSpc>
                  <a:spcPct val="150000"/>
                </a:lnSpc>
                <a:buClrTx/>
              </a:pPr>
              <a:r>
                <a:rPr lang="en-US" sz="1650" kern="1200">
                  <a:solidFill>
                    <a:prstClr val="black">
                      <a:lumMod val="50000"/>
                      <a:lumOff val="50000"/>
                    </a:prstClr>
                  </a:solidFill>
                  <a:latin typeface="Arial" panose="020B0604020202020204" pitchFamily="34" charset="0"/>
                  <a:ea typeface="+mn-ea"/>
                  <a:cs typeface="Arial" panose="020B0604020202020204" pitchFamily="34" charset="0"/>
                </a:rPr>
                <a:t>A.Quá trình hô hấp tế bào chủ yếu diễn ra trong nhân tế bào</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5381911" y="2075008"/>
            <a:ext cx="3425561" cy="1578287"/>
            <a:chOff x="7167386" y="2927597"/>
            <a:chExt cx="4567414" cy="2104383"/>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2927597"/>
              <a:ext cx="4343400" cy="20558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329838" y="2996230"/>
              <a:ext cx="3211292" cy="1968574"/>
            </a:xfrm>
            <a:prstGeom prst="rect">
              <a:avLst/>
            </a:prstGeom>
            <a:noFill/>
          </p:spPr>
          <p:txBody>
            <a:bodyPr wrap="square" lIns="0" tIns="0" rIns="0" bIns="0" rtlCol="0">
              <a:spAutoFit/>
            </a:bodyPr>
            <a:lstStyle/>
            <a:p>
              <a:pPr algn="just" defTabSz="685800">
                <a:lnSpc>
                  <a:spcPct val="150000"/>
                </a:lnSpc>
                <a:buClrTx/>
              </a:pPr>
              <a:r>
                <a:rPr lang="en-US" sz="1650" kern="1200">
                  <a:solidFill>
                    <a:prstClr val="black">
                      <a:lumMod val="50000"/>
                      <a:lumOff val="50000"/>
                    </a:prstClr>
                  </a:solidFill>
                  <a:latin typeface="Arial" panose="020B0604020202020204" pitchFamily="34" charset="0"/>
                  <a:ea typeface="+mn-ea"/>
                  <a:cs typeface="Arial" panose="020B0604020202020204" pitchFamily="34" charset="0"/>
                </a:rPr>
                <a:t>B.Đó là quá trình biến đổi các chất hữu cơ thành carbon dioxide, nước và giải phóng năng lượng</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1671019" y="3748829"/>
            <a:ext cx="3529631" cy="1358614"/>
            <a:chOff x="2228026" y="5082940"/>
            <a:chExt cx="4706174" cy="172698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082940"/>
              <a:ext cx="4343400" cy="17269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246806" y="5216070"/>
              <a:ext cx="3459364" cy="1392601"/>
            </a:xfrm>
            <a:prstGeom prst="rect">
              <a:avLst/>
            </a:prstGeom>
            <a:noFill/>
          </p:spPr>
          <p:txBody>
            <a:bodyPr wrap="square" lIns="0" tIns="0" rIns="0" bIns="0" rtlCol="0">
              <a:spAutoFit/>
            </a:bodyPr>
            <a:lstStyle/>
            <a:p>
              <a:pPr algn="just" defTabSz="685800">
                <a:lnSpc>
                  <a:spcPct val="150000"/>
                </a:lnSpc>
                <a:buClrTx/>
              </a:pPr>
              <a:r>
                <a:rPr lang="en-US" sz="1650" kern="1200">
                  <a:solidFill>
                    <a:prstClr val="black">
                      <a:lumMod val="50000"/>
                      <a:lumOff val="50000"/>
                    </a:prstClr>
                  </a:solidFill>
                  <a:latin typeface="Arial" panose="020B0604020202020204" pitchFamily="34" charset="0"/>
                  <a:ea typeface="+mn-ea"/>
                  <a:cs typeface="Arial" panose="020B0604020202020204" pitchFamily="34" charset="0"/>
                </a:rPr>
                <a:t>C.Nguyên liệu cho quá trình hô hấp là chất hữu cơ và oxygen</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5381911" y="3683423"/>
            <a:ext cx="3442359" cy="1424019"/>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160814"/>
              <a:ext cx="4343400" cy="14486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112609" y="5375268"/>
              <a:ext cx="3366347" cy="1191343"/>
            </a:xfrm>
            <a:prstGeom prst="rect">
              <a:avLst/>
            </a:prstGeom>
            <a:noFill/>
          </p:spPr>
          <p:txBody>
            <a:bodyPr wrap="square" lIns="0" tIns="0" rIns="0" bIns="0" rtlCol="0">
              <a:spAutoFit/>
            </a:bodyPr>
            <a:lstStyle/>
            <a:p>
              <a:pPr algn="just" defTabSz="685800">
                <a:lnSpc>
                  <a:spcPct val="150000"/>
                </a:lnSpc>
                <a:buClrTx/>
              </a:pPr>
              <a:r>
                <a:rPr lang="en-US" sz="1650" kern="1200">
                  <a:solidFill>
                    <a:prstClr val="black">
                      <a:lumMod val="50000"/>
                      <a:lumOff val="50000"/>
                    </a:prstClr>
                  </a:solidFill>
                  <a:latin typeface="Arial" panose="020B0604020202020204" pitchFamily="34" charset="0"/>
                  <a:ea typeface="+mn-ea"/>
                  <a:cs typeface="Arial" panose="020B0604020202020204" pitchFamily="34" charset="0"/>
                </a:rPr>
                <a:t>D.Đó là quá trình chuyển hóa năng lượng rất quan trọng của tế bào</a:t>
              </a:r>
            </a:p>
          </p:txBody>
        </p:sp>
      </p:grpSp>
      <p:sp>
        <p:nvSpPr>
          <p:cNvPr id="29" name="Rectangle 28">
            <a:extLst>
              <a:ext uri="{FF2B5EF4-FFF2-40B4-BE49-F238E27FC236}">
                <a16:creationId xmlns:a16="http://schemas.microsoft.com/office/drawing/2014/main" id="{B792BB09-07F5-4F2A-A006-4A958E2892B1}"/>
              </a:ext>
            </a:extLst>
          </p:cNvPr>
          <p:cNvSpPr/>
          <p:nvPr/>
        </p:nvSpPr>
        <p:spPr>
          <a:xfrm>
            <a:off x="-943349"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kern="1200">
                <a:solidFill>
                  <a:prstClr val="black"/>
                </a:solidFill>
                <a:latin typeface="#9Slide02 Noi dung dai"/>
              </a:rPr>
              <a:t>Khi đến mỗi Slide, thầy cô</a:t>
            </a:r>
            <a:br>
              <a:rPr lang="en-US" sz="1800" kern="1200">
                <a:solidFill>
                  <a:prstClr val="black"/>
                </a:solidFill>
                <a:latin typeface="#9Slide02 Noi dung dai"/>
              </a:rPr>
            </a:br>
            <a:r>
              <a:rPr lang="en-US" sz="1800" kern="1200">
                <a:solidFill>
                  <a:prstClr val="black"/>
                </a:solidFill>
                <a:latin typeface="#9Slide02 Noi dung dai"/>
              </a:rPr>
              <a:t>nhấp chuột trái 1 lần hoặc</a:t>
            </a:r>
            <a:br>
              <a:rPr lang="en-US" sz="1800" kern="1200">
                <a:solidFill>
                  <a:prstClr val="black"/>
                </a:solidFill>
                <a:latin typeface="#9Slide02 Noi dung dai"/>
              </a:rPr>
            </a:br>
            <a:r>
              <a:rPr lang="en-US" sz="1800" kern="1200">
                <a:solidFill>
                  <a:prstClr val="black"/>
                </a:solidFill>
                <a:latin typeface="#9Slide02 Noi dung dai"/>
              </a:rPr>
              <a:t>phím mũi tên qua phải thì câu hỏi và đáp án sẽ tự xuất hiện.</a:t>
            </a:r>
          </a:p>
        </p:txBody>
      </p:sp>
      <p:sp>
        <p:nvSpPr>
          <p:cNvPr id="30" name="Rectangle 29">
            <a:extLst>
              <a:ext uri="{FF2B5EF4-FFF2-40B4-BE49-F238E27FC236}">
                <a16:creationId xmlns:a16="http://schemas.microsoft.com/office/drawing/2014/main" id="{9E4113E9-F50F-44AF-B583-47ED78FBE603}"/>
              </a:ext>
            </a:extLst>
          </p:cNvPr>
          <p:cNvSpPr/>
          <p:nvPr/>
        </p:nvSpPr>
        <p:spPr>
          <a:xfrm>
            <a:off x="2761362"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kern="1200">
                <a:solidFill>
                  <a:prstClr val="black"/>
                </a:solidFill>
                <a:latin typeface="#9Slide02 Noi dung dai"/>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6DE6512-6432-405C-A619-64B28BB1F945}"/>
              </a:ext>
            </a:extLst>
          </p:cNvPr>
          <p:cNvSpPr/>
          <p:nvPr/>
        </p:nvSpPr>
        <p:spPr>
          <a:xfrm>
            <a:off x="6480361"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9Slide02 Noi dung dai"/>
              </a:rPr>
              <a:t>Để chuyển sang câu hỏi tiếp theo, thầy cô nhấp phím mũi tên qua phải 2 lần hoặc</a:t>
            </a:r>
            <a:br>
              <a:rPr lang="en-US" sz="2100" kern="1200">
                <a:solidFill>
                  <a:prstClr val="black"/>
                </a:solidFill>
                <a:latin typeface="#9Slide02 Noi dung dai"/>
              </a:rPr>
            </a:br>
            <a:r>
              <a:rPr lang="en-US" sz="2100" kern="1200">
                <a:solidFill>
                  <a:prstClr val="black"/>
                </a:solidFill>
                <a:latin typeface="#9Slide02 Noi dung dai"/>
              </a:rPr>
              <a:t>nhấp chuột trái 2 lần.</a:t>
            </a:r>
          </a:p>
        </p:txBody>
      </p:sp>
    </p:spTree>
    <p:extLst>
      <p:ext uri="{BB962C8B-B14F-4D97-AF65-F5344CB8AC3E}">
        <p14:creationId xmlns:p14="http://schemas.microsoft.com/office/powerpoint/2010/main" val="376315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9144000" cy="51434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825580" y="184639"/>
            <a:ext cx="7115176" cy="2387111"/>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74878" y="1458461"/>
              <a:ext cx="9029102" cy="1278213"/>
            </a:xfrm>
            <a:prstGeom prst="rect">
              <a:avLst/>
            </a:prstGeom>
            <a:noFill/>
          </p:spPr>
          <p:txBody>
            <a:bodyPr wrap="square" lIns="0" tIns="0" rIns="0" bIns="0" rtlCol="0">
              <a:spAutoFit/>
            </a:bodyPr>
            <a:lstStyle/>
            <a:p>
              <a:pPr algn="ctr" defTabSz="685800">
                <a:lnSpc>
                  <a:spcPct val="121000"/>
                </a:lnSpc>
                <a:buClrTx/>
              </a:pPr>
              <a:r>
                <a:rPr lang="en-US" sz="2700" kern="1200">
                  <a:solidFill>
                    <a:srgbClr val="ED5565"/>
                  </a:solidFill>
                  <a:latin typeface="#9Slide02 Tieu de dai"/>
                  <a:ea typeface="+mn-ea"/>
                  <a:cs typeface="+mn-cs"/>
                </a:rPr>
                <a:t>Câu 4:Biện pháp nào sau đây là hợp lí để bảo vệ sức khỏe hô hấp ở người?</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0035" y="47480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379654" y="1374248"/>
            <a:ext cx="1214771" cy="334061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401006" y="352268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78185" y="350201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9887" y="101910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502167" y="2591647"/>
            <a:ext cx="3698483" cy="1162442"/>
            <a:chOff x="2002889" y="3460085"/>
            <a:chExt cx="4931311"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2002889" y="3460085"/>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128257" y="3786972"/>
              <a:ext cx="3692799" cy="866307"/>
            </a:xfrm>
            <a:prstGeom prst="rect">
              <a:avLst/>
            </a:prstGeom>
            <a:noFill/>
          </p:spPr>
          <p:txBody>
            <a:bodyPr wrap="square" lIns="0" tIns="0" rIns="0" bIns="0" rtlCol="0">
              <a:spAutoFit/>
            </a:bodyPr>
            <a:lstStyle/>
            <a:p>
              <a:pPr algn="just" defTabSz="685800">
                <a:lnSpc>
                  <a:spcPct val="150000"/>
                </a:lnSpc>
                <a:buClrTx/>
              </a:pPr>
              <a:r>
                <a:rPr lang="en-US" sz="1500" kern="1200">
                  <a:solidFill>
                    <a:prstClr val="black">
                      <a:lumMod val="50000"/>
                      <a:lumOff val="50000"/>
                    </a:prstClr>
                  </a:solidFill>
                  <a:latin typeface="Arial" panose="020B0604020202020204" pitchFamily="34" charset="0"/>
                  <a:ea typeface="+mn-ea"/>
                  <a:cs typeface="Arial" panose="020B0604020202020204" pitchFamily="34" charset="0"/>
                </a:rPr>
                <a:t>A.Tập luyện thể thao với cường độ mạnh mỗi ngày</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5269737" y="2529011"/>
            <a:ext cx="3538991" cy="1258716"/>
            <a:chOff x="7016145" y="3334361"/>
            <a:chExt cx="4718655"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016145" y="3334361"/>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040440" y="3638256"/>
              <a:ext cx="3616886" cy="1327971"/>
            </a:xfrm>
            <a:prstGeom prst="rect">
              <a:avLst/>
            </a:prstGeom>
            <a:noFill/>
          </p:spPr>
          <p:txBody>
            <a:bodyPr wrap="square" lIns="0" tIns="0" rIns="0" bIns="0" rtlCol="0">
              <a:spAutoFit/>
            </a:bodyPr>
            <a:lstStyle/>
            <a:p>
              <a:pPr algn="just" defTabSz="685800">
                <a:lnSpc>
                  <a:spcPct val="150000"/>
                </a:lnSpc>
                <a:buClrTx/>
              </a:pPr>
              <a:r>
                <a:rPr lang="en-US" sz="1500" kern="1200">
                  <a:solidFill>
                    <a:prstClr val="black">
                      <a:lumMod val="50000"/>
                      <a:lumOff val="50000"/>
                    </a:prstClr>
                  </a:solidFill>
                  <a:latin typeface="Arial" panose="020B0604020202020204" pitchFamily="34" charset="0"/>
                  <a:ea typeface="+mn-ea"/>
                  <a:cs typeface="Arial" panose="020B0604020202020204" pitchFamily="34" charset="0"/>
                </a:rPr>
                <a:t>B.Ăn thật nhiều thức ăn có chứa glucose để cung cấp nguyên liệu cho hô hấp</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1671019" y="3846787"/>
            <a:ext cx="3529631" cy="1162442"/>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112138" y="5482320"/>
              <a:ext cx="3725035" cy="866307"/>
            </a:xfrm>
            <a:prstGeom prst="rect">
              <a:avLst/>
            </a:prstGeom>
            <a:noFill/>
          </p:spPr>
          <p:txBody>
            <a:bodyPr wrap="square" lIns="0" tIns="0" rIns="0" bIns="0" rtlCol="0">
              <a:spAutoFit/>
            </a:bodyPr>
            <a:lstStyle/>
            <a:p>
              <a:pPr algn="just" defTabSz="685800">
                <a:lnSpc>
                  <a:spcPct val="150000"/>
                </a:lnSpc>
                <a:buClrTx/>
              </a:pPr>
              <a:r>
                <a:rPr lang="en-US" sz="1500" kern="1200">
                  <a:solidFill>
                    <a:prstClr val="black">
                      <a:lumMod val="50000"/>
                      <a:lumOff val="50000"/>
                    </a:prstClr>
                  </a:solidFill>
                  <a:latin typeface="Arial" panose="020B0604020202020204" pitchFamily="34" charset="0"/>
                  <a:ea typeface="+mn-ea"/>
                  <a:cs typeface="Arial" panose="020B0604020202020204" pitchFamily="34" charset="0"/>
                </a:rPr>
                <a:t>C.Tập hít thở sâu một cách nhẹ nhàng và đều đặn mỗi ngày</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5358741" y="3817268"/>
            <a:ext cx="3442359" cy="1284912"/>
            <a:chOff x="7144988" y="5089690"/>
            <a:chExt cx="4589812" cy="1713216"/>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451657" y="5474935"/>
              <a:ext cx="2470155" cy="1327971"/>
            </a:xfrm>
            <a:prstGeom prst="rect">
              <a:avLst/>
            </a:prstGeom>
            <a:noFill/>
          </p:spPr>
          <p:txBody>
            <a:bodyPr wrap="square" lIns="0" tIns="0" rIns="0" bIns="0" rtlCol="0">
              <a:spAutoFit/>
            </a:bodyPr>
            <a:lstStyle/>
            <a:p>
              <a:pPr algn="just" defTabSz="685800">
                <a:lnSpc>
                  <a:spcPct val="150000"/>
                </a:lnSpc>
                <a:buClrTx/>
              </a:pPr>
              <a:r>
                <a:rPr lang="en-US" sz="1500" kern="1200">
                  <a:solidFill>
                    <a:prstClr val="black">
                      <a:lumMod val="50000"/>
                      <a:lumOff val="50000"/>
                    </a:prstClr>
                  </a:solidFill>
                  <a:latin typeface="Arial" panose="020B0604020202020204" pitchFamily="34" charset="0"/>
                  <a:ea typeface="+mn-ea"/>
                  <a:cs typeface="Arial" panose="020B0604020202020204" pitchFamily="34" charset="0"/>
                </a:rPr>
                <a:t>D.Để thật nhiều cây xanh trong phòng ngủ</a:t>
              </a:r>
            </a:p>
          </p:txBody>
        </p:sp>
      </p:grpSp>
      <p:sp>
        <p:nvSpPr>
          <p:cNvPr id="29" name="Rectangle 28">
            <a:extLst>
              <a:ext uri="{FF2B5EF4-FFF2-40B4-BE49-F238E27FC236}">
                <a16:creationId xmlns:a16="http://schemas.microsoft.com/office/drawing/2014/main" id="{70F62BFA-5845-4A57-8223-547686DE1E96}"/>
              </a:ext>
            </a:extLst>
          </p:cNvPr>
          <p:cNvSpPr/>
          <p:nvPr/>
        </p:nvSpPr>
        <p:spPr>
          <a:xfrm>
            <a:off x="-943349"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kern="1200">
                <a:solidFill>
                  <a:prstClr val="black"/>
                </a:solidFill>
                <a:latin typeface="#9Slide02 Noi dung dai"/>
              </a:rPr>
              <a:t>Khi đến mỗi Slide, thầy cô</a:t>
            </a:r>
            <a:br>
              <a:rPr lang="en-US" sz="1800" kern="1200">
                <a:solidFill>
                  <a:prstClr val="black"/>
                </a:solidFill>
                <a:latin typeface="#9Slide02 Noi dung dai"/>
              </a:rPr>
            </a:br>
            <a:r>
              <a:rPr lang="en-US" sz="1800" kern="1200">
                <a:solidFill>
                  <a:prstClr val="black"/>
                </a:solidFill>
                <a:latin typeface="#9Slide02 Noi dung dai"/>
              </a:rPr>
              <a:t>nhấp chuột trái 1 lần hoặc</a:t>
            </a:r>
            <a:br>
              <a:rPr lang="en-US" sz="1800" kern="1200">
                <a:solidFill>
                  <a:prstClr val="black"/>
                </a:solidFill>
                <a:latin typeface="#9Slide02 Noi dung dai"/>
              </a:rPr>
            </a:br>
            <a:r>
              <a:rPr lang="en-US" sz="1800" kern="1200">
                <a:solidFill>
                  <a:prstClr val="black"/>
                </a:solidFill>
                <a:latin typeface="#9Slide02 Noi dung dai"/>
              </a:rPr>
              <a:t>phím mũi tên qua phải thì câu hỏi và đáp án sẽ tự xuất hiện.</a:t>
            </a:r>
          </a:p>
        </p:txBody>
      </p:sp>
      <p:sp>
        <p:nvSpPr>
          <p:cNvPr id="30" name="Rectangle 29">
            <a:extLst>
              <a:ext uri="{FF2B5EF4-FFF2-40B4-BE49-F238E27FC236}">
                <a16:creationId xmlns:a16="http://schemas.microsoft.com/office/drawing/2014/main" id="{43E88DC6-643B-478B-BC5D-8FA7FE6F89F1}"/>
              </a:ext>
            </a:extLst>
          </p:cNvPr>
          <p:cNvSpPr/>
          <p:nvPr/>
        </p:nvSpPr>
        <p:spPr>
          <a:xfrm>
            <a:off x="2761362"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kern="1200">
                <a:solidFill>
                  <a:prstClr val="black"/>
                </a:solidFill>
                <a:latin typeface="#9Slide02 Noi dung dai"/>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48C7BAB-C2A1-4252-8ACD-8DBA2F2D7F49}"/>
              </a:ext>
            </a:extLst>
          </p:cNvPr>
          <p:cNvSpPr/>
          <p:nvPr/>
        </p:nvSpPr>
        <p:spPr>
          <a:xfrm>
            <a:off x="6480361"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9Slide02 Noi dung dai"/>
              </a:rPr>
              <a:t>Để chuyển sang câu hỏi tiếp theo, thầy cô nhấp phím mũi tên qua phải 2 lần hoặc</a:t>
            </a:r>
            <a:br>
              <a:rPr lang="en-US" sz="2100" kern="1200">
                <a:solidFill>
                  <a:prstClr val="black"/>
                </a:solidFill>
                <a:latin typeface="#9Slide02 Noi dung dai"/>
              </a:rPr>
            </a:br>
            <a:r>
              <a:rPr lang="en-US" sz="2100" kern="1200">
                <a:solidFill>
                  <a:prstClr val="black"/>
                </a:solidFill>
                <a:latin typeface="#9Slide02 Noi dung dai"/>
              </a:rPr>
              <a:t>nhấp chuột trái 2 lần.</a:t>
            </a:r>
          </a:p>
        </p:txBody>
      </p:sp>
    </p:spTree>
    <p:extLst>
      <p:ext uri="{BB962C8B-B14F-4D97-AF65-F5344CB8AC3E}">
        <p14:creationId xmlns:p14="http://schemas.microsoft.com/office/powerpoint/2010/main" val="21416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grpSp>
        <p:nvGrpSpPr>
          <p:cNvPr id="1836" name="Google Shape;1836;p39"/>
          <p:cNvGrpSpPr/>
          <p:nvPr/>
        </p:nvGrpSpPr>
        <p:grpSpPr>
          <a:xfrm>
            <a:off x="5069093" y="2719948"/>
            <a:ext cx="572518" cy="1293906"/>
            <a:chOff x="2646048" y="1369334"/>
            <a:chExt cx="330324" cy="746541"/>
          </a:xfrm>
        </p:grpSpPr>
        <p:sp>
          <p:nvSpPr>
            <p:cNvPr id="1837" name="Google Shape;1837;p39"/>
            <p:cNvSpPr/>
            <p:nvPr/>
          </p:nvSpPr>
          <p:spPr>
            <a:xfrm>
              <a:off x="2646048" y="1647703"/>
              <a:ext cx="94982" cy="94982"/>
            </a:xfrm>
            <a:custGeom>
              <a:avLst/>
              <a:gdLst/>
              <a:ahLst/>
              <a:cxnLst/>
              <a:rect l="l" t="t" r="r" b="b"/>
              <a:pathLst>
                <a:path w="1706" h="1706" extrusionOk="0">
                  <a:moveTo>
                    <a:pt x="853" y="0"/>
                  </a:moveTo>
                  <a:cubicBezTo>
                    <a:pt x="853" y="467"/>
                    <a:pt x="467" y="853"/>
                    <a:pt x="0" y="853"/>
                  </a:cubicBezTo>
                  <a:cubicBezTo>
                    <a:pt x="467" y="853"/>
                    <a:pt x="853" y="1238"/>
                    <a:pt x="853" y="1705"/>
                  </a:cubicBezTo>
                  <a:cubicBezTo>
                    <a:pt x="853" y="1238"/>
                    <a:pt x="1238" y="853"/>
                    <a:pt x="1705" y="853"/>
                  </a:cubicBezTo>
                  <a:cubicBezTo>
                    <a:pt x="1238" y="853"/>
                    <a:pt x="853" y="467"/>
                    <a:pt x="85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9"/>
            <p:cNvSpPr/>
            <p:nvPr/>
          </p:nvSpPr>
          <p:spPr>
            <a:xfrm>
              <a:off x="2881390" y="2020894"/>
              <a:ext cx="94982" cy="94982"/>
            </a:xfrm>
            <a:custGeom>
              <a:avLst/>
              <a:gdLst/>
              <a:ahLst/>
              <a:cxnLst/>
              <a:rect l="l" t="t" r="r" b="b"/>
              <a:pathLst>
                <a:path w="1706" h="1706" extrusionOk="0">
                  <a:moveTo>
                    <a:pt x="853" y="1"/>
                  </a:moveTo>
                  <a:cubicBezTo>
                    <a:pt x="853" y="467"/>
                    <a:pt x="467" y="853"/>
                    <a:pt x="1" y="853"/>
                  </a:cubicBezTo>
                  <a:cubicBezTo>
                    <a:pt x="467" y="853"/>
                    <a:pt x="853" y="1239"/>
                    <a:pt x="853" y="1706"/>
                  </a:cubicBezTo>
                  <a:cubicBezTo>
                    <a:pt x="853" y="1239"/>
                    <a:pt x="1223" y="853"/>
                    <a:pt x="1705" y="853"/>
                  </a:cubicBezTo>
                  <a:cubicBezTo>
                    <a:pt x="1223" y="853"/>
                    <a:pt x="853" y="467"/>
                    <a:pt x="85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9"/>
            <p:cNvSpPr/>
            <p:nvPr/>
          </p:nvSpPr>
          <p:spPr>
            <a:xfrm>
              <a:off x="2892136" y="1553000"/>
              <a:ext cx="68981" cy="68981"/>
            </a:xfrm>
            <a:custGeom>
              <a:avLst/>
              <a:gdLst/>
              <a:ahLst/>
              <a:cxnLst/>
              <a:rect l="l" t="t" r="r" b="b"/>
              <a:pathLst>
                <a:path w="1239" h="1239" extrusionOk="0">
                  <a:moveTo>
                    <a:pt x="610" y="0"/>
                  </a:moveTo>
                  <a:cubicBezTo>
                    <a:pt x="610" y="351"/>
                    <a:pt x="336" y="625"/>
                    <a:pt x="0" y="625"/>
                  </a:cubicBezTo>
                  <a:cubicBezTo>
                    <a:pt x="336" y="625"/>
                    <a:pt x="610" y="899"/>
                    <a:pt x="610" y="1238"/>
                  </a:cubicBezTo>
                  <a:cubicBezTo>
                    <a:pt x="610" y="899"/>
                    <a:pt x="884" y="625"/>
                    <a:pt x="1239" y="625"/>
                  </a:cubicBezTo>
                  <a:cubicBezTo>
                    <a:pt x="884" y="625"/>
                    <a:pt x="610" y="351"/>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9"/>
            <p:cNvSpPr/>
            <p:nvPr/>
          </p:nvSpPr>
          <p:spPr>
            <a:xfrm>
              <a:off x="2752920" y="1369334"/>
              <a:ext cx="71213" cy="72409"/>
            </a:xfrm>
            <a:custGeom>
              <a:avLst/>
              <a:gdLst/>
              <a:ahLst/>
              <a:cxnLst/>
              <a:rect l="l" t="t" r="r" b="b"/>
              <a:pathLst>
                <a:path w="710" h="722" extrusionOk="0">
                  <a:moveTo>
                    <a:pt x="355" y="0"/>
                  </a:moveTo>
                  <a:cubicBezTo>
                    <a:pt x="355" y="209"/>
                    <a:pt x="193" y="371"/>
                    <a:pt x="0" y="371"/>
                  </a:cubicBezTo>
                  <a:cubicBezTo>
                    <a:pt x="193" y="371"/>
                    <a:pt x="355" y="529"/>
                    <a:pt x="355" y="722"/>
                  </a:cubicBezTo>
                  <a:cubicBezTo>
                    <a:pt x="355" y="529"/>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EE147E49-3BBB-97CC-ADE4-41905D5B03E6}"/>
              </a:ext>
            </a:extLst>
          </p:cNvPr>
          <p:cNvSpPr txBox="1"/>
          <p:nvPr/>
        </p:nvSpPr>
        <p:spPr>
          <a:xfrm>
            <a:off x="2598590" y="58818"/>
            <a:ext cx="3946820" cy="658835"/>
          </a:xfrm>
          <a:prstGeom prst="rect">
            <a:avLst/>
          </a:prstGeom>
          <a:noFill/>
        </p:spPr>
        <p:txBody>
          <a:bodyPr wrap="square" rtlCol="0">
            <a:spAutoFit/>
          </a:bodyPr>
          <a:lstStyle/>
          <a:p>
            <a:pPr algn="ctr">
              <a:lnSpc>
                <a:spcPct val="150000"/>
              </a:lnSpc>
            </a:pPr>
            <a:r>
              <a:rPr lang="en-US" sz="2800" b="1">
                <a:latin typeface="+mj-lt"/>
                <a:ea typeface="Times New Roman" panose="02020603050405020304" pitchFamily="18" charset="0"/>
              </a:rPr>
              <a:t>I</a:t>
            </a:r>
            <a:r>
              <a:rPr lang="en-US" sz="2800" b="1">
                <a:effectLst/>
                <a:latin typeface="+mj-lt"/>
                <a:ea typeface="Times New Roman" panose="02020603050405020304" pitchFamily="18" charset="0"/>
              </a:rPr>
              <a:t>. Hô hấp tế bào </a:t>
            </a:r>
            <a:endParaRPr lang="en-US" sz="2800">
              <a:effectLst/>
              <a:latin typeface="+mj-lt"/>
              <a:ea typeface="Calibri" panose="020F0502020204030204" pitchFamily="34" charset="0"/>
            </a:endParaRPr>
          </a:p>
        </p:txBody>
      </p:sp>
      <p:grpSp>
        <p:nvGrpSpPr>
          <p:cNvPr id="1677" name="Google Shape;1772;p39">
            <a:extLst>
              <a:ext uri="{FF2B5EF4-FFF2-40B4-BE49-F238E27FC236}">
                <a16:creationId xmlns:a16="http://schemas.microsoft.com/office/drawing/2014/main" id="{514FC850-DC08-E356-643E-D285ED418D79}"/>
              </a:ext>
            </a:extLst>
          </p:cNvPr>
          <p:cNvGrpSpPr/>
          <p:nvPr/>
        </p:nvGrpSpPr>
        <p:grpSpPr>
          <a:xfrm>
            <a:off x="295342" y="4275156"/>
            <a:ext cx="1254521" cy="881026"/>
            <a:chOff x="7315864" y="1745852"/>
            <a:chExt cx="1254521" cy="881026"/>
          </a:xfrm>
        </p:grpSpPr>
        <p:grpSp>
          <p:nvGrpSpPr>
            <p:cNvPr id="1678" name="Google Shape;1773;p39">
              <a:extLst>
                <a:ext uri="{FF2B5EF4-FFF2-40B4-BE49-F238E27FC236}">
                  <a16:creationId xmlns:a16="http://schemas.microsoft.com/office/drawing/2014/main" id="{07C9717F-2C35-7B61-9F01-72CE4F86E55E}"/>
                </a:ext>
              </a:extLst>
            </p:cNvPr>
            <p:cNvGrpSpPr/>
            <p:nvPr/>
          </p:nvGrpSpPr>
          <p:grpSpPr>
            <a:xfrm>
              <a:off x="8026723" y="1745852"/>
              <a:ext cx="343305" cy="519921"/>
              <a:chOff x="6673046" y="1861217"/>
              <a:chExt cx="150520" cy="227966"/>
            </a:xfrm>
          </p:grpSpPr>
          <p:sp>
            <p:nvSpPr>
              <p:cNvPr id="1874" name="Google Shape;1774;p39">
                <a:extLst>
                  <a:ext uri="{FF2B5EF4-FFF2-40B4-BE49-F238E27FC236}">
                    <a16:creationId xmlns:a16="http://schemas.microsoft.com/office/drawing/2014/main" id="{B570CF3A-332A-C317-BA45-FF95C0A9D6C0}"/>
                  </a:ext>
                </a:extLst>
              </p:cNvPr>
              <p:cNvSpPr/>
              <p:nvPr/>
            </p:nvSpPr>
            <p:spPr>
              <a:xfrm>
                <a:off x="6707949" y="1871649"/>
                <a:ext cx="84296" cy="42571"/>
              </a:xfrm>
              <a:custGeom>
                <a:avLst/>
                <a:gdLst/>
                <a:ahLst/>
                <a:cxnLst/>
                <a:rect l="l" t="t" r="r" b="b"/>
                <a:pathLst>
                  <a:path w="2990" h="1510" extrusionOk="0">
                    <a:moveTo>
                      <a:pt x="2588" y="1"/>
                    </a:moveTo>
                    <a:cubicBezTo>
                      <a:pt x="1929" y="352"/>
                      <a:pt x="1801" y="1062"/>
                      <a:pt x="1801" y="1062"/>
                    </a:cubicBezTo>
                    <a:lnTo>
                      <a:pt x="1238" y="930"/>
                    </a:lnTo>
                    <a:cubicBezTo>
                      <a:pt x="1238" y="930"/>
                      <a:pt x="1045" y="225"/>
                      <a:pt x="563" y="63"/>
                    </a:cubicBezTo>
                    <a:cubicBezTo>
                      <a:pt x="0" y="788"/>
                      <a:pt x="532" y="1509"/>
                      <a:pt x="532" y="1509"/>
                    </a:cubicBezTo>
                    <a:lnTo>
                      <a:pt x="2588" y="1254"/>
                    </a:lnTo>
                    <a:cubicBezTo>
                      <a:pt x="2588" y="1254"/>
                      <a:pt x="2989" y="579"/>
                      <a:pt x="2588" y="1"/>
                    </a:cubicBezTo>
                    <a:close/>
                  </a:path>
                </a:pathLst>
              </a:custGeom>
              <a:solidFill>
                <a:srgbClr val="54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775;p39">
                <a:extLst>
                  <a:ext uri="{FF2B5EF4-FFF2-40B4-BE49-F238E27FC236}">
                    <a16:creationId xmlns:a16="http://schemas.microsoft.com/office/drawing/2014/main" id="{2F5471D6-3D96-3D38-B8A4-C45609BA1B36}"/>
                  </a:ext>
                </a:extLst>
              </p:cNvPr>
              <p:cNvSpPr/>
              <p:nvPr/>
            </p:nvSpPr>
            <p:spPr>
              <a:xfrm>
                <a:off x="6717957" y="1861217"/>
                <a:ext cx="61657" cy="48970"/>
              </a:xfrm>
              <a:custGeom>
                <a:avLst/>
                <a:gdLst/>
                <a:ahLst/>
                <a:cxnLst/>
                <a:rect l="l" t="t" r="r" b="b"/>
                <a:pathLst>
                  <a:path w="2187" h="1737" extrusionOk="0">
                    <a:moveTo>
                      <a:pt x="899" y="1"/>
                    </a:moveTo>
                    <a:cubicBezTo>
                      <a:pt x="0" y="838"/>
                      <a:pt x="467" y="1736"/>
                      <a:pt x="467" y="1736"/>
                    </a:cubicBezTo>
                    <a:lnTo>
                      <a:pt x="1975" y="1223"/>
                    </a:lnTo>
                    <a:cubicBezTo>
                      <a:pt x="1975" y="1204"/>
                      <a:pt x="2187" y="467"/>
                      <a:pt x="899" y="1"/>
                    </a:cubicBezTo>
                    <a:close/>
                  </a:path>
                </a:pathLst>
              </a:custGeom>
              <a:solidFill>
                <a:srgbClr val="54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776;p39">
                <a:extLst>
                  <a:ext uri="{FF2B5EF4-FFF2-40B4-BE49-F238E27FC236}">
                    <a16:creationId xmlns:a16="http://schemas.microsoft.com/office/drawing/2014/main" id="{E9FB2C1F-A334-9580-6894-243F6A448631}"/>
                  </a:ext>
                </a:extLst>
              </p:cNvPr>
              <p:cNvSpPr/>
              <p:nvPr/>
            </p:nvSpPr>
            <p:spPr>
              <a:xfrm>
                <a:off x="6693035" y="1874383"/>
                <a:ext cx="117760" cy="72004"/>
              </a:xfrm>
              <a:custGeom>
                <a:avLst/>
                <a:gdLst/>
                <a:ahLst/>
                <a:cxnLst/>
                <a:rect l="l" t="t" r="r" b="b"/>
                <a:pathLst>
                  <a:path w="4177" h="2554" extrusionOk="0">
                    <a:moveTo>
                      <a:pt x="2090" y="0"/>
                    </a:moveTo>
                    <a:cubicBezTo>
                      <a:pt x="2084" y="0"/>
                      <a:pt x="2078" y="0"/>
                      <a:pt x="2072" y="0"/>
                    </a:cubicBezTo>
                    <a:cubicBezTo>
                      <a:pt x="1478" y="16"/>
                      <a:pt x="1204" y="756"/>
                      <a:pt x="1204" y="756"/>
                    </a:cubicBezTo>
                    <a:cubicBezTo>
                      <a:pt x="1204" y="756"/>
                      <a:pt x="965" y="336"/>
                      <a:pt x="352" y="255"/>
                    </a:cubicBezTo>
                    <a:lnTo>
                      <a:pt x="352" y="255"/>
                    </a:lnTo>
                    <a:cubicBezTo>
                      <a:pt x="1" y="1204"/>
                      <a:pt x="818" y="2538"/>
                      <a:pt x="2041" y="2554"/>
                    </a:cubicBezTo>
                    <a:cubicBezTo>
                      <a:pt x="2048" y="2554"/>
                      <a:pt x="2056" y="2554"/>
                      <a:pt x="2063" y="2554"/>
                    </a:cubicBezTo>
                    <a:cubicBezTo>
                      <a:pt x="3479" y="2554"/>
                      <a:pt x="4176" y="1042"/>
                      <a:pt x="3823" y="274"/>
                    </a:cubicBezTo>
                    <a:lnTo>
                      <a:pt x="3823" y="274"/>
                    </a:lnTo>
                    <a:cubicBezTo>
                      <a:pt x="3437" y="320"/>
                      <a:pt x="2924" y="756"/>
                      <a:pt x="2924" y="756"/>
                    </a:cubicBezTo>
                    <a:cubicBezTo>
                      <a:pt x="2924" y="756"/>
                      <a:pt x="2671" y="0"/>
                      <a:pt x="209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777;p39">
                <a:extLst>
                  <a:ext uri="{FF2B5EF4-FFF2-40B4-BE49-F238E27FC236}">
                    <a16:creationId xmlns:a16="http://schemas.microsoft.com/office/drawing/2014/main" id="{59ED9AF2-8D01-F930-830D-8423C4613A78}"/>
                  </a:ext>
                </a:extLst>
              </p:cNvPr>
              <p:cNvSpPr/>
              <p:nvPr/>
            </p:nvSpPr>
            <p:spPr>
              <a:xfrm>
                <a:off x="6690328" y="1889720"/>
                <a:ext cx="122355" cy="58528"/>
              </a:xfrm>
              <a:custGeom>
                <a:avLst/>
                <a:gdLst/>
                <a:ahLst/>
                <a:cxnLst/>
                <a:rect l="l" t="t" r="r" b="b"/>
                <a:pathLst>
                  <a:path w="4340" h="2076" extrusionOk="0">
                    <a:moveTo>
                      <a:pt x="2183" y="0"/>
                    </a:moveTo>
                    <a:cubicBezTo>
                      <a:pt x="2178" y="0"/>
                      <a:pt x="2173" y="0"/>
                      <a:pt x="2168" y="0"/>
                    </a:cubicBezTo>
                    <a:cubicBezTo>
                      <a:pt x="1508" y="0"/>
                      <a:pt x="1219" y="949"/>
                      <a:pt x="1219" y="949"/>
                    </a:cubicBezTo>
                    <a:cubicBezTo>
                      <a:pt x="1219" y="949"/>
                      <a:pt x="913" y="418"/>
                      <a:pt x="339" y="418"/>
                    </a:cubicBezTo>
                    <a:cubicBezTo>
                      <a:pt x="243" y="418"/>
                      <a:pt x="141" y="433"/>
                      <a:pt x="31" y="467"/>
                    </a:cubicBezTo>
                    <a:cubicBezTo>
                      <a:pt x="0" y="1528"/>
                      <a:pt x="787" y="2060"/>
                      <a:pt x="2137" y="2075"/>
                    </a:cubicBezTo>
                    <a:cubicBezTo>
                      <a:pt x="2163" y="2076"/>
                      <a:pt x="2189" y="2076"/>
                      <a:pt x="2214" y="2076"/>
                    </a:cubicBezTo>
                    <a:cubicBezTo>
                      <a:pt x="3731" y="2076"/>
                      <a:pt x="4340" y="1620"/>
                      <a:pt x="4340" y="451"/>
                    </a:cubicBezTo>
                    <a:cubicBezTo>
                      <a:pt x="4234" y="432"/>
                      <a:pt x="4137" y="423"/>
                      <a:pt x="4047" y="423"/>
                    </a:cubicBezTo>
                    <a:cubicBezTo>
                      <a:pt x="3330" y="423"/>
                      <a:pt x="3101" y="984"/>
                      <a:pt x="3101" y="984"/>
                    </a:cubicBezTo>
                    <a:cubicBezTo>
                      <a:pt x="3101" y="984"/>
                      <a:pt x="2817" y="0"/>
                      <a:pt x="218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778;p39">
                <a:extLst>
                  <a:ext uri="{FF2B5EF4-FFF2-40B4-BE49-F238E27FC236}">
                    <a16:creationId xmlns:a16="http://schemas.microsoft.com/office/drawing/2014/main" id="{548B5A38-D64D-5DAD-075A-D7753B888C58}"/>
                  </a:ext>
                </a:extLst>
              </p:cNvPr>
              <p:cNvSpPr/>
              <p:nvPr/>
            </p:nvSpPr>
            <p:spPr>
              <a:xfrm>
                <a:off x="6683900" y="1929528"/>
                <a:ext cx="128783" cy="42740"/>
              </a:xfrm>
              <a:custGeom>
                <a:avLst/>
                <a:gdLst/>
                <a:ahLst/>
                <a:cxnLst/>
                <a:rect l="l" t="t" r="r" b="b"/>
                <a:pathLst>
                  <a:path w="4568" h="1516" extrusionOk="0">
                    <a:moveTo>
                      <a:pt x="2108" y="1"/>
                    </a:moveTo>
                    <a:cubicBezTo>
                      <a:pt x="247" y="1"/>
                      <a:pt x="1" y="1516"/>
                      <a:pt x="1" y="1516"/>
                    </a:cubicBezTo>
                    <a:lnTo>
                      <a:pt x="4568" y="1516"/>
                    </a:lnTo>
                    <a:cubicBezTo>
                      <a:pt x="4568" y="1516"/>
                      <a:pt x="4244" y="85"/>
                      <a:pt x="2253" y="4"/>
                    </a:cubicBezTo>
                    <a:cubicBezTo>
                      <a:pt x="2204" y="2"/>
                      <a:pt x="2156" y="1"/>
                      <a:pt x="2108"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779;p39">
                <a:extLst>
                  <a:ext uri="{FF2B5EF4-FFF2-40B4-BE49-F238E27FC236}">
                    <a16:creationId xmlns:a16="http://schemas.microsoft.com/office/drawing/2014/main" id="{E6F31D7E-9629-41CE-B977-2123D9FDE53B}"/>
                  </a:ext>
                </a:extLst>
              </p:cNvPr>
              <p:cNvSpPr/>
              <p:nvPr/>
            </p:nvSpPr>
            <p:spPr>
              <a:xfrm>
                <a:off x="6769606" y="1953210"/>
                <a:ext cx="20355" cy="16352"/>
              </a:xfrm>
              <a:custGeom>
                <a:avLst/>
                <a:gdLst/>
                <a:ahLst/>
                <a:cxnLst/>
                <a:rect l="l" t="t" r="r" b="b"/>
                <a:pathLst>
                  <a:path w="722" h="580" extrusionOk="0">
                    <a:moveTo>
                      <a:pt x="0" y="1"/>
                    </a:moveTo>
                    <a:lnTo>
                      <a:pt x="0" y="579"/>
                    </a:lnTo>
                    <a:lnTo>
                      <a:pt x="721" y="579"/>
                    </a:lnTo>
                    <a:lnTo>
                      <a:pt x="721"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780;p39">
                <a:extLst>
                  <a:ext uri="{FF2B5EF4-FFF2-40B4-BE49-F238E27FC236}">
                    <a16:creationId xmlns:a16="http://schemas.microsoft.com/office/drawing/2014/main" id="{08C3BDA0-9B43-DF47-854B-5B88AC45FE7C}"/>
                  </a:ext>
                </a:extLst>
              </p:cNvPr>
              <p:cNvSpPr/>
              <p:nvPr/>
            </p:nvSpPr>
            <p:spPr>
              <a:xfrm>
                <a:off x="6749702" y="1972240"/>
                <a:ext cx="451" cy="28"/>
              </a:xfrm>
              <a:custGeom>
                <a:avLst/>
                <a:gdLst/>
                <a:ahLst/>
                <a:cxnLst/>
                <a:rect l="l" t="t" r="r" b="b"/>
                <a:pathLst>
                  <a:path w="16" h="1" extrusionOk="0">
                    <a:moveTo>
                      <a:pt x="16" y="1"/>
                    </a:moveTo>
                    <a:lnTo>
                      <a:pt x="0" y="1"/>
                    </a:lnTo>
                    <a:lnTo>
                      <a:pt x="16" y="1"/>
                    </a:ln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781;p39">
                <a:extLst>
                  <a:ext uri="{FF2B5EF4-FFF2-40B4-BE49-F238E27FC236}">
                    <a16:creationId xmlns:a16="http://schemas.microsoft.com/office/drawing/2014/main" id="{A223F749-B0A7-0D50-1A23-CA885BFCC1B6}"/>
                  </a:ext>
                </a:extLst>
              </p:cNvPr>
              <p:cNvSpPr/>
              <p:nvPr/>
            </p:nvSpPr>
            <p:spPr>
              <a:xfrm>
                <a:off x="6734252" y="1946359"/>
                <a:ext cx="31773" cy="25909"/>
              </a:xfrm>
              <a:custGeom>
                <a:avLst/>
                <a:gdLst/>
                <a:ahLst/>
                <a:cxnLst/>
                <a:rect l="l" t="t" r="r" b="b"/>
                <a:pathLst>
                  <a:path w="1127" h="919" extrusionOk="0">
                    <a:moveTo>
                      <a:pt x="564" y="1"/>
                    </a:moveTo>
                    <a:cubicBezTo>
                      <a:pt x="483" y="1"/>
                      <a:pt x="417" y="16"/>
                      <a:pt x="336" y="66"/>
                    </a:cubicBezTo>
                    <a:cubicBezTo>
                      <a:pt x="259" y="97"/>
                      <a:pt x="193" y="163"/>
                      <a:pt x="163" y="244"/>
                    </a:cubicBezTo>
                    <a:cubicBezTo>
                      <a:pt x="1" y="579"/>
                      <a:pt x="240" y="903"/>
                      <a:pt x="548" y="919"/>
                    </a:cubicBezTo>
                    <a:lnTo>
                      <a:pt x="564" y="919"/>
                    </a:lnTo>
                    <a:cubicBezTo>
                      <a:pt x="625" y="903"/>
                      <a:pt x="706" y="884"/>
                      <a:pt x="772" y="853"/>
                    </a:cubicBezTo>
                    <a:cubicBezTo>
                      <a:pt x="853" y="822"/>
                      <a:pt x="915" y="757"/>
                      <a:pt x="965" y="676"/>
                    </a:cubicBezTo>
                    <a:cubicBezTo>
                      <a:pt x="1127" y="340"/>
                      <a:pt x="868" y="1"/>
                      <a:pt x="564"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782;p39">
                <a:extLst>
                  <a:ext uri="{FF2B5EF4-FFF2-40B4-BE49-F238E27FC236}">
                    <a16:creationId xmlns:a16="http://schemas.microsoft.com/office/drawing/2014/main" id="{EB974CBE-2F78-1264-36EA-4488C487100E}"/>
                  </a:ext>
                </a:extLst>
              </p:cNvPr>
              <p:cNvSpPr/>
              <p:nvPr/>
            </p:nvSpPr>
            <p:spPr>
              <a:xfrm>
                <a:off x="6673046" y="1955494"/>
                <a:ext cx="150520" cy="133689"/>
              </a:xfrm>
              <a:custGeom>
                <a:avLst/>
                <a:gdLst/>
                <a:ahLst/>
                <a:cxnLst/>
                <a:rect l="l" t="t" r="r" b="b"/>
                <a:pathLst>
                  <a:path w="5339" h="4742" extrusionOk="0">
                    <a:moveTo>
                      <a:pt x="0" y="1"/>
                    </a:moveTo>
                    <a:lnTo>
                      <a:pt x="502" y="2361"/>
                    </a:lnTo>
                    <a:lnTo>
                      <a:pt x="0" y="4741"/>
                    </a:lnTo>
                    <a:lnTo>
                      <a:pt x="5049" y="4741"/>
                    </a:lnTo>
                    <a:lnTo>
                      <a:pt x="5145" y="3584"/>
                    </a:lnTo>
                    <a:lnTo>
                      <a:pt x="4470" y="3198"/>
                    </a:lnTo>
                    <a:lnTo>
                      <a:pt x="5338" y="1559"/>
                    </a:lnTo>
                    <a:lnTo>
                      <a:pt x="5095" y="305"/>
                    </a:lnTo>
                    <a:lnTo>
                      <a:pt x="0" y="1"/>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783;p39">
                <a:extLst>
                  <a:ext uri="{FF2B5EF4-FFF2-40B4-BE49-F238E27FC236}">
                    <a16:creationId xmlns:a16="http://schemas.microsoft.com/office/drawing/2014/main" id="{698CB2A1-AE2D-38D2-FDF2-504602E9D706}"/>
                  </a:ext>
                </a:extLst>
              </p:cNvPr>
              <p:cNvSpPr/>
              <p:nvPr/>
            </p:nvSpPr>
            <p:spPr>
              <a:xfrm>
                <a:off x="6678036" y="1978104"/>
                <a:ext cx="143669" cy="9501"/>
              </a:xfrm>
              <a:custGeom>
                <a:avLst/>
                <a:gdLst/>
                <a:ahLst/>
                <a:cxnLst/>
                <a:rect l="l" t="t" r="r" b="b"/>
                <a:pathLst>
                  <a:path w="5096" h="337" extrusionOk="0">
                    <a:moveTo>
                      <a:pt x="1" y="1"/>
                    </a:moveTo>
                    <a:lnTo>
                      <a:pt x="82" y="337"/>
                    </a:lnTo>
                    <a:lnTo>
                      <a:pt x="5096" y="337"/>
                    </a:lnTo>
                    <a:lnTo>
                      <a:pt x="5030" y="1"/>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784;p39">
                <a:extLst>
                  <a:ext uri="{FF2B5EF4-FFF2-40B4-BE49-F238E27FC236}">
                    <a16:creationId xmlns:a16="http://schemas.microsoft.com/office/drawing/2014/main" id="{B0C1C531-FE60-9B08-D35A-D6FD72397B31}"/>
                  </a:ext>
                </a:extLst>
              </p:cNvPr>
              <p:cNvSpPr/>
              <p:nvPr/>
            </p:nvSpPr>
            <p:spPr>
              <a:xfrm>
                <a:off x="6683900" y="2004436"/>
                <a:ext cx="137382" cy="9473"/>
              </a:xfrm>
              <a:custGeom>
                <a:avLst/>
                <a:gdLst/>
                <a:ahLst/>
                <a:cxnLst/>
                <a:rect l="l" t="t" r="r" b="b"/>
                <a:pathLst>
                  <a:path w="4873" h="336" extrusionOk="0">
                    <a:moveTo>
                      <a:pt x="1" y="0"/>
                    </a:moveTo>
                    <a:lnTo>
                      <a:pt x="66" y="336"/>
                    </a:lnTo>
                    <a:lnTo>
                      <a:pt x="4695" y="336"/>
                    </a:lnTo>
                    <a:lnTo>
                      <a:pt x="4872" y="0"/>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785;p39">
                <a:extLst>
                  <a:ext uri="{FF2B5EF4-FFF2-40B4-BE49-F238E27FC236}">
                    <a16:creationId xmlns:a16="http://schemas.microsoft.com/office/drawing/2014/main" id="{F65A8338-D6F7-6318-74C0-C01EB3AE7EDA}"/>
                  </a:ext>
                </a:extLst>
              </p:cNvPr>
              <p:cNvSpPr/>
              <p:nvPr/>
            </p:nvSpPr>
            <p:spPr>
              <a:xfrm>
                <a:off x="6683900" y="2030627"/>
                <a:ext cx="123793" cy="9614"/>
              </a:xfrm>
              <a:custGeom>
                <a:avLst/>
                <a:gdLst/>
                <a:ahLst/>
                <a:cxnLst/>
                <a:rect l="l" t="t" r="r" b="b"/>
                <a:pathLst>
                  <a:path w="4391" h="341" extrusionOk="0">
                    <a:moveTo>
                      <a:pt x="66" y="1"/>
                    </a:moveTo>
                    <a:lnTo>
                      <a:pt x="1" y="340"/>
                    </a:lnTo>
                    <a:lnTo>
                      <a:pt x="4213" y="340"/>
                    </a:lnTo>
                    <a:lnTo>
                      <a:pt x="4390" y="1"/>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786;p39">
                <a:extLst>
                  <a:ext uri="{FF2B5EF4-FFF2-40B4-BE49-F238E27FC236}">
                    <a16:creationId xmlns:a16="http://schemas.microsoft.com/office/drawing/2014/main" id="{20999780-550C-6219-4D2A-3B7B4AD7BB30}"/>
                  </a:ext>
                </a:extLst>
              </p:cNvPr>
              <p:cNvSpPr/>
              <p:nvPr/>
            </p:nvSpPr>
            <p:spPr>
              <a:xfrm>
                <a:off x="6678036" y="2056959"/>
                <a:ext cx="140089" cy="9473"/>
              </a:xfrm>
              <a:custGeom>
                <a:avLst/>
                <a:gdLst/>
                <a:ahLst/>
                <a:cxnLst/>
                <a:rect l="l" t="t" r="r" b="b"/>
                <a:pathLst>
                  <a:path w="4969" h="336" extrusionOk="0">
                    <a:moveTo>
                      <a:pt x="82" y="0"/>
                    </a:moveTo>
                    <a:lnTo>
                      <a:pt x="1" y="336"/>
                    </a:lnTo>
                    <a:lnTo>
                      <a:pt x="4953" y="336"/>
                    </a:lnTo>
                    <a:lnTo>
                      <a:pt x="4968" y="0"/>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787;p39">
                <a:extLst>
                  <a:ext uri="{FF2B5EF4-FFF2-40B4-BE49-F238E27FC236}">
                    <a16:creationId xmlns:a16="http://schemas.microsoft.com/office/drawing/2014/main" id="{91469EA6-CADF-0705-7747-C43CB21092B3}"/>
                  </a:ext>
                </a:extLst>
              </p:cNvPr>
              <p:cNvSpPr/>
              <p:nvPr/>
            </p:nvSpPr>
            <p:spPr>
              <a:xfrm>
                <a:off x="6673046" y="1983546"/>
                <a:ext cx="150520" cy="105637"/>
              </a:xfrm>
              <a:custGeom>
                <a:avLst/>
                <a:gdLst/>
                <a:ahLst/>
                <a:cxnLst/>
                <a:rect l="l" t="t" r="r" b="b"/>
                <a:pathLst>
                  <a:path w="5339" h="3747" extrusionOk="0">
                    <a:moveTo>
                      <a:pt x="5226" y="1"/>
                    </a:moveTo>
                    <a:cubicBezTo>
                      <a:pt x="4677" y="580"/>
                      <a:pt x="3197" y="2674"/>
                      <a:pt x="441" y="2674"/>
                    </a:cubicBezTo>
                    <a:cubicBezTo>
                      <a:pt x="371" y="2674"/>
                      <a:pt x="300" y="2673"/>
                      <a:pt x="228" y="2670"/>
                    </a:cubicBezTo>
                    <a:lnTo>
                      <a:pt x="0" y="3746"/>
                    </a:lnTo>
                    <a:lnTo>
                      <a:pt x="5049" y="3746"/>
                    </a:lnTo>
                    <a:lnTo>
                      <a:pt x="5145" y="2589"/>
                    </a:lnTo>
                    <a:lnTo>
                      <a:pt x="4470" y="2203"/>
                    </a:lnTo>
                    <a:lnTo>
                      <a:pt x="5338" y="564"/>
                    </a:lnTo>
                    <a:lnTo>
                      <a:pt x="5226" y="1"/>
                    </a:ln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9" name="Google Shape;1788;p39">
              <a:extLst>
                <a:ext uri="{FF2B5EF4-FFF2-40B4-BE49-F238E27FC236}">
                  <a16:creationId xmlns:a16="http://schemas.microsoft.com/office/drawing/2014/main" id="{EC9B0EC6-0F5B-314A-C565-461D00E15802}"/>
                </a:ext>
              </a:extLst>
            </p:cNvPr>
            <p:cNvGrpSpPr/>
            <p:nvPr/>
          </p:nvGrpSpPr>
          <p:grpSpPr>
            <a:xfrm>
              <a:off x="7315864" y="2263011"/>
              <a:ext cx="1254521" cy="363867"/>
              <a:chOff x="6361375" y="2370463"/>
              <a:chExt cx="550036" cy="159542"/>
            </a:xfrm>
          </p:grpSpPr>
          <p:sp>
            <p:nvSpPr>
              <p:cNvPr id="1867" name="Google Shape;1789;p39">
                <a:extLst>
                  <a:ext uri="{FF2B5EF4-FFF2-40B4-BE49-F238E27FC236}">
                    <a16:creationId xmlns:a16="http://schemas.microsoft.com/office/drawing/2014/main" id="{57808B65-109E-ED59-79DE-89D7D7B9091B}"/>
                  </a:ext>
                </a:extLst>
              </p:cNvPr>
              <p:cNvSpPr/>
              <p:nvPr/>
            </p:nvSpPr>
            <p:spPr>
              <a:xfrm>
                <a:off x="6388581" y="2426228"/>
                <a:ext cx="490662" cy="40823"/>
              </a:xfrm>
              <a:custGeom>
                <a:avLst/>
                <a:gdLst/>
                <a:ahLst/>
                <a:cxnLst/>
                <a:rect l="l" t="t" r="r" b="b"/>
                <a:pathLst>
                  <a:path w="17404" h="1448" extrusionOk="0">
                    <a:moveTo>
                      <a:pt x="0" y="1"/>
                    </a:moveTo>
                    <a:lnTo>
                      <a:pt x="0" y="579"/>
                    </a:lnTo>
                    <a:cubicBezTo>
                      <a:pt x="0" y="1062"/>
                      <a:pt x="370" y="1447"/>
                      <a:pt x="852" y="1447"/>
                    </a:cubicBezTo>
                    <a:lnTo>
                      <a:pt x="3182" y="1447"/>
                    </a:lnTo>
                    <a:lnTo>
                      <a:pt x="3182" y="1"/>
                    </a:lnTo>
                    <a:close/>
                    <a:moveTo>
                      <a:pt x="5654" y="1"/>
                    </a:moveTo>
                    <a:lnTo>
                      <a:pt x="5654" y="900"/>
                    </a:lnTo>
                    <a:lnTo>
                      <a:pt x="5654" y="1447"/>
                    </a:lnTo>
                    <a:lnTo>
                      <a:pt x="11922" y="1447"/>
                    </a:lnTo>
                    <a:lnTo>
                      <a:pt x="11922" y="1"/>
                    </a:lnTo>
                    <a:close/>
                    <a:moveTo>
                      <a:pt x="14398" y="1"/>
                    </a:moveTo>
                    <a:lnTo>
                      <a:pt x="14398" y="900"/>
                    </a:lnTo>
                    <a:lnTo>
                      <a:pt x="14398" y="1447"/>
                    </a:lnTo>
                    <a:lnTo>
                      <a:pt x="16551" y="1447"/>
                    </a:lnTo>
                    <a:cubicBezTo>
                      <a:pt x="17017" y="1447"/>
                      <a:pt x="17403" y="1062"/>
                      <a:pt x="17403" y="579"/>
                    </a:cubicBezTo>
                    <a:lnTo>
                      <a:pt x="17403" y="1"/>
                    </a:lnTo>
                    <a:close/>
                  </a:path>
                </a:pathLst>
              </a:custGeom>
              <a:solidFill>
                <a:srgbClr val="38516A">
                  <a:alpha val="3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790;p39">
                <a:extLst>
                  <a:ext uri="{FF2B5EF4-FFF2-40B4-BE49-F238E27FC236}">
                    <a16:creationId xmlns:a16="http://schemas.microsoft.com/office/drawing/2014/main" id="{22540DE8-3BC3-7F92-C2E3-35499904DB09}"/>
                  </a:ext>
                </a:extLst>
              </p:cNvPr>
              <p:cNvSpPr/>
              <p:nvPr/>
            </p:nvSpPr>
            <p:spPr>
              <a:xfrm>
                <a:off x="6478291" y="2424818"/>
                <a:ext cx="69720" cy="105186"/>
              </a:xfrm>
              <a:custGeom>
                <a:avLst/>
                <a:gdLst/>
                <a:ahLst/>
                <a:cxnLst/>
                <a:rect l="l" t="t" r="r" b="b"/>
                <a:pathLst>
                  <a:path w="2473" h="3731" extrusionOk="0">
                    <a:moveTo>
                      <a:pt x="0" y="1"/>
                    </a:moveTo>
                    <a:lnTo>
                      <a:pt x="0" y="3086"/>
                    </a:lnTo>
                    <a:cubicBezTo>
                      <a:pt x="0" y="3441"/>
                      <a:pt x="274" y="3731"/>
                      <a:pt x="625" y="3731"/>
                    </a:cubicBezTo>
                    <a:lnTo>
                      <a:pt x="1832" y="3731"/>
                    </a:lnTo>
                    <a:cubicBezTo>
                      <a:pt x="2183" y="3731"/>
                      <a:pt x="2472" y="3441"/>
                      <a:pt x="2472" y="3086"/>
                    </a:cubicBezTo>
                    <a:lnTo>
                      <a:pt x="2472"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791;p39">
                <a:extLst>
                  <a:ext uri="{FF2B5EF4-FFF2-40B4-BE49-F238E27FC236}">
                    <a16:creationId xmlns:a16="http://schemas.microsoft.com/office/drawing/2014/main" id="{38E0EE82-BA65-EE6F-90C8-45B0DBEA7F41}"/>
                  </a:ext>
                </a:extLst>
              </p:cNvPr>
              <p:cNvSpPr/>
              <p:nvPr/>
            </p:nvSpPr>
            <p:spPr>
              <a:xfrm>
                <a:off x="6478291" y="2426228"/>
                <a:ext cx="69720" cy="25373"/>
              </a:xfrm>
              <a:custGeom>
                <a:avLst/>
                <a:gdLst/>
                <a:ahLst/>
                <a:cxnLst/>
                <a:rect l="l" t="t" r="r" b="b"/>
                <a:pathLst>
                  <a:path w="2473" h="900" extrusionOk="0">
                    <a:moveTo>
                      <a:pt x="0" y="1"/>
                    </a:moveTo>
                    <a:lnTo>
                      <a:pt x="0" y="900"/>
                    </a:lnTo>
                    <a:lnTo>
                      <a:pt x="2472" y="900"/>
                    </a:lnTo>
                    <a:lnTo>
                      <a:pt x="2472"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792;p39">
                <a:extLst>
                  <a:ext uri="{FF2B5EF4-FFF2-40B4-BE49-F238E27FC236}">
                    <a16:creationId xmlns:a16="http://schemas.microsoft.com/office/drawing/2014/main" id="{3A1418B8-612E-0E32-90F8-2253F4DE3648}"/>
                  </a:ext>
                </a:extLst>
              </p:cNvPr>
              <p:cNvSpPr/>
              <p:nvPr/>
            </p:nvSpPr>
            <p:spPr>
              <a:xfrm>
                <a:off x="6724695" y="2424818"/>
                <a:ext cx="69833" cy="105186"/>
              </a:xfrm>
              <a:custGeom>
                <a:avLst/>
                <a:gdLst/>
                <a:ahLst/>
                <a:cxnLst/>
                <a:rect l="l" t="t" r="r" b="b"/>
                <a:pathLst>
                  <a:path w="2477" h="3731" extrusionOk="0">
                    <a:moveTo>
                      <a:pt x="0" y="1"/>
                    </a:moveTo>
                    <a:lnTo>
                      <a:pt x="0" y="3086"/>
                    </a:lnTo>
                    <a:cubicBezTo>
                      <a:pt x="0" y="3441"/>
                      <a:pt x="289" y="3731"/>
                      <a:pt x="629" y="3731"/>
                    </a:cubicBezTo>
                    <a:lnTo>
                      <a:pt x="1852" y="3731"/>
                    </a:lnTo>
                    <a:cubicBezTo>
                      <a:pt x="2187" y="3731"/>
                      <a:pt x="2476" y="3441"/>
                      <a:pt x="2476" y="3086"/>
                    </a:cubicBezTo>
                    <a:lnTo>
                      <a:pt x="2476"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793;p39">
                <a:extLst>
                  <a:ext uri="{FF2B5EF4-FFF2-40B4-BE49-F238E27FC236}">
                    <a16:creationId xmlns:a16="http://schemas.microsoft.com/office/drawing/2014/main" id="{23D37B56-560B-E747-3BB9-B89298BED0A6}"/>
                  </a:ext>
                </a:extLst>
              </p:cNvPr>
              <p:cNvSpPr/>
              <p:nvPr/>
            </p:nvSpPr>
            <p:spPr>
              <a:xfrm>
                <a:off x="6724695" y="2426228"/>
                <a:ext cx="69833" cy="25373"/>
              </a:xfrm>
              <a:custGeom>
                <a:avLst/>
                <a:gdLst/>
                <a:ahLst/>
                <a:cxnLst/>
                <a:rect l="l" t="t" r="r" b="b"/>
                <a:pathLst>
                  <a:path w="2477" h="900" extrusionOk="0">
                    <a:moveTo>
                      <a:pt x="0" y="1"/>
                    </a:moveTo>
                    <a:lnTo>
                      <a:pt x="0" y="900"/>
                    </a:lnTo>
                    <a:lnTo>
                      <a:pt x="2476" y="900"/>
                    </a:lnTo>
                    <a:lnTo>
                      <a:pt x="2476"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794;p39">
                <a:extLst>
                  <a:ext uri="{FF2B5EF4-FFF2-40B4-BE49-F238E27FC236}">
                    <a16:creationId xmlns:a16="http://schemas.microsoft.com/office/drawing/2014/main" id="{AFFA1E44-8817-B0B1-6EEB-78EB5564B150}"/>
                  </a:ext>
                </a:extLst>
              </p:cNvPr>
              <p:cNvSpPr/>
              <p:nvPr/>
            </p:nvSpPr>
            <p:spPr>
              <a:xfrm>
                <a:off x="6361375" y="2370463"/>
                <a:ext cx="550036" cy="55793"/>
              </a:xfrm>
              <a:custGeom>
                <a:avLst/>
                <a:gdLst/>
                <a:ahLst/>
                <a:cxnLst/>
                <a:rect l="l" t="t" r="r" b="b"/>
                <a:pathLst>
                  <a:path w="19510" h="1979" extrusionOk="0">
                    <a:moveTo>
                      <a:pt x="996" y="0"/>
                    </a:moveTo>
                    <a:cubicBezTo>
                      <a:pt x="722" y="0"/>
                      <a:pt x="468" y="112"/>
                      <a:pt x="290" y="290"/>
                    </a:cubicBezTo>
                    <a:cubicBezTo>
                      <a:pt x="113" y="467"/>
                      <a:pt x="1" y="725"/>
                      <a:pt x="1" y="999"/>
                    </a:cubicBezTo>
                    <a:lnTo>
                      <a:pt x="1" y="1142"/>
                    </a:lnTo>
                    <a:cubicBezTo>
                      <a:pt x="82" y="1624"/>
                      <a:pt x="498" y="1979"/>
                      <a:pt x="996" y="1979"/>
                    </a:cubicBezTo>
                    <a:lnTo>
                      <a:pt x="18515" y="1979"/>
                    </a:lnTo>
                    <a:cubicBezTo>
                      <a:pt x="18788" y="1979"/>
                      <a:pt x="19043" y="1882"/>
                      <a:pt x="19220" y="1690"/>
                    </a:cubicBezTo>
                    <a:cubicBezTo>
                      <a:pt x="19367" y="1543"/>
                      <a:pt x="19463" y="1350"/>
                      <a:pt x="19494" y="1142"/>
                    </a:cubicBezTo>
                    <a:cubicBezTo>
                      <a:pt x="19510" y="1096"/>
                      <a:pt x="19510" y="1046"/>
                      <a:pt x="19510" y="999"/>
                    </a:cubicBezTo>
                    <a:cubicBezTo>
                      <a:pt x="19510" y="436"/>
                      <a:pt x="19058" y="0"/>
                      <a:pt x="18515"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795;p39">
                <a:extLst>
                  <a:ext uri="{FF2B5EF4-FFF2-40B4-BE49-F238E27FC236}">
                    <a16:creationId xmlns:a16="http://schemas.microsoft.com/office/drawing/2014/main" id="{68259BAC-95D1-885F-1D89-C2F3580A3623}"/>
                  </a:ext>
                </a:extLst>
              </p:cNvPr>
              <p:cNvSpPr/>
              <p:nvPr/>
            </p:nvSpPr>
            <p:spPr>
              <a:xfrm>
                <a:off x="6361375" y="2402631"/>
                <a:ext cx="549613" cy="23625"/>
              </a:xfrm>
              <a:custGeom>
                <a:avLst/>
                <a:gdLst/>
                <a:ahLst/>
                <a:cxnLst/>
                <a:rect l="l" t="t" r="r" b="b"/>
                <a:pathLst>
                  <a:path w="19495" h="838" extrusionOk="0">
                    <a:moveTo>
                      <a:pt x="1" y="1"/>
                    </a:moveTo>
                    <a:cubicBezTo>
                      <a:pt x="82" y="483"/>
                      <a:pt x="498" y="838"/>
                      <a:pt x="996" y="838"/>
                    </a:cubicBezTo>
                    <a:lnTo>
                      <a:pt x="18515" y="838"/>
                    </a:lnTo>
                    <a:cubicBezTo>
                      <a:pt x="18788" y="838"/>
                      <a:pt x="19043" y="741"/>
                      <a:pt x="19220" y="549"/>
                    </a:cubicBezTo>
                    <a:cubicBezTo>
                      <a:pt x="19367" y="402"/>
                      <a:pt x="19463" y="209"/>
                      <a:pt x="19494" y="1"/>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796;p39">
              <a:extLst>
                <a:ext uri="{FF2B5EF4-FFF2-40B4-BE49-F238E27FC236}">
                  <a16:creationId xmlns:a16="http://schemas.microsoft.com/office/drawing/2014/main" id="{A15C6EC8-E444-0DCF-1670-5658A3802751}"/>
                </a:ext>
              </a:extLst>
            </p:cNvPr>
            <p:cNvGrpSpPr/>
            <p:nvPr/>
          </p:nvGrpSpPr>
          <p:grpSpPr>
            <a:xfrm>
              <a:off x="7483307" y="1769642"/>
              <a:ext cx="284277" cy="496131"/>
              <a:chOff x="6434789" y="1871649"/>
              <a:chExt cx="124639" cy="217535"/>
            </a:xfrm>
          </p:grpSpPr>
          <p:sp>
            <p:nvSpPr>
              <p:cNvPr id="1681" name="Google Shape;1797;p39">
                <a:extLst>
                  <a:ext uri="{FF2B5EF4-FFF2-40B4-BE49-F238E27FC236}">
                    <a16:creationId xmlns:a16="http://schemas.microsoft.com/office/drawing/2014/main" id="{D6512B08-9479-2398-B9AC-9E827021E0AC}"/>
                  </a:ext>
                </a:extLst>
              </p:cNvPr>
              <p:cNvSpPr/>
              <p:nvPr/>
            </p:nvSpPr>
            <p:spPr>
              <a:xfrm>
                <a:off x="6464702" y="1880980"/>
                <a:ext cx="67549" cy="75838"/>
              </a:xfrm>
              <a:custGeom>
                <a:avLst/>
                <a:gdLst/>
                <a:ahLst/>
                <a:cxnLst/>
                <a:rect l="l" t="t" r="r" b="b"/>
                <a:pathLst>
                  <a:path w="2396" h="2690" extrusionOk="0">
                    <a:moveTo>
                      <a:pt x="1182" y="1"/>
                    </a:moveTo>
                    <a:cubicBezTo>
                      <a:pt x="588" y="1"/>
                      <a:pt x="0" y="318"/>
                      <a:pt x="0" y="954"/>
                    </a:cubicBezTo>
                    <a:cubicBezTo>
                      <a:pt x="0" y="2239"/>
                      <a:pt x="721" y="2690"/>
                      <a:pt x="721" y="2690"/>
                    </a:cubicBezTo>
                    <a:lnTo>
                      <a:pt x="1720" y="2690"/>
                    </a:lnTo>
                    <a:cubicBezTo>
                      <a:pt x="1720" y="2690"/>
                      <a:pt x="2395" y="2273"/>
                      <a:pt x="2395" y="985"/>
                    </a:cubicBezTo>
                    <a:cubicBezTo>
                      <a:pt x="2395" y="329"/>
                      <a:pt x="1786" y="1"/>
                      <a:pt x="1182"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798;p39">
                <a:extLst>
                  <a:ext uri="{FF2B5EF4-FFF2-40B4-BE49-F238E27FC236}">
                    <a16:creationId xmlns:a16="http://schemas.microsoft.com/office/drawing/2014/main" id="{38C67560-AA76-B4B8-B3C7-144685740A31}"/>
                  </a:ext>
                </a:extLst>
              </p:cNvPr>
              <p:cNvSpPr/>
              <p:nvPr/>
            </p:nvSpPr>
            <p:spPr>
              <a:xfrm>
                <a:off x="6468705" y="1881121"/>
                <a:ext cx="57118" cy="55821"/>
              </a:xfrm>
              <a:custGeom>
                <a:avLst/>
                <a:gdLst/>
                <a:ahLst/>
                <a:cxnLst/>
                <a:rect l="l" t="t" r="r" b="b"/>
                <a:pathLst>
                  <a:path w="2026" h="1980" extrusionOk="0">
                    <a:moveTo>
                      <a:pt x="1046" y="0"/>
                    </a:moveTo>
                    <a:cubicBezTo>
                      <a:pt x="1046" y="0"/>
                      <a:pt x="1" y="386"/>
                      <a:pt x="869" y="1979"/>
                    </a:cubicBezTo>
                    <a:lnTo>
                      <a:pt x="1289" y="1979"/>
                    </a:lnTo>
                    <a:cubicBezTo>
                      <a:pt x="1289" y="1979"/>
                      <a:pt x="2026" y="467"/>
                      <a:pt x="1046"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799;p39">
                <a:extLst>
                  <a:ext uri="{FF2B5EF4-FFF2-40B4-BE49-F238E27FC236}">
                    <a16:creationId xmlns:a16="http://schemas.microsoft.com/office/drawing/2014/main" id="{67601E3F-882C-DA92-AA96-80993402CC86}"/>
                  </a:ext>
                </a:extLst>
              </p:cNvPr>
              <p:cNvSpPr/>
              <p:nvPr/>
            </p:nvSpPr>
            <p:spPr>
              <a:xfrm>
                <a:off x="6514490" y="1871649"/>
                <a:ext cx="30814" cy="30814"/>
              </a:xfrm>
              <a:custGeom>
                <a:avLst/>
                <a:gdLst/>
                <a:ahLst/>
                <a:cxnLst/>
                <a:rect l="l" t="t" r="r" b="b"/>
                <a:pathLst>
                  <a:path w="1093" h="1093" extrusionOk="0">
                    <a:moveTo>
                      <a:pt x="548" y="1"/>
                    </a:moveTo>
                    <a:cubicBezTo>
                      <a:pt x="244" y="1"/>
                      <a:pt x="1" y="240"/>
                      <a:pt x="1" y="545"/>
                    </a:cubicBezTo>
                    <a:cubicBezTo>
                      <a:pt x="1" y="676"/>
                      <a:pt x="31" y="788"/>
                      <a:pt x="112" y="884"/>
                    </a:cubicBezTo>
                    <a:cubicBezTo>
                      <a:pt x="209" y="1011"/>
                      <a:pt x="371" y="1092"/>
                      <a:pt x="548" y="1092"/>
                    </a:cubicBezTo>
                    <a:cubicBezTo>
                      <a:pt x="838" y="1092"/>
                      <a:pt x="1092" y="853"/>
                      <a:pt x="1092" y="545"/>
                    </a:cubicBezTo>
                    <a:cubicBezTo>
                      <a:pt x="1092" y="433"/>
                      <a:pt x="1046" y="321"/>
                      <a:pt x="996" y="240"/>
                    </a:cubicBezTo>
                    <a:cubicBezTo>
                      <a:pt x="899" y="97"/>
                      <a:pt x="726" y="1"/>
                      <a:pt x="548"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800;p39">
                <a:extLst>
                  <a:ext uri="{FF2B5EF4-FFF2-40B4-BE49-F238E27FC236}">
                    <a16:creationId xmlns:a16="http://schemas.microsoft.com/office/drawing/2014/main" id="{F65EB6A6-E2D3-AE51-B79B-E575AA810515}"/>
                  </a:ext>
                </a:extLst>
              </p:cNvPr>
              <p:cNvSpPr/>
              <p:nvPr/>
            </p:nvSpPr>
            <p:spPr>
              <a:xfrm>
                <a:off x="6456526" y="1903309"/>
                <a:ext cx="15901" cy="15478"/>
              </a:xfrm>
              <a:custGeom>
                <a:avLst/>
                <a:gdLst/>
                <a:ahLst/>
                <a:cxnLst/>
                <a:rect l="l" t="t" r="r" b="b"/>
                <a:pathLst>
                  <a:path w="564" h="549" extrusionOk="0">
                    <a:moveTo>
                      <a:pt x="290" y="0"/>
                    </a:moveTo>
                    <a:cubicBezTo>
                      <a:pt x="178" y="0"/>
                      <a:pt x="97" y="50"/>
                      <a:pt x="47" y="131"/>
                    </a:cubicBezTo>
                    <a:cubicBezTo>
                      <a:pt x="16" y="178"/>
                      <a:pt x="1" y="228"/>
                      <a:pt x="1" y="274"/>
                    </a:cubicBezTo>
                    <a:cubicBezTo>
                      <a:pt x="1" y="436"/>
                      <a:pt x="128" y="548"/>
                      <a:pt x="290" y="548"/>
                    </a:cubicBezTo>
                    <a:cubicBezTo>
                      <a:pt x="402" y="548"/>
                      <a:pt x="514" y="482"/>
                      <a:pt x="545" y="371"/>
                    </a:cubicBezTo>
                    <a:cubicBezTo>
                      <a:pt x="545" y="340"/>
                      <a:pt x="564" y="309"/>
                      <a:pt x="564" y="274"/>
                    </a:cubicBezTo>
                    <a:cubicBezTo>
                      <a:pt x="564" y="131"/>
                      <a:pt x="433" y="0"/>
                      <a:pt x="29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801;p39">
                <a:extLst>
                  <a:ext uri="{FF2B5EF4-FFF2-40B4-BE49-F238E27FC236}">
                    <a16:creationId xmlns:a16="http://schemas.microsoft.com/office/drawing/2014/main" id="{B5035839-6BF2-8A5E-E148-EE8EB1069F40}"/>
                  </a:ext>
                </a:extLst>
              </p:cNvPr>
              <p:cNvSpPr/>
              <p:nvPr/>
            </p:nvSpPr>
            <p:spPr>
              <a:xfrm>
                <a:off x="6456526" y="1907002"/>
                <a:ext cx="15365" cy="11784"/>
              </a:xfrm>
              <a:custGeom>
                <a:avLst/>
                <a:gdLst/>
                <a:ahLst/>
                <a:cxnLst/>
                <a:rect l="l" t="t" r="r" b="b"/>
                <a:pathLst>
                  <a:path w="545" h="418" extrusionOk="0">
                    <a:moveTo>
                      <a:pt x="47" y="0"/>
                    </a:moveTo>
                    <a:cubicBezTo>
                      <a:pt x="16" y="47"/>
                      <a:pt x="1" y="97"/>
                      <a:pt x="1" y="143"/>
                    </a:cubicBezTo>
                    <a:cubicBezTo>
                      <a:pt x="1" y="305"/>
                      <a:pt x="128" y="417"/>
                      <a:pt x="290" y="417"/>
                    </a:cubicBezTo>
                    <a:cubicBezTo>
                      <a:pt x="402" y="417"/>
                      <a:pt x="514" y="351"/>
                      <a:pt x="545" y="240"/>
                    </a:cubicBezTo>
                    <a:cubicBezTo>
                      <a:pt x="336" y="209"/>
                      <a:pt x="178" y="97"/>
                      <a:pt x="47" y="0"/>
                    </a:cubicBezTo>
                    <a:close/>
                  </a:path>
                </a:pathLst>
              </a:custGeom>
              <a:solidFill>
                <a:srgbClr val="5D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02;p39">
                <a:extLst>
                  <a:ext uri="{FF2B5EF4-FFF2-40B4-BE49-F238E27FC236}">
                    <a16:creationId xmlns:a16="http://schemas.microsoft.com/office/drawing/2014/main" id="{D69B10AA-2275-B1A1-BCA7-34431FE47C18}"/>
                  </a:ext>
                </a:extLst>
              </p:cNvPr>
              <p:cNvSpPr/>
              <p:nvPr/>
            </p:nvSpPr>
            <p:spPr>
              <a:xfrm>
                <a:off x="6517648" y="1878415"/>
                <a:ext cx="27657" cy="24048"/>
              </a:xfrm>
              <a:custGeom>
                <a:avLst/>
                <a:gdLst/>
                <a:ahLst/>
                <a:cxnLst/>
                <a:rect l="l" t="t" r="r" b="b"/>
                <a:pathLst>
                  <a:path w="981" h="853" extrusionOk="0">
                    <a:moveTo>
                      <a:pt x="884" y="0"/>
                    </a:moveTo>
                    <a:cubicBezTo>
                      <a:pt x="660" y="467"/>
                      <a:pt x="209" y="594"/>
                      <a:pt x="0" y="644"/>
                    </a:cubicBezTo>
                    <a:cubicBezTo>
                      <a:pt x="97" y="771"/>
                      <a:pt x="259" y="852"/>
                      <a:pt x="436" y="852"/>
                    </a:cubicBezTo>
                    <a:cubicBezTo>
                      <a:pt x="726" y="852"/>
                      <a:pt x="980" y="613"/>
                      <a:pt x="980" y="305"/>
                    </a:cubicBezTo>
                    <a:cubicBezTo>
                      <a:pt x="980" y="193"/>
                      <a:pt x="934" y="81"/>
                      <a:pt x="884" y="0"/>
                    </a:cubicBezTo>
                    <a:close/>
                  </a:path>
                </a:pathLst>
              </a:custGeom>
              <a:solidFill>
                <a:srgbClr val="5D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03;p39">
                <a:extLst>
                  <a:ext uri="{FF2B5EF4-FFF2-40B4-BE49-F238E27FC236}">
                    <a16:creationId xmlns:a16="http://schemas.microsoft.com/office/drawing/2014/main" id="{CEDE0EDA-19C6-3FDA-3252-56D2EF3E946B}"/>
                  </a:ext>
                </a:extLst>
              </p:cNvPr>
              <p:cNvSpPr/>
              <p:nvPr/>
            </p:nvSpPr>
            <p:spPr>
              <a:xfrm>
                <a:off x="6446094" y="1925976"/>
                <a:ext cx="107357" cy="35410"/>
              </a:xfrm>
              <a:custGeom>
                <a:avLst/>
                <a:gdLst/>
                <a:ahLst/>
                <a:cxnLst/>
                <a:rect l="l" t="t" r="r" b="b"/>
                <a:pathLst>
                  <a:path w="3808" h="1256" extrusionOk="0">
                    <a:moveTo>
                      <a:pt x="2047" y="0"/>
                    </a:moveTo>
                    <a:cubicBezTo>
                      <a:pt x="2008" y="0"/>
                      <a:pt x="1969" y="1"/>
                      <a:pt x="1929" y="2"/>
                    </a:cubicBezTo>
                    <a:cubicBezTo>
                      <a:pt x="274" y="64"/>
                      <a:pt x="0" y="1256"/>
                      <a:pt x="0" y="1256"/>
                    </a:cubicBezTo>
                    <a:lnTo>
                      <a:pt x="3807" y="1256"/>
                    </a:lnTo>
                    <a:cubicBezTo>
                      <a:pt x="3807" y="1256"/>
                      <a:pt x="3594" y="0"/>
                      <a:pt x="2047"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04;p39">
                <a:extLst>
                  <a:ext uri="{FF2B5EF4-FFF2-40B4-BE49-F238E27FC236}">
                    <a16:creationId xmlns:a16="http://schemas.microsoft.com/office/drawing/2014/main" id="{457E3A79-7632-9517-8C1A-7E9150BEC097}"/>
                  </a:ext>
                </a:extLst>
              </p:cNvPr>
              <p:cNvSpPr/>
              <p:nvPr/>
            </p:nvSpPr>
            <p:spPr>
              <a:xfrm>
                <a:off x="6524047" y="1936915"/>
                <a:ext cx="8627" cy="6766"/>
              </a:xfrm>
              <a:custGeom>
                <a:avLst/>
                <a:gdLst/>
                <a:ahLst/>
                <a:cxnLst/>
                <a:rect l="l" t="t" r="r" b="b"/>
                <a:pathLst>
                  <a:path w="306" h="240" extrusionOk="0">
                    <a:moveTo>
                      <a:pt x="159" y="0"/>
                    </a:moveTo>
                    <a:cubicBezTo>
                      <a:pt x="63" y="0"/>
                      <a:pt x="1" y="97"/>
                      <a:pt x="47" y="193"/>
                    </a:cubicBezTo>
                    <a:cubicBezTo>
                      <a:pt x="63" y="193"/>
                      <a:pt x="78" y="208"/>
                      <a:pt x="78" y="224"/>
                    </a:cubicBezTo>
                    <a:cubicBezTo>
                      <a:pt x="113" y="224"/>
                      <a:pt x="128" y="239"/>
                      <a:pt x="159" y="239"/>
                    </a:cubicBezTo>
                    <a:cubicBezTo>
                      <a:pt x="240" y="239"/>
                      <a:pt x="306" y="143"/>
                      <a:pt x="256" y="46"/>
                    </a:cubicBezTo>
                    <a:cubicBezTo>
                      <a:pt x="256" y="31"/>
                      <a:pt x="240" y="16"/>
                      <a:pt x="225" y="16"/>
                    </a:cubicBezTo>
                    <a:cubicBezTo>
                      <a:pt x="209" y="0"/>
                      <a:pt x="175" y="0"/>
                      <a:pt x="159"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05;p39">
                <a:extLst>
                  <a:ext uri="{FF2B5EF4-FFF2-40B4-BE49-F238E27FC236}">
                    <a16:creationId xmlns:a16="http://schemas.microsoft.com/office/drawing/2014/main" id="{D1722D0A-3C8A-B1D0-27D0-4F0A11F1D238}"/>
                  </a:ext>
                </a:extLst>
              </p:cNvPr>
              <p:cNvSpPr/>
              <p:nvPr/>
            </p:nvSpPr>
            <p:spPr>
              <a:xfrm>
                <a:off x="6498166" y="1961358"/>
                <a:ext cx="28" cy="28"/>
              </a:xfrm>
              <a:custGeom>
                <a:avLst/>
                <a:gdLst/>
                <a:ahLst/>
                <a:cxnLst/>
                <a:rect l="l" t="t" r="r" b="b"/>
                <a:pathLst>
                  <a:path w="1" h="1" extrusionOk="0">
                    <a:moveTo>
                      <a:pt x="1" y="1"/>
                    </a:moveTo>
                    <a:lnTo>
                      <a:pt x="1" y="1"/>
                    </a:lnTo>
                    <a:lnTo>
                      <a:pt x="1" y="1"/>
                    </a:ln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06;p39">
                <a:extLst>
                  <a:ext uri="{FF2B5EF4-FFF2-40B4-BE49-F238E27FC236}">
                    <a16:creationId xmlns:a16="http://schemas.microsoft.com/office/drawing/2014/main" id="{0C50F2D3-ACB1-E8FB-7311-336BE450710B}"/>
                  </a:ext>
                </a:extLst>
              </p:cNvPr>
              <p:cNvSpPr/>
              <p:nvPr/>
            </p:nvSpPr>
            <p:spPr>
              <a:xfrm>
                <a:off x="6485029" y="1940072"/>
                <a:ext cx="26783" cy="21314"/>
              </a:xfrm>
              <a:custGeom>
                <a:avLst/>
                <a:gdLst/>
                <a:ahLst/>
                <a:cxnLst/>
                <a:rect l="l" t="t" r="r" b="b"/>
                <a:pathLst>
                  <a:path w="950" h="756" extrusionOk="0">
                    <a:moveTo>
                      <a:pt x="467" y="0"/>
                    </a:moveTo>
                    <a:cubicBezTo>
                      <a:pt x="193" y="0"/>
                      <a:pt x="0" y="289"/>
                      <a:pt x="147" y="579"/>
                    </a:cubicBezTo>
                    <a:cubicBezTo>
                      <a:pt x="178" y="625"/>
                      <a:pt x="209" y="675"/>
                      <a:pt x="274" y="706"/>
                    </a:cubicBezTo>
                    <a:cubicBezTo>
                      <a:pt x="340" y="741"/>
                      <a:pt x="401" y="756"/>
                      <a:pt x="467" y="756"/>
                    </a:cubicBezTo>
                    <a:cubicBezTo>
                      <a:pt x="741" y="756"/>
                      <a:pt x="949" y="467"/>
                      <a:pt x="787" y="177"/>
                    </a:cubicBezTo>
                    <a:cubicBezTo>
                      <a:pt x="756" y="127"/>
                      <a:pt x="725" y="81"/>
                      <a:pt x="660" y="46"/>
                    </a:cubicBezTo>
                    <a:cubicBezTo>
                      <a:pt x="594" y="15"/>
                      <a:pt x="533" y="0"/>
                      <a:pt x="46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07;p39">
                <a:extLst>
                  <a:ext uri="{FF2B5EF4-FFF2-40B4-BE49-F238E27FC236}">
                    <a16:creationId xmlns:a16="http://schemas.microsoft.com/office/drawing/2014/main" id="{D7E24420-F4C5-156A-E811-B3AEBB4F3FE8}"/>
                  </a:ext>
                </a:extLst>
              </p:cNvPr>
              <p:cNvSpPr/>
              <p:nvPr/>
            </p:nvSpPr>
            <p:spPr>
              <a:xfrm>
                <a:off x="6434789" y="1954535"/>
                <a:ext cx="124639" cy="134647"/>
              </a:xfrm>
              <a:custGeom>
                <a:avLst/>
                <a:gdLst/>
                <a:ahLst/>
                <a:cxnLst/>
                <a:rect l="l" t="t" r="r" b="b"/>
                <a:pathLst>
                  <a:path w="4421" h="4776" extrusionOk="0">
                    <a:moveTo>
                      <a:pt x="97" y="0"/>
                    </a:moveTo>
                    <a:lnTo>
                      <a:pt x="290" y="1416"/>
                    </a:lnTo>
                    <a:lnTo>
                      <a:pt x="660" y="2172"/>
                    </a:lnTo>
                    <a:lnTo>
                      <a:pt x="0" y="3151"/>
                    </a:lnTo>
                    <a:lnTo>
                      <a:pt x="97" y="4775"/>
                    </a:lnTo>
                    <a:lnTo>
                      <a:pt x="4420" y="4775"/>
                    </a:lnTo>
                    <a:lnTo>
                      <a:pt x="4289" y="710"/>
                    </a:lnTo>
                    <a:lnTo>
                      <a:pt x="4420" y="0"/>
                    </a:ln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08;p39">
                <a:extLst>
                  <a:ext uri="{FF2B5EF4-FFF2-40B4-BE49-F238E27FC236}">
                    <a16:creationId xmlns:a16="http://schemas.microsoft.com/office/drawing/2014/main" id="{0C30D701-D569-04AB-0316-064FBBF28797}"/>
                  </a:ext>
                </a:extLst>
              </p:cNvPr>
              <p:cNvSpPr/>
              <p:nvPr/>
            </p:nvSpPr>
            <p:spPr>
              <a:xfrm>
                <a:off x="6440653" y="1977681"/>
                <a:ext cx="115505" cy="9050"/>
              </a:xfrm>
              <a:custGeom>
                <a:avLst/>
                <a:gdLst/>
                <a:ahLst/>
                <a:cxnLst/>
                <a:rect l="l" t="t" r="r" b="b"/>
                <a:pathLst>
                  <a:path w="4097" h="321" extrusionOk="0">
                    <a:moveTo>
                      <a:pt x="1" y="1"/>
                    </a:moveTo>
                    <a:lnTo>
                      <a:pt x="47" y="321"/>
                    </a:lnTo>
                    <a:lnTo>
                      <a:pt x="4097" y="321"/>
                    </a:lnTo>
                    <a:lnTo>
                      <a:pt x="4081"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09;p39">
                <a:extLst>
                  <a:ext uri="{FF2B5EF4-FFF2-40B4-BE49-F238E27FC236}">
                    <a16:creationId xmlns:a16="http://schemas.microsoft.com/office/drawing/2014/main" id="{D335C4E0-D29E-774A-4DA7-837B4D79CFB8}"/>
                  </a:ext>
                </a:extLst>
              </p:cNvPr>
              <p:cNvSpPr/>
              <p:nvPr/>
            </p:nvSpPr>
            <p:spPr>
              <a:xfrm>
                <a:off x="6447391" y="2003901"/>
                <a:ext cx="109331" cy="9585"/>
              </a:xfrm>
              <a:custGeom>
                <a:avLst/>
                <a:gdLst/>
                <a:ahLst/>
                <a:cxnLst/>
                <a:rect l="l" t="t" r="r" b="b"/>
                <a:pathLst>
                  <a:path w="3878" h="340" extrusionOk="0">
                    <a:moveTo>
                      <a:pt x="1" y="0"/>
                    </a:moveTo>
                    <a:lnTo>
                      <a:pt x="163" y="340"/>
                    </a:lnTo>
                    <a:lnTo>
                      <a:pt x="3877" y="340"/>
                    </a:lnTo>
                    <a:lnTo>
                      <a:pt x="3877"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10;p39">
                <a:extLst>
                  <a:ext uri="{FF2B5EF4-FFF2-40B4-BE49-F238E27FC236}">
                    <a16:creationId xmlns:a16="http://schemas.microsoft.com/office/drawing/2014/main" id="{2253396F-0E08-97EE-B182-F59603404E83}"/>
                  </a:ext>
                </a:extLst>
              </p:cNvPr>
              <p:cNvSpPr/>
              <p:nvPr/>
            </p:nvSpPr>
            <p:spPr>
              <a:xfrm>
                <a:off x="6437073" y="2030205"/>
                <a:ext cx="120495" cy="9585"/>
              </a:xfrm>
              <a:custGeom>
                <a:avLst/>
                <a:gdLst/>
                <a:ahLst/>
                <a:cxnLst/>
                <a:rect l="l" t="t" r="r" b="b"/>
                <a:pathLst>
                  <a:path w="4274" h="340" extrusionOk="0">
                    <a:moveTo>
                      <a:pt x="224" y="1"/>
                    </a:moveTo>
                    <a:lnTo>
                      <a:pt x="0" y="340"/>
                    </a:lnTo>
                    <a:lnTo>
                      <a:pt x="4274" y="340"/>
                    </a:lnTo>
                    <a:lnTo>
                      <a:pt x="4274"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11;p39">
                <a:extLst>
                  <a:ext uri="{FF2B5EF4-FFF2-40B4-BE49-F238E27FC236}">
                    <a16:creationId xmlns:a16="http://schemas.microsoft.com/office/drawing/2014/main" id="{9EB79565-57EC-4D0E-F87F-7CA155C26F62}"/>
                  </a:ext>
                </a:extLst>
              </p:cNvPr>
              <p:cNvSpPr/>
              <p:nvPr/>
            </p:nvSpPr>
            <p:spPr>
              <a:xfrm>
                <a:off x="6435212" y="2056508"/>
                <a:ext cx="123229" cy="9501"/>
              </a:xfrm>
              <a:custGeom>
                <a:avLst/>
                <a:gdLst/>
                <a:ahLst/>
                <a:cxnLst/>
                <a:rect l="l" t="t" r="r" b="b"/>
                <a:pathLst>
                  <a:path w="4371" h="337" extrusionOk="0">
                    <a:moveTo>
                      <a:pt x="1" y="1"/>
                    </a:moveTo>
                    <a:lnTo>
                      <a:pt x="32" y="336"/>
                    </a:lnTo>
                    <a:lnTo>
                      <a:pt x="4371" y="336"/>
                    </a:lnTo>
                    <a:lnTo>
                      <a:pt x="4355"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12;p39">
                <a:extLst>
                  <a:ext uri="{FF2B5EF4-FFF2-40B4-BE49-F238E27FC236}">
                    <a16:creationId xmlns:a16="http://schemas.microsoft.com/office/drawing/2014/main" id="{F6A560CA-23B1-87FA-AB5B-19322CEBD5B3}"/>
                  </a:ext>
                </a:extLst>
              </p:cNvPr>
              <p:cNvSpPr/>
              <p:nvPr/>
            </p:nvSpPr>
            <p:spPr>
              <a:xfrm>
                <a:off x="6436537" y="2034349"/>
                <a:ext cx="122891" cy="54834"/>
              </a:xfrm>
              <a:custGeom>
                <a:avLst/>
                <a:gdLst/>
                <a:ahLst/>
                <a:cxnLst/>
                <a:rect l="l" t="t" r="r" b="b"/>
                <a:pathLst>
                  <a:path w="4359" h="1945" extrusionOk="0">
                    <a:moveTo>
                      <a:pt x="4293" y="0"/>
                    </a:moveTo>
                    <a:cubicBezTo>
                      <a:pt x="3314" y="1242"/>
                      <a:pt x="2075" y="1521"/>
                      <a:pt x="1075" y="1521"/>
                    </a:cubicBezTo>
                    <a:cubicBezTo>
                      <a:pt x="665" y="1521"/>
                      <a:pt x="295" y="1474"/>
                      <a:pt x="0" y="1427"/>
                    </a:cubicBezTo>
                    <a:lnTo>
                      <a:pt x="0" y="1427"/>
                    </a:lnTo>
                    <a:lnTo>
                      <a:pt x="35" y="1944"/>
                    </a:lnTo>
                    <a:lnTo>
                      <a:pt x="4358" y="1944"/>
                    </a:lnTo>
                    <a:lnTo>
                      <a:pt x="4293" y="0"/>
                    </a:lnTo>
                    <a:close/>
                  </a:path>
                </a:pathLst>
              </a:custGeom>
              <a:solidFill>
                <a:srgbClr val="FB7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11" name="Line Callout 1 (Border and Accent Bar) 3">
            <a:extLst>
              <a:ext uri="{FF2B5EF4-FFF2-40B4-BE49-F238E27FC236}">
                <a16:creationId xmlns:a16="http://schemas.microsoft.com/office/drawing/2014/main" id="{34EB09A7-27C2-52B6-C89C-77B3E304DCB7}"/>
              </a:ext>
            </a:extLst>
          </p:cNvPr>
          <p:cNvSpPr/>
          <p:nvPr/>
        </p:nvSpPr>
        <p:spPr>
          <a:xfrm>
            <a:off x="420237" y="791637"/>
            <a:ext cx="2476349" cy="565078"/>
          </a:xfrm>
          <a:prstGeom prst="accentBorderCallout1">
            <a:avLst>
              <a:gd name="adj1" fmla="val 18750"/>
              <a:gd name="adj2" fmla="val -3127"/>
              <a:gd name="adj3" fmla="val 17954"/>
              <a:gd name="adj4" fmla="val -17509"/>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50000"/>
                  </a:schemeClr>
                </a:solidFill>
              </a:rPr>
              <a:t>Thảo luận nhóm</a:t>
            </a:r>
            <a:endParaRPr lang="en-US" sz="2000" b="1" dirty="0">
              <a:solidFill>
                <a:schemeClr val="bg1">
                  <a:lumMod val="50000"/>
                </a:schemeClr>
              </a:solidFill>
            </a:endParaRPr>
          </a:p>
        </p:txBody>
      </p:sp>
      <p:pic>
        <p:nvPicPr>
          <p:cNvPr id="1912" name="Picture 1911">
            <a:extLst>
              <a:ext uri="{FF2B5EF4-FFF2-40B4-BE49-F238E27FC236}">
                <a16:creationId xmlns:a16="http://schemas.microsoft.com/office/drawing/2014/main" id="{B7CE87F4-035F-52E9-798E-4A6CB56FC409}"/>
              </a:ext>
            </a:extLst>
          </p:cNvPr>
          <p:cNvPicPr>
            <a:picLocks noChangeAspect="1"/>
          </p:cNvPicPr>
          <p:nvPr/>
        </p:nvPicPr>
        <p:blipFill rotWithShape="1">
          <a:blip r:embed="rId3"/>
          <a:srcRect l="22671" t="44062" r="38856" b="19103"/>
          <a:stretch/>
        </p:blipFill>
        <p:spPr>
          <a:xfrm>
            <a:off x="131647" y="1979398"/>
            <a:ext cx="3053528" cy="1644528"/>
          </a:xfrm>
          <a:prstGeom prst="rect">
            <a:avLst/>
          </a:prstGeom>
        </p:spPr>
      </p:pic>
      <p:sp>
        <p:nvSpPr>
          <p:cNvPr id="1915" name="TextBox 1914">
            <a:extLst>
              <a:ext uri="{FF2B5EF4-FFF2-40B4-BE49-F238E27FC236}">
                <a16:creationId xmlns:a16="http://schemas.microsoft.com/office/drawing/2014/main" id="{9DA86BC5-8E63-915E-F928-1D4DE3501988}"/>
              </a:ext>
            </a:extLst>
          </p:cNvPr>
          <p:cNvSpPr txBox="1"/>
          <p:nvPr/>
        </p:nvSpPr>
        <p:spPr>
          <a:xfrm>
            <a:off x="3501901" y="1143885"/>
            <a:ext cx="5491029" cy="2272417"/>
          </a:xfrm>
          <a:prstGeom prst="rect">
            <a:avLst/>
          </a:prstGeom>
          <a:noFill/>
        </p:spPr>
        <p:txBody>
          <a:bodyPr wrap="square">
            <a:spAutoFit/>
          </a:bodyPr>
          <a:lstStyle/>
          <a:p>
            <a:pPr marL="0" marR="90170" algn="just">
              <a:lnSpc>
                <a:spcPct val="150000"/>
              </a:lnSpc>
              <a:spcBef>
                <a:spcPts val="300"/>
              </a:spcBef>
              <a:spcAft>
                <a:spcPts val="300"/>
              </a:spcAft>
            </a:pPr>
            <a:r>
              <a:rPr lang="en-US" sz="1800" b="1">
                <a:solidFill>
                  <a:srgbClr val="000000"/>
                </a:solidFill>
                <a:effectLst/>
                <a:latin typeface="+mj-lt"/>
                <a:ea typeface="Times New Roman" panose="02020603050405020304" pitchFamily="18" charset="0"/>
              </a:rPr>
              <a:t>C1:</a:t>
            </a:r>
            <a:r>
              <a:rPr lang="en-US" sz="1800">
                <a:solidFill>
                  <a:srgbClr val="000000"/>
                </a:solidFill>
                <a:effectLst/>
                <a:latin typeface="+mj-lt"/>
                <a:ea typeface="Times New Roman" panose="02020603050405020304" pitchFamily="18" charset="0"/>
              </a:rPr>
              <a:t>Quan sát Hình 25.1, em hãy cho biết:</a:t>
            </a:r>
            <a:endParaRPr lang="en-US" sz="1800">
              <a:effectLst/>
              <a:latin typeface="+mj-lt"/>
              <a:ea typeface="Calibri" panose="020F0502020204030204" pitchFamily="34" charset="0"/>
            </a:endParaRPr>
          </a:p>
          <a:p>
            <a:pPr marL="0" marR="90170" algn="just">
              <a:lnSpc>
                <a:spcPct val="150000"/>
              </a:lnSpc>
              <a:spcBef>
                <a:spcPts val="300"/>
              </a:spcBef>
              <a:spcAft>
                <a:spcPts val="300"/>
              </a:spcAft>
            </a:pPr>
            <a:r>
              <a:rPr lang="en-US" sz="1800">
                <a:solidFill>
                  <a:srgbClr val="000000"/>
                </a:solidFill>
                <a:effectLst/>
                <a:latin typeface="+mj-lt"/>
                <a:ea typeface="Times New Roman" panose="02020603050405020304" pitchFamily="18" charset="0"/>
              </a:rPr>
              <a:t>a) Nguyên liệu tham gia và sản phẩm của quá trình hô hấp tế bào. Từ đó, hãy viết phương trình hô hấp tế bào dưới dạng chữ.</a:t>
            </a:r>
            <a:endParaRPr lang="en-US" sz="1800">
              <a:effectLst/>
              <a:latin typeface="+mj-lt"/>
              <a:ea typeface="Calibri" panose="020F0502020204030204" pitchFamily="34" charset="0"/>
            </a:endParaRPr>
          </a:p>
          <a:p>
            <a:pPr marL="0" marR="90170" algn="just">
              <a:lnSpc>
                <a:spcPct val="150000"/>
              </a:lnSpc>
              <a:spcBef>
                <a:spcPts val="300"/>
              </a:spcBef>
              <a:spcAft>
                <a:spcPts val="300"/>
              </a:spcAft>
            </a:pPr>
            <a:r>
              <a:rPr lang="en-US" sz="1800">
                <a:solidFill>
                  <a:srgbClr val="000000"/>
                </a:solidFill>
                <a:effectLst/>
                <a:latin typeface="+mj-lt"/>
                <a:ea typeface="Times New Roman" panose="02020603050405020304" pitchFamily="18" charset="0"/>
              </a:rPr>
              <a:t>b) Hô hấp tế bào diễn ra ở đâu?</a:t>
            </a:r>
            <a:endParaRPr lang="en-US" sz="1800">
              <a:effectLst/>
              <a:latin typeface="+mj-lt"/>
              <a:ea typeface="Calibri" panose="020F050202020403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911"/>
                                        </p:tgtEl>
                                        <p:attrNameLst>
                                          <p:attrName>style.visibility</p:attrName>
                                        </p:attrNameLst>
                                      </p:cBhvr>
                                      <p:to>
                                        <p:strVal val="visible"/>
                                      </p:to>
                                    </p:set>
                                    <p:anim calcmode="lin" valueType="num">
                                      <p:cBhvr>
                                        <p:cTn id="7" dur="500" fill="hold"/>
                                        <p:tgtEl>
                                          <p:spTgt spid="1911"/>
                                        </p:tgtEl>
                                        <p:attrNameLst>
                                          <p:attrName>ppt_x</p:attrName>
                                        </p:attrNameLst>
                                      </p:cBhvr>
                                      <p:tavLst>
                                        <p:tav tm="0">
                                          <p:val>
                                            <p:strVal val="#ppt_x-#ppt_w/2"/>
                                          </p:val>
                                        </p:tav>
                                        <p:tav tm="100000">
                                          <p:val>
                                            <p:strVal val="#ppt_x"/>
                                          </p:val>
                                        </p:tav>
                                      </p:tavLst>
                                    </p:anim>
                                    <p:anim calcmode="lin" valueType="num">
                                      <p:cBhvr>
                                        <p:cTn id="8" dur="500" fill="hold"/>
                                        <p:tgtEl>
                                          <p:spTgt spid="1911"/>
                                        </p:tgtEl>
                                        <p:attrNameLst>
                                          <p:attrName>ppt_y</p:attrName>
                                        </p:attrNameLst>
                                      </p:cBhvr>
                                      <p:tavLst>
                                        <p:tav tm="0">
                                          <p:val>
                                            <p:strVal val="#ppt_y"/>
                                          </p:val>
                                        </p:tav>
                                        <p:tav tm="100000">
                                          <p:val>
                                            <p:strVal val="#ppt_y"/>
                                          </p:val>
                                        </p:tav>
                                      </p:tavLst>
                                    </p:anim>
                                    <p:anim calcmode="lin" valueType="num">
                                      <p:cBhvr>
                                        <p:cTn id="9" dur="500" fill="hold"/>
                                        <p:tgtEl>
                                          <p:spTgt spid="1911"/>
                                        </p:tgtEl>
                                        <p:attrNameLst>
                                          <p:attrName>ppt_w</p:attrName>
                                        </p:attrNameLst>
                                      </p:cBhvr>
                                      <p:tavLst>
                                        <p:tav tm="0">
                                          <p:val>
                                            <p:fltVal val="0"/>
                                          </p:val>
                                        </p:tav>
                                        <p:tav tm="100000">
                                          <p:val>
                                            <p:strVal val="#ppt_w"/>
                                          </p:val>
                                        </p:tav>
                                      </p:tavLst>
                                    </p:anim>
                                    <p:anim calcmode="lin" valueType="num">
                                      <p:cBhvr>
                                        <p:cTn id="10" dur="500" fill="hold"/>
                                        <p:tgtEl>
                                          <p:spTgt spid="1911"/>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12"/>
                                        </p:tgtEl>
                                        <p:attrNameLst>
                                          <p:attrName>style.visibility</p:attrName>
                                        </p:attrNameLst>
                                      </p:cBhvr>
                                      <p:to>
                                        <p:strVal val="visible"/>
                                      </p:to>
                                    </p:set>
                                    <p:animEffect transition="in" filter="fade">
                                      <p:cBhvr>
                                        <p:cTn id="15" dur="750"/>
                                        <p:tgtEl>
                                          <p:spTgt spid="1912"/>
                                        </p:tgtEl>
                                      </p:cBhvr>
                                    </p:animEffect>
                                    <p:anim calcmode="lin" valueType="num">
                                      <p:cBhvr>
                                        <p:cTn id="16" dur="750" fill="hold"/>
                                        <p:tgtEl>
                                          <p:spTgt spid="1912"/>
                                        </p:tgtEl>
                                        <p:attrNameLst>
                                          <p:attrName>ppt_x</p:attrName>
                                        </p:attrNameLst>
                                      </p:cBhvr>
                                      <p:tavLst>
                                        <p:tav tm="0">
                                          <p:val>
                                            <p:strVal val="#ppt_x"/>
                                          </p:val>
                                        </p:tav>
                                        <p:tav tm="100000">
                                          <p:val>
                                            <p:strVal val="#ppt_x"/>
                                          </p:val>
                                        </p:tav>
                                      </p:tavLst>
                                    </p:anim>
                                    <p:anim calcmode="lin" valueType="num">
                                      <p:cBhvr>
                                        <p:cTn id="17" dur="750" fill="hold"/>
                                        <p:tgtEl>
                                          <p:spTgt spid="19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15">
                                            <p:txEl>
                                              <p:pRg st="0" end="0"/>
                                            </p:txEl>
                                          </p:spTgt>
                                        </p:tgtEl>
                                        <p:attrNameLst>
                                          <p:attrName>style.visibility</p:attrName>
                                        </p:attrNameLst>
                                      </p:cBhvr>
                                      <p:to>
                                        <p:strVal val="visible"/>
                                      </p:to>
                                    </p:set>
                                    <p:animEffect transition="in" filter="wipe(up)">
                                      <p:cBhvr>
                                        <p:cTn id="22" dur="500"/>
                                        <p:tgtEl>
                                          <p:spTgt spid="19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15">
                                            <p:txEl>
                                              <p:pRg st="1" end="1"/>
                                            </p:txEl>
                                          </p:spTgt>
                                        </p:tgtEl>
                                        <p:attrNameLst>
                                          <p:attrName>style.visibility</p:attrName>
                                        </p:attrNameLst>
                                      </p:cBhvr>
                                      <p:to>
                                        <p:strVal val="visible"/>
                                      </p:to>
                                    </p:set>
                                    <p:animEffect transition="in" filter="wipe(up)">
                                      <p:cBhvr>
                                        <p:cTn id="27" dur="500"/>
                                        <p:tgtEl>
                                          <p:spTgt spid="191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15">
                                            <p:txEl>
                                              <p:pRg st="2" end="2"/>
                                            </p:txEl>
                                          </p:spTgt>
                                        </p:tgtEl>
                                        <p:attrNameLst>
                                          <p:attrName>style.visibility</p:attrName>
                                        </p:attrNameLst>
                                      </p:cBhvr>
                                      <p:to>
                                        <p:strVal val="visible"/>
                                      </p:to>
                                    </p:set>
                                    <p:animEffect transition="in" filter="wipe(up)">
                                      <p:cBhvr>
                                        <p:cTn id="32" dur="500"/>
                                        <p:tgtEl>
                                          <p:spTgt spid="19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1" grpId="0" animBg="1"/>
      <p:bldP spid="191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9144000" cy="51434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794565" y="184639"/>
            <a:ext cx="7146191" cy="1664702"/>
            <a:chOff x="2392752" y="246185"/>
            <a:chExt cx="9528255"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392752" y="1383910"/>
              <a:ext cx="9029103" cy="871643"/>
            </a:xfrm>
            <a:prstGeom prst="rect">
              <a:avLst/>
            </a:prstGeom>
            <a:noFill/>
          </p:spPr>
          <p:txBody>
            <a:bodyPr wrap="square" lIns="0" tIns="0" rIns="0" bIns="0" rtlCol="0">
              <a:spAutoFit/>
            </a:bodyPr>
            <a:lstStyle/>
            <a:p>
              <a:pPr algn="ctr" defTabSz="685800">
                <a:lnSpc>
                  <a:spcPct val="121000"/>
                </a:lnSpc>
                <a:buClrTx/>
              </a:pPr>
              <a:r>
                <a:rPr lang="en-US" sz="2700" kern="1200">
                  <a:solidFill>
                    <a:srgbClr val="ED5565"/>
                  </a:solidFill>
                  <a:latin typeface="#9Slide02 Tieu de dai"/>
                  <a:ea typeface="+mn-ea"/>
                  <a:cs typeface="+mn-cs"/>
                </a:rPr>
                <a:t>Câu 5: Quá trình hô hấp có ý nghĩa gì?</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0035" y="47480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379654" y="1374248"/>
            <a:ext cx="1214771" cy="334061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401006" y="352268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78185" y="350201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9887" y="101910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561473" y="2336688"/>
            <a:ext cx="3639178" cy="1421372"/>
            <a:chOff x="1049816" y="3458990"/>
            <a:chExt cx="4852237" cy="1556095"/>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1558653" y="3704446"/>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049816" y="3458990"/>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2186376" y="3814566"/>
              <a:ext cx="3586358" cy="1090381"/>
            </a:xfrm>
            <a:prstGeom prst="rect">
              <a:avLst/>
            </a:prstGeom>
            <a:noFill/>
          </p:spPr>
          <p:txBody>
            <a:bodyPr wrap="square" lIns="0" tIns="0" rIns="0" bIns="0" rtlCol="0">
              <a:spAutoFit/>
            </a:bodyPr>
            <a:lstStyle/>
            <a:p>
              <a:pPr algn="just" defTabSz="685800">
                <a:lnSpc>
                  <a:spcPct val="150000"/>
                </a:lnSpc>
                <a:buClrTx/>
              </a:pPr>
              <a:r>
                <a:rPr lang="en-US" sz="1500" kern="1200">
                  <a:solidFill>
                    <a:prstClr val="black">
                      <a:lumMod val="50000"/>
                      <a:lumOff val="50000"/>
                    </a:prstClr>
                  </a:solidFill>
                  <a:latin typeface="Arial" panose="020B0604020202020204" pitchFamily="34" charset="0"/>
                  <a:ea typeface="+mn-ea"/>
                  <a:cs typeface="Arial" panose="020B0604020202020204" pitchFamily="34" charset="0"/>
                </a:rPr>
                <a:t>A.Đảm bảo sự cân bằng oxygen và carbon dioxide trong khí quyển</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5375539" y="2336688"/>
            <a:ext cx="3425561" cy="1437297"/>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248021" y="3703988"/>
              <a:ext cx="3306400" cy="1162973"/>
            </a:xfrm>
            <a:prstGeom prst="rect">
              <a:avLst/>
            </a:prstGeom>
            <a:noFill/>
          </p:spPr>
          <p:txBody>
            <a:bodyPr wrap="square" lIns="0" tIns="0" rIns="0" bIns="0" rtlCol="0">
              <a:spAutoFit/>
            </a:bodyPr>
            <a:lstStyle/>
            <a:p>
              <a:pPr algn="just" defTabSz="685800">
                <a:lnSpc>
                  <a:spcPct val="150000"/>
                </a:lnSpc>
                <a:buClrTx/>
              </a:pPr>
              <a:r>
                <a:rPr lang="en-US" sz="1500" kern="1200">
                  <a:solidFill>
                    <a:prstClr val="black">
                      <a:lumMod val="50000"/>
                      <a:lumOff val="50000"/>
                    </a:prstClr>
                  </a:solidFill>
                  <a:latin typeface="Arial" panose="020B0604020202020204" pitchFamily="34" charset="0"/>
                  <a:ea typeface="+mn-ea"/>
                  <a:cs typeface="Arial" panose="020B0604020202020204" pitchFamily="34" charset="0"/>
                </a:rPr>
                <a:t>B.Tạo ra năng lượng cung cấp cho hoạt động sống của cơ thể sinh vật</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1671019" y="3846787"/>
            <a:ext cx="3529631" cy="1162442"/>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528468" y="5635627"/>
              <a:ext cx="2708006" cy="404641"/>
            </a:xfrm>
            <a:prstGeom prst="rect">
              <a:avLst/>
            </a:prstGeom>
            <a:noFill/>
          </p:spPr>
          <p:txBody>
            <a:bodyPr wrap="none" lIns="0" tIns="0" rIns="0" bIns="0" rtlCol="0">
              <a:spAutoFit/>
            </a:bodyPr>
            <a:lstStyle/>
            <a:p>
              <a:pPr algn="just" defTabSz="685800">
                <a:lnSpc>
                  <a:spcPct val="150000"/>
                </a:lnSpc>
                <a:buClrTx/>
              </a:pPr>
              <a:r>
                <a:rPr lang="en-US" sz="1500" kern="1200">
                  <a:solidFill>
                    <a:prstClr val="black">
                      <a:lumMod val="50000"/>
                      <a:lumOff val="50000"/>
                    </a:prstClr>
                  </a:solidFill>
                  <a:latin typeface="Arial" panose="020B0604020202020204" pitchFamily="34" charset="0"/>
                  <a:ea typeface="+mn-ea"/>
                  <a:cs typeface="Arial" panose="020B0604020202020204" pitchFamily="34" charset="0"/>
                </a:rPr>
                <a:t>C.Làm sạch môi trường</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5408286" y="3854834"/>
            <a:ext cx="3442359" cy="1161393"/>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145443" y="5507571"/>
              <a:ext cx="3379435" cy="866307"/>
            </a:xfrm>
            <a:prstGeom prst="rect">
              <a:avLst/>
            </a:prstGeom>
            <a:noFill/>
          </p:spPr>
          <p:txBody>
            <a:bodyPr wrap="square" lIns="0" tIns="0" rIns="0" bIns="0" rtlCol="0">
              <a:spAutoFit/>
            </a:bodyPr>
            <a:lstStyle/>
            <a:p>
              <a:pPr algn="just" defTabSz="685800">
                <a:lnSpc>
                  <a:spcPct val="150000"/>
                </a:lnSpc>
                <a:buClrTx/>
              </a:pPr>
              <a:r>
                <a:rPr lang="en-US" sz="1500" kern="1200">
                  <a:solidFill>
                    <a:prstClr val="black">
                      <a:lumMod val="50000"/>
                      <a:lumOff val="50000"/>
                    </a:prstClr>
                  </a:solidFill>
                  <a:latin typeface="Arial" panose="020B0604020202020204" pitchFamily="34" charset="0"/>
                  <a:ea typeface="+mn-ea"/>
                  <a:cs typeface="Arial" panose="020B0604020202020204" pitchFamily="34" charset="0"/>
                </a:rPr>
                <a:t>D.Chuyển hóa carbon dioxide thành oxygen</a:t>
              </a:r>
            </a:p>
          </p:txBody>
        </p:sp>
      </p:grpSp>
      <p:sp>
        <p:nvSpPr>
          <p:cNvPr id="29" name="Rectangle 28">
            <a:extLst>
              <a:ext uri="{FF2B5EF4-FFF2-40B4-BE49-F238E27FC236}">
                <a16:creationId xmlns:a16="http://schemas.microsoft.com/office/drawing/2014/main" id="{3E192980-6695-4603-9EB8-AB490E1EF696}"/>
              </a:ext>
            </a:extLst>
          </p:cNvPr>
          <p:cNvSpPr/>
          <p:nvPr/>
        </p:nvSpPr>
        <p:spPr>
          <a:xfrm>
            <a:off x="-943349"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kern="1200">
                <a:solidFill>
                  <a:prstClr val="black"/>
                </a:solidFill>
                <a:latin typeface="#9Slide02 Noi dung dai"/>
              </a:rPr>
              <a:t>Khi đến mỗi Slide, thầy cô</a:t>
            </a:r>
            <a:br>
              <a:rPr lang="en-US" sz="1800" kern="1200">
                <a:solidFill>
                  <a:prstClr val="black"/>
                </a:solidFill>
                <a:latin typeface="#9Slide02 Noi dung dai"/>
              </a:rPr>
            </a:br>
            <a:r>
              <a:rPr lang="en-US" sz="1800" kern="1200">
                <a:solidFill>
                  <a:prstClr val="black"/>
                </a:solidFill>
                <a:latin typeface="#9Slide02 Noi dung dai"/>
              </a:rPr>
              <a:t>nhấp chuột trái 1 lần hoặc</a:t>
            </a:r>
            <a:br>
              <a:rPr lang="en-US" sz="1800" kern="1200">
                <a:solidFill>
                  <a:prstClr val="black"/>
                </a:solidFill>
                <a:latin typeface="#9Slide02 Noi dung dai"/>
              </a:rPr>
            </a:br>
            <a:r>
              <a:rPr lang="en-US" sz="1800" kern="1200">
                <a:solidFill>
                  <a:prstClr val="black"/>
                </a:solidFill>
                <a:latin typeface="#9Slide02 Noi dung dai"/>
              </a:rPr>
              <a:t>phím mũi tên qua phải thì câu hỏi và đáp án sẽ tự xuất hiện.</a:t>
            </a:r>
          </a:p>
        </p:txBody>
      </p:sp>
      <p:sp>
        <p:nvSpPr>
          <p:cNvPr id="30" name="Rectangle 29">
            <a:extLst>
              <a:ext uri="{FF2B5EF4-FFF2-40B4-BE49-F238E27FC236}">
                <a16:creationId xmlns:a16="http://schemas.microsoft.com/office/drawing/2014/main" id="{06AF0EEB-063F-498F-AD6D-8CFEB5BCE722}"/>
              </a:ext>
            </a:extLst>
          </p:cNvPr>
          <p:cNvSpPr/>
          <p:nvPr/>
        </p:nvSpPr>
        <p:spPr>
          <a:xfrm>
            <a:off x="2761362"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kern="1200">
                <a:solidFill>
                  <a:prstClr val="black"/>
                </a:solidFill>
                <a:latin typeface="#9Slide02 Noi dung dai"/>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239030A7-DCF8-428B-8110-D21F928FAF59}"/>
              </a:ext>
            </a:extLst>
          </p:cNvPr>
          <p:cNvSpPr/>
          <p:nvPr/>
        </p:nvSpPr>
        <p:spPr>
          <a:xfrm>
            <a:off x="6480361"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solidFill>
                <a:latin typeface="#9Slide02 Noi dung dai"/>
              </a:rPr>
              <a:t>Để chuyển sang câu hỏi tiếp theo, thầy cô nhấp phím mũi tên qua phải 2 lần hoặc</a:t>
            </a:r>
            <a:br>
              <a:rPr lang="en-US" sz="2100" kern="1200">
                <a:solidFill>
                  <a:prstClr val="black"/>
                </a:solidFill>
                <a:latin typeface="#9Slide02 Noi dung dai"/>
              </a:rPr>
            </a:br>
            <a:r>
              <a:rPr lang="en-US" sz="2100" kern="1200">
                <a:solidFill>
                  <a:prstClr val="black"/>
                </a:solidFill>
                <a:latin typeface="#9Slide02 Noi dung dai"/>
              </a:rPr>
              <a:t>nhấp chuột trái 2 lần.</a:t>
            </a:r>
          </a:p>
        </p:txBody>
      </p:sp>
    </p:spTree>
    <p:extLst>
      <p:ext uri="{BB962C8B-B14F-4D97-AF65-F5344CB8AC3E}">
        <p14:creationId xmlns:p14="http://schemas.microsoft.com/office/powerpoint/2010/main" val="25946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9158288" cy="51435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7001" y="1600200"/>
            <a:ext cx="3184987" cy="302895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3086100" y="514350"/>
            <a:ext cx="5926481" cy="2057400"/>
            <a:chOff x="4114800" y="685800"/>
            <a:chExt cx="790197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5" name="TextBox 4">
              <a:extLst>
                <a:ext uri="{FF2B5EF4-FFF2-40B4-BE49-F238E27FC236}">
                  <a16:creationId xmlns:a16="http://schemas.microsoft.com/office/drawing/2014/main" id="{DBE89296-2F1A-4013-90E9-A0295113DFA4}"/>
                </a:ext>
              </a:extLst>
            </p:cNvPr>
            <p:cNvSpPr txBox="1"/>
            <p:nvPr/>
          </p:nvSpPr>
          <p:spPr>
            <a:xfrm>
              <a:off x="4572000" y="1226403"/>
              <a:ext cx="7183590" cy="1661993"/>
            </a:xfrm>
            <a:prstGeom prst="rect">
              <a:avLst/>
            </a:prstGeom>
            <a:noFill/>
          </p:spPr>
          <p:txBody>
            <a:bodyPr wrap="none" lIns="0" tIns="0" rIns="0" bIns="0" rtlCol="0">
              <a:spAutoFit/>
            </a:bodyPr>
            <a:lstStyle/>
            <a:p>
              <a:pPr defTabSz="685800">
                <a:buClrTx/>
              </a:pPr>
              <a:r>
                <a:rPr lang="en-US" sz="4050" kern="1200">
                  <a:solidFill>
                    <a:srgbClr val="ED5565"/>
                  </a:solidFill>
                  <a:latin typeface="iCiel Cadena" panose="02000503000000020004" pitchFamily="50" charset="0"/>
                  <a:ea typeface="+mn-ea"/>
                  <a:cs typeface="+mn-cs"/>
                </a:rPr>
                <a:t>CẢM ƠN CÁC BẠN</a:t>
              </a:r>
            </a:p>
            <a:p>
              <a:pPr defTabSz="685800">
                <a:buClrTx/>
              </a:pPr>
              <a:r>
                <a:rPr lang="en-US" sz="4050" kern="1200">
                  <a:solidFill>
                    <a:srgbClr val="ED5565"/>
                  </a:solidFill>
                  <a:latin typeface="iCiel Cadena" panose="02000503000000020004" pitchFamily="50" charset="0"/>
                  <a:ea typeface="+mn-ea"/>
                  <a:cs typeface="+mn-cs"/>
                </a:rPr>
                <a:t>ĐÃ GIẢI CỨU CHÚNG TỚ!</a:t>
              </a:r>
            </a:p>
          </p:txBody>
        </p:sp>
      </p:grpSp>
    </p:spTree>
    <p:extLst>
      <p:ext uri="{BB962C8B-B14F-4D97-AF65-F5344CB8AC3E}">
        <p14:creationId xmlns:p14="http://schemas.microsoft.com/office/powerpoint/2010/main" val="272189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498885-763E-6FFA-9C4F-9DE15756944F}"/>
              </a:ext>
            </a:extLst>
          </p:cNvPr>
          <p:cNvSpPr txBox="1"/>
          <p:nvPr/>
        </p:nvSpPr>
        <p:spPr>
          <a:xfrm>
            <a:off x="2743200" y="1599"/>
            <a:ext cx="3449171" cy="739754"/>
          </a:xfrm>
          <a:prstGeom prst="rect">
            <a:avLst/>
          </a:prstGeom>
          <a:noFill/>
        </p:spPr>
        <p:txBody>
          <a:bodyPr wrap="square" rtlCol="0">
            <a:spAutoFit/>
          </a:bodyPr>
          <a:lstStyle/>
          <a:p>
            <a:pPr algn="ctr">
              <a:lnSpc>
                <a:spcPct val="150000"/>
              </a:lnSpc>
            </a:pPr>
            <a:r>
              <a:rPr lang="en-US" sz="3200" b="1"/>
              <a:t>VẬN DỤNG</a:t>
            </a:r>
          </a:p>
        </p:txBody>
      </p:sp>
      <p:sp>
        <p:nvSpPr>
          <p:cNvPr id="5" name="Rounded Rectangle 8">
            <a:extLst>
              <a:ext uri="{FF2B5EF4-FFF2-40B4-BE49-F238E27FC236}">
                <a16:creationId xmlns:a16="http://schemas.microsoft.com/office/drawing/2014/main" id="{CC4C9078-B96E-CAAB-0BEF-4857E96AD421}"/>
              </a:ext>
            </a:extLst>
          </p:cNvPr>
          <p:cNvSpPr/>
          <p:nvPr/>
        </p:nvSpPr>
        <p:spPr>
          <a:xfrm>
            <a:off x="812979" y="1012774"/>
            <a:ext cx="7518041" cy="2846531"/>
          </a:xfrm>
          <a:prstGeom prst="roundRect">
            <a:avLst/>
          </a:prstGeom>
          <a:solidFill>
            <a:schemeClr val="accent6">
              <a:lumMod val="20000"/>
              <a:lumOff val="80000"/>
            </a:schemeClr>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500"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5C78491-57F0-1F35-DD62-6B7830DF4F9E}"/>
              </a:ext>
            </a:extLst>
          </p:cNvPr>
          <p:cNvSpPr txBox="1"/>
          <p:nvPr/>
        </p:nvSpPr>
        <p:spPr>
          <a:xfrm>
            <a:off x="1008528" y="1214543"/>
            <a:ext cx="7389160" cy="2610971"/>
          </a:xfrm>
          <a:prstGeom prst="rect">
            <a:avLst/>
          </a:prstGeom>
          <a:noFill/>
        </p:spPr>
        <p:txBody>
          <a:bodyPr wrap="square" rtlCol="0">
            <a:spAutoFit/>
          </a:bodyPr>
          <a:lstStyle/>
          <a:p>
            <a:pPr marL="0" marR="90170" algn="just">
              <a:lnSpc>
                <a:spcPct val="150000"/>
              </a:lnSpc>
              <a:spcBef>
                <a:spcPts val="300"/>
              </a:spcBef>
              <a:spcAft>
                <a:spcPts val="300"/>
              </a:spcAft>
            </a:pPr>
            <a:r>
              <a:rPr lang="en-US" sz="1800" b="1">
                <a:effectLst/>
                <a:latin typeface="+mj-lt"/>
                <a:ea typeface="Times New Roman" panose="02020603050405020304" pitchFamily="18" charset="0"/>
              </a:rPr>
              <a:t>Câu 1. </a:t>
            </a:r>
            <a:r>
              <a:rPr lang="en-US" sz="1800">
                <a:effectLst/>
                <a:latin typeface="+mj-lt"/>
                <a:ea typeface="Times New Roman" panose="02020603050405020304" pitchFamily="18" charset="0"/>
              </a:rPr>
              <a:t>Khi trồng cây trong phòng ngủ, vì sao cần phải để phòng ngủ được thông thoáng vào ban đêm?</a:t>
            </a:r>
            <a:endParaRPr lang="en-US" sz="1800">
              <a:effectLst/>
              <a:latin typeface="+mj-lt"/>
              <a:ea typeface="Calibri" panose="020F0502020204030204" pitchFamily="34" charset="0"/>
            </a:endParaRPr>
          </a:p>
          <a:p>
            <a:pPr marL="0" marR="90170" algn="just">
              <a:lnSpc>
                <a:spcPct val="150000"/>
              </a:lnSpc>
              <a:spcBef>
                <a:spcPts val="300"/>
              </a:spcBef>
              <a:spcAft>
                <a:spcPts val="300"/>
              </a:spcAft>
            </a:pPr>
            <a:r>
              <a:rPr lang="en-US" sz="1800" b="1">
                <a:effectLst/>
                <a:latin typeface="+mj-lt"/>
                <a:ea typeface="Times New Roman" panose="02020603050405020304" pitchFamily="18" charset="0"/>
              </a:rPr>
              <a:t>Câu 2. </a:t>
            </a:r>
            <a:r>
              <a:rPr lang="en-US" sz="1800">
                <a:effectLst/>
                <a:latin typeface="+mj-lt"/>
                <a:ea typeface="Times New Roman" panose="02020603050405020304" pitchFamily="18" charset="0"/>
              </a:rPr>
              <a:t>Có ý kiến cho rằng nên bảo quản các loại rau, củ trong ngăn đá tủ lạnh thay vì trong ngăn mát do ngăn đá có nhiệt độ thấp hơn nên sẽ bảo quản được lâu hơn. Em có đồng tình với ý kiến đó không? Giải thích.</a:t>
            </a:r>
            <a:endParaRPr lang="en-US" sz="1800">
              <a:effectLst/>
              <a:latin typeface="+mj-lt"/>
              <a:ea typeface="Calibri" panose="020F0502020204030204" pitchFamily="34" charset="0"/>
            </a:endParaRPr>
          </a:p>
        </p:txBody>
      </p:sp>
      <p:pic>
        <p:nvPicPr>
          <p:cNvPr id="9" name="Picture 6">
            <a:extLst>
              <a:ext uri="{FF2B5EF4-FFF2-40B4-BE49-F238E27FC236}">
                <a16:creationId xmlns:a16="http://schemas.microsoft.com/office/drawing/2014/main" id="{41245815-4D6C-8377-8C6B-04ACC1680F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767016" y="2995440"/>
            <a:ext cx="2297069" cy="2148060"/>
          </a:xfrm>
          <a:prstGeom prst="rect">
            <a:avLst/>
          </a:prstGeom>
        </p:spPr>
      </p:pic>
    </p:spTree>
    <p:extLst>
      <p:ext uri="{BB962C8B-B14F-4D97-AF65-F5344CB8AC3E}">
        <p14:creationId xmlns:p14="http://schemas.microsoft.com/office/powerpoint/2010/main" val="33305169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25A2E2-E529-E753-0FCE-5B9595A593F3}"/>
              </a:ext>
            </a:extLst>
          </p:cNvPr>
          <p:cNvSpPr txBox="1"/>
          <p:nvPr/>
        </p:nvSpPr>
        <p:spPr>
          <a:xfrm>
            <a:off x="282388" y="396689"/>
            <a:ext cx="8579223" cy="1703030"/>
          </a:xfrm>
          <a:prstGeom prst="rect">
            <a:avLst/>
          </a:prstGeom>
          <a:noFill/>
        </p:spPr>
        <p:txBody>
          <a:bodyPr wrap="square" rtlCol="0">
            <a:spAutoFit/>
          </a:bodyPr>
          <a:lstStyle/>
          <a:p>
            <a:pPr algn="just">
              <a:lnSpc>
                <a:spcPct val="150000"/>
              </a:lnSpc>
            </a:pPr>
            <a:r>
              <a:rPr lang="en-US" sz="1800" b="1">
                <a:solidFill>
                  <a:srgbClr val="FF0000"/>
                </a:solidFill>
                <a:latin typeface="+mj-lt"/>
              </a:rPr>
              <a:t>Câu trả lời 1:</a:t>
            </a:r>
          </a:p>
          <a:p>
            <a:pPr algn="just">
              <a:lnSpc>
                <a:spcPct val="150000"/>
              </a:lnSpc>
            </a:pPr>
            <a:r>
              <a:rPr lang="en-US" sz="1800">
                <a:effectLst/>
                <a:latin typeface="+mj-lt"/>
                <a:ea typeface="Times New Roman" panose="02020603050405020304" pitchFamily="18" charset="0"/>
              </a:rPr>
              <a:t>Khi trồng cây trong phòng ngủ, cần phải để phòng ngủ được thông thoáng vào ban đêm để tránh xảy ra tình trạng bị ngạt, khó thở do cây thực hiện quá trình hô hấp, lấy đi phần lớn oxygen trong không khí và thải ra khí carbon dioxide</a:t>
            </a:r>
            <a:endParaRPr lang="en-US" sz="1800">
              <a:effectLst/>
              <a:latin typeface="+mj-lt"/>
              <a:ea typeface="Calibri" panose="020F0502020204030204" pitchFamily="34" charset="0"/>
            </a:endParaRPr>
          </a:p>
        </p:txBody>
      </p:sp>
      <p:pic>
        <p:nvPicPr>
          <p:cNvPr id="6" name="Picture 5">
            <a:extLst>
              <a:ext uri="{FF2B5EF4-FFF2-40B4-BE49-F238E27FC236}">
                <a16:creationId xmlns:a16="http://schemas.microsoft.com/office/drawing/2014/main" id="{D978727D-E15E-BF79-381F-AC1F1C21CC19}"/>
              </a:ext>
            </a:extLst>
          </p:cNvPr>
          <p:cNvPicPr>
            <a:picLocks noChangeAspect="1"/>
          </p:cNvPicPr>
          <p:nvPr/>
        </p:nvPicPr>
        <p:blipFill rotWithShape="1">
          <a:blip r:embed="rId2"/>
          <a:srcRect l="21250" t="34378" r="43604" b="23792"/>
          <a:stretch/>
        </p:blipFill>
        <p:spPr>
          <a:xfrm>
            <a:off x="1142999" y="2259107"/>
            <a:ext cx="3213847" cy="2151530"/>
          </a:xfrm>
          <a:prstGeom prst="rect">
            <a:avLst/>
          </a:prstGeom>
        </p:spPr>
      </p:pic>
      <p:pic>
        <p:nvPicPr>
          <p:cNvPr id="7" name="Picture 6">
            <a:extLst>
              <a:ext uri="{FF2B5EF4-FFF2-40B4-BE49-F238E27FC236}">
                <a16:creationId xmlns:a16="http://schemas.microsoft.com/office/drawing/2014/main" id="{721DE2A8-5BEC-DCF6-D509-D478C0798902}"/>
              </a:ext>
            </a:extLst>
          </p:cNvPr>
          <p:cNvPicPr>
            <a:picLocks noChangeAspect="1"/>
          </p:cNvPicPr>
          <p:nvPr/>
        </p:nvPicPr>
        <p:blipFill rotWithShape="1">
          <a:blip r:embed="rId3"/>
          <a:srcRect l="25882" t="13725" r="45074" b="21700"/>
          <a:stretch/>
        </p:blipFill>
        <p:spPr>
          <a:xfrm>
            <a:off x="5251076" y="2164977"/>
            <a:ext cx="1848971" cy="2312383"/>
          </a:xfrm>
          <a:prstGeom prst="rect">
            <a:avLst/>
          </a:prstGeom>
        </p:spPr>
      </p:pic>
      <p:grpSp>
        <p:nvGrpSpPr>
          <p:cNvPr id="40" name="Google Shape;3647;p53">
            <a:extLst>
              <a:ext uri="{FF2B5EF4-FFF2-40B4-BE49-F238E27FC236}">
                <a16:creationId xmlns:a16="http://schemas.microsoft.com/office/drawing/2014/main" id="{A60C2F11-5B22-81F4-71F3-778ABA9CB2C5}"/>
              </a:ext>
            </a:extLst>
          </p:cNvPr>
          <p:cNvGrpSpPr/>
          <p:nvPr/>
        </p:nvGrpSpPr>
        <p:grpSpPr>
          <a:xfrm>
            <a:off x="7714007" y="2445020"/>
            <a:ext cx="764523" cy="1334744"/>
            <a:chOff x="2460121" y="2155719"/>
            <a:chExt cx="270704" cy="472593"/>
          </a:xfrm>
        </p:grpSpPr>
        <p:sp>
          <p:nvSpPr>
            <p:cNvPr id="41" name="Google Shape;3648;p53">
              <a:extLst>
                <a:ext uri="{FF2B5EF4-FFF2-40B4-BE49-F238E27FC236}">
                  <a16:creationId xmlns:a16="http://schemas.microsoft.com/office/drawing/2014/main" id="{07380089-B7DE-E4DB-C7DE-2B021FD30255}"/>
                </a:ext>
              </a:extLst>
            </p:cNvPr>
            <p:cNvSpPr/>
            <p:nvPr/>
          </p:nvSpPr>
          <p:spPr>
            <a:xfrm>
              <a:off x="2548167" y="2167898"/>
              <a:ext cx="94755" cy="217167"/>
            </a:xfrm>
            <a:custGeom>
              <a:avLst/>
              <a:gdLst/>
              <a:ahLst/>
              <a:cxnLst/>
              <a:rect l="l" t="t" r="r" b="b"/>
              <a:pathLst>
                <a:path w="3361" h="7703" extrusionOk="0">
                  <a:moveTo>
                    <a:pt x="1488" y="0"/>
                  </a:moveTo>
                  <a:cubicBezTo>
                    <a:pt x="1480" y="0"/>
                    <a:pt x="1472" y="1"/>
                    <a:pt x="1463" y="3"/>
                  </a:cubicBezTo>
                  <a:cubicBezTo>
                    <a:pt x="1417" y="3"/>
                    <a:pt x="1366" y="34"/>
                    <a:pt x="1366" y="84"/>
                  </a:cubicBezTo>
                  <a:lnTo>
                    <a:pt x="1" y="7683"/>
                  </a:lnTo>
                  <a:lnTo>
                    <a:pt x="67" y="7702"/>
                  </a:lnTo>
                  <a:lnTo>
                    <a:pt x="1432" y="100"/>
                  </a:lnTo>
                  <a:cubicBezTo>
                    <a:pt x="1432" y="84"/>
                    <a:pt x="1447" y="65"/>
                    <a:pt x="1463" y="65"/>
                  </a:cubicBezTo>
                  <a:cubicBezTo>
                    <a:pt x="1478" y="65"/>
                    <a:pt x="1498" y="84"/>
                    <a:pt x="1513" y="100"/>
                  </a:cubicBezTo>
                  <a:lnTo>
                    <a:pt x="3279" y="7702"/>
                  </a:lnTo>
                  <a:lnTo>
                    <a:pt x="3360" y="7683"/>
                  </a:lnTo>
                  <a:lnTo>
                    <a:pt x="1575" y="84"/>
                  </a:lnTo>
                  <a:cubicBezTo>
                    <a:pt x="1575" y="41"/>
                    <a:pt x="1540" y="0"/>
                    <a:pt x="1488"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49;p53">
              <a:extLst>
                <a:ext uri="{FF2B5EF4-FFF2-40B4-BE49-F238E27FC236}">
                  <a16:creationId xmlns:a16="http://schemas.microsoft.com/office/drawing/2014/main" id="{7984B201-F296-C794-0189-4F01AA396BBF}"/>
                </a:ext>
              </a:extLst>
            </p:cNvPr>
            <p:cNvSpPr/>
            <p:nvPr/>
          </p:nvSpPr>
          <p:spPr>
            <a:xfrm>
              <a:off x="2570721" y="2155719"/>
              <a:ext cx="37440" cy="29940"/>
            </a:xfrm>
            <a:custGeom>
              <a:avLst/>
              <a:gdLst/>
              <a:ahLst/>
              <a:cxnLst/>
              <a:rect l="l" t="t" r="r" b="b"/>
              <a:pathLst>
                <a:path w="1328" h="1062" extrusionOk="0">
                  <a:moveTo>
                    <a:pt x="671" y="0"/>
                  </a:moveTo>
                  <a:cubicBezTo>
                    <a:pt x="586" y="0"/>
                    <a:pt x="497" y="20"/>
                    <a:pt x="408" y="65"/>
                  </a:cubicBezTo>
                  <a:cubicBezTo>
                    <a:pt x="312" y="96"/>
                    <a:pt x="231" y="177"/>
                    <a:pt x="196" y="273"/>
                  </a:cubicBezTo>
                  <a:cubicBezTo>
                    <a:pt x="1" y="668"/>
                    <a:pt x="287" y="1062"/>
                    <a:pt x="662" y="1062"/>
                  </a:cubicBezTo>
                  <a:cubicBezTo>
                    <a:pt x="745" y="1062"/>
                    <a:pt x="833" y="1042"/>
                    <a:pt x="921" y="999"/>
                  </a:cubicBezTo>
                  <a:cubicBezTo>
                    <a:pt x="1018" y="948"/>
                    <a:pt x="1083" y="883"/>
                    <a:pt x="1129" y="786"/>
                  </a:cubicBezTo>
                  <a:cubicBezTo>
                    <a:pt x="1328" y="393"/>
                    <a:pt x="1044" y="0"/>
                    <a:pt x="671"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50;p53">
              <a:extLst>
                <a:ext uri="{FF2B5EF4-FFF2-40B4-BE49-F238E27FC236}">
                  <a16:creationId xmlns:a16="http://schemas.microsoft.com/office/drawing/2014/main" id="{61F276B6-D32A-598E-1D48-2F6DB23C1930}"/>
                </a:ext>
              </a:extLst>
            </p:cNvPr>
            <p:cNvSpPr/>
            <p:nvPr/>
          </p:nvSpPr>
          <p:spPr>
            <a:xfrm>
              <a:off x="2582167" y="2164966"/>
              <a:ext cx="14463" cy="11474"/>
            </a:xfrm>
            <a:custGeom>
              <a:avLst/>
              <a:gdLst/>
              <a:ahLst/>
              <a:cxnLst/>
              <a:rect l="l" t="t" r="r" b="b"/>
              <a:pathLst>
                <a:path w="513" h="407" extrusionOk="0">
                  <a:moveTo>
                    <a:pt x="258" y="1"/>
                  </a:moveTo>
                  <a:cubicBezTo>
                    <a:pt x="226" y="1"/>
                    <a:pt x="193" y="9"/>
                    <a:pt x="160" y="26"/>
                  </a:cubicBezTo>
                  <a:cubicBezTo>
                    <a:pt x="130" y="42"/>
                    <a:pt x="99" y="73"/>
                    <a:pt x="79" y="107"/>
                  </a:cubicBezTo>
                  <a:cubicBezTo>
                    <a:pt x="1" y="252"/>
                    <a:pt x="104" y="407"/>
                    <a:pt x="250" y="407"/>
                  </a:cubicBezTo>
                  <a:cubicBezTo>
                    <a:pt x="283" y="407"/>
                    <a:pt x="318" y="399"/>
                    <a:pt x="353" y="381"/>
                  </a:cubicBezTo>
                  <a:cubicBezTo>
                    <a:pt x="388" y="362"/>
                    <a:pt x="419" y="331"/>
                    <a:pt x="434" y="300"/>
                  </a:cubicBezTo>
                  <a:cubicBezTo>
                    <a:pt x="513" y="156"/>
                    <a:pt x="399" y="1"/>
                    <a:pt x="258"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51;p53">
              <a:extLst>
                <a:ext uri="{FF2B5EF4-FFF2-40B4-BE49-F238E27FC236}">
                  <a16:creationId xmlns:a16="http://schemas.microsoft.com/office/drawing/2014/main" id="{9F980147-A979-63FA-7217-F4B95D64C03E}"/>
                </a:ext>
              </a:extLst>
            </p:cNvPr>
            <p:cNvSpPr/>
            <p:nvPr/>
          </p:nvSpPr>
          <p:spPr>
            <a:xfrm>
              <a:off x="2550028" y="2366431"/>
              <a:ext cx="90611" cy="90611"/>
            </a:xfrm>
            <a:custGeom>
              <a:avLst/>
              <a:gdLst/>
              <a:ahLst/>
              <a:cxnLst/>
              <a:rect l="l" t="t" r="r" b="b"/>
              <a:pathLst>
                <a:path w="3214" h="3214" extrusionOk="0">
                  <a:moveTo>
                    <a:pt x="1" y="1"/>
                  </a:moveTo>
                  <a:lnTo>
                    <a:pt x="1" y="3213"/>
                  </a:lnTo>
                  <a:lnTo>
                    <a:pt x="3213" y="3213"/>
                  </a:lnTo>
                  <a:lnTo>
                    <a:pt x="3213" y="1"/>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52;p53">
              <a:extLst>
                <a:ext uri="{FF2B5EF4-FFF2-40B4-BE49-F238E27FC236}">
                  <a16:creationId xmlns:a16="http://schemas.microsoft.com/office/drawing/2014/main" id="{90E9084B-BED9-1280-B2C8-2AC5B54E592F}"/>
                </a:ext>
              </a:extLst>
            </p:cNvPr>
            <p:cNvSpPr/>
            <p:nvPr/>
          </p:nvSpPr>
          <p:spPr>
            <a:xfrm>
              <a:off x="2460121" y="2411850"/>
              <a:ext cx="270704" cy="216462"/>
            </a:xfrm>
            <a:custGeom>
              <a:avLst/>
              <a:gdLst/>
              <a:ahLst/>
              <a:cxnLst/>
              <a:rect l="l" t="t" r="r" b="b"/>
              <a:pathLst>
                <a:path w="9602" h="7678" extrusionOk="0">
                  <a:moveTo>
                    <a:pt x="4807" y="1"/>
                  </a:moveTo>
                  <a:cubicBezTo>
                    <a:pt x="2073" y="1"/>
                    <a:pt x="1" y="2858"/>
                    <a:pt x="1419" y="5749"/>
                  </a:cubicBezTo>
                  <a:cubicBezTo>
                    <a:pt x="1743" y="6377"/>
                    <a:pt x="2256" y="6906"/>
                    <a:pt x="2885" y="7211"/>
                  </a:cubicBezTo>
                  <a:cubicBezTo>
                    <a:pt x="3537" y="7533"/>
                    <a:pt x="4188" y="7677"/>
                    <a:pt x="4804" y="7677"/>
                  </a:cubicBezTo>
                  <a:cubicBezTo>
                    <a:pt x="7539" y="7677"/>
                    <a:pt x="9601" y="4822"/>
                    <a:pt x="8169" y="1923"/>
                  </a:cubicBezTo>
                  <a:cubicBezTo>
                    <a:pt x="7864" y="1298"/>
                    <a:pt x="7351" y="785"/>
                    <a:pt x="6707" y="461"/>
                  </a:cubicBezTo>
                  <a:cubicBezTo>
                    <a:pt x="6062" y="144"/>
                    <a:pt x="5418" y="1"/>
                    <a:pt x="4807"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53;p53">
              <a:extLst>
                <a:ext uri="{FF2B5EF4-FFF2-40B4-BE49-F238E27FC236}">
                  <a16:creationId xmlns:a16="http://schemas.microsoft.com/office/drawing/2014/main" id="{CE0AC94B-B464-86EA-78D0-C5F8DBA8FF0C}"/>
                </a:ext>
              </a:extLst>
            </p:cNvPr>
            <p:cNvSpPr/>
            <p:nvPr/>
          </p:nvSpPr>
          <p:spPr>
            <a:xfrm>
              <a:off x="2573512" y="2272436"/>
              <a:ext cx="93430" cy="228106"/>
            </a:xfrm>
            <a:custGeom>
              <a:avLst/>
              <a:gdLst/>
              <a:ahLst/>
              <a:cxnLst/>
              <a:rect l="l" t="t" r="r" b="b"/>
              <a:pathLst>
                <a:path w="3314" h="8091" extrusionOk="0">
                  <a:moveTo>
                    <a:pt x="3181" y="0"/>
                  </a:moveTo>
                  <a:cubicBezTo>
                    <a:pt x="3167" y="0"/>
                    <a:pt x="3152" y="2"/>
                    <a:pt x="3136" y="6"/>
                  </a:cubicBezTo>
                  <a:cubicBezTo>
                    <a:pt x="1736" y="650"/>
                    <a:pt x="869" y="2224"/>
                    <a:pt x="614" y="4604"/>
                  </a:cubicBezTo>
                  <a:cubicBezTo>
                    <a:pt x="437" y="6370"/>
                    <a:pt x="660" y="7978"/>
                    <a:pt x="660" y="7994"/>
                  </a:cubicBezTo>
                  <a:cubicBezTo>
                    <a:pt x="676" y="8059"/>
                    <a:pt x="726" y="8090"/>
                    <a:pt x="772" y="8090"/>
                  </a:cubicBezTo>
                  <a:lnTo>
                    <a:pt x="791" y="8090"/>
                  </a:lnTo>
                  <a:cubicBezTo>
                    <a:pt x="853" y="8090"/>
                    <a:pt x="903" y="8025"/>
                    <a:pt x="888" y="7963"/>
                  </a:cubicBezTo>
                  <a:cubicBezTo>
                    <a:pt x="888" y="7897"/>
                    <a:pt x="1" y="1680"/>
                    <a:pt x="3233" y="214"/>
                  </a:cubicBezTo>
                  <a:cubicBezTo>
                    <a:pt x="3279" y="183"/>
                    <a:pt x="3314" y="118"/>
                    <a:pt x="3279" y="71"/>
                  </a:cubicBezTo>
                  <a:cubicBezTo>
                    <a:pt x="3267" y="21"/>
                    <a:pt x="3228" y="0"/>
                    <a:pt x="318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54;p53">
              <a:extLst>
                <a:ext uri="{FF2B5EF4-FFF2-40B4-BE49-F238E27FC236}">
                  <a16:creationId xmlns:a16="http://schemas.microsoft.com/office/drawing/2014/main" id="{F83EA574-C23D-9DA7-BEF4-054E3A54BDFF}"/>
                </a:ext>
              </a:extLst>
            </p:cNvPr>
            <p:cNvSpPr/>
            <p:nvPr/>
          </p:nvSpPr>
          <p:spPr>
            <a:xfrm>
              <a:off x="2532745" y="2320308"/>
              <a:ext cx="60360" cy="180235"/>
            </a:xfrm>
            <a:custGeom>
              <a:avLst/>
              <a:gdLst/>
              <a:ahLst/>
              <a:cxnLst/>
              <a:rect l="l" t="t" r="r" b="b"/>
              <a:pathLst>
                <a:path w="2141" h="6393" extrusionOk="0">
                  <a:moveTo>
                    <a:pt x="126" y="0"/>
                  </a:moveTo>
                  <a:cubicBezTo>
                    <a:pt x="82" y="0"/>
                    <a:pt x="42" y="26"/>
                    <a:pt x="20" y="59"/>
                  </a:cubicBezTo>
                  <a:cubicBezTo>
                    <a:pt x="0" y="125"/>
                    <a:pt x="20" y="190"/>
                    <a:pt x="81" y="221"/>
                  </a:cubicBezTo>
                  <a:cubicBezTo>
                    <a:pt x="2141" y="1201"/>
                    <a:pt x="1273" y="6215"/>
                    <a:pt x="1273" y="6265"/>
                  </a:cubicBezTo>
                  <a:cubicBezTo>
                    <a:pt x="1254" y="6327"/>
                    <a:pt x="1304" y="6392"/>
                    <a:pt x="1350" y="6392"/>
                  </a:cubicBezTo>
                  <a:lnTo>
                    <a:pt x="1385" y="6392"/>
                  </a:lnTo>
                  <a:cubicBezTo>
                    <a:pt x="1431" y="6392"/>
                    <a:pt x="1481" y="6361"/>
                    <a:pt x="1481" y="6311"/>
                  </a:cubicBezTo>
                  <a:cubicBezTo>
                    <a:pt x="1497" y="6296"/>
                    <a:pt x="1721" y="4996"/>
                    <a:pt x="1674" y="3580"/>
                  </a:cubicBezTo>
                  <a:cubicBezTo>
                    <a:pt x="1624" y="1667"/>
                    <a:pt x="1111" y="464"/>
                    <a:pt x="178" y="13"/>
                  </a:cubicBezTo>
                  <a:cubicBezTo>
                    <a:pt x="160" y="4"/>
                    <a:pt x="143" y="0"/>
                    <a:pt x="12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655;p53">
              <a:extLst>
                <a:ext uri="{FF2B5EF4-FFF2-40B4-BE49-F238E27FC236}">
                  <a16:creationId xmlns:a16="http://schemas.microsoft.com/office/drawing/2014/main" id="{5D9FC7B1-81A8-9B54-D0A6-1C353FB1A9C8}"/>
                </a:ext>
              </a:extLst>
            </p:cNvPr>
            <p:cNvSpPr/>
            <p:nvPr/>
          </p:nvSpPr>
          <p:spPr>
            <a:xfrm>
              <a:off x="2494234" y="2265416"/>
              <a:ext cx="13194" cy="23513"/>
            </a:xfrm>
            <a:custGeom>
              <a:avLst/>
              <a:gdLst/>
              <a:ahLst/>
              <a:cxnLst/>
              <a:rect l="l" t="t" r="r" b="b"/>
              <a:pathLst>
                <a:path w="468" h="834" extrusionOk="0">
                  <a:moveTo>
                    <a:pt x="66" y="0"/>
                  </a:moveTo>
                  <a:lnTo>
                    <a:pt x="1" y="31"/>
                  </a:lnTo>
                  <a:lnTo>
                    <a:pt x="402" y="833"/>
                  </a:lnTo>
                  <a:lnTo>
                    <a:pt x="468" y="803"/>
                  </a:lnTo>
                  <a:lnTo>
                    <a:pt x="66"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56;p53">
              <a:extLst>
                <a:ext uri="{FF2B5EF4-FFF2-40B4-BE49-F238E27FC236}">
                  <a16:creationId xmlns:a16="http://schemas.microsoft.com/office/drawing/2014/main" id="{C41E74FC-5DBF-9EE4-38A2-CD9B76DBF7FE}"/>
                </a:ext>
              </a:extLst>
            </p:cNvPr>
            <p:cNvSpPr/>
            <p:nvPr/>
          </p:nvSpPr>
          <p:spPr>
            <a:xfrm>
              <a:off x="2477065" y="2272155"/>
              <a:ext cx="26332" cy="29066"/>
            </a:xfrm>
            <a:custGeom>
              <a:avLst/>
              <a:gdLst/>
              <a:ahLst/>
              <a:cxnLst/>
              <a:rect l="l" t="t" r="r" b="b"/>
              <a:pathLst>
                <a:path w="934" h="1031" extrusionOk="0">
                  <a:moveTo>
                    <a:pt x="97" y="0"/>
                  </a:moveTo>
                  <a:lnTo>
                    <a:pt x="31" y="51"/>
                  </a:lnTo>
                  <a:lnTo>
                    <a:pt x="722" y="899"/>
                  </a:lnTo>
                  <a:lnTo>
                    <a:pt x="16" y="706"/>
                  </a:lnTo>
                  <a:lnTo>
                    <a:pt x="0" y="772"/>
                  </a:lnTo>
                  <a:lnTo>
                    <a:pt x="934" y="1030"/>
                  </a:lnTo>
                  <a:lnTo>
                    <a:pt x="97"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57;p53">
              <a:extLst>
                <a:ext uri="{FF2B5EF4-FFF2-40B4-BE49-F238E27FC236}">
                  <a16:creationId xmlns:a16="http://schemas.microsoft.com/office/drawing/2014/main" id="{A4F50468-D931-8100-3F20-BCB3212E3C09}"/>
                </a:ext>
              </a:extLst>
            </p:cNvPr>
            <p:cNvSpPr/>
            <p:nvPr/>
          </p:nvSpPr>
          <p:spPr>
            <a:xfrm>
              <a:off x="2497927" y="2320928"/>
              <a:ext cx="44854" cy="28249"/>
            </a:xfrm>
            <a:custGeom>
              <a:avLst/>
              <a:gdLst/>
              <a:ahLst/>
              <a:cxnLst/>
              <a:rect l="l" t="t" r="r" b="b"/>
              <a:pathLst>
                <a:path w="1591" h="1002" extrusionOk="0">
                  <a:moveTo>
                    <a:pt x="1246" y="0"/>
                  </a:moveTo>
                  <a:cubicBezTo>
                    <a:pt x="880" y="0"/>
                    <a:pt x="0" y="92"/>
                    <a:pt x="321" y="1001"/>
                  </a:cubicBezTo>
                  <a:cubicBezTo>
                    <a:pt x="1590" y="874"/>
                    <a:pt x="1397" y="6"/>
                    <a:pt x="1397" y="6"/>
                  </a:cubicBezTo>
                  <a:cubicBezTo>
                    <a:pt x="1397" y="6"/>
                    <a:pt x="1338" y="0"/>
                    <a:pt x="124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658;p53">
              <a:extLst>
                <a:ext uri="{FF2B5EF4-FFF2-40B4-BE49-F238E27FC236}">
                  <a16:creationId xmlns:a16="http://schemas.microsoft.com/office/drawing/2014/main" id="{32387298-071D-0A90-9B3A-141403A30C63}"/>
                </a:ext>
              </a:extLst>
            </p:cNvPr>
            <p:cNvSpPr/>
            <p:nvPr/>
          </p:nvSpPr>
          <p:spPr>
            <a:xfrm>
              <a:off x="2523724" y="2283460"/>
              <a:ext cx="45785" cy="41781"/>
            </a:xfrm>
            <a:custGeom>
              <a:avLst/>
              <a:gdLst/>
              <a:ahLst/>
              <a:cxnLst/>
              <a:rect l="l" t="t" r="r" b="b"/>
              <a:pathLst>
                <a:path w="1624" h="1482" extrusionOk="0">
                  <a:moveTo>
                    <a:pt x="1015" y="1"/>
                  </a:moveTo>
                  <a:lnTo>
                    <a:pt x="1015" y="1"/>
                  </a:lnTo>
                  <a:cubicBezTo>
                    <a:pt x="0" y="807"/>
                    <a:pt x="513" y="1482"/>
                    <a:pt x="513" y="1482"/>
                  </a:cubicBezTo>
                  <a:cubicBezTo>
                    <a:pt x="513" y="1482"/>
                    <a:pt x="1624" y="1061"/>
                    <a:pt x="1015"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59;p53">
              <a:extLst>
                <a:ext uri="{FF2B5EF4-FFF2-40B4-BE49-F238E27FC236}">
                  <a16:creationId xmlns:a16="http://schemas.microsoft.com/office/drawing/2014/main" id="{F8A15A20-621D-BCC3-BC72-A46CBCB04F65}"/>
                </a:ext>
              </a:extLst>
            </p:cNvPr>
            <p:cNvSpPr/>
            <p:nvPr/>
          </p:nvSpPr>
          <p:spPr>
            <a:xfrm>
              <a:off x="2484790" y="2275199"/>
              <a:ext cx="50267" cy="48745"/>
            </a:xfrm>
            <a:custGeom>
              <a:avLst/>
              <a:gdLst/>
              <a:ahLst/>
              <a:cxnLst/>
              <a:rect l="l" t="t" r="r" b="b"/>
              <a:pathLst>
                <a:path w="1783" h="1729" extrusionOk="0">
                  <a:moveTo>
                    <a:pt x="1140" y="0"/>
                  </a:moveTo>
                  <a:cubicBezTo>
                    <a:pt x="872" y="0"/>
                    <a:pt x="569" y="158"/>
                    <a:pt x="351" y="440"/>
                  </a:cubicBezTo>
                  <a:cubicBezTo>
                    <a:pt x="31" y="841"/>
                    <a:pt x="0" y="1370"/>
                    <a:pt x="305" y="1613"/>
                  </a:cubicBezTo>
                  <a:cubicBezTo>
                    <a:pt x="400" y="1691"/>
                    <a:pt x="519" y="1729"/>
                    <a:pt x="648" y="1729"/>
                  </a:cubicBezTo>
                  <a:cubicBezTo>
                    <a:pt x="913" y="1729"/>
                    <a:pt x="1219" y="1572"/>
                    <a:pt x="1447" y="1293"/>
                  </a:cubicBezTo>
                  <a:cubicBezTo>
                    <a:pt x="1767" y="872"/>
                    <a:pt x="1782" y="344"/>
                    <a:pt x="1493" y="116"/>
                  </a:cubicBezTo>
                  <a:cubicBezTo>
                    <a:pt x="1393" y="38"/>
                    <a:pt x="1271" y="0"/>
                    <a:pt x="1140"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60;p53">
              <a:extLst>
                <a:ext uri="{FF2B5EF4-FFF2-40B4-BE49-F238E27FC236}">
                  <a16:creationId xmlns:a16="http://schemas.microsoft.com/office/drawing/2014/main" id="{1EFABEB1-DC66-F4A0-42E5-5F67B255033C}"/>
                </a:ext>
              </a:extLst>
            </p:cNvPr>
            <p:cNvSpPr/>
            <p:nvPr/>
          </p:nvSpPr>
          <p:spPr>
            <a:xfrm>
              <a:off x="2483803" y="2268997"/>
              <a:ext cx="72990" cy="68339"/>
            </a:xfrm>
            <a:custGeom>
              <a:avLst/>
              <a:gdLst/>
              <a:ahLst/>
              <a:cxnLst/>
              <a:rect l="l" t="t" r="r" b="b"/>
              <a:pathLst>
                <a:path w="2589" h="2424" extrusionOk="0">
                  <a:moveTo>
                    <a:pt x="1543" y="1"/>
                  </a:moveTo>
                  <a:cubicBezTo>
                    <a:pt x="1304" y="371"/>
                    <a:pt x="1432" y="676"/>
                    <a:pt x="1432" y="676"/>
                  </a:cubicBezTo>
                  <a:cubicBezTo>
                    <a:pt x="1432" y="676"/>
                    <a:pt x="1013" y="407"/>
                    <a:pt x="535" y="407"/>
                  </a:cubicBezTo>
                  <a:cubicBezTo>
                    <a:pt x="429" y="407"/>
                    <a:pt x="320" y="420"/>
                    <a:pt x="213" y="452"/>
                  </a:cubicBezTo>
                  <a:cubicBezTo>
                    <a:pt x="213" y="1158"/>
                    <a:pt x="660" y="1624"/>
                    <a:pt x="660" y="1624"/>
                  </a:cubicBezTo>
                  <a:cubicBezTo>
                    <a:pt x="660" y="1624"/>
                    <a:pt x="213" y="1705"/>
                    <a:pt x="1" y="1898"/>
                  </a:cubicBezTo>
                  <a:cubicBezTo>
                    <a:pt x="155" y="2196"/>
                    <a:pt x="586" y="2423"/>
                    <a:pt x="1044" y="2423"/>
                  </a:cubicBezTo>
                  <a:cubicBezTo>
                    <a:pt x="1399" y="2423"/>
                    <a:pt x="1771" y="2288"/>
                    <a:pt x="2045" y="1945"/>
                  </a:cubicBezTo>
                  <a:cubicBezTo>
                    <a:pt x="2589" y="1270"/>
                    <a:pt x="2203" y="224"/>
                    <a:pt x="154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61;p53">
              <a:extLst>
                <a:ext uri="{FF2B5EF4-FFF2-40B4-BE49-F238E27FC236}">
                  <a16:creationId xmlns:a16="http://schemas.microsoft.com/office/drawing/2014/main" id="{EA0B5F21-5397-2C7B-313D-6E2D265D1776}"/>
                </a:ext>
              </a:extLst>
            </p:cNvPr>
            <p:cNvSpPr/>
            <p:nvPr/>
          </p:nvSpPr>
          <p:spPr>
            <a:xfrm>
              <a:off x="2472723" y="2289042"/>
              <a:ext cx="9134" cy="7950"/>
            </a:xfrm>
            <a:custGeom>
              <a:avLst/>
              <a:gdLst/>
              <a:ahLst/>
              <a:cxnLst/>
              <a:rect l="l" t="t" r="r" b="b"/>
              <a:pathLst>
                <a:path w="324" h="282" extrusionOk="0">
                  <a:moveTo>
                    <a:pt x="166" y="0"/>
                  </a:moveTo>
                  <a:cubicBezTo>
                    <a:pt x="73" y="0"/>
                    <a:pt x="0" y="97"/>
                    <a:pt x="43" y="204"/>
                  </a:cubicBezTo>
                  <a:cubicBezTo>
                    <a:pt x="58" y="223"/>
                    <a:pt x="73" y="254"/>
                    <a:pt x="104" y="269"/>
                  </a:cubicBezTo>
                  <a:cubicBezTo>
                    <a:pt x="123" y="278"/>
                    <a:pt x="142" y="281"/>
                    <a:pt x="160" y="281"/>
                  </a:cubicBezTo>
                  <a:cubicBezTo>
                    <a:pt x="252" y="281"/>
                    <a:pt x="324" y="183"/>
                    <a:pt x="282" y="76"/>
                  </a:cubicBezTo>
                  <a:cubicBezTo>
                    <a:pt x="266" y="61"/>
                    <a:pt x="251" y="30"/>
                    <a:pt x="220" y="11"/>
                  </a:cubicBezTo>
                  <a:cubicBezTo>
                    <a:pt x="202" y="4"/>
                    <a:pt x="184" y="0"/>
                    <a:pt x="16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62;p53">
              <a:extLst>
                <a:ext uri="{FF2B5EF4-FFF2-40B4-BE49-F238E27FC236}">
                  <a16:creationId xmlns:a16="http://schemas.microsoft.com/office/drawing/2014/main" id="{67C55602-A34F-C947-2028-50D671729191}"/>
                </a:ext>
              </a:extLst>
            </p:cNvPr>
            <p:cNvSpPr/>
            <p:nvPr/>
          </p:nvSpPr>
          <p:spPr>
            <a:xfrm>
              <a:off x="2472047" y="2267503"/>
              <a:ext cx="13250" cy="10685"/>
            </a:xfrm>
            <a:custGeom>
              <a:avLst/>
              <a:gdLst/>
              <a:ahLst/>
              <a:cxnLst/>
              <a:rect l="l" t="t" r="r" b="b"/>
              <a:pathLst>
                <a:path w="470" h="379" extrusionOk="0">
                  <a:moveTo>
                    <a:pt x="233" y="1"/>
                  </a:moveTo>
                  <a:cubicBezTo>
                    <a:pt x="106" y="1"/>
                    <a:pt x="1" y="133"/>
                    <a:pt x="67" y="277"/>
                  </a:cubicBezTo>
                  <a:cubicBezTo>
                    <a:pt x="82" y="312"/>
                    <a:pt x="113" y="343"/>
                    <a:pt x="148" y="358"/>
                  </a:cubicBezTo>
                  <a:cubicBezTo>
                    <a:pt x="178" y="372"/>
                    <a:pt x="207" y="379"/>
                    <a:pt x="235" y="379"/>
                  </a:cubicBezTo>
                  <a:cubicBezTo>
                    <a:pt x="370" y="379"/>
                    <a:pt x="469" y="234"/>
                    <a:pt x="402" y="100"/>
                  </a:cubicBezTo>
                  <a:cubicBezTo>
                    <a:pt x="387" y="69"/>
                    <a:pt x="356" y="38"/>
                    <a:pt x="321" y="23"/>
                  </a:cubicBezTo>
                  <a:cubicBezTo>
                    <a:pt x="292" y="8"/>
                    <a:pt x="262" y="1"/>
                    <a:pt x="23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63;p53">
              <a:extLst>
                <a:ext uri="{FF2B5EF4-FFF2-40B4-BE49-F238E27FC236}">
                  <a16:creationId xmlns:a16="http://schemas.microsoft.com/office/drawing/2014/main" id="{78353C1C-6EC0-6F33-561E-B09B2E773190}"/>
                </a:ext>
              </a:extLst>
            </p:cNvPr>
            <p:cNvSpPr/>
            <p:nvPr/>
          </p:nvSpPr>
          <p:spPr>
            <a:xfrm>
              <a:off x="2489244" y="2261103"/>
              <a:ext cx="11756" cy="9191"/>
            </a:xfrm>
            <a:custGeom>
              <a:avLst/>
              <a:gdLst/>
              <a:ahLst/>
              <a:cxnLst/>
              <a:rect l="l" t="t" r="r" b="b"/>
              <a:pathLst>
                <a:path w="417" h="326" extrusionOk="0">
                  <a:moveTo>
                    <a:pt x="210" y="1"/>
                  </a:moveTo>
                  <a:cubicBezTo>
                    <a:pt x="95" y="1"/>
                    <a:pt x="0" y="130"/>
                    <a:pt x="66" y="250"/>
                  </a:cubicBezTo>
                  <a:cubicBezTo>
                    <a:pt x="81" y="281"/>
                    <a:pt x="97" y="281"/>
                    <a:pt x="116" y="296"/>
                  </a:cubicBezTo>
                  <a:cubicBezTo>
                    <a:pt x="149" y="316"/>
                    <a:pt x="182" y="325"/>
                    <a:pt x="213" y="325"/>
                  </a:cubicBezTo>
                  <a:cubicBezTo>
                    <a:pt x="331" y="325"/>
                    <a:pt x="416" y="197"/>
                    <a:pt x="340" y="72"/>
                  </a:cubicBezTo>
                  <a:cubicBezTo>
                    <a:pt x="324" y="57"/>
                    <a:pt x="309" y="38"/>
                    <a:pt x="290" y="22"/>
                  </a:cubicBezTo>
                  <a:cubicBezTo>
                    <a:pt x="263" y="7"/>
                    <a:pt x="236" y="1"/>
                    <a:pt x="210"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64;p53">
              <a:extLst>
                <a:ext uri="{FF2B5EF4-FFF2-40B4-BE49-F238E27FC236}">
                  <a16:creationId xmlns:a16="http://schemas.microsoft.com/office/drawing/2014/main" id="{386492F1-2410-3E6E-7454-14A890AF82E6}"/>
                </a:ext>
              </a:extLst>
            </p:cNvPr>
            <p:cNvSpPr/>
            <p:nvPr/>
          </p:nvSpPr>
          <p:spPr>
            <a:xfrm>
              <a:off x="2691386" y="2235955"/>
              <a:ext cx="23513" cy="13617"/>
            </a:xfrm>
            <a:custGeom>
              <a:avLst/>
              <a:gdLst/>
              <a:ahLst/>
              <a:cxnLst/>
              <a:rect l="l" t="t" r="r" b="b"/>
              <a:pathLst>
                <a:path w="834" h="483" extrusionOk="0">
                  <a:moveTo>
                    <a:pt x="803" y="0"/>
                  </a:moveTo>
                  <a:lnTo>
                    <a:pt x="1" y="417"/>
                  </a:lnTo>
                  <a:lnTo>
                    <a:pt x="32" y="482"/>
                  </a:lnTo>
                  <a:lnTo>
                    <a:pt x="834" y="81"/>
                  </a:lnTo>
                  <a:lnTo>
                    <a:pt x="803"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65;p53">
              <a:extLst>
                <a:ext uri="{FF2B5EF4-FFF2-40B4-BE49-F238E27FC236}">
                  <a16:creationId xmlns:a16="http://schemas.microsoft.com/office/drawing/2014/main" id="{EE579CEE-7BC8-F8F1-BA2B-E2976485FBC5}"/>
                </a:ext>
              </a:extLst>
            </p:cNvPr>
            <p:cNvSpPr/>
            <p:nvPr/>
          </p:nvSpPr>
          <p:spPr>
            <a:xfrm>
              <a:off x="2678671" y="2218645"/>
              <a:ext cx="29489" cy="26783"/>
            </a:xfrm>
            <a:custGeom>
              <a:avLst/>
              <a:gdLst/>
              <a:ahLst/>
              <a:cxnLst/>
              <a:rect l="l" t="t" r="r" b="b"/>
              <a:pathLst>
                <a:path w="1046" h="950" extrusionOk="0">
                  <a:moveTo>
                    <a:pt x="259" y="1"/>
                  </a:moveTo>
                  <a:lnTo>
                    <a:pt x="0" y="950"/>
                  </a:lnTo>
                  <a:lnTo>
                    <a:pt x="1046" y="97"/>
                  </a:lnTo>
                  <a:lnTo>
                    <a:pt x="996" y="51"/>
                  </a:lnTo>
                  <a:lnTo>
                    <a:pt x="128" y="741"/>
                  </a:lnTo>
                  <a:lnTo>
                    <a:pt x="128" y="741"/>
                  </a:lnTo>
                  <a:lnTo>
                    <a:pt x="340" y="36"/>
                  </a:lnTo>
                  <a:lnTo>
                    <a:pt x="259"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66;p53">
              <a:extLst>
                <a:ext uri="{FF2B5EF4-FFF2-40B4-BE49-F238E27FC236}">
                  <a16:creationId xmlns:a16="http://schemas.microsoft.com/office/drawing/2014/main" id="{01D16561-085F-2CD9-14A6-94AB3FA948D6}"/>
                </a:ext>
              </a:extLst>
            </p:cNvPr>
            <p:cNvSpPr/>
            <p:nvPr/>
          </p:nvSpPr>
          <p:spPr>
            <a:xfrm>
              <a:off x="2630602" y="2246443"/>
              <a:ext cx="31378" cy="32872"/>
            </a:xfrm>
            <a:custGeom>
              <a:avLst/>
              <a:gdLst/>
              <a:ahLst/>
              <a:cxnLst/>
              <a:rect l="l" t="t" r="r" b="b"/>
              <a:pathLst>
                <a:path w="1113" h="1166" extrusionOk="0">
                  <a:moveTo>
                    <a:pt x="338" y="0"/>
                  </a:moveTo>
                  <a:cubicBezTo>
                    <a:pt x="241" y="0"/>
                    <a:pt x="129" y="19"/>
                    <a:pt x="1" y="60"/>
                  </a:cubicBezTo>
                  <a:cubicBezTo>
                    <a:pt x="102" y="1051"/>
                    <a:pt x="639" y="1166"/>
                    <a:pt x="881" y="1166"/>
                  </a:cubicBezTo>
                  <a:cubicBezTo>
                    <a:pt x="954" y="1166"/>
                    <a:pt x="1000" y="1155"/>
                    <a:pt x="1000" y="1155"/>
                  </a:cubicBezTo>
                  <a:cubicBezTo>
                    <a:pt x="1000" y="1155"/>
                    <a:pt x="1112" y="0"/>
                    <a:pt x="338"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67;p53">
              <a:extLst>
                <a:ext uri="{FF2B5EF4-FFF2-40B4-BE49-F238E27FC236}">
                  <a16:creationId xmlns:a16="http://schemas.microsoft.com/office/drawing/2014/main" id="{99631194-F1AE-B511-40BF-8C42A34212BC}"/>
                </a:ext>
              </a:extLst>
            </p:cNvPr>
            <p:cNvSpPr/>
            <p:nvPr/>
          </p:nvSpPr>
          <p:spPr>
            <a:xfrm>
              <a:off x="2654651" y="2276271"/>
              <a:ext cx="41217" cy="23033"/>
            </a:xfrm>
            <a:custGeom>
              <a:avLst/>
              <a:gdLst/>
              <a:ahLst/>
              <a:cxnLst/>
              <a:rect l="l" t="t" r="r" b="b"/>
              <a:pathLst>
                <a:path w="1462" h="817" extrusionOk="0">
                  <a:moveTo>
                    <a:pt x="436" y="0"/>
                  </a:moveTo>
                  <a:cubicBezTo>
                    <a:pt x="169" y="0"/>
                    <a:pt x="0" y="128"/>
                    <a:pt x="0" y="128"/>
                  </a:cubicBezTo>
                  <a:cubicBezTo>
                    <a:pt x="0" y="128"/>
                    <a:pt x="249" y="816"/>
                    <a:pt x="875" y="816"/>
                  </a:cubicBezTo>
                  <a:cubicBezTo>
                    <a:pt x="1043" y="816"/>
                    <a:pt x="1237" y="767"/>
                    <a:pt x="1462" y="641"/>
                  </a:cubicBezTo>
                  <a:cubicBezTo>
                    <a:pt x="1068" y="128"/>
                    <a:pt x="703" y="0"/>
                    <a:pt x="43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68;p53">
              <a:extLst>
                <a:ext uri="{FF2B5EF4-FFF2-40B4-BE49-F238E27FC236}">
                  <a16:creationId xmlns:a16="http://schemas.microsoft.com/office/drawing/2014/main" id="{D8C00E2A-CD94-1C43-6683-EDF386166F54}"/>
                </a:ext>
              </a:extLst>
            </p:cNvPr>
            <p:cNvSpPr/>
            <p:nvPr/>
          </p:nvSpPr>
          <p:spPr>
            <a:xfrm>
              <a:off x="2652903" y="2229076"/>
              <a:ext cx="55257" cy="45559"/>
            </a:xfrm>
            <a:custGeom>
              <a:avLst/>
              <a:gdLst/>
              <a:ahLst/>
              <a:cxnLst/>
              <a:rect l="l" t="t" r="r" b="b"/>
              <a:pathLst>
                <a:path w="1960" h="1616" extrusionOk="0">
                  <a:moveTo>
                    <a:pt x="701" y="1"/>
                  </a:moveTo>
                  <a:cubicBezTo>
                    <a:pt x="507" y="1"/>
                    <a:pt x="334" y="69"/>
                    <a:pt x="224" y="209"/>
                  </a:cubicBezTo>
                  <a:cubicBezTo>
                    <a:pt x="0" y="499"/>
                    <a:pt x="128" y="1015"/>
                    <a:pt x="544" y="1351"/>
                  </a:cubicBezTo>
                  <a:cubicBezTo>
                    <a:pt x="771" y="1526"/>
                    <a:pt x="1024" y="1615"/>
                    <a:pt x="1248" y="1615"/>
                  </a:cubicBezTo>
                  <a:cubicBezTo>
                    <a:pt x="1438" y="1615"/>
                    <a:pt x="1607" y="1550"/>
                    <a:pt x="1717" y="1417"/>
                  </a:cubicBezTo>
                  <a:cubicBezTo>
                    <a:pt x="1960" y="1112"/>
                    <a:pt x="1832" y="595"/>
                    <a:pt x="1412" y="275"/>
                  </a:cubicBezTo>
                  <a:cubicBezTo>
                    <a:pt x="1187" y="94"/>
                    <a:pt x="929" y="1"/>
                    <a:pt x="701"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69;p53">
              <a:extLst>
                <a:ext uri="{FF2B5EF4-FFF2-40B4-BE49-F238E27FC236}">
                  <a16:creationId xmlns:a16="http://schemas.microsoft.com/office/drawing/2014/main" id="{612BA902-C1AD-7C8A-1406-8B30266B9220}"/>
                </a:ext>
              </a:extLst>
            </p:cNvPr>
            <p:cNvSpPr/>
            <p:nvPr/>
          </p:nvSpPr>
          <p:spPr>
            <a:xfrm>
              <a:off x="2633873" y="2225496"/>
              <a:ext cx="77022" cy="65012"/>
            </a:xfrm>
            <a:custGeom>
              <a:avLst/>
              <a:gdLst/>
              <a:ahLst/>
              <a:cxnLst/>
              <a:rect l="l" t="t" r="r" b="b"/>
              <a:pathLst>
                <a:path w="2732" h="2306" extrusionOk="0">
                  <a:moveTo>
                    <a:pt x="833" y="1"/>
                  </a:moveTo>
                  <a:cubicBezTo>
                    <a:pt x="305" y="275"/>
                    <a:pt x="0" y="1416"/>
                    <a:pt x="787" y="2041"/>
                  </a:cubicBezTo>
                  <a:cubicBezTo>
                    <a:pt x="1014" y="2225"/>
                    <a:pt x="1283" y="2306"/>
                    <a:pt x="1548" y="2306"/>
                  </a:cubicBezTo>
                  <a:cubicBezTo>
                    <a:pt x="2072" y="2306"/>
                    <a:pt x="2583" y="1992"/>
                    <a:pt x="2731" y="1544"/>
                  </a:cubicBezTo>
                  <a:cubicBezTo>
                    <a:pt x="2546" y="1432"/>
                    <a:pt x="2377" y="1404"/>
                    <a:pt x="2255" y="1404"/>
                  </a:cubicBezTo>
                  <a:cubicBezTo>
                    <a:pt x="2132" y="1404"/>
                    <a:pt x="2056" y="1432"/>
                    <a:pt x="2056" y="1432"/>
                  </a:cubicBezTo>
                  <a:cubicBezTo>
                    <a:pt x="2056" y="1432"/>
                    <a:pt x="2457" y="818"/>
                    <a:pt x="2295" y="209"/>
                  </a:cubicBezTo>
                  <a:cubicBezTo>
                    <a:pt x="1589" y="209"/>
                    <a:pt x="1123" y="676"/>
                    <a:pt x="1123" y="676"/>
                  </a:cubicBezTo>
                  <a:cubicBezTo>
                    <a:pt x="1123" y="676"/>
                    <a:pt x="1026" y="209"/>
                    <a:pt x="83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0;p53">
              <a:extLst>
                <a:ext uri="{FF2B5EF4-FFF2-40B4-BE49-F238E27FC236}">
                  <a16:creationId xmlns:a16="http://schemas.microsoft.com/office/drawing/2014/main" id="{8512512D-DB54-9901-E4C3-7437B9731142}"/>
                </a:ext>
              </a:extLst>
            </p:cNvPr>
            <p:cNvSpPr/>
            <p:nvPr/>
          </p:nvSpPr>
          <p:spPr>
            <a:xfrm>
              <a:off x="2682533" y="2215205"/>
              <a:ext cx="9473" cy="7668"/>
            </a:xfrm>
            <a:custGeom>
              <a:avLst/>
              <a:gdLst/>
              <a:ahLst/>
              <a:cxnLst/>
              <a:rect l="l" t="t" r="r" b="b"/>
              <a:pathLst>
                <a:path w="336" h="272" extrusionOk="0">
                  <a:moveTo>
                    <a:pt x="160" y="0"/>
                  </a:moveTo>
                  <a:cubicBezTo>
                    <a:pt x="142" y="0"/>
                    <a:pt x="124" y="4"/>
                    <a:pt x="106" y="11"/>
                  </a:cubicBezTo>
                  <a:cubicBezTo>
                    <a:pt x="72" y="26"/>
                    <a:pt x="56" y="46"/>
                    <a:pt x="41" y="77"/>
                  </a:cubicBezTo>
                  <a:cubicBezTo>
                    <a:pt x="0" y="179"/>
                    <a:pt x="68" y="271"/>
                    <a:pt x="154" y="271"/>
                  </a:cubicBezTo>
                  <a:cubicBezTo>
                    <a:pt x="174" y="271"/>
                    <a:pt x="196" y="266"/>
                    <a:pt x="218" y="254"/>
                  </a:cubicBezTo>
                  <a:cubicBezTo>
                    <a:pt x="249" y="254"/>
                    <a:pt x="265" y="219"/>
                    <a:pt x="280" y="204"/>
                  </a:cubicBezTo>
                  <a:cubicBezTo>
                    <a:pt x="335" y="97"/>
                    <a:pt x="254" y="0"/>
                    <a:pt x="160"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1;p53">
              <a:extLst>
                <a:ext uri="{FF2B5EF4-FFF2-40B4-BE49-F238E27FC236}">
                  <a16:creationId xmlns:a16="http://schemas.microsoft.com/office/drawing/2014/main" id="{3892D475-E8C7-3567-B179-0F7FAF59BCD2}"/>
                </a:ext>
              </a:extLst>
            </p:cNvPr>
            <p:cNvSpPr/>
            <p:nvPr/>
          </p:nvSpPr>
          <p:spPr>
            <a:xfrm>
              <a:off x="2700802" y="2215403"/>
              <a:ext cx="13279" cy="10713"/>
            </a:xfrm>
            <a:custGeom>
              <a:avLst/>
              <a:gdLst/>
              <a:ahLst/>
              <a:cxnLst/>
              <a:rect l="l" t="t" r="r" b="b"/>
              <a:pathLst>
                <a:path w="471" h="380" extrusionOk="0">
                  <a:moveTo>
                    <a:pt x="229" y="0"/>
                  </a:moveTo>
                  <a:cubicBezTo>
                    <a:pt x="203" y="0"/>
                    <a:pt x="176" y="6"/>
                    <a:pt x="149" y="19"/>
                  </a:cubicBezTo>
                  <a:cubicBezTo>
                    <a:pt x="114" y="39"/>
                    <a:pt x="83" y="70"/>
                    <a:pt x="68" y="100"/>
                  </a:cubicBezTo>
                  <a:cubicBezTo>
                    <a:pt x="1" y="234"/>
                    <a:pt x="100" y="379"/>
                    <a:pt x="237" y="379"/>
                  </a:cubicBezTo>
                  <a:cubicBezTo>
                    <a:pt x="266" y="379"/>
                    <a:pt x="296" y="373"/>
                    <a:pt x="326" y="359"/>
                  </a:cubicBezTo>
                  <a:cubicBezTo>
                    <a:pt x="357" y="343"/>
                    <a:pt x="388" y="309"/>
                    <a:pt x="403" y="278"/>
                  </a:cubicBezTo>
                  <a:cubicBezTo>
                    <a:pt x="471" y="143"/>
                    <a:pt x="359" y="0"/>
                    <a:pt x="229"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2;p53">
              <a:extLst>
                <a:ext uri="{FF2B5EF4-FFF2-40B4-BE49-F238E27FC236}">
                  <a16:creationId xmlns:a16="http://schemas.microsoft.com/office/drawing/2014/main" id="{90920338-369F-2DBA-EB7E-BAF7437148AC}"/>
                </a:ext>
              </a:extLst>
            </p:cNvPr>
            <p:cNvSpPr/>
            <p:nvPr/>
          </p:nvSpPr>
          <p:spPr>
            <a:xfrm>
              <a:off x="2708555" y="2232600"/>
              <a:ext cx="11841" cy="8937"/>
            </a:xfrm>
            <a:custGeom>
              <a:avLst/>
              <a:gdLst/>
              <a:ahLst/>
              <a:cxnLst/>
              <a:rect l="l" t="t" r="r" b="b"/>
              <a:pathLst>
                <a:path w="420" h="317" extrusionOk="0">
                  <a:moveTo>
                    <a:pt x="201" y="1"/>
                  </a:moveTo>
                  <a:cubicBezTo>
                    <a:pt x="173" y="1"/>
                    <a:pt x="143" y="8"/>
                    <a:pt x="113" y="23"/>
                  </a:cubicBezTo>
                  <a:cubicBezTo>
                    <a:pt x="98" y="38"/>
                    <a:pt x="82" y="53"/>
                    <a:pt x="67" y="69"/>
                  </a:cubicBezTo>
                  <a:cubicBezTo>
                    <a:pt x="0" y="189"/>
                    <a:pt x="97" y="317"/>
                    <a:pt x="212" y="317"/>
                  </a:cubicBezTo>
                  <a:cubicBezTo>
                    <a:pt x="238" y="317"/>
                    <a:pt x="265" y="310"/>
                    <a:pt x="290" y="296"/>
                  </a:cubicBezTo>
                  <a:lnTo>
                    <a:pt x="341" y="246"/>
                  </a:lnTo>
                  <a:cubicBezTo>
                    <a:pt x="419" y="130"/>
                    <a:pt x="326" y="1"/>
                    <a:pt x="201"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3;p53">
              <a:extLst>
                <a:ext uri="{FF2B5EF4-FFF2-40B4-BE49-F238E27FC236}">
                  <a16:creationId xmlns:a16="http://schemas.microsoft.com/office/drawing/2014/main" id="{6045D86C-FB2C-BB93-E768-766AD972A75A}"/>
                </a:ext>
              </a:extLst>
            </p:cNvPr>
            <p:cNvSpPr/>
            <p:nvPr/>
          </p:nvSpPr>
          <p:spPr>
            <a:xfrm>
              <a:off x="2573089" y="2275735"/>
              <a:ext cx="49393" cy="70707"/>
            </a:xfrm>
            <a:custGeom>
              <a:avLst/>
              <a:gdLst/>
              <a:ahLst/>
              <a:cxnLst/>
              <a:rect l="l" t="t" r="r" b="b"/>
              <a:pathLst>
                <a:path w="1752" h="2508" extrusionOk="0">
                  <a:moveTo>
                    <a:pt x="594" y="1"/>
                  </a:moveTo>
                  <a:lnTo>
                    <a:pt x="594" y="1"/>
                  </a:lnTo>
                  <a:cubicBezTo>
                    <a:pt x="0" y="1883"/>
                    <a:pt x="1157" y="2508"/>
                    <a:pt x="1157" y="2508"/>
                  </a:cubicBezTo>
                  <a:cubicBezTo>
                    <a:pt x="1157" y="2508"/>
                    <a:pt x="1751" y="1254"/>
                    <a:pt x="59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4;p53">
              <a:extLst>
                <a:ext uri="{FF2B5EF4-FFF2-40B4-BE49-F238E27FC236}">
                  <a16:creationId xmlns:a16="http://schemas.microsoft.com/office/drawing/2014/main" id="{B2EA0497-5F68-69E7-C7D4-2E2EF7FD9FE3}"/>
                </a:ext>
              </a:extLst>
            </p:cNvPr>
            <p:cNvSpPr/>
            <p:nvPr/>
          </p:nvSpPr>
          <p:spPr>
            <a:xfrm>
              <a:off x="2538187" y="2296626"/>
              <a:ext cx="51226" cy="56667"/>
            </a:xfrm>
            <a:custGeom>
              <a:avLst/>
              <a:gdLst/>
              <a:ahLst/>
              <a:cxnLst/>
              <a:rect l="l" t="t" r="r" b="b"/>
              <a:pathLst>
                <a:path w="1817" h="2010" extrusionOk="0">
                  <a:moveTo>
                    <a:pt x="1096" y="0"/>
                  </a:moveTo>
                  <a:lnTo>
                    <a:pt x="1096" y="0"/>
                  </a:lnTo>
                  <a:cubicBezTo>
                    <a:pt x="0" y="1127"/>
                    <a:pt x="903" y="2010"/>
                    <a:pt x="903" y="2010"/>
                  </a:cubicBezTo>
                  <a:cubicBezTo>
                    <a:pt x="903" y="2010"/>
                    <a:pt x="1817" y="1319"/>
                    <a:pt x="109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5;p53">
              <a:extLst>
                <a:ext uri="{FF2B5EF4-FFF2-40B4-BE49-F238E27FC236}">
                  <a16:creationId xmlns:a16="http://schemas.microsoft.com/office/drawing/2014/main" id="{839D74D7-74BF-AA4F-A310-A42F229D4E79}"/>
                </a:ext>
              </a:extLst>
            </p:cNvPr>
            <p:cNvSpPr/>
            <p:nvPr/>
          </p:nvSpPr>
          <p:spPr>
            <a:xfrm>
              <a:off x="2614843" y="2312019"/>
              <a:ext cx="72004" cy="23259"/>
            </a:xfrm>
            <a:custGeom>
              <a:avLst/>
              <a:gdLst/>
              <a:ahLst/>
              <a:cxnLst/>
              <a:rect l="l" t="t" r="r" b="b"/>
              <a:pathLst>
                <a:path w="2554" h="825" extrusionOk="0">
                  <a:moveTo>
                    <a:pt x="1279" y="0"/>
                  </a:moveTo>
                  <a:cubicBezTo>
                    <a:pt x="397" y="0"/>
                    <a:pt x="0" y="546"/>
                    <a:pt x="0" y="546"/>
                  </a:cubicBezTo>
                  <a:cubicBezTo>
                    <a:pt x="0" y="546"/>
                    <a:pt x="432" y="824"/>
                    <a:pt x="1080" y="824"/>
                  </a:cubicBezTo>
                  <a:cubicBezTo>
                    <a:pt x="1500" y="824"/>
                    <a:pt x="2011" y="707"/>
                    <a:pt x="2554" y="322"/>
                  </a:cubicBezTo>
                  <a:cubicBezTo>
                    <a:pt x="2050" y="85"/>
                    <a:pt x="1626" y="0"/>
                    <a:pt x="127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76;p53">
              <a:extLst>
                <a:ext uri="{FF2B5EF4-FFF2-40B4-BE49-F238E27FC236}">
                  <a16:creationId xmlns:a16="http://schemas.microsoft.com/office/drawing/2014/main" id="{3C490AA4-C1A8-DAB4-220C-3A61888CC280}"/>
                </a:ext>
              </a:extLst>
            </p:cNvPr>
            <p:cNvSpPr/>
            <p:nvPr/>
          </p:nvSpPr>
          <p:spPr>
            <a:xfrm>
              <a:off x="2605257" y="2446132"/>
              <a:ext cx="51254" cy="46687"/>
            </a:xfrm>
            <a:custGeom>
              <a:avLst/>
              <a:gdLst/>
              <a:ahLst/>
              <a:cxnLst/>
              <a:rect l="l" t="t" r="r" b="b"/>
              <a:pathLst>
                <a:path w="1818" h="1656" extrusionOk="0">
                  <a:moveTo>
                    <a:pt x="1594" y="1"/>
                  </a:moveTo>
                  <a:lnTo>
                    <a:pt x="1594" y="1"/>
                  </a:lnTo>
                  <a:cubicBezTo>
                    <a:pt x="1" y="66"/>
                    <a:pt x="290" y="1655"/>
                    <a:pt x="290" y="1655"/>
                  </a:cubicBezTo>
                  <a:cubicBezTo>
                    <a:pt x="290" y="1655"/>
                    <a:pt x="1818" y="1463"/>
                    <a:pt x="159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77;p53">
              <a:extLst>
                <a:ext uri="{FF2B5EF4-FFF2-40B4-BE49-F238E27FC236}">
                  <a16:creationId xmlns:a16="http://schemas.microsoft.com/office/drawing/2014/main" id="{857A2BA5-86D9-8B57-E603-34F52785C10F}"/>
                </a:ext>
              </a:extLst>
            </p:cNvPr>
            <p:cNvSpPr/>
            <p:nvPr/>
          </p:nvSpPr>
          <p:spPr>
            <a:xfrm>
              <a:off x="2537313" y="2446132"/>
              <a:ext cx="40795" cy="37214"/>
            </a:xfrm>
            <a:custGeom>
              <a:avLst/>
              <a:gdLst/>
              <a:ahLst/>
              <a:cxnLst/>
              <a:rect l="l" t="t" r="r" b="b"/>
              <a:pathLst>
                <a:path w="1447" h="1320" extrusionOk="0">
                  <a:moveTo>
                    <a:pt x="209" y="1"/>
                  </a:moveTo>
                  <a:lnTo>
                    <a:pt x="209" y="1"/>
                  </a:lnTo>
                  <a:cubicBezTo>
                    <a:pt x="0" y="1304"/>
                    <a:pt x="1350" y="1320"/>
                    <a:pt x="1350" y="1320"/>
                  </a:cubicBezTo>
                  <a:cubicBezTo>
                    <a:pt x="1350" y="1320"/>
                    <a:pt x="1447" y="51"/>
                    <a:pt x="20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78;p53">
              <a:extLst>
                <a:ext uri="{FF2B5EF4-FFF2-40B4-BE49-F238E27FC236}">
                  <a16:creationId xmlns:a16="http://schemas.microsoft.com/office/drawing/2014/main" id="{6D1BAAB4-58C4-2B89-4E1B-D88B0E07E7C1}"/>
                </a:ext>
              </a:extLst>
            </p:cNvPr>
            <p:cNvSpPr/>
            <p:nvPr/>
          </p:nvSpPr>
          <p:spPr>
            <a:xfrm>
              <a:off x="2510981" y="2484982"/>
              <a:ext cx="169127" cy="119282"/>
            </a:xfrm>
            <a:custGeom>
              <a:avLst/>
              <a:gdLst/>
              <a:ahLst/>
              <a:cxnLst/>
              <a:rect l="l" t="t" r="r" b="b"/>
              <a:pathLst>
                <a:path w="5999" h="4231" extrusionOk="0">
                  <a:moveTo>
                    <a:pt x="3000" y="1"/>
                  </a:moveTo>
                  <a:cubicBezTo>
                    <a:pt x="1500" y="1"/>
                    <a:pt x="1" y="414"/>
                    <a:pt x="1" y="1242"/>
                  </a:cubicBezTo>
                  <a:cubicBezTo>
                    <a:pt x="1" y="1469"/>
                    <a:pt x="36" y="1693"/>
                    <a:pt x="82" y="1901"/>
                  </a:cubicBezTo>
                  <a:cubicBezTo>
                    <a:pt x="371" y="3236"/>
                    <a:pt x="1578" y="4231"/>
                    <a:pt x="2990" y="4231"/>
                  </a:cubicBezTo>
                  <a:cubicBezTo>
                    <a:pt x="4070" y="4231"/>
                    <a:pt x="5000" y="3687"/>
                    <a:pt x="5532" y="2835"/>
                  </a:cubicBezTo>
                  <a:cubicBezTo>
                    <a:pt x="5821" y="2368"/>
                    <a:pt x="5999" y="1836"/>
                    <a:pt x="5999" y="1242"/>
                  </a:cubicBezTo>
                  <a:cubicBezTo>
                    <a:pt x="5999" y="414"/>
                    <a:pt x="4499" y="1"/>
                    <a:pt x="3000"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79;p53">
              <a:extLst>
                <a:ext uri="{FF2B5EF4-FFF2-40B4-BE49-F238E27FC236}">
                  <a16:creationId xmlns:a16="http://schemas.microsoft.com/office/drawing/2014/main" id="{57E7728B-772E-C30D-E3CA-A0B148C1128F}"/>
                </a:ext>
              </a:extLst>
            </p:cNvPr>
            <p:cNvSpPr/>
            <p:nvPr/>
          </p:nvSpPr>
          <p:spPr>
            <a:xfrm>
              <a:off x="2638327" y="2533558"/>
              <a:ext cx="24048" cy="19058"/>
            </a:xfrm>
            <a:custGeom>
              <a:avLst/>
              <a:gdLst/>
              <a:ahLst/>
              <a:cxnLst/>
              <a:rect l="l" t="t" r="r" b="b"/>
              <a:pathLst>
                <a:path w="853" h="676" extrusionOk="0">
                  <a:moveTo>
                    <a:pt x="421" y="1"/>
                  </a:moveTo>
                  <a:cubicBezTo>
                    <a:pt x="178" y="1"/>
                    <a:pt x="0" y="259"/>
                    <a:pt x="132" y="518"/>
                  </a:cubicBezTo>
                  <a:cubicBezTo>
                    <a:pt x="162" y="564"/>
                    <a:pt x="193" y="614"/>
                    <a:pt x="243" y="630"/>
                  </a:cubicBezTo>
                  <a:cubicBezTo>
                    <a:pt x="305" y="660"/>
                    <a:pt x="371" y="676"/>
                    <a:pt x="421" y="676"/>
                  </a:cubicBezTo>
                  <a:cubicBezTo>
                    <a:pt x="675" y="676"/>
                    <a:pt x="853" y="421"/>
                    <a:pt x="726" y="163"/>
                  </a:cubicBezTo>
                  <a:cubicBezTo>
                    <a:pt x="691" y="113"/>
                    <a:pt x="660" y="66"/>
                    <a:pt x="614" y="51"/>
                  </a:cubicBezTo>
                  <a:cubicBezTo>
                    <a:pt x="548" y="16"/>
                    <a:pt x="483" y="1"/>
                    <a:pt x="421"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0;p53">
              <a:extLst>
                <a:ext uri="{FF2B5EF4-FFF2-40B4-BE49-F238E27FC236}">
                  <a16:creationId xmlns:a16="http://schemas.microsoft.com/office/drawing/2014/main" id="{D04BCF7C-3D6F-3B70-3C7D-A1CDF774CEEF}"/>
                </a:ext>
              </a:extLst>
            </p:cNvPr>
            <p:cNvSpPr/>
            <p:nvPr/>
          </p:nvSpPr>
          <p:spPr>
            <a:xfrm>
              <a:off x="2602974" y="2544863"/>
              <a:ext cx="20919" cy="16352"/>
            </a:xfrm>
            <a:custGeom>
              <a:avLst/>
              <a:gdLst/>
              <a:ahLst/>
              <a:cxnLst/>
              <a:rect l="l" t="t" r="r" b="b"/>
              <a:pathLst>
                <a:path w="742" h="580" extrusionOk="0">
                  <a:moveTo>
                    <a:pt x="371" y="1"/>
                  </a:moveTo>
                  <a:cubicBezTo>
                    <a:pt x="163" y="1"/>
                    <a:pt x="1" y="229"/>
                    <a:pt x="113" y="437"/>
                  </a:cubicBezTo>
                  <a:cubicBezTo>
                    <a:pt x="147" y="483"/>
                    <a:pt x="178" y="518"/>
                    <a:pt x="228" y="549"/>
                  </a:cubicBezTo>
                  <a:cubicBezTo>
                    <a:pt x="275" y="564"/>
                    <a:pt x="325" y="580"/>
                    <a:pt x="371" y="580"/>
                  </a:cubicBezTo>
                  <a:cubicBezTo>
                    <a:pt x="579" y="580"/>
                    <a:pt x="741" y="356"/>
                    <a:pt x="630" y="148"/>
                  </a:cubicBezTo>
                  <a:cubicBezTo>
                    <a:pt x="614" y="97"/>
                    <a:pt x="579" y="51"/>
                    <a:pt x="533" y="36"/>
                  </a:cubicBezTo>
                  <a:cubicBezTo>
                    <a:pt x="483" y="1"/>
                    <a:pt x="421" y="1"/>
                    <a:pt x="371"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1;p53">
              <a:extLst>
                <a:ext uri="{FF2B5EF4-FFF2-40B4-BE49-F238E27FC236}">
                  <a16:creationId xmlns:a16="http://schemas.microsoft.com/office/drawing/2014/main" id="{8BF190AC-C4D7-9357-0AB4-27ED624ACE27}"/>
                </a:ext>
              </a:extLst>
            </p:cNvPr>
            <p:cNvSpPr/>
            <p:nvPr/>
          </p:nvSpPr>
          <p:spPr>
            <a:xfrm>
              <a:off x="2607992" y="2513231"/>
              <a:ext cx="25909" cy="20355"/>
            </a:xfrm>
            <a:custGeom>
              <a:avLst/>
              <a:gdLst/>
              <a:ahLst/>
              <a:cxnLst/>
              <a:rect l="l" t="t" r="r" b="b"/>
              <a:pathLst>
                <a:path w="919" h="722" extrusionOk="0">
                  <a:moveTo>
                    <a:pt x="467" y="1"/>
                  </a:moveTo>
                  <a:cubicBezTo>
                    <a:pt x="209" y="1"/>
                    <a:pt x="0" y="274"/>
                    <a:pt x="147" y="544"/>
                  </a:cubicBezTo>
                  <a:cubicBezTo>
                    <a:pt x="178" y="595"/>
                    <a:pt x="224" y="641"/>
                    <a:pt x="274" y="676"/>
                  </a:cubicBezTo>
                  <a:cubicBezTo>
                    <a:pt x="340" y="706"/>
                    <a:pt x="401" y="722"/>
                    <a:pt x="467" y="722"/>
                  </a:cubicBezTo>
                  <a:cubicBezTo>
                    <a:pt x="725" y="722"/>
                    <a:pt x="918" y="433"/>
                    <a:pt x="772" y="159"/>
                  </a:cubicBezTo>
                  <a:cubicBezTo>
                    <a:pt x="756" y="112"/>
                    <a:pt x="706" y="62"/>
                    <a:pt x="660" y="47"/>
                  </a:cubicBezTo>
                  <a:cubicBezTo>
                    <a:pt x="594" y="16"/>
                    <a:pt x="533" y="1"/>
                    <a:pt x="467"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2;p53">
              <a:extLst>
                <a:ext uri="{FF2B5EF4-FFF2-40B4-BE49-F238E27FC236}">
                  <a16:creationId xmlns:a16="http://schemas.microsoft.com/office/drawing/2014/main" id="{3E56756A-A564-61F4-2D23-837C4689698C}"/>
                </a:ext>
              </a:extLst>
            </p:cNvPr>
            <p:cNvSpPr/>
            <p:nvPr/>
          </p:nvSpPr>
          <p:spPr>
            <a:xfrm>
              <a:off x="2550028" y="2366431"/>
              <a:ext cx="90611" cy="28531"/>
            </a:xfrm>
            <a:custGeom>
              <a:avLst/>
              <a:gdLst/>
              <a:ahLst/>
              <a:cxnLst/>
              <a:rect l="l" t="t" r="r" b="b"/>
              <a:pathLst>
                <a:path w="3214" h="1012" extrusionOk="0">
                  <a:moveTo>
                    <a:pt x="1" y="1"/>
                  </a:moveTo>
                  <a:lnTo>
                    <a:pt x="1" y="1011"/>
                  </a:lnTo>
                  <a:lnTo>
                    <a:pt x="757" y="1011"/>
                  </a:lnTo>
                  <a:cubicBezTo>
                    <a:pt x="722" y="660"/>
                    <a:pt x="641" y="321"/>
                    <a:pt x="544" y="1"/>
                  </a:cubicBezTo>
                  <a:close/>
                  <a:moveTo>
                    <a:pt x="787" y="1"/>
                  </a:moveTo>
                  <a:cubicBezTo>
                    <a:pt x="868" y="305"/>
                    <a:pt x="949" y="641"/>
                    <a:pt x="996" y="1011"/>
                  </a:cubicBezTo>
                  <a:lnTo>
                    <a:pt x="1478" y="1011"/>
                  </a:lnTo>
                  <a:cubicBezTo>
                    <a:pt x="1528" y="660"/>
                    <a:pt x="1590" y="321"/>
                    <a:pt x="1655" y="1"/>
                  </a:cubicBezTo>
                  <a:close/>
                  <a:moveTo>
                    <a:pt x="1894" y="1"/>
                  </a:moveTo>
                  <a:cubicBezTo>
                    <a:pt x="1817" y="336"/>
                    <a:pt x="1752" y="676"/>
                    <a:pt x="1721" y="1011"/>
                  </a:cubicBezTo>
                  <a:lnTo>
                    <a:pt x="3213" y="1011"/>
                  </a:lnTo>
                  <a:lnTo>
                    <a:pt x="3213"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3;p53">
              <a:extLst>
                <a:ext uri="{FF2B5EF4-FFF2-40B4-BE49-F238E27FC236}">
                  <a16:creationId xmlns:a16="http://schemas.microsoft.com/office/drawing/2014/main" id="{E90B6616-0BA6-E4E9-C0F6-791A5A7973F8}"/>
                </a:ext>
              </a:extLst>
            </p:cNvPr>
            <p:cNvSpPr/>
            <p:nvPr/>
          </p:nvSpPr>
          <p:spPr>
            <a:xfrm>
              <a:off x="2591668" y="2366431"/>
              <a:ext cx="11784" cy="28531"/>
            </a:xfrm>
            <a:custGeom>
              <a:avLst/>
              <a:gdLst/>
              <a:ahLst/>
              <a:cxnLst/>
              <a:rect l="l" t="t" r="r" b="b"/>
              <a:pathLst>
                <a:path w="418" h="1012" extrusionOk="0">
                  <a:moveTo>
                    <a:pt x="178" y="1"/>
                  </a:moveTo>
                  <a:cubicBezTo>
                    <a:pt x="113" y="321"/>
                    <a:pt x="51" y="660"/>
                    <a:pt x="1" y="1011"/>
                  </a:cubicBezTo>
                  <a:lnTo>
                    <a:pt x="244" y="1011"/>
                  </a:lnTo>
                  <a:cubicBezTo>
                    <a:pt x="275" y="676"/>
                    <a:pt x="340" y="336"/>
                    <a:pt x="417" y="1"/>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4;p53">
              <a:extLst>
                <a:ext uri="{FF2B5EF4-FFF2-40B4-BE49-F238E27FC236}">
                  <a16:creationId xmlns:a16="http://schemas.microsoft.com/office/drawing/2014/main" id="{247C0A20-2AB7-02C9-6265-D374AF370160}"/>
                </a:ext>
              </a:extLst>
            </p:cNvPr>
            <p:cNvSpPr/>
            <p:nvPr/>
          </p:nvSpPr>
          <p:spPr>
            <a:xfrm>
              <a:off x="2565364" y="2366431"/>
              <a:ext cx="12743" cy="28531"/>
            </a:xfrm>
            <a:custGeom>
              <a:avLst/>
              <a:gdLst/>
              <a:ahLst/>
              <a:cxnLst/>
              <a:rect l="l" t="t" r="r" b="b"/>
              <a:pathLst>
                <a:path w="452" h="1012" extrusionOk="0">
                  <a:moveTo>
                    <a:pt x="0" y="1"/>
                  </a:moveTo>
                  <a:cubicBezTo>
                    <a:pt x="97" y="321"/>
                    <a:pt x="178" y="660"/>
                    <a:pt x="213" y="1011"/>
                  </a:cubicBezTo>
                  <a:lnTo>
                    <a:pt x="452" y="1011"/>
                  </a:lnTo>
                  <a:cubicBezTo>
                    <a:pt x="405" y="641"/>
                    <a:pt x="324" y="305"/>
                    <a:pt x="243" y="1"/>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5;p53">
              <a:extLst>
                <a:ext uri="{FF2B5EF4-FFF2-40B4-BE49-F238E27FC236}">
                  <a16:creationId xmlns:a16="http://schemas.microsoft.com/office/drawing/2014/main" id="{CB8302D6-7318-0D80-5E60-D6DC6CA6DDDC}"/>
                </a:ext>
              </a:extLst>
            </p:cNvPr>
            <p:cNvSpPr/>
            <p:nvPr/>
          </p:nvSpPr>
          <p:spPr>
            <a:xfrm>
              <a:off x="2537736" y="2361864"/>
              <a:ext cx="115617" cy="23202"/>
            </a:xfrm>
            <a:custGeom>
              <a:avLst/>
              <a:gdLst/>
              <a:ahLst/>
              <a:cxnLst/>
              <a:rect l="l" t="t" r="r" b="b"/>
              <a:pathLst>
                <a:path w="4101" h="823" extrusionOk="0">
                  <a:moveTo>
                    <a:pt x="356" y="1"/>
                  </a:moveTo>
                  <a:cubicBezTo>
                    <a:pt x="163" y="1"/>
                    <a:pt x="1" y="163"/>
                    <a:pt x="1" y="355"/>
                  </a:cubicBezTo>
                  <a:lnTo>
                    <a:pt x="1" y="467"/>
                  </a:lnTo>
                  <a:cubicBezTo>
                    <a:pt x="1" y="660"/>
                    <a:pt x="163" y="822"/>
                    <a:pt x="356" y="822"/>
                  </a:cubicBezTo>
                  <a:lnTo>
                    <a:pt x="3746" y="822"/>
                  </a:lnTo>
                  <a:cubicBezTo>
                    <a:pt x="3939" y="822"/>
                    <a:pt x="4101" y="660"/>
                    <a:pt x="4101" y="467"/>
                  </a:cubicBezTo>
                  <a:lnTo>
                    <a:pt x="4101" y="355"/>
                  </a:lnTo>
                  <a:cubicBezTo>
                    <a:pt x="4101" y="163"/>
                    <a:pt x="3939" y="1"/>
                    <a:pt x="3746"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86;p53">
              <a:extLst>
                <a:ext uri="{FF2B5EF4-FFF2-40B4-BE49-F238E27FC236}">
                  <a16:creationId xmlns:a16="http://schemas.microsoft.com/office/drawing/2014/main" id="{713CA11E-9C65-4F6D-383C-5A66E22CC20A}"/>
                </a:ext>
              </a:extLst>
            </p:cNvPr>
            <p:cNvSpPr/>
            <p:nvPr/>
          </p:nvSpPr>
          <p:spPr>
            <a:xfrm>
              <a:off x="2552311" y="2368715"/>
              <a:ext cx="62559" cy="7640"/>
            </a:xfrm>
            <a:custGeom>
              <a:avLst/>
              <a:gdLst/>
              <a:ahLst/>
              <a:cxnLst/>
              <a:rect l="l" t="t" r="r" b="b"/>
              <a:pathLst>
                <a:path w="2219" h="271" extrusionOk="0">
                  <a:moveTo>
                    <a:pt x="143" y="1"/>
                  </a:moveTo>
                  <a:cubicBezTo>
                    <a:pt x="62" y="1"/>
                    <a:pt x="1" y="62"/>
                    <a:pt x="1" y="128"/>
                  </a:cubicBezTo>
                  <a:cubicBezTo>
                    <a:pt x="1" y="209"/>
                    <a:pt x="62" y="271"/>
                    <a:pt x="143" y="271"/>
                  </a:cubicBezTo>
                  <a:lnTo>
                    <a:pt x="2072" y="271"/>
                  </a:lnTo>
                  <a:cubicBezTo>
                    <a:pt x="2153" y="271"/>
                    <a:pt x="2218" y="209"/>
                    <a:pt x="2218" y="128"/>
                  </a:cubicBezTo>
                  <a:cubicBezTo>
                    <a:pt x="2218" y="62"/>
                    <a:pt x="2153" y="1"/>
                    <a:pt x="2072"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87;p53">
              <a:extLst>
                <a:ext uri="{FF2B5EF4-FFF2-40B4-BE49-F238E27FC236}">
                  <a16:creationId xmlns:a16="http://schemas.microsoft.com/office/drawing/2014/main" id="{1ED4D840-B856-D53C-AA65-95DB25B0A378}"/>
                </a:ext>
              </a:extLst>
            </p:cNvPr>
            <p:cNvSpPr/>
            <p:nvPr/>
          </p:nvSpPr>
          <p:spPr>
            <a:xfrm>
              <a:off x="2513264" y="2538576"/>
              <a:ext cx="153677" cy="65689"/>
            </a:xfrm>
            <a:custGeom>
              <a:avLst/>
              <a:gdLst/>
              <a:ahLst/>
              <a:cxnLst/>
              <a:rect l="l" t="t" r="r" b="b"/>
              <a:pathLst>
                <a:path w="5451" h="2330" extrusionOk="0">
                  <a:moveTo>
                    <a:pt x="1" y="0"/>
                  </a:moveTo>
                  <a:lnTo>
                    <a:pt x="1" y="0"/>
                  </a:lnTo>
                  <a:cubicBezTo>
                    <a:pt x="290" y="1335"/>
                    <a:pt x="1497" y="2330"/>
                    <a:pt x="2909" y="2330"/>
                  </a:cubicBezTo>
                  <a:cubicBezTo>
                    <a:pt x="3989" y="2330"/>
                    <a:pt x="4919" y="1786"/>
                    <a:pt x="5451" y="934"/>
                  </a:cubicBezTo>
                  <a:lnTo>
                    <a:pt x="5451" y="934"/>
                  </a:lnTo>
                  <a:cubicBezTo>
                    <a:pt x="4984" y="995"/>
                    <a:pt x="4533" y="1030"/>
                    <a:pt x="4101" y="1030"/>
                  </a:cubicBezTo>
                  <a:cubicBezTo>
                    <a:pt x="2350" y="1030"/>
                    <a:pt x="965" y="533"/>
                    <a:pt x="1"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88;p53">
              <a:extLst>
                <a:ext uri="{FF2B5EF4-FFF2-40B4-BE49-F238E27FC236}">
                  <a16:creationId xmlns:a16="http://schemas.microsoft.com/office/drawing/2014/main" id="{FFF0143A-9B3E-1030-56B3-6C2E9AF8B656}"/>
                </a:ext>
              </a:extLst>
            </p:cNvPr>
            <p:cNvSpPr/>
            <p:nvPr/>
          </p:nvSpPr>
          <p:spPr>
            <a:xfrm>
              <a:off x="2552734" y="2494652"/>
              <a:ext cx="78432" cy="10459"/>
            </a:xfrm>
            <a:custGeom>
              <a:avLst/>
              <a:gdLst/>
              <a:ahLst/>
              <a:cxnLst/>
              <a:rect l="l" t="t" r="r" b="b"/>
              <a:pathLst>
                <a:path w="2782" h="371" extrusionOk="0">
                  <a:moveTo>
                    <a:pt x="1397" y="0"/>
                  </a:moveTo>
                  <a:cubicBezTo>
                    <a:pt x="626" y="0"/>
                    <a:pt x="1" y="81"/>
                    <a:pt x="1" y="193"/>
                  </a:cubicBezTo>
                  <a:cubicBezTo>
                    <a:pt x="1" y="289"/>
                    <a:pt x="626" y="370"/>
                    <a:pt x="1397" y="370"/>
                  </a:cubicBezTo>
                  <a:cubicBezTo>
                    <a:pt x="2169" y="370"/>
                    <a:pt x="2782" y="289"/>
                    <a:pt x="2782" y="193"/>
                  </a:cubicBezTo>
                  <a:cubicBezTo>
                    <a:pt x="2782" y="81"/>
                    <a:pt x="2169" y="0"/>
                    <a:pt x="139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89;p53">
              <a:extLst>
                <a:ext uri="{FF2B5EF4-FFF2-40B4-BE49-F238E27FC236}">
                  <a16:creationId xmlns:a16="http://schemas.microsoft.com/office/drawing/2014/main" id="{2CAA4BA7-8901-99CC-51C1-C567D2A7977A}"/>
                </a:ext>
              </a:extLst>
            </p:cNvPr>
            <p:cNvSpPr/>
            <p:nvPr/>
          </p:nvSpPr>
          <p:spPr>
            <a:xfrm>
              <a:off x="2504694" y="2485489"/>
              <a:ext cx="76994" cy="108344"/>
            </a:xfrm>
            <a:custGeom>
              <a:avLst/>
              <a:gdLst/>
              <a:ahLst/>
              <a:cxnLst/>
              <a:rect l="l" t="t" r="r" b="b"/>
              <a:pathLst>
                <a:path w="2731" h="3843" extrusionOk="0">
                  <a:moveTo>
                    <a:pt x="802" y="1"/>
                  </a:moveTo>
                  <a:cubicBezTo>
                    <a:pt x="734" y="1"/>
                    <a:pt x="673" y="47"/>
                    <a:pt x="660" y="117"/>
                  </a:cubicBezTo>
                  <a:cubicBezTo>
                    <a:pt x="644" y="148"/>
                    <a:pt x="0" y="3091"/>
                    <a:pt x="2523" y="3843"/>
                  </a:cubicBezTo>
                  <a:lnTo>
                    <a:pt x="2573" y="3843"/>
                  </a:lnTo>
                  <a:cubicBezTo>
                    <a:pt x="2635" y="3843"/>
                    <a:pt x="2685" y="3812"/>
                    <a:pt x="2700" y="3746"/>
                  </a:cubicBezTo>
                  <a:cubicBezTo>
                    <a:pt x="2731" y="3669"/>
                    <a:pt x="2685" y="3588"/>
                    <a:pt x="2604" y="3553"/>
                  </a:cubicBezTo>
                  <a:cubicBezTo>
                    <a:pt x="1670" y="3283"/>
                    <a:pt x="1111" y="2639"/>
                    <a:pt x="934" y="1644"/>
                  </a:cubicBezTo>
                  <a:cubicBezTo>
                    <a:pt x="787" y="873"/>
                    <a:pt x="949" y="178"/>
                    <a:pt x="949" y="178"/>
                  </a:cubicBezTo>
                  <a:cubicBezTo>
                    <a:pt x="964" y="101"/>
                    <a:pt x="918" y="20"/>
                    <a:pt x="837" y="5"/>
                  </a:cubicBezTo>
                  <a:cubicBezTo>
                    <a:pt x="825" y="2"/>
                    <a:pt x="814" y="1"/>
                    <a:pt x="802"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3690;p53">
            <a:extLst>
              <a:ext uri="{FF2B5EF4-FFF2-40B4-BE49-F238E27FC236}">
                <a16:creationId xmlns:a16="http://schemas.microsoft.com/office/drawing/2014/main" id="{37325ABF-FD8E-BDC1-75A5-06DA9316CA1C}"/>
              </a:ext>
            </a:extLst>
          </p:cNvPr>
          <p:cNvGrpSpPr/>
          <p:nvPr/>
        </p:nvGrpSpPr>
        <p:grpSpPr>
          <a:xfrm>
            <a:off x="8505511" y="1695631"/>
            <a:ext cx="493820" cy="1692207"/>
            <a:chOff x="3524989" y="2153520"/>
            <a:chExt cx="180602" cy="618859"/>
          </a:xfrm>
        </p:grpSpPr>
        <p:sp>
          <p:nvSpPr>
            <p:cNvPr id="84" name="Google Shape;3691;p53">
              <a:extLst>
                <a:ext uri="{FF2B5EF4-FFF2-40B4-BE49-F238E27FC236}">
                  <a16:creationId xmlns:a16="http://schemas.microsoft.com/office/drawing/2014/main" id="{16D8C5B1-9B2A-6068-2308-6E55006A653B}"/>
                </a:ext>
              </a:extLst>
            </p:cNvPr>
            <p:cNvSpPr/>
            <p:nvPr/>
          </p:nvSpPr>
          <p:spPr>
            <a:xfrm>
              <a:off x="3536858" y="2522703"/>
              <a:ext cx="162699" cy="2312"/>
            </a:xfrm>
            <a:custGeom>
              <a:avLst/>
              <a:gdLst/>
              <a:ahLst/>
              <a:cxnLst/>
              <a:rect l="l" t="t" r="r" b="b"/>
              <a:pathLst>
                <a:path w="5771" h="82" extrusionOk="0">
                  <a:moveTo>
                    <a:pt x="0" y="0"/>
                  </a:moveTo>
                  <a:lnTo>
                    <a:pt x="0" y="81"/>
                  </a:lnTo>
                  <a:lnTo>
                    <a:pt x="5770" y="81"/>
                  </a:lnTo>
                  <a:lnTo>
                    <a:pt x="5770"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92;p53">
              <a:extLst>
                <a:ext uri="{FF2B5EF4-FFF2-40B4-BE49-F238E27FC236}">
                  <a16:creationId xmlns:a16="http://schemas.microsoft.com/office/drawing/2014/main" id="{1F33AD8B-57B1-770B-53F6-3786E58C1316}"/>
                </a:ext>
              </a:extLst>
            </p:cNvPr>
            <p:cNvSpPr/>
            <p:nvPr/>
          </p:nvSpPr>
          <p:spPr>
            <a:xfrm>
              <a:off x="3535871" y="2166996"/>
              <a:ext cx="164983" cy="357143"/>
            </a:xfrm>
            <a:custGeom>
              <a:avLst/>
              <a:gdLst/>
              <a:ahLst/>
              <a:cxnLst/>
              <a:rect l="l" t="t" r="r" b="b"/>
              <a:pathLst>
                <a:path w="5852" h="12668" extrusionOk="0">
                  <a:moveTo>
                    <a:pt x="2928" y="1"/>
                  </a:moveTo>
                  <a:lnTo>
                    <a:pt x="0" y="12652"/>
                  </a:lnTo>
                  <a:lnTo>
                    <a:pt x="81" y="12667"/>
                  </a:lnTo>
                  <a:lnTo>
                    <a:pt x="2928" y="325"/>
                  </a:lnTo>
                  <a:lnTo>
                    <a:pt x="5771" y="12667"/>
                  </a:lnTo>
                  <a:lnTo>
                    <a:pt x="5852" y="12652"/>
                  </a:lnTo>
                  <a:lnTo>
                    <a:pt x="292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693;p53">
              <a:extLst>
                <a:ext uri="{FF2B5EF4-FFF2-40B4-BE49-F238E27FC236}">
                  <a16:creationId xmlns:a16="http://schemas.microsoft.com/office/drawing/2014/main" id="{128E3099-660F-1D15-967C-38659C7AD07C}"/>
                </a:ext>
              </a:extLst>
            </p:cNvPr>
            <p:cNvSpPr/>
            <p:nvPr/>
          </p:nvSpPr>
          <p:spPr>
            <a:xfrm>
              <a:off x="3536858" y="2524113"/>
              <a:ext cx="162699" cy="233378"/>
            </a:xfrm>
            <a:custGeom>
              <a:avLst/>
              <a:gdLst/>
              <a:ahLst/>
              <a:cxnLst/>
              <a:rect l="l" t="t" r="r" b="b"/>
              <a:pathLst>
                <a:path w="5771" h="8278" extrusionOk="0">
                  <a:moveTo>
                    <a:pt x="0" y="0"/>
                  </a:moveTo>
                  <a:lnTo>
                    <a:pt x="0" y="5689"/>
                  </a:lnTo>
                  <a:cubicBezTo>
                    <a:pt x="0" y="5817"/>
                    <a:pt x="62" y="5944"/>
                    <a:pt x="158" y="6025"/>
                  </a:cubicBezTo>
                  <a:lnTo>
                    <a:pt x="2280" y="7714"/>
                  </a:lnTo>
                  <a:lnTo>
                    <a:pt x="2280" y="8278"/>
                  </a:lnTo>
                  <a:lnTo>
                    <a:pt x="3680" y="8278"/>
                  </a:lnTo>
                  <a:lnTo>
                    <a:pt x="3680" y="7714"/>
                  </a:lnTo>
                  <a:lnTo>
                    <a:pt x="5624" y="6025"/>
                  </a:lnTo>
                  <a:cubicBezTo>
                    <a:pt x="5720" y="5944"/>
                    <a:pt x="5770" y="5832"/>
                    <a:pt x="5770" y="5705"/>
                  </a:cubicBezTo>
                  <a:lnTo>
                    <a:pt x="5770"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694;p53">
              <a:extLst>
                <a:ext uri="{FF2B5EF4-FFF2-40B4-BE49-F238E27FC236}">
                  <a16:creationId xmlns:a16="http://schemas.microsoft.com/office/drawing/2014/main" id="{994E511E-79C8-5E30-8051-BEE20ACF7BA4}"/>
                </a:ext>
              </a:extLst>
            </p:cNvPr>
            <p:cNvSpPr/>
            <p:nvPr/>
          </p:nvSpPr>
          <p:spPr>
            <a:xfrm>
              <a:off x="3558172" y="2346499"/>
              <a:ext cx="76994" cy="260048"/>
            </a:xfrm>
            <a:custGeom>
              <a:avLst/>
              <a:gdLst/>
              <a:ahLst/>
              <a:cxnLst/>
              <a:rect l="l" t="t" r="r" b="b"/>
              <a:pathLst>
                <a:path w="2731" h="9224" extrusionOk="0">
                  <a:moveTo>
                    <a:pt x="120" y="0"/>
                  </a:moveTo>
                  <a:cubicBezTo>
                    <a:pt x="95" y="0"/>
                    <a:pt x="69" y="10"/>
                    <a:pt x="46" y="33"/>
                  </a:cubicBezTo>
                  <a:cubicBezTo>
                    <a:pt x="0" y="79"/>
                    <a:pt x="0" y="144"/>
                    <a:pt x="31" y="191"/>
                  </a:cubicBezTo>
                  <a:cubicBezTo>
                    <a:pt x="2731" y="3180"/>
                    <a:pt x="1493" y="9031"/>
                    <a:pt x="1477" y="9097"/>
                  </a:cubicBezTo>
                  <a:cubicBezTo>
                    <a:pt x="1462" y="9143"/>
                    <a:pt x="1508" y="9208"/>
                    <a:pt x="1558" y="9224"/>
                  </a:cubicBezTo>
                  <a:lnTo>
                    <a:pt x="1589" y="9224"/>
                  </a:lnTo>
                  <a:cubicBezTo>
                    <a:pt x="1639" y="9224"/>
                    <a:pt x="1686" y="9193"/>
                    <a:pt x="1701" y="9143"/>
                  </a:cubicBezTo>
                  <a:cubicBezTo>
                    <a:pt x="1701" y="9127"/>
                    <a:pt x="2025" y="7616"/>
                    <a:pt x="2006" y="5768"/>
                  </a:cubicBezTo>
                  <a:cubicBezTo>
                    <a:pt x="1975" y="2636"/>
                    <a:pt x="1011" y="931"/>
                    <a:pt x="208" y="33"/>
                  </a:cubicBezTo>
                  <a:cubicBezTo>
                    <a:pt x="181" y="14"/>
                    <a:pt x="150" y="0"/>
                    <a:pt x="12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695;p53">
              <a:extLst>
                <a:ext uri="{FF2B5EF4-FFF2-40B4-BE49-F238E27FC236}">
                  <a16:creationId xmlns:a16="http://schemas.microsoft.com/office/drawing/2014/main" id="{CDB2BF84-B2C8-E49A-9F24-B7E5B9D09C58}"/>
                </a:ext>
              </a:extLst>
            </p:cNvPr>
            <p:cNvSpPr/>
            <p:nvPr/>
          </p:nvSpPr>
          <p:spPr>
            <a:xfrm>
              <a:off x="3618391" y="2359580"/>
              <a:ext cx="51254" cy="246966"/>
            </a:xfrm>
            <a:custGeom>
              <a:avLst/>
              <a:gdLst/>
              <a:ahLst/>
              <a:cxnLst/>
              <a:rect l="l" t="t" r="r" b="b"/>
              <a:pathLst>
                <a:path w="1818" h="8760" extrusionOk="0">
                  <a:moveTo>
                    <a:pt x="1702" y="1"/>
                  </a:moveTo>
                  <a:cubicBezTo>
                    <a:pt x="1640" y="1"/>
                    <a:pt x="1590" y="51"/>
                    <a:pt x="1590" y="112"/>
                  </a:cubicBezTo>
                  <a:cubicBezTo>
                    <a:pt x="1413" y="4309"/>
                    <a:pt x="32" y="8567"/>
                    <a:pt x="16" y="8617"/>
                  </a:cubicBezTo>
                  <a:cubicBezTo>
                    <a:pt x="1" y="8679"/>
                    <a:pt x="32" y="8744"/>
                    <a:pt x="82" y="8760"/>
                  </a:cubicBezTo>
                  <a:lnTo>
                    <a:pt x="128" y="8760"/>
                  </a:lnTo>
                  <a:cubicBezTo>
                    <a:pt x="159" y="8760"/>
                    <a:pt x="209" y="8729"/>
                    <a:pt x="225" y="8679"/>
                  </a:cubicBezTo>
                  <a:cubicBezTo>
                    <a:pt x="240" y="8648"/>
                    <a:pt x="1640" y="4355"/>
                    <a:pt x="1818" y="132"/>
                  </a:cubicBezTo>
                  <a:cubicBezTo>
                    <a:pt x="1818" y="66"/>
                    <a:pt x="1767" y="1"/>
                    <a:pt x="1702"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696;p53">
              <a:extLst>
                <a:ext uri="{FF2B5EF4-FFF2-40B4-BE49-F238E27FC236}">
                  <a16:creationId xmlns:a16="http://schemas.microsoft.com/office/drawing/2014/main" id="{1DFE445F-A63C-1521-08F1-BBEA2BB68E99}"/>
                </a:ext>
              </a:extLst>
            </p:cNvPr>
            <p:cNvSpPr/>
            <p:nvPr/>
          </p:nvSpPr>
          <p:spPr>
            <a:xfrm>
              <a:off x="3657777" y="2294765"/>
              <a:ext cx="5469" cy="25486"/>
            </a:xfrm>
            <a:custGeom>
              <a:avLst/>
              <a:gdLst/>
              <a:ahLst/>
              <a:cxnLst/>
              <a:rect l="l" t="t" r="r" b="b"/>
              <a:pathLst>
                <a:path w="194" h="904" extrusionOk="0">
                  <a:moveTo>
                    <a:pt x="66" y="1"/>
                  </a:moveTo>
                  <a:lnTo>
                    <a:pt x="0" y="20"/>
                  </a:lnTo>
                  <a:lnTo>
                    <a:pt x="131" y="903"/>
                  </a:lnTo>
                  <a:lnTo>
                    <a:pt x="193" y="903"/>
                  </a:lnTo>
                  <a:lnTo>
                    <a:pt x="66"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697;p53">
              <a:extLst>
                <a:ext uri="{FF2B5EF4-FFF2-40B4-BE49-F238E27FC236}">
                  <a16:creationId xmlns:a16="http://schemas.microsoft.com/office/drawing/2014/main" id="{920A0154-E5ED-86C3-FDAF-B7D7101F7DB0}"/>
                </a:ext>
              </a:extLst>
            </p:cNvPr>
            <p:cNvSpPr/>
            <p:nvPr/>
          </p:nvSpPr>
          <p:spPr>
            <a:xfrm>
              <a:off x="3669082" y="2289888"/>
              <a:ext cx="20468" cy="36650"/>
            </a:xfrm>
            <a:custGeom>
              <a:avLst/>
              <a:gdLst/>
              <a:ahLst/>
              <a:cxnLst/>
              <a:rect l="l" t="t" r="r" b="b"/>
              <a:pathLst>
                <a:path w="726" h="1300" extrusionOk="0">
                  <a:moveTo>
                    <a:pt x="309" y="0"/>
                  </a:moveTo>
                  <a:lnTo>
                    <a:pt x="0" y="1300"/>
                  </a:lnTo>
                  <a:lnTo>
                    <a:pt x="0" y="1300"/>
                  </a:lnTo>
                  <a:lnTo>
                    <a:pt x="725" y="656"/>
                  </a:lnTo>
                  <a:lnTo>
                    <a:pt x="675" y="610"/>
                  </a:lnTo>
                  <a:lnTo>
                    <a:pt x="131" y="1092"/>
                  </a:lnTo>
                  <a:lnTo>
                    <a:pt x="131" y="1092"/>
                  </a:lnTo>
                  <a:lnTo>
                    <a:pt x="371" y="16"/>
                  </a:lnTo>
                  <a:lnTo>
                    <a:pt x="309"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698;p53">
              <a:extLst>
                <a:ext uri="{FF2B5EF4-FFF2-40B4-BE49-F238E27FC236}">
                  <a16:creationId xmlns:a16="http://schemas.microsoft.com/office/drawing/2014/main" id="{FAF1767A-9641-4C07-A7C7-B0A90D18BCFD}"/>
                </a:ext>
              </a:extLst>
            </p:cNvPr>
            <p:cNvSpPr/>
            <p:nvPr/>
          </p:nvSpPr>
          <p:spPr>
            <a:xfrm>
              <a:off x="3684954" y="2303787"/>
              <a:ext cx="7753" cy="7753"/>
            </a:xfrm>
            <a:custGeom>
              <a:avLst/>
              <a:gdLst/>
              <a:ahLst/>
              <a:cxnLst/>
              <a:rect l="l" t="t" r="r" b="b"/>
              <a:pathLst>
                <a:path w="275" h="275" extrusionOk="0">
                  <a:moveTo>
                    <a:pt x="140" y="1"/>
                  </a:moveTo>
                  <a:cubicBezTo>
                    <a:pt x="102" y="1"/>
                    <a:pt x="63" y="16"/>
                    <a:pt x="35" y="51"/>
                  </a:cubicBezTo>
                  <a:cubicBezTo>
                    <a:pt x="16" y="66"/>
                    <a:pt x="0" y="101"/>
                    <a:pt x="0" y="132"/>
                  </a:cubicBezTo>
                  <a:cubicBezTo>
                    <a:pt x="11" y="217"/>
                    <a:pt x="80" y="275"/>
                    <a:pt x="148" y="275"/>
                  </a:cubicBezTo>
                  <a:cubicBezTo>
                    <a:pt x="183" y="275"/>
                    <a:pt x="217" y="260"/>
                    <a:pt x="243" y="228"/>
                  </a:cubicBezTo>
                  <a:cubicBezTo>
                    <a:pt x="274" y="198"/>
                    <a:pt x="274" y="163"/>
                    <a:pt x="274" y="132"/>
                  </a:cubicBezTo>
                  <a:cubicBezTo>
                    <a:pt x="274" y="50"/>
                    <a:pt x="208" y="1"/>
                    <a:pt x="140"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699;p53">
              <a:extLst>
                <a:ext uri="{FF2B5EF4-FFF2-40B4-BE49-F238E27FC236}">
                  <a16:creationId xmlns:a16="http://schemas.microsoft.com/office/drawing/2014/main" id="{BE6419B5-69A1-03EE-137D-8D8A05A42559}"/>
                </a:ext>
              </a:extLst>
            </p:cNvPr>
            <p:cNvSpPr/>
            <p:nvPr/>
          </p:nvSpPr>
          <p:spPr>
            <a:xfrm>
              <a:off x="3673198" y="2284898"/>
              <a:ext cx="10910" cy="10544"/>
            </a:xfrm>
            <a:custGeom>
              <a:avLst/>
              <a:gdLst/>
              <a:ahLst/>
              <a:cxnLst/>
              <a:rect l="l" t="t" r="r" b="b"/>
              <a:pathLst>
                <a:path w="387" h="374" extrusionOk="0">
                  <a:moveTo>
                    <a:pt x="205" y="1"/>
                  </a:moveTo>
                  <a:cubicBezTo>
                    <a:pt x="149" y="1"/>
                    <a:pt x="90" y="26"/>
                    <a:pt x="47" y="81"/>
                  </a:cubicBezTo>
                  <a:cubicBezTo>
                    <a:pt x="16" y="112"/>
                    <a:pt x="1" y="142"/>
                    <a:pt x="1" y="177"/>
                  </a:cubicBezTo>
                  <a:cubicBezTo>
                    <a:pt x="1" y="298"/>
                    <a:pt x="96" y="374"/>
                    <a:pt x="195" y="374"/>
                  </a:cubicBezTo>
                  <a:cubicBezTo>
                    <a:pt x="253" y="374"/>
                    <a:pt x="313" y="348"/>
                    <a:pt x="356" y="289"/>
                  </a:cubicBezTo>
                  <a:cubicBezTo>
                    <a:pt x="371" y="274"/>
                    <a:pt x="387" y="223"/>
                    <a:pt x="387" y="193"/>
                  </a:cubicBezTo>
                  <a:cubicBezTo>
                    <a:pt x="387" y="72"/>
                    <a:pt x="299" y="1"/>
                    <a:pt x="20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00;p53">
              <a:extLst>
                <a:ext uri="{FF2B5EF4-FFF2-40B4-BE49-F238E27FC236}">
                  <a16:creationId xmlns:a16="http://schemas.microsoft.com/office/drawing/2014/main" id="{F14B9CB5-417B-99DF-FFE4-03DA160D9788}"/>
                </a:ext>
              </a:extLst>
            </p:cNvPr>
            <p:cNvSpPr/>
            <p:nvPr/>
          </p:nvSpPr>
          <p:spPr>
            <a:xfrm>
              <a:off x="3653322" y="2289268"/>
              <a:ext cx="9473" cy="8909"/>
            </a:xfrm>
            <a:custGeom>
              <a:avLst/>
              <a:gdLst/>
              <a:ahLst/>
              <a:cxnLst/>
              <a:rect l="l" t="t" r="r" b="b"/>
              <a:pathLst>
                <a:path w="336" h="316" extrusionOk="0">
                  <a:moveTo>
                    <a:pt x="159" y="1"/>
                  </a:moveTo>
                  <a:cubicBezTo>
                    <a:pt x="91" y="1"/>
                    <a:pt x="23" y="45"/>
                    <a:pt x="0" y="134"/>
                  </a:cubicBezTo>
                  <a:cubicBezTo>
                    <a:pt x="0" y="149"/>
                    <a:pt x="0" y="165"/>
                    <a:pt x="16" y="196"/>
                  </a:cubicBezTo>
                  <a:cubicBezTo>
                    <a:pt x="38" y="275"/>
                    <a:pt x="104" y="315"/>
                    <a:pt x="169" y="315"/>
                  </a:cubicBezTo>
                  <a:cubicBezTo>
                    <a:pt x="237" y="315"/>
                    <a:pt x="304" y="271"/>
                    <a:pt x="320" y="180"/>
                  </a:cubicBezTo>
                  <a:cubicBezTo>
                    <a:pt x="336" y="165"/>
                    <a:pt x="336" y="149"/>
                    <a:pt x="320" y="134"/>
                  </a:cubicBezTo>
                  <a:cubicBezTo>
                    <a:pt x="295" y="45"/>
                    <a:pt x="227" y="1"/>
                    <a:pt x="159"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01;p53">
              <a:extLst>
                <a:ext uri="{FF2B5EF4-FFF2-40B4-BE49-F238E27FC236}">
                  <a16:creationId xmlns:a16="http://schemas.microsoft.com/office/drawing/2014/main" id="{BE3F8223-B934-50C3-E32A-E5D5265A3887}"/>
                </a:ext>
              </a:extLst>
            </p:cNvPr>
            <p:cNvSpPr/>
            <p:nvPr/>
          </p:nvSpPr>
          <p:spPr>
            <a:xfrm>
              <a:off x="3662344" y="2352109"/>
              <a:ext cx="41246" cy="23851"/>
            </a:xfrm>
            <a:custGeom>
              <a:avLst/>
              <a:gdLst/>
              <a:ahLst/>
              <a:cxnLst/>
              <a:rect l="l" t="t" r="r" b="b"/>
              <a:pathLst>
                <a:path w="1463" h="846" extrusionOk="0">
                  <a:moveTo>
                    <a:pt x="871" y="0"/>
                  </a:moveTo>
                  <a:cubicBezTo>
                    <a:pt x="426" y="0"/>
                    <a:pt x="0" y="539"/>
                    <a:pt x="0" y="539"/>
                  </a:cubicBezTo>
                  <a:cubicBezTo>
                    <a:pt x="0" y="539"/>
                    <a:pt x="200" y="846"/>
                    <a:pt x="603" y="846"/>
                  </a:cubicBezTo>
                  <a:cubicBezTo>
                    <a:pt x="826" y="846"/>
                    <a:pt x="1112" y="752"/>
                    <a:pt x="1462" y="458"/>
                  </a:cubicBezTo>
                  <a:cubicBezTo>
                    <a:pt x="1288" y="117"/>
                    <a:pt x="1077" y="0"/>
                    <a:pt x="87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02;p53">
              <a:extLst>
                <a:ext uri="{FF2B5EF4-FFF2-40B4-BE49-F238E27FC236}">
                  <a16:creationId xmlns:a16="http://schemas.microsoft.com/office/drawing/2014/main" id="{CD9B83C0-BC26-7305-2E46-0B1F62CD9BFF}"/>
                </a:ext>
              </a:extLst>
            </p:cNvPr>
            <p:cNvSpPr/>
            <p:nvPr/>
          </p:nvSpPr>
          <p:spPr>
            <a:xfrm>
              <a:off x="3625158" y="2351179"/>
              <a:ext cx="39498" cy="22498"/>
            </a:xfrm>
            <a:custGeom>
              <a:avLst/>
              <a:gdLst/>
              <a:ahLst/>
              <a:cxnLst/>
              <a:rect l="l" t="t" r="r" b="b"/>
              <a:pathLst>
                <a:path w="1401" h="798" extrusionOk="0">
                  <a:moveTo>
                    <a:pt x="330" y="1"/>
                  </a:moveTo>
                  <a:cubicBezTo>
                    <a:pt x="229" y="1"/>
                    <a:pt x="120" y="8"/>
                    <a:pt x="0" y="25"/>
                  </a:cubicBezTo>
                  <a:cubicBezTo>
                    <a:pt x="181" y="651"/>
                    <a:pt x="566" y="797"/>
                    <a:pt x="886" y="797"/>
                  </a:cubicBezTo>
                  <a:cubicBezTo>
                    <a:pt x="1168" y="797"/>
                    <a:pt x="1400" y="684"/>
                    <a:pt x="1400" y="684"/>
                  </a:cubicBezTo>
                  <a:cubicBezTo>
                    <a:pt x="1400" y="684"/>
                    <a:pt x="1293" y="1"/>
                    <a:pt x="33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03;p53">
              <a:extLst>
                <a:ext uri="{FF2B5EF4-FFF2-40B4-BE49-F238E27FC236}">
                  <a16:creationId xmlns:a16="http://schemas.microsoft.com/office/drawing/2014/main" id="{72DC2619-4D02-7531-9948-0BB792546BF5}"/>
                </a:ext>
              </a:extLst>
            </p:cNvPr>
            <p:cNvSpPr/>
            <p:nvPr/>
          </p:nvSpPr>
          <p:spPr>
            <a:xfrm>
              <a:off x="3637872" y="2313119"/>
              <a:ext cx="55708" cy="39047"/>
            </a:xfrm>
            <a:custGeom>
              <a:avLst/>
              <a:gdLst/>
              <a:ahLst/>
              <a:cxnLst/>
              <a:rect l="l" t="t" r="r" b="b"/>
              <a:pathLst>
                <a:path w="1976" h="1385" extrusionOk="0">
                  <a:moveTo>
                    <a:pt x="910" y="0"/>
                  </a:moveTo>
                  <a:cubicBezTo>
                    <a:pt x="446" y="0"/>
                    <a:pt x="77" y="253"/>
                    <a:pt x="31" y="588"/>
                  </a:cubicBezTo>
                  <a:cubicBezTo>
                    <a:pt x="0" y="974"/>
                    <a:pt x="402" y="1328"/>
                    <a:pt x="915" y="1375"/>
                  </a:cubicBezTo>
                  <a:cubicBezTo>
                    <a:pt x="968" y="1381"/>
                    <a:pt x="1020" y="1384"/>
                    <a:pt x="1072" y="1384"/>
                  </a:cubicBezTo>
                  <a:cubicBezTo>
                    <a:pt x="1536" y="1384"/>
                    <a:pt x="1917" y="1128"/>
                    <a:pt x="1944" y="781"/>
                  </a:cubicBezTo>
                  <a:cubicBezTo>
                    <a:pt x="1975" y="410"/>
                    <a:pt x="1589" y="59"/>
                    <a:pt x="1061" y="9"/>
                  </a:cubicBezTo>
                  <a:cubicBezTo>
                    <a:pt x="1010" y="3"/>
                    <a:pt x="959" y="0"/>
                    <a:pt x="910"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04;p53">
              <a:extLst>
                <a:ext uri="{FF2B5EF4-FFF2-40B4-BE49-F238E27FC236}">
                  <a16:creationId xmlns:a16="http://schemas.microsoft.com/office/drawing/2014/main" id="{89E7C1E8-E2E9-8AFA-3054-D6E9D2DE68EC}"/>
                </a:ext>
              </a:extLst>
            </p:cNvPr>
            <p:cNvSpPr/>
            <p:nvPr/>
          </p:nvSpPr>
          <p:spPr>
            <a:xfrm>
              <a:off x="3623410" y="2305225"/>
              <a:ext cx="82181" cy="66901"/>
            </a:xfrm>
            <a:custGeom>
              <a:avLst/>
              <a:gdLst/>
              <a:ahLst/>
              <a:cxnLst/>
              <a:rect l="l" t="t" r="r" b="b"/>
              <a:pathLst>
                <a:path w="2915" h="2373" extrusionOk="0">
                  <a:moveTo>
                    <a:pt x="1559" y="0"/>
                  </a:moveTo>
                  <a:cubicBezTo>
                    <a:pt x="1026" y="324"/>
                    <a:pt x="868" y="1045"/>
                    <a:pt x="868" y="1045"/>
                  </a:cubicBezTo>
                  <a:cubicBezTo>
                    <a:pt x="868" y="1045"/>
                    <a:pt x="722" y="741"/>
                    <a:pt x="305" y="644"/>
                  </a:cubicBezTo>
                  <a:lnTo>
                    <a:pt x="305" y="644"/>
                  </a:lnTo>
                  <a:cubicBezTo>
                    <a:pt x="0" y="1288"/>
                    <a:pt x="483" y="2283"/>
                    <a:pt x="1350" y="2364"/>
                  </a:cubicBezTo>
                  <a:cubicBezTo>
                    <a:pt x="1401" y="2370"/>
                    <a:pt x="1450" y="2373"/>
                    <a:pt x="1499" y="2373"/>
                  </a:cubicBezTo>
                  <a:cubicBezTo>
                    <a:pt x="2402" y="2373"/>
                    <a:pt x="2914" y="1418"/>
                    <a:pt x="2731" y="883"/>
                  </a:cubicBezTo>
                  <a:cubicBezTo>
                    <a:pt x="2457" y="883"/>
                    <a:pt x="2072" y="1157"/>
                    <a:pt x="2072" y="1157"/>
                  </a:cubicBezTo>
                  <a:cubicBezTo>
                    <a:pt x="2072" y="1157"/>
                    <a:pt x="2056" y="498"/>
                    <a:pt x="1559"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05;p53">
              <a:extLst>
                <a:ext uri="{FF2B5EF4-FFF2-40B4-BE49-F238E27FC236}">
                  <a16:creationId xmlns:a16="http://schemas.microsoft.com/office/drawing/2014/main" id="{F30C70DF-BDA9-FF0C-5873-A5477EFE70F9}"/>
                </a:ext>
              </a:extLst>
            </p:cNvPr>
            <p:cNvSpPr/>
            <p:nvPr/>
          </p:nvSpPr>
          <p:spPr>
            <a:xfrm>
              <a:off x="3532291" y="2300206"/>
              <a:ext cx="19058" cy="20468"/>
            </a:xfrm>
            <a:custGeom>
              <a:avLst/>
              <a:gdLst/>
              <a:ahLst/>
              <a:cxnLst/>
              <a:rect l="l" t="t" r="r" b="b"/>
              <a:pathLst>
                <a:path w="676" h="726" extrusionOk="0">
                  <a:moveTo>
                    <a:pt x="66" y="1"/>
                  </a:moveTo>
                  <a:lnTo>
                    <a:pt x="0" y="66"/>
                  </a:lnTo>
                  <a:lnTo>
                    <a:pt x="610" y="726"/>
                  </a:lnTo>
                  <a:lnTo>
                    <a:pt x="675" y="660"/>
                  </a:lnTo>
                  <a:lnTo>
                    <a:pt x="66"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706;p53">
              <a:extLst>
                <a:ext uri="{FF2B5EF4-FFF2-40B4-BE49-F238E27FC236}">
                  <a16:creationId xmlns:a16="http://schemas.microsoft.com/office/drawing/2014/main" id="{13884F2E-8354-46A3-2AAA-C7B47AA5BB2B}"/>
                </a:ext>
              </a:extLst>
            </p:cNvPr>
            <p:cNvSpPr/>
            <p:nvPr/>
          </p:nvSpPr>
          <p:spPr>
            <a:xfrm>
              <a:off x="3549460" y="2282586"/>
              <a:ext cx="24076" cy="40372"/>
            </a:xfrm>
            <a:custGeom>
              <a:avLst/>
              <a:gdLst/>
              <a:ahLst/>
              <a:cxnLst/>
              <a:rect l="l" t="t" r="r" b="b"/>
              <a:pathLst>
                <a:path w="854" h="1432" extrusionOk="0">
                  <a:moveTo>
                    <a:pt x="66" y="1"/>
                  </a:moveTo>
                  <a:lnTo>
                    <a:pt x="1" y="32"/>
                  </a:lnTo>
                  <a:lnTo>
                    <a:pt x="436" y="1432"/>
                  </a:lnTo>
                  <a:lnTo>
                    <a:pt x="853" y="402"/>
                  </a:lnTo>
                  <a:lnTo>
                    <a:pt x="772" y="402"/>
                  </a:lnTo>
                  <a:lnTo>
                    <a:pt x="452" y="1127"/>
                  </a:lnTo>
                  <a:lnTo>
                    <a:pt x="66"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707;p53">
              <a:extLst>
                <a:ext uri="{FF2B5EF4-FFF2-40B4-BE49-F238E27FC236}">
                  <a16:creationId xmlns:a16="http://schemas.microsoft.com/office/drawing/2014/main" id="{C26FE7DC-AEDF-5781-E765-CF55F4D764E3}"/>
                </a:ext>
              </a:extLst>
            </p:cNvPr>
            <p:cNvSpPr/>
            <p:nvPr/>
          </p:nvSpPr>
          <p:spPr>
            <a:xfrm>
              <a:off x="3570774" y="2334348"/>
              <a:ext cx="36791" cy="28080"/>
            </a:xfrm>
            <a:custGeom>
              <a:avLst/>
              <a:gdLst/>
              <a:ahLst/>
              <a:cxnLst/>
              <a:rect l="l" t="t" r="r" b="b"/>
              <a:pathLst>
                <a:path w="1305" h="996" extrusionOk="0">
                  <a:moveTo>
                    <a:pt x="791" y="0"/>
                  </a:moveTo>
                  <a:cubicBezTo>
                    <a:pt x="232" y="0"/>
                    <a:pt x="1" y="896"/>
                    <a:pt x="1" y="896"/>
                  </a:cubicBezTo>
                  <a:cubicBezTo>
                    <a:pt x="1" y="896"/>
                    <a:pt x="157" y="995"/>
                    <a:pt x="379" y="995"/>
                  </a:cubicBezTo>
                  <a:cubicBezTo>
                    <a:pt x="645" y="995"/>
                    <a:pt x="1006" y="852"/>
                    <a:pt x="1304" y="221"/>
                  </a:cubicBezTo>
                  <a:cubicBezTo>
                    <a:pt x="1109" y="63"/>
                    <a:pt x="939" y="0"/>
                    <a:pt x="79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708;p53">
              <a:extLst>
                <a:ext uri="{FF2B5EF4-FFF2-40B4-BE49-F238E27FC236}">
                  <a16:creationId xmlns:a16="http://schemas.microsoft.com/office/drawing/2014/main" id="{F813F698-0016-530D-AB81-DFE8F4204803}"/>
                </a:ext>
              </a:extLst>
            </p:cNvPr>
            <p:cNvSpPr/>
            <p:nvPr/>
          </p:nvSpPr>
          <p:spPr>
            <a:xfrm>
              <a:off x="3530430" y="2352758"/>
              <a:ext cx="44065" cy="20129"/>
            </a:xfrm>
            <a:custGeom>
              <a:avLst/>
              <a:gdLst/>
              <a:ahLst/>
              <a:cxnLst/>
              <a:rect l="l" t="t" r="r" b="b"/>
              <a:pathLst>
                <a:path w="1563" h="714" extrusionOk="0">
                  <a:moveTo>
                    <a:pt x="872" y="0"/>
                  </a:moveTo>
                  <a:cubicBezTo>
                    <a:pt x="644" y="0"/>
                    <a:pt x="355" y="74"/>
                    <a:pt x="1" y="293"/>
                  </a:cubicBezTo>
                  <a:cubicBezTo>
                    <a:pt x="270" y="610"/>
                    <a:pt x="537" y="714"/>
                    <a:pt x="773" y="714"/>
                  </a:cubicBezTo>
                  <a:cubicBezTo>
                    <a:pt x="1228" y="714"/>
                    <a:pt x="1563" y="324"/>
                    <a:pt x="1563" y="324"/>
                  </a:cubicBezTo>
                  <a:cubicBezTo>
                    <a:pt x="1563" y="324"/>
                    <a:pt x="1349" y="0"/>
                    <a:pt x="87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709;p53">
              <a:extLst>
                <a:ext uri="{FF2B5EF4-FFF2-40B4-BE49-F238E27FC236}">
                  <a16:creationId xmlns:a16="http://schemas.microsoft.com/office/drawing/2014/main" id="{1266CF1E-51FB-9A1A-1DB8-ADEA347D2F8D}"/>
                </a:ext>
              </a:extLst>
            </p:cNvPr>
            <p:cNvSpPr/>
            <p:nvPr/>
          </p:nvSpPr>
          <p:spPr>
            <a:xfrm>
              <a:off x="3530966" y="2306381"/>
              <a:ext cx="57992" cy="40795"/>
            </a:xfrm>
            <a:custGeom>
              <a:avLst/>
              <a:gdLst/>
              <a:ahLst/>
              <a:cxnLst/>
              <a:rect l="l" t="t" r="r" b="b"/>
              <a:pathLst>
                <a:path w="2057" h="1447" extrusionOk="0">
                  <a:moveTo>
                    <a:pt x="1209" y="0"/>
                  </a:moveTo>
                  <a:cubicBezTo>
                    <a:pt x="1078" y="0"/>
                    <a:pt x="940" y="23"/>
                    <a:pt x="803" y="71"/>
                  </a:cubicBezTo>
                  <a:cubicBezTo>
                    <a:pt x="306" y="233"/>
                    <a:pt x="1" y="669"/>
                    <a:pt x="113" y="1020"/>
                  </a:cubicBezTo>
                  <a:cubicBezTo>
                    <a:pt x="205" y="1288"/>
                    <a:pt x="491" y="1447"/>
                    <a:pt x="831" y="1447"/>
                  </a:cubicBezTo>
                  <a:cubicBezTo>
                    <a:pt x="960" y="1447"/>
                    <a:pt x="1098" y="1424"/>
                    <a:pt x="1235" y="1375"/>
                  </a:cubicBezTo>
                  <a:cubicBezTo>
                    <a:pt x="1752" y="1213"/>
                    <a:pt x="2057" y="781"/>
                    <a:pt x="1929" y="426"/>
                  </a:cubicBezTo>
                  <a:cubicBezTo>
                    <a:pt x="1846" y="157"/>
                    <a:pt x="1553" y="0"/>
                    <a:pt x="1209"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710;p53">
              <a:extLst>
                <a:ext uri="{FF2B5EF4-FFF2-40B4-BE49-F238E27FC236}">
                  <a16:creationId xmlns:a16="http://schemas.microsoft.com/office/drawing/2014/main" id="{F78276D7-1C19-CD9E-57BA-2CF238582DF3}"/>
                </a:ext>
              </a:extLst>
            </p:cNvPr>
            <p:cNvSpPr/>
            <p:nvPr/>
          </p:nvSpPr>
          <p:spPr>
            <a:xfrm>
              <a:off x="3524989" y="2301616"/>
              <a:ext cx="77135" cy="64702"/>
            </a:xfrm>
            <a:custGeom>
              <a:avLst/>
              <a:gdLst/>
              <a:ahLst/>
              <a:cxnLst/>
              <a:rect l="l" t="t" r="r" b="b"/>
              <a:pathLst>
                <a:path w="2736" h="2295" extrusionOk="0">
                  <a:moveTo>
                    <a:pt x="888" y="1"/>
                  </a:moveTo>
                  <a:cubicBezTo>
                    <a:pt x="533" y="498"/>
                    <a:pt x="695" y="1223"/>
                    <a:pt x="695" y="1223"/>
                  </a:cubicBezTo>
                  <a:cubicBezTo>
                    <a:pt x="695" y="1223"/>
                    <a:pt x="513" y="1074"/>
                    <a:pt x="196" y="1074"/>
                  </a:cubicBezTo>
                  <a:cubicBezTo>
                    <a:pt x="136" y="1074"/>
                    <a:pt x="71" y="1079"/>
                    <a:pt x="1" y="1092"/>
                  </a:cubicBezTo>
                  <a:cubicBezTo>
                    <a:pt x="1" y="1695"/>
                    <a:pt x="604" y="2294"/>
                    <a:pt x="1289" y="2294"/>
                  </a:cubicBezTo>
                  <a:cubicBezTo>
                    <a:pt x="1411" y="2294"/>
                    <a:pt x="1535" y="2275"/>
                    <a:pt x="1659" y="2234"/>
                  </a:cubicBezTo>
                  <a:cubicBezTo>
                    <a:pt x="2624" y="1914"/>
                    <a:pt x="2735" y="741"/>
                    <a:pt x="2315" y="305"/>
                  </a:cubicBezTo>
                  <a:lnTo>
                    <a:pt x="2315" y="305"/>
                  </a:lnTo>
                  <a:cubicBezTo>
                    <a:pt x="2060" y="417"/>
                    <a:pt x="1833" y="818"/>
                    <a:pt x="1833" y="818"/>
                  </a:cubicBezTo>
                  <a:cubicBezTo>
                    <a:pt x="1833" y="818"/>
                    <a:pt x="1544" y="240"/>
                    <a:pt x="888"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711;p53">
              <a:extLst>
                <a:ext uri="{FF2B5EF4-FFF2-40B4-BE49-F238E27FC236}">
                  <a16:creationId xmlns:a16="http://schemas.microsoft.com/office/drawing/2014/main" id="{81D639E0-0A9E-98CB-7ECF-39CC7F708EB8}"/>
                </a:ext>
              </a:extLst>
            </p:cNvPr>
            <p:cNvSpPr/>
            <p:nvPr/>
          </p:nvSpPr>
          <p:spPr>
            <a:xfrm>
              <a:off x="3568490" y="2290001"/>
              <a:ext cx="8063" cy="7640"/>
            </a:xfrm>
            <a:custGeom>
              <a:avLst/>
              <a:gdLst/>
              <a:ahLst/>
              <a:cxnLst/>
              <a:rect l="l" t="t" r="r" b="b"/>
              <a:pathLst>
                <a:path w="286" h="271" extrusionOk="0">
                  <a:moveTo>
                    <a:pt x="146" y="0"/>
                  </a:moveTo>
                  <a:cubicBezTo>
                    <a:pt x="71" y="0"/>
                    <a:pt x="1" y="66"/>
                    <a:pt x="1" y="154"/>
                  </a:cubicBezTo>
                  <a:cubicBezTo>
                    <a:pt x="1" y="189"/>
                    <a:pt x="20" y="204"/>
                    <a:pt x="51" y="235"/>
                  </a:cubicBezTo>
                  <a:cubicBezTo>
                    <a:pt x="80" y="260"/>
                    <a:pt x="113" y="271"/>
                    <a:pt x="145" y="271"/>
                  </a:cubicBezTo>
                  <a:cubicBezTo>
                    <a:pt x="219" y="271"/>
                    <a:pt x="285" y="212"/>
                    <a:pt x="274" y="123"/>
                  </a:cubicBezTo>
                  <a:cubicBezTo>
                    <a:pt x="274" y="93"/>
                    <a:pt x="259" y="58"/>
                    <a:pt x="244" y="42"/>
                  </a:cubicBezTo>
                  <a:cubicBezTo>
                    <a:pt x="214" y="13"/>
                    <a:pt x="180" y="0"/>
                    <a:pt x="146"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712;p53">
              <a:extLst>
                <a:ext uri="{FF2B5EF4-FFF2-40B4-BE49-F238E27FC236}">
                  <a16:creationId xmlns:a16="http://schemas.microsoft.com/office/drawing/2014/main" id="{89A2C927-2923-0DA7-788D-9A4EEFCC54CD}"/>
                </a:ext>
              </a:extLst>
            </p:cNvPr>
            <p:cNvSpPr/>
            <p:nvPr/>
          </p:nvSpPr>
          <p:spPr>
            <a:xfrm>
              <a:off x="3545147" y="2277737"/>
              <a:ext cx="11051" cy="10600"/>
            </a:xfrm>
            <a:custGeom>
              <a:avLst/>
              <a:gdLst/>
              <a:ahLst/>
              <a:cxnLst/>
              <a:rect l="l" t="t" r="r" b="b"/>
              <a:pathLst>
                <a:path w="392" h="376" extrusionOk="0">
                  <a:moveTo>
                    <a:pt x="195" y="1"/>
                  </a:moveTo>
                  <a:cubicBezTo>
                    <a:pt x="94" y="1"/>
                    <a:pt x="0" y="87"/>
                    <a:pt x="11" y="219"/>
                  </a:cubicBezTo>
                  <a:cubicBezTo>
                    <a:pt x="11" y="254"/>
                    <a:pt x="26" y="285"/>
                    <a:pt x="57" y="315"/>
                  </a:cubicBezTo>
                  <a:cubicBezTo>
                    <a:pt x="99" y="357"/>
                    <a:pt x="148" y="376"/>
                    <a:pt x="196" y="376"/>
                  </a:cubicBezTo>
                  <a:cubicBezTo>
                    <a:pt x="298" y="376"/>
                    <a:pt x="392" y="289"/>
                    <a:pt x="381" y="157"/>
                  </a:cubicBezTo>
                  <a:cubicBezTo>
                    <a:pt x="381" y="123"/>
                    <a:pt x="366" y="92"/>
                    <a:pt x="331" y="61"/>
                  </a:cubicBezTo>
                  <a:cubicBezTo>
                    <a:pt x="291" y="19"/>
                    <a:pt x="242" y="1"/>
                    <a:pt x="19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713;p53">
              <a:extLst>
                <a:ext uri="{FF2B5EF4-FFF2-40B4-BE49-F238E27FC236}">
                  <a16:creationId xmlns:a16="http://schemas.microsoft.com/office/drawing/2014/main" id="{0F0A39BB-CD22-E6AE-C056-162F0CD1C2C5}"/>
                </a:ext>
              </a:extLst>
            </p:cNvPr>
            <p:cNvSpPr/>
            <p:nvPr/>
          </p:nvSpPr>
          <p:spPr>
            <a:xfrm>
              <a:off x="3528034" y="2296767"/>
              <a:ext cx="10318" cy="8796"/>
            </a:xfrm>
            <a:custGeom>
              <a:avLst/>
              <a:gdLst/>
              <a:ahLst/>
              <a:cxnLst/>
              <a:rect l="l" t="t" r="r" b="b"/>
              <a:pathLst>
                <a:path w="366" h="312" extrusionOk="0">
                  <a:moveTo>
                    <a:pt x="186" y="0"/>
                  </a:moveTo>
                  <a:cubicBezTo>
                    <a:pt x="90" y="0"/>
                    <a:pt x="0" y="83"/>
                    <a:pt x="24" y="204"/>
                  </a:cubicBezTo>
                  <a:cubicBezTo>
                    <a:pt x="24" y="219"/>
                    <a:pt x="39" y="238"/>
                    <a:pt x="55" y="254"/>
                  </a:cubicBezTo>
                  <a:cubicBezTo>
                    <a:pt x="90" y="294"/>
                    <a:pt x="135" y="312"/>
                    <a:pt x="179" y="312"/>
                  </a:cubicBezTo>
                  <a:cubicBezTo>
                    <a:pt x="274" y="312"/>
                    <a:pt x="365" y="228"/>
                    <a:pt x="344" y="107"/>
                  </a:cubicBezTo>
                  <a:cubicBezTo>
                    <a:pt x="329" y="92"/>
                    <a:pt x="329" y="76"/>
                    <a:pt x="313" y="61"/>
                  </a:cubicBezTo>
                  <a:cubicBezTo>
                    <a:pt x="277" y="19"/>
                    <a:pt x="231" y="0"/>
                    <a:pt x="186"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714;p53">
              <a:extLst>
                <a:ext uri="{FF2B5EF4-FFF2-40B4-BE49-F238E27FC236}">
                  <a16:creationId xmlns:a16="http://schemas.microsoft.com/office/drawing/2014/main" id="{F817EE03-754C-CCB1-660C-E59C97EBF07F}"/>
                </a:ext>
              </a:extLst>
            </p:cNvPr>
            <p:cNvSpPr/>
            <p:nvPr/>
          </p:nvSpPr>
          <p:spPr>
            <a:xfrm>
              <a:off x="3639169" y="2451150"/>
              <a:ext cx="57118" cy="88863"/>
            </a:xfrm>
            <a:custGeom>
              <a:avLst/>
              <a:gdLst/>
              <a:ahLst/>
              <a:cxnLst/>
              <a:rect l="l" t="t" r="r" b="b"/>
              <a:pathLst>
                <a:path w="2026" h="3152" extrusionOk="0">
                  <a:moveTo>
                    <a:pt x="2026" y="0"/>
                  </a:moveTo>
                  <a:lnTo>
                    <a:pt x="2026" y="0"/>
                  </a:lnTo>
                  <a:cubicBezTo>
                    <a:pt x="147" y="1126"/>
                    <a:pt x="1" y="3151"/>
                    <a:pt x="1" y="3151"/>
                  </a:cubicBezTo>
                  <a:cubicBezTo>
                    <a:pt x="1" y="3151"/>
                    <a:pt x="1756" y="2361"/>
                    <a:pt x="202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715;p53">
              <a:extLst>
                <a:ext uri="{FF2B5EF4-FFF2-40B4-BE49-F238E27FC236}">
                  <a16:creationId xmlns:a16="http://schemas.microsoft.com/office/drawing/2014/main" id="{C1102EF6-336B-4FBA-34AA-54DE1BC15207}"/>
                </a:ext>
              </a:extLst>
            </p:cNvPr>
            <p:cNvSpPr/>
            <p:nvPr/>
          </p:nvSpPr>
          <p:spPr>
            <a:xfrm>
              <a:off x="3653745" y="2401785"/>
              <a:ext cx="31237" cy="43078"/>
            </a:xfrm>
            <a:custGeom>
              <a:avLst/>
              <a:gdLst/>
              <a:ahLst/>
              <a:cxnLst/>
              <a:rect l="l" t="t" r="r" b="b"/>
              <a:pathLst>
                <a:path w="1108" h="1528" extrusionOk="0">
                  <a:moveTo>
                    <a:pt x="1107" y="0"/>
                  </a:moveTo>
                  <a:lnTo>
                    <a:pt x="1107" y="0"/>
                  </a:lnTo>
                  <a:cubicBezTo>
                    <a:pt x="1" y="579"/>
                    <a:pt x="143" y="1527"/>
                    <a:pt x="143" y="1527"/>
                  </a:cubicBezTo>
                  <a:cubicBezTo>
                    <a:pt x="143" y="1527"/>
                    <a:pt x="1046" y="1477"/>
                    <a:pt x="1107"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716;p53">
              <a:extLst>
                <a:ext uri="{FF2B5EF4-FFF2-40B4-BE49-F238E27FC236}">
                  <a16:creationId xmlns:a16="http://schemas.microsoft.com/office/drawing/2014/main" id="{F1394E6C-199C-7805-9451-8198110F5931}"/>
                </a:ext>
              </a:extLst>
            </p:cNvPr>
            <p:cNvSpPr/>
            <p:nvPr/>
          </p:nvSpPr>
          <p:spPr>
            <a:xfrm>
              <a:off x="3631557" y="2383600"/>
              <a:ext cx="36678" cy="43980"/>
            </a:xfrm>
            <a:custGeom>
              <a:avLst/>
              <a:gdLst/>
              <a:ahLst/>
              <a:cxnLst/>
              <a:rect l="l" t="t" r="r" b="b"/>
              <a:pathLst>
                <a:path w="1301" h="1560" extrusionOk="0">
                  <a:moveTo>
                    <a:pt x="1" y="1"/>
                  </a:moveTo>
                  <a:lnTo>
                    <a:pt x="1" y="1"/>
                  </a:lnTo>
                  <a:cubicBezTo>
                    <a:pt x="16" y="1254"/>
                    <a:pt x="930" y="1559"/>
                    <a:pt x="930" y="1559"/>
                  </a:cubicBezTo>
                  <a:cubicBezTo>
                    <a:pt x="930" y="1559"/>
                    <a:pt x="1300" y="742"/>
                    <a:pt x="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717;p53">
              <a:extLst>
                <a:ext uri="{FF2B5EF4-FFF2-40B4-BE49-F238E27FC236}">
                  <a16:creationId xmlns:a16="http://schemas.microsoft.com/office/drawing/2014/main" id="{E750B351-0513-F7F1-8FBA-0849718B60CC}"/>
                </a:ext>
              </a:extLst>
            </p:cNvPr>
            <p:cNvSpPr/>
            <p:nvPr/>
          </p:nvSpPr>
          <p:spPr>
            <a:xfrm>
              <a:off x="3551321" y="2397189"/>
              <a:ext cx="46659" cy="22300"/>
            </a:xfrm>
            <a:custGeom>
              <a:avLst/>
              <a:gdLst/>
              <a:ahLst/>
              <a:cxnLst/>
              <a:rect l="l" t="t" r="r" b="b"/>
              <a:pathLst>
                <a:path w="1655" h="791" extrusionOk="0">
                  <a:moveTo>
                    <a:pt x="310" y="1"/>
                  </a:moveTo>
                  <a:cubicBezTo>
                    <a:pt x="214" y="1"/>
                    <a:pt x="111" y="6"/>
                    <a:pt x="0" y="17"/>
                  </a:cubicBezTo>
                  <a:cubicBezTo>
                    <a:pt x="481" y="675"/>
                    <a:pt x="1035" y="791"/>
                    <a:pt x="1365" y="791"/>
                  </a:cubicBezTo>
                  <a:cubicBezTo>
                    <a:pt x="1542" y="791"/>
                    <a:pt x="1655" y="757"/>
                    <a:pt x="1655" y="757"/>
                  </a:cubicBezTo>
                  <a:cubicBezTo>
                    <a:pt x="1655" y="757"/>
                    <a:pt x="1503" y="1"/>
                    <a:pt x="31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718;p53">
              <a:extLst>
                <a:ext uri="{FF2B5EF4-FFF2-40B4-BE49-F238E27FC236}">
                  <a16:creationId xmlns:a16="http://schemas.microsoft.com/office/drawing/2014/main" id="{E42C809D-CE38-1848-36BA-4896C7A22511}"/>
                </a:ext>
              </a:extLst>
            </p:cNvPr>
            <p:cNvSpPr/>
            <p:nvPr/>
          </p:nvSpPr>
          <p:spPr>
            <a:xfrm>
              <a:off x="3604380" y="2419828"/>
              <a:ext cx="32647" cy="41358"/>
            </a:xfrm>
            <a:custGeom>
              <a:avLst/>
              <a:gdLst/>
              <a:ahLst/>
              <a:cxnLst/>
              <a:rect l="l" t="t" r="r" b="b"/>
              <a:pathLst>
                <a:path w="1158" h="1467" extrusionOk="0">
                  <a:moveTo>
                    <a:pt x="1158" y="0"/>
                  </a:moveTo>
                  <a:lnTo>
                    <a:pt x="1158" y="0"/>
                  </a:lnTo>
                  <a:cubicBezTo>
                    <a:pt x="0" y="502"/>
                    <a:pt x="78" y="1466"/>
                    <a:pt x="78" y="1466"/>
                  </a:cubicBezTo>
                  <a:cubicBezTo>
                    <a:pt x="78" y="1466"/>
                    <a:pt x="78" y="1466"/>
                    <a:pt x="79" y="1466"/>
                  </a:cubicBezTo>
                  <a:cubicBezTo>
                    <a:pt x="114" y="1466"/>
                    <a:pt x="984" y="1451"/>
                    <a:pt x="1158"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719;p53">
              <a:extLst>
                <a:ext uri="{FF2B5EF4-FFF2-40B4-BE49-F238E27FC236}">
                  <a16:creationId xmlns:a16="http://schemas.microsoft.com/office/drawing/2014/main" id="{115D4A0A-3A3F-3CD3-D413-73883457D7B3}"/>
                </a:ext>
              </a:extLst>
            </p:cNvPr>
            <p:cNvSpPr/>
            <p:nvPr/>
          </p:nvSpPr>
          <p:spPr>
            <a:xfrm>
              <a:off x="3548163" y="2434827"/>
              <a:ext cx="62108" cy="112347"/>
            </a:xfrm>
            <a:custGeom>
              <a:avLst/>
              <a:gdLst/>
              <a:ahLst/>
              <a:cxnLst/>
              <a:rect l="l" t="t" r="r" b="b"/>
              <a:pathLst>
                <a:path w="2203" h="3985" extrusionOk="0">
                  <a:moveTo>
                    <a:pt x="0" y="1"/>
                  </a:moveTo>
                  <a:lnTo>
                    <a:pt x="0" y="1"/>
                  </a:lnTo>
                  <a:cubicBezTo>
                    <a:pt x="143" y="2878"/>
                    <a:pt x="2203" y="3985"/>
                    <a:pt x="2203" y="3985"/>
                  </a:cubicBezTo>
                  <a:cubicBezTo>
                    <a:pt x="2203" y="3985"/>
                    <a:pt x="2203" y="1513"/>
                    <a:pt x="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720;p53">
              <a:extLst>
                <a:ext uri="{FF2B5EF4-FFF2-40B4-BE49-F238E27FC236}">
                  <a16:creationId xmlns:a16="http://schemas.microsoft.com/office/drawing/2014/main" id="{2706DCCE-D842-D0D7-2BB5-F44EE0FC536D}"/>
                </a:ext>
              </a:extLst>
            </p:cNvPr>
            <p:cNvSpPr/>
            <p:nvPr/>
          </p:nvSpPr>
          <p:spPr>
            <a:xfrm>
              <a:off x="3556762" y="2552588"/>
              <a:ext cx="123229" cy="204367"/>
            </a:xfrm>
            <a:custGeom>
              <a:avLst/>
              <a:gdLst/>
              <a:ahLst/>
              <a:cxnLst/>
              <a:rect l="l" t="t" r="r" b="b"/>
              <a:pathLst>
                <a:path w="4371" h="7249" extrusionOk="0">
                  <a:moveTo>
                    <a:pt x="0" y="1"/>
                  </a:moveTo>
                  <a:lnTo>
                    <a:pt x="0" y="4340"/>
                  </a:lnTo>
                  <a:cubicBezTo>
                    <a:pt x="0" y="4436"/>
                    <a:pt x="31" y="4533"/>
                    <a:pt x="112" y="4583"/>
                  </a:cubicBezTo>
                  <a:lnTo>
                    <a:pt x="1929" y="5979"/>
                  </a:lnTo>
                  <a:lnTo>
                    <a:pt x="1929" y="7248"/>
                  </a:lnTo>
                  <a:lnTo>
                    <a:pt x="2669" y="7248"/>
                  </a:lnTo>
                  <a:lnTo>
                    <a:pt x="2669" y="5979"/>
                  </a:lnTo>
                  <a:lnTo>
                    <a:pt x="4258" y="4583"/>
                  </a:lnTo>
                  <a:cubicBezTo>
                    <a:pt x="4339" y="4533"/>
                    <a:pt x="4370" y="4436"/>
                    <a:pt x="4370" y="4340"/>
                  </a:cubicBezTo>
                  <a:lnTo>
                    <a:pt x="4370"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721;p53">
              <a:extLst>
                <a:ext uri="{FF2B5EF4-FFF2-40B4-BE49-F238E27FC236}">
                  <a16:creationId xmlns:a16="http://schemas.microsoft.com/office/drawing/2014/main" id="{59881651-A991-9C1D-06EC-4015501F15A6}"/>
                </a:ext>
              </a:extLst>
            </p:cNvPr>
            <p:cNvSpPr/>
            <p:nvPr/>
          </p:nvSpPr>
          <p:spPr>
            <a:xfrm>
              <a:off x="3556762" y="2655463"/>
              <a:ext cx="123229" cy="101493"/>
            </a:xfrm>
            <a:custGeom>
              <a:avLst/>
              <a:gdLst/>
              <a:ahLst/>
              <a:cxnLst/>
              <a:rect l="l" t="t" r="r" b="b"/>
              <a:pathLst>
                <a:path w="4371" h="3600" extrusionOk="0">
                  <a:moveTo>
                    <a:pt x="4370" y="1"/>
                  </a:moveTo>
                  <a:cubicBezTo>
                    <a:pt x="3390" y="452"/>
                    <a:pt x="2314" y="579"/>
                    <a:pt x="1446" y="579"/>
                  </a:cubicBezTo>
                  <a:cubicBezTo>
                    <a:pt x="822" y="579"/>
                    <a:pt x="305" y="514"/>
                    <a:pt x="0" y="467"/>
                  </a:cubicBezTo>
                  <a:lnTo>
                    <a:pt x="0" y="691"/>
                  </a:lnTo>
                  <a:cubicBezTo>
                    <a:pt x="0" y="787"/>
                    <a:pt x="31" y="884"/>
                    <a:pt x="112" y="934"/>
                  </a:cubicBezTo>
                  <a:lnTo>
                    <a:pt x="1929" y="2330"/>
                  </a:lnTo>
                  <a:lnTo>
                    <a:pt x="1929" y="3599"/>
                  </a:lnTo>
                  <a:lnTo>
                    <a:pt x="2669" y="3599"/>
                  </a:lnTo>
                  <a:lnTo>
                    <a:pt x="2669" y="2330"/>
                  </a:lnTo>
                  <a:lnTo>
                    <a:pt x="4258" y="934"/>
                  </a:lnTo>
                  <a:cubicBezTo>
                    <a:pt x="4339" y="884"/>
                    <a:pt x="4370" y="787"/>
                    <a:pt x="4370" y="691"/>
                  </a:cubicBezTo>
                  <a:lnTo>
                    <a:pt x="4370"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722;p53">
              <a:extLst>
                <a:ext uri="{FF2B5EF4-FFF2-40B4-BE49-F238E27FC236}">
                  <a16:creationId xmlns:a16="http://schemas.microsoft.com/office/drawing/2014/main" id="{E0F411B7-181B-B5C4-5447-3C67E1DCFD5B}"/>
                </a:ext>
              </a:extLst>
            </p:cNvPr>
            <p:cNvSpPr/>
            <p:nvPr/>
          </p:nvSpPr>
          <p:spPr>
            <a:xfrm>
              <a:off x="3597952" y="2752023"/>
              <a:ext cx="46264" cy="20355"/>
            </a:xfrm>
            <a:custGeom>
              <a:avLst/>
              <a:gdLst/>
              <a:ahLst/>
              <a:cxnLst/>
              <a:rect l="l" t="t" r="r" b="b"/>
              <a:pathLst>
                <a:path w="1641" h="722" extrusionOk="0">
                  <a:moveTo>
                    <a:pt x="82" y="1"/>
                  </a:moveTo>
                  <a:cubicBezTo>
                    <a:pt x="51" y="1"/>
                    <a:pt x="1" y="32"/>
                    <a:pt x="1" y="78"/>
                  </a:cubicBezTo>
                  <a:lnTo>
                    <a:pt x="1" y="641"/>
                  </a:lnTo>
                  <a:cubicBezTo>
                    <a:pt x="1" y="676"/>
                    <a:pt x="51" y="722"/>
                    <a:pt x="82" y="722"/>
                  </a:cubicBezTo>
                  <a:lnTo>
                    <a:pt x="1559" y="722"/>
                  </a:lnTo>
                  <a:cubicBezTo>
                    <a:pt x="1609" y="722"/>
                    <a:pt x="1640" y="676"/>
                    <a:pt x="1640" y="641"/>
                  </a:cubicBezTo>
                  <a:lnTo>
                    <a:pt x="1640" y="78"/>
                  </a:lnTo>
                  <a:cubicBezTo>
                    <a:pt x="1640" y="32"/>
                    <a:pt x="1609" y="1"/>
                    <a:pt x="1559"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723;p53">
              <a:extLst>
                <a:ext uri="{FF2B5EF4-FFF2-40B4-BE49-F238E27FC236}">
                  <a16:creationId xmlns:a16="http://schemas.microsoft.com/office/drawing/2014/main" id="{2B2728BD-EC80-A6D3-E7C8-24BD2ED725FD}"/>
                </a:ext>
              </a:extLst>
            </p:cNvPr>
            <p:cNvSpPr/>
            <p:nvPr/>
          </p:nvSpPr>
          <p:spPr>
            <a:xfrm>
              <a:off x="3596232" y="2746582"/>
              <a:ext cx="49816" cy="10375"/>
            </a:xfrm>
            <a:custGeom>
              <a:avLst/>
              <a:gdLst/>
              <a:ahLst/>
              <a:cxnLst/>
              <a:rect l="l" t="t" r="r" b="b"/>
              <a:pathLst>
                <a:path w="1767" h="368" extrusionOk="0">
                  <a:moveTo>
                    <a:pt x="46" y="1"/>
                  </a:moveTo>
                  <a:cubicBezTo>
                    <a:pt x="16" y="1"/>
                    <a:pt x="0" y="32"/>
                    <a:pt x="0" y="47"/>
                  </a:cubicBezTo>
                  <a:lnTo>
                    <a:pt x="0" y="321"/>
                  </a:lnTo>
                  <a:cubicBezTo>
                    <a:pt x="0" y="352"/>
                    <a:pt x="16" y="367"/>
                    <a:pt x="46" y="367"/>
                  </a:cubicBezTo>
                  <a:lnTo>
                    <a:pt x="1717" y="367"/>
                  </a:lnTo>
                  <a:cubicBezTo>
                    <a:pt x="1751" y="367"/>
                    <a:pt x="1767" y="352"/>
                    <a:pt x="1767" y="321"/>
                  </a:cubicBezTo>
                  <a:lnTo>
                    <a:pt x="1767" y="47"/>
                  </a:lnTo>
                  <a:cubicBezTo>
                    <a:pt x="1767" y="32"/>
                    <a:pt x="1751" y="1"/>
                    <a:pt x="171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724;p53">
              <a:extLst>
                <a:ext uri="{FF2B5EF4-FFF2-40B4-BE49-F238E27FC236}">
                  <a16:creationId xmlns:a16="http://schemas.microsoft.com/office/drawing/2014/main" id="{FF642B0C-A212-1F38-3814-D96D0998AC05}"/>
                </a:ext>
              </a:extLst>
            </p:cNvPr>
            <p:cNvSpPr/>
            <p:nvPr/>
          </p:nvSpPr>
          <p:spPr>
            <a:xfrm>
              <a:off x="3567616" y="2536715"/>
              <a:ext cx="8176" cy="103889"/>
            </a:xfrm>
            <a:custGeom>
              <a:avLst/>
              <a:gdLst/>
              <a:ahLst/>
              <a:cxnLst/>
              <a:rect l="l" t="t" r="r" b="b"/>
              <a:pathLst>
                <a:path w="290" h="3685" extrusionOk="0">
                  <a:moveTo>
                    <a:pt x="97" y="1"/>
                  </a:moveTo>
                  <a:cubicBezTo>
                    <a:pt x="51" y="1"/>
                    <a:pt x="1" y="51"/>
                    <a:pt x="1" y="116"/>
                  </a:cubicBezTo>
                  <a:lnTo>
                    <a:pt x="1" y="3588"/>
                  </a:lnTo>
                  <a:cubicBezTo>
                    <a:pt x="1" y="3634"/>
                    <a:pt x="51" y="3684"/>
                    <a:pt x="97" y="3684"/>
                  </a:cubicBezTo>
                  <a:lnTo>
                    <a:pt x="178" y="3684"/>
                  </a:lnTo>
                  <a:cubicBezTo>
                    <a:pt x="244" y="3684"/>
                    <a:pt x="290" y="3634"/>
                    <a:pt x="290" y="3588"/>
                  </a:cubicBezTo>
                  <a:lnTo>
                    <a:pt x="290" y="116"/>
                  </a:lnTo>
                  <a:cubicBezTo>
                    <a:pt x="290" y="51"/>
                    <a:pt x="244" y="1"/>
                    <a:pt x="178"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725;p53">
              <a:extLst>
                <a:ext uri="{FF2B5EF4-FFF2-40B4-BE49-F238E27FC236}">
                  <a16:creationId xmlns:a16="http://schemas.microsoft.com/office/drawing/2014/main" id="{B02514BC-C85E-F00D-8FC9-3804856ED3F4}"/>
                </a:ext>
              </a:extLst>
            </p:cNvPr>
            <p:cNvSpPr/>
            <p:nvPr/>
          </p:nvSpPr>
          <p:spPr>
            <a:xfrm>
              <a:off x="3618391" y="2632852"/>
              <a:ext cx="24950" cy="19932"/>
            </a:xfrm>
            <a:custGeom>
              <a:avLst/>
              <a:gdLst/>
              <a:ahLst/>
              <a:cxnLst/>
              <a:rect l="l" t="t" r="r" b="b"/>
              <a:pathLst>
                <a:path w="885" h="707" extrusionOk="0">
                  <a:moveTo>
                    <a:pt x="448" y="0"/>
                  </a:moveTo>
                  <a:cubicBezTo>
                    <a:pt x="194" y="0"/>
                    <a:pt x="1" y="274"/>
                    <a:pt x="144" y="544"/>
                  </a:cubicBezTo>
                  <a:cubicBezTo>
                    <a:pt x="178" y="594"/>
                    <a:pt x="209" y="625"/>
                    <a:pt x="256" y="660"/>
                  </a:cubicBezTo>
                  <a:cubicBezTo>
                    <a:pt x="321" y="691"/>
                    <a:pt x="387" y="706"/>
                    <a:pt x="448" y="706"/>
                  </a:cubicBezTo>
                  <a:cubicBezTo>
                    <a:pt x="707" y="706"/>
                    <a:pt x="884" y="432"/>
                    <a:pt x="757" y="158"/>
                  </a:cubicBezTo>
                  <a:cubicBezTo>
                    <a:pt x="722" y="112"/>
                    <a:pt x="676" y="81"/>
                    <a:pt x="626" y="47"/>
                  </a:cubicBezTo>
                  <a:cubicBezTo>
                    <a:pt x="564" y="16"/>
                    <a:pt x="499" y="0"/>
                    <a:pt x="448"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726;p53">
              <a:extLst>
                <a:ext uri="{FF2B5EF4-FFF2-40B4-BE49-F238E27FC236}">
                  <a16:creationId xmlns:a16="http://schemas.microsoft.com/office/drawing/2014/main" id="{2A69CEF8-98F7-307E-5F48-A963464C8018}"/>
                </a:ext>
              </a:extLst>
            </p:cNvPr>
            <p:cNvSpPr/>
            <p:nvPr/>
          </p:nvSpPr>
          <p:spPr>
            <a:xfrm>
              <a:off x="3643737" y="2612836"/>
              <a:ext cx="23202" cy="18635"/>
            </a:xfrm>
            <a:custGeom>
              <a:avLst/>
              <a:gdLst/>
              <a:ahLst/>
              <a:cxnLst/>
              <a:rect l="l" t="t" r="r" b="b"/>
              <a:pathLst>
                <a:path w="823" h="661" extrusionOk="0">
                  <a:moveTo>
                    <a:pt x="417" y="1"/>
                  </a:moveTo>
                  <a:cubicBezTo>
                    <a:pt x="178" y="1"/>
                    <a:pt x="1" y="259"/>
                    <a:pt x="128" y="502"/>
                  </a:cubicBezTo>
                  <a:cubicBezTo>
                    <a:pt x="163" y="548"/>
                    <a:pt x="194" y="579"/>
                    <a:pt x="244" y="614"/>
                  </a:cubicBezTo>
                  <a:cubicBezTo>
                    <a:pt x="305" y="645"/>
                    <a:pt x="356" y="660"/>
                    <a:pt x="417" y="660"/>
                  </a:cubicBezTo>
                  <a:cubicBezTo>
                    <a:pt x="645" y="660"/>
                    <a:pt x="822" y="406"/>
                    <a:pt x="691" y="163"/>
                  </a:cubicBezTo>
                  <a:cubicBezTo>
                    <a:pt x="660" y="116"/>
                    <a:pt x="629" y="82"/>
                    <a:pt x="579" y="51"/>
                  </a:cubicBezTo>
                  <a:cubicBezTo>
                    <a:pt x="514" y="20"/>
                    <a:pt x="467" y="1"/>
                    <a:pt x="417"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727;p53">
              <a:extLst>
                <a:ext uri="{FF2B5EF4-FFF2-40B4-BE49-F238E27FC236}">
                  <a16:creationId xmlns:a16="http://schemas.microsoft.com/office/drawing/2014/main" id="{E4627645-C131-6D12-9DB3-198C2F1CD772}"/>
                </a:ext>
              </a:extLst>
            </p:cNvPr>
            <p:cNvSpPr/>
            <p:nvPr/>
          </p:nvSpPr>
          <p:spPr>
            <a:xfrm>
              <a:off x="3619265" y="2597950"/>
              <a:ext cx="19058" cy="14914"/>
            </a:xfrm>
            <a:custGeom>
              <a:avLst/>
              <a:gdLst/>
              <a:ahLst/>
              <a:cxnLst/>
              <a:rect l="l" t="t" r="r" b="b"/>
              <a:pathLst>
                <a:path w="676" h="529" extrusionOk="0">
                  <a:moveTo>
                    <a:pt x="340" y="0"/>
                  </a:moveTo>
                  <a:cubicBezTo>
                    <a:pt x="147" y="0"/>
                    <a:pt x="1" y="208"/>
                    <a:pt x="97" y="401"/>
                  </a:cubicBezTo>
                  <a:cubicBezTo>
                    <a:pt x="113" y="451"/>
                    <a:pt x="163" y="482"/>
                    <a:pt x="194" y="498"/>
                  </a:cubicBezTo>
                  <a:cubicBezTo>
                    <a:pt x="244" y="529"/>
                    <a:pt x="290" y="529"/>
                    <a:pt x="340" y="529"/>
                  </a:cubicBezTo>
                  <a:cubicBezTo>
                    <a:pt x="533" y="529"/>
                    <a:pt x="676" y="336"/>
                    <a:pt x="564" y="127"/>
                  </a:cubicBezTo>
                  <a:cubicBezTo>
                    <a:pt x="549" y="97"/>
                    <a:pt x="514" y="46"/>
                    <a:pt x="468" y="31"/>
                  </a:cubicBezTo>
                  <a:cubicBezTo>
                    <a:pt x="417" y="16"/>
                    <a:pt x="371" y="0"/>
                    <a:pt x="340"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728;p53">
              <a:extLst>
                <a:ext uri="{FF2B5EF4-FFF2-40B4-BE49-F238E27FC236}">
                  <a16:creationId xmlns:a16="http://schemas.microsoft.com/office/drawing/2014/main" id="{9079176A-EE3F-2935-54B1-CD17F2C682DF}"/>
                </a:ext>
              </a:extLst>
            </p:cNvPr>
            <p:cNvSpPr/>
            <p:nvPr/>
          </p:nvSpPr>
          <p:spPr>
            <a:xfrm>
              <a:off x="3595865" y="2153520"/>
              <a:ext cx="44995" cy="36115"/>
            </a:xfrm>
            <a:custGeom>
              <a:avLst/>
              <a:gdLst/>
              <a:ahLst/>
              <a:cxnLst/>
              <a:rect l="l" t="t" r="r" b="b"/>
              <a:pathLst>
                <a:path w="1596" h="1281" extrusionOk="0">
                  <a:moveTo>
                    <a:pt x="797" y="1"/>
                  </a:moveTo>
                  <a:cubicBezTo>
                    <a:pt x="694" y="1"/>
                    <a:pt x="585" y="25"/>
                    <a:pt x="476" y="78"/>
                  </a:cubicBezTo>
                  <a:cubicBezTo>
                    <a:pt x="380" y="143"/>
                    <a:pt x="283" y="224"/>
                    <a:pt x="237" y="321"/>
                  </a:cubicBezTo>
                  <a:cubicBezTo>
                    <a:pt x="1" y="806"/>
                    <a:pt x="343" y="1281"/>
                    <a:pt x="801" y="1281"/>
                  </a:cubicBezTo>
                  <a:cubicBezTo>
                    <a:pt x="903" y="1281"/>
                    <a:pt x="1011" y="1257"/>
                    <a:pt x="1120" y="1204"/>
                  </a:cubicBezTo>
                  <a:cubicBezTo>
                    <a:pt x="1217" y="1138"/>
                    <a:pt x="1298" y="1057"/>
                    <a:pt x="1344" y="961"/>
                  </a:cubicBezTo>
                  <a:cubicBezTo>
                    <a:pt x="1596" y="476"/>
                    <a:pt x="1256" y="1"/>
                    <a:pt x="79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729;p53">
              <a:extLst>
                <a:ext uri="{FF2B5EF4-FFF2-40B4-BE49-F238E27FC236}">
                  <a16:creationId xmlns:a16="http://schemas.microsoft.com/office/drawing/2014/main" id="{AB7E2502-FA88-9822-B7DA-4DF56AD1EC99}"/>
                </a:ext>
              </a:extLst>
            </p:cNvPr>
            <p:cNvSpPr/>
            <p:nvPr/>
          </p:nvSpPr>
          <p:spPr>
            <a:xfrm>
              <a:off x="3608665" y="2163979"/>
              <a:ext cx="19030" cy="14970"/>
            </a:xfrm>
            <a:custGeom>
              <a:avLst/>
              <a:gdLst/>
              <a:ahLst/>
              <a:cxnLst/>
              <a:rect l="l" t="t" r="r" b="b"/>
              <a:pathLst>
                <a:path w="675" h="531" extrusionOk="0">
                  <a:moveTo>
                    <a:pt x="333" y="1"/>
                  </a:moveTo>
                  <a:cubicBezTo>
                    <a:pt x="290" y="1"/>
                    <a:pt x="245" y="10"/>
                    <a:pt x="199" y="31"/>
                  </a:cubicBezTo>
                  <a:cubicBezTo>
                    <a:pt x="169" y="61"/>
                    <a:pt x="138" y="92"/>
                    <a:pt x="103" y="127"/>
                  </a:cubicBezTo>
                  <a:cubicBezTo>
                    <a:pt x="0" y="332"/>
                    <a:pt x="149" y="530"/>
                    <a:pt x="335" y="530"/>
                  </a:cubicBezTo>
                  <a:cubicBezTo>
                    <a:pt x="380" y="530"/>
                    <a:pt x="427" y="519"/>
                    <a:pt x="473" y="493"/>
                  </a:cubicBezTo>
                  <a:cubicBezTo>
                    <a:pt x="523" y="478"/>
                    <a:pt x="554" y="447"/>
                    <a:pt x="570" y="397"/>
                  </a:cubicBezTo>
                  <a:cubicBezTo>
                    <a:pt x="674" y="200"/>
                    <a:pt x="531" y="1"/>
                    <a:pt x="33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730;p53">
              <a:extLst>
                <a:ext uri="{FF2B5EF4-FFF2-40B4-BE49-F238E27FC236}">
                  <a16:creationId xmlns:a16="http://schemas.microsoft.com/office/drawing/2014/main" id="{8CD7B8BE-686C-290A-8815-841DD6ED1340}"/>
                </a:ext>
              </a:extLst>
            </p:cNvPr>
            <p:cNvSpPr/>
            <p:nvPr/>
          </p:nvSpPr>
          <p:spPr>
            <a:xfrm>
              <a:off x="3535871" y="2522703"/>
              <a:ext cx="164983" cy="2312"/>
            </a:xfrm>
            <a:custGeom>
              <a:avLst/>
              <a:gdLst/>
              <a:ahLst/>
              <a:cxnLst/>
              <a:rect l="l" t="t" r="r" b="b"/>
              <a:pathLst>
                <a:path w="5852" h="82" extrusionOk="0">
                  <a:moveTo>
                    <a:pt x="35" y="0"/>
                  </a:moveTo>
                  <a:cubicBezTo>
                    <a:pt x="20" y="0"/>
                    <a:pt x="0" y="35"/>
                    <a:pt x="0" y="50"/>
                  </a:cubicBezTo>
                  <a:cubicBezTo>
                    <a:pt x="0" y="66"/>
                    <a:pt x="20" y="81"/>
                    <a:pt x="35" y="81"/>
                  </a:cubicBezTo>
                  <a:lnTo>
                    <a:pt x="5805" y="81"/>
                  </a:lnTo>
                  <a:cubicBezTo>
                    <a:pt x="5836" y="81"/>
                    <a:pt x="5852" y="66"/>
                    <a:pt x="5852" y="50"/>
                  </a:cubicBezTo>
                  <a:cubicBezTo>
                    <a:pt x="5852" y="35"/>
                    <a:pt x="5836" y="0"/>
                    <a:pt x="5805"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5713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ppt_x</p:attrName>
                                        </p:attrNameLst>
                                      </p:cBhvr>
                                      <p:tavLst>
                                        <p:tav tm="0">
                                          <p:val>
                                            <p:strVal val="#ppt_x"/>
                                          </p:val>
                                        </p:tav>
                                        <p:tav tm="100000">
                                          <p:val>
                                            <p:strVal val="#ppt_x"/>
                                          </p:val>
                                        </p:tav>
                                      </p:tavLst>
                                    </p:anim>
                                    <p:anim calcmode="lin" valueType="num">
                                      <p:cBhvr>
                                        <p:cTn id="26"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5C0C69-CF50-1692-965C-DE8F5814CB85}"/>
              </a:ext>
            </a:extLst>
          </p:cNvPr>
          <p:cNvSpPr txBox="1"/>
          <p:nvPr/>
        </p:nvSpPr>
        <p:spPr>
          <a:xfrm>
            <a:off x="80681" y="0"/>
            <a:ext cx="9063319" cy="4503797"/>
          </a:xfrm>
          <a:prstGeom prst="rect">
            <a:avLst/>
          </a:prstGeom>
          <a:noFill/>
        </p:spPr>
        <p:txBody>
          <a:bodyPr wrap="square" rtlCol="0">
            <a:spAutoFit/>
          </a:bodyPr>
          <a:lstStyle/>
          <a:p>
            <a:pPr marL="0" marR="90170" algn="just">
              <a:lnSpc>
                <a:spcPct val="150000"/>
              </a:lnSpc>
              <a:spcBef>
                <a:spcPts val="300"/>
              </a:spcBef>
              <a:spcAft>
                <a:spcPts val="300"/>
              </a:spcAft>
            </a:pPr>
            <a:r>
              <a:rPr lang="en-US" sz="1800" b="1">
                <a:solidFill>
                  <a:srgbClr val="FF0000"/>
                </a:solidFill>
                <a:effectLst/>
                <a:latin typeface="+mj-lt"/>
                <a:ea typeface="Times New Roman" panose="02020603050405020304" pitchFamily="18" charset="0"/>
              </a:rPr>
              <a:t>Câu trả lời 2:</a:t>
            </a:r>
          </a:p>
          <a:p>
            <a:pPr marL="0" marR="90170" algn="just">
              <a:lnSpc>
                <a:spcPct val="150000"/>
              </a:lnSpc>
              <a:spcBef>
                <a:spcPts val="300"/>
              </a:spcBef>
              <a:spcAft>
                <a:spcPts val="300"/>
              </a:spcAft>
            </a:pPr>
            <a:r>
              <a:rPr lang="en-US" sz="1800">
                <a:effectLst/>
                <a:latin typeface="+mj-lt"/>
                <a:ea typeface="Times New Roman" panose="02020603050405020304" pitchFamily="18" charset="0"/>
              </a:rPr>
              <a:t>Em không đồng ý với ý kiến nên bảo quản các loại rau, củ trong ngăn đá tủ lạnh vì:</a:t>
            </a:r>
            <a:endParaRPr lang="en-US" sz="1800">
              <a:effectLst/>
              <a:latin typeface="+mj-lt"/>
              <a:ea typeface="Calibri" panose="020F0502020204030204" pitchFamily="34" charset="0"/>
            </a:endParaRPr>
          </a:p>
          <a:p>
            <a:pPr marL="342900" marR="90170" lvl="0" indent="-342900" algn="just">
              <a:lnSpc>
                <a:spcPct val="150000"/>
              </a:lnSpc>
              <a:spcBef>
                <a:spcPts val="300"/>
              </a:spcBef>
              <a:spcAft>
                <a:spcPts val="300"/>
              </a:spcAft>
              <a:buSzPts val="1000"/>
              <a:buFont typeface="Arial" panose="020B0604020202020204" pitchFamily="34" charset="0"/>
              <a:buChar char="●"/>
            </a:pPr>
            <a:r>
              <a:rPr lang="en-US" sz="1800">
                <a:effectLst/>
                <a:latin typeface="+mj-lt"/>
                <a:ea typeface="Times New Roman" panose="02020603050405020304" pitchFamily="18" charset="0"/>
                <a:cs typeface="Noto Sans Symbols"/>
              </a:rPr>
              <a:t>Khi để các loại rau, củ trong ngăn đá tủ lạnh sẽ làm cho nước trong tế bào bị đông lại thành nước đá gây vỡ tế bào rau, củ bị hư hỏng. </a:t>
            </a:r>
            <a:endParaRPr lang="en-US" sz="1800">
              <a:effectLst/>
              <a:latin typeface="+mj-lt"/>
              <a:ea typeface="Noto Sans Symbols"/>
              <a:cs typeface="Noto Sans Symbols"/>
            </a:endParaRPr>
          </a:p>
          <a:p>
            <a:pPr marL="342900" marR="90170" lvl="0" indent="-342900" algn="just">
              <a:lnSpc>
                <a:spcPct val="150000"/>
              </a:lnSpc>
              <a:spcBef>
                <a:spcPts val="300"/>
              </a:spcBef>
              <a:spcAft>
                <a:spcPts val="300"/>
              </a:spcAft>
              <a:buSzPts val="1000"/>
              <a:buFont typeface="Arial" panose="020B0604020202020204" pitchFamily="34" charset="0"/>
              <a:buChar char="●"/>
            </a:pPr>
            <a:r>
              <a:rPr lang="en-US" sz="1800">
                <a:effectLst/>
                <a:latin typeface="+mj-lt"/>
                <a:ea typeface="Times New Roman" panose="02020603050405020304" pitchFamily="18" charset="0"/>
                <a:cs typeface="Noto Sans Symbols"/>
              </a:rPr>
              <a:t>Một số loại rau củ quả có hàm lượng nước cao như cần tây, dưa chuột, dưa hấu nếu bảo quản trong ngăn đá sẽ khiến lượng nước bên trong sẽ bị đông lạnh, vừa mất giá trị dinh dưỡng, vừa dễ hỏng khi cho ra nhiệt độ bình thường.</a:t>
            </a:r>
            <a:endParaRPr lang="en-US" sz="1800">
              <a:effectLst/>
              <a:latin typeface="+mj-lt"/>
              <a:ea typeface="Noto Sans Symbols"/>
              <a:cs typeface="Noto Sans Symbols"/>
            </a:endParaRPr>
          </a:p>
          <a:p>
            <a:pPr marL="342900" marR="90170" lvl="0" indent="-342900" algn="just">
              <a:lnSpc>
                <a:spcPct val="150000"/>
              </a:lnSpc>
              <a:spcBef>
                <a:spcPts val="300"/>
              </a:spcBef>
              <a:spcAft>
                <a:spcPts val="300"/>
              </a:spcAft>
              <a:buSzPts val="1000"/>
              <a:buFont typeface="Arial" panose="020B0604020202020204" pitchFamily="34" charset="0"/>
              <a:buChar char="●"/>
            </a:pPr>
            <a:r>
              <a:rPr lang="en-US" sz="1800">
                <a:effectLst/>
                <a:latin typeface="+mj-lt"/>
                <a:ea typeface="Times New Roman" panose="02020603050405020304" pitchFamily="18" charset="0"/>
                <a:cs typeface="Noto Sans Symbols"/>
              </a:rPr>
              <a:t>Một số loại rau dùng để ăn sống như rau diếp hay các loại rau củ gia vị cũng không nên để trong ngăn đá vì đây đều là rau thân mềm, nhỏ và nặng mùi. Nếu bảo quản đông lạnh sẽ làm thay đổi hương vị khi chế biến cùng các thực phẩm khác.</a:t>
            </a:r>
            <a:endParaRPr lang="en-US" sz="1800">
              <a:effectLst/>
              <a:latin typeface="+mj-lt"/>
              <a:ea typeface="Noto Sans Symbols"/>
              <a:cs typeface="Noto Sans Symbols"/>
            </a:endParaRPr>
          </a:p>
        </p:txBody>
      </p:sp>
      <p:sp>
        <p:nvSpPr>
          <p:cNvPr id="6" name="Google Shape;3316;p51">
            <a:extLst>
              <a:ext uri="{FF2B5EF4-FFF2-40B4-BE49-F238E27FC236}">
                <a16:creationId xmlns:a16="http://schemas.microsoft.com/office/drawing/2014/main" id="{D5E5E8DE-C6B6-5CDB-B364-2CB4CF5CED8A}"/>
              </a:ext>
            </a:extLst>
          </p:cNvPr>
          <p:cNvSpPr/>
          <p:nvPr/>
        </p:nvSpPr>
        <p:spPr>
          <a:xfrm>
            <a:off x="114583" y="4855654"/>
            <a:ext cx="1076400" cy="237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3328;p51">
            <a:extLst>
              <a:ext uri="{FF2B5EF4-FFF2-40B4-BE49-F238E27FC236}">
                <a16:creationId xmlns:a16="http://schemas.microsoft.com/office/drawing/2014/main" id="{89F4331B-57E5-6475-A678-93C19D804BA3}"/>
              </a:ext>
            </a:extLst>
          </p:cNvPr>
          <p:cNvGrpSpPr/>
          <p:nvPr/>
        </p:nvGrpSpPr>
        <p:grpSpPr>
          <a:xfrm>
            <a:off x="228563" y="4528709"/>
            <a:ext cx="475011" cy="467433"/>
            <a:chOff x="5282797" y="1040148"/>
            <a:chExt cx="281755" cy="277244"/>
          </a:xfrm>
        </p:grpSpPr>
        <p:sp>
          <p:nvSpPr>
            <p:cNvPr id="8" name="Google Shape;3329;p51">
              <a:extLst>
                <a:ext uri="{FF2B5EF4-FFF2-40B4-BE49-F238E27FC236}">
                  <a16:creationId xmlns:a16="http://schemas.microsoft.com/office/drawing/2014/main" id="{1B1B6E23-DC93-8159-DEDA-85CCFFF5DE1F}"/>
                </a:ext>
              </a:extLst>
            </p:cNvPr>
            <p:cNvSpPr/>
            <p:nvPr/>
          </p:nvSpPr>
          <p:spPr>
            <a:xfrm>
              <a:off x="5308672" y="1066310"/>
              <a:ext cx="229621" cy="251081"/>
            </a:xfrm>
            <a:custGeom>
              <a:avLst/>
              <a:gdLst/>
              <a:ahLst/>
              <a:cxnLst/>
              <a:rect l="l" t="t" r="r" b="b"/>
              <a:pathLst>
                <a:path w="2396" h="2620" extrusionOk="0">
                  <a:moveTo>
                    <a:pt x="0" y="1"/>
                  </a:moveTo>
                  <a:lnTo>
                    <a:pt x="50" y="757"/>
                  </a:lnTo>
                  <a:lnTo>
                    <a:pt x="147" y="2620"/>
                  </a:lnTo>
                  <a:lnTo>
                    <a:pt x="2237" y="2620"/>
                  </a:lnTo>
                  <a:lnTo>
                    <a:pt x="2349" y="757"/>
                  </a:lnTo>
                  <a:lnTo>
                    <a:pt x="2395" y="1"/>
                  </a:ln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330;p51">
              <a:extLst>
                <a:ext uri="{FF2B5EF4-FFF2-40B4-BE49-F238E27FC236}">
                  <a16:creationId xmlns:a16="http://schemas.microsoft.com/office/drawing/2014/main" id="{AFF10EEC-BACE-B846-A569-29D1F773E7F9}"/>
                </a:ext>
              </a:extLst>
            </p:cNvPr>
            <p:cNvSpPr/>
            <p:nvPr/>
          </p:nvSpPr>
          <p:spPr>
            <a:xfrm>
              <a:off x="5308672" y="1066310"/>
              <a:ext cx="229621" cy="72545"/>
            </a:xfrm>
            <a:custGeom>
              <a:avLst/>
              <a:gdLst/>
              <a:ahLst/>
              <a:cxnLst/>
              <a:rect l="l" t="t" r="r" b="b"/>
              <a:pathLst>
                <a:path w="2396" h="757" extrusionOk="0">
                  <a:moveTo>
                    <a:pt x="0" y="1"/>
                  </a:moveTo>
                  <a:lnTo>
                    <a:pt x="50" y="757"/>
                  </a:lnTo>
                  <a:lnTo>
                    <a:pt x="2349" y="757"/>
                  </a:lnTo>
                  <a:lnTo>
                    <a:pt x="2395"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331;p51">
              <a:extLst>
                <a:ext uri="{FF2B5EF4-FFF2-40B4-BE49-F238E27FC236}">
                  <a16:creationId xmlns:a16="http://schemas.microsoft.com/office/drawing/2014/main" id="{B515F1BA-7FF9-CA6B-2BB3-5056592CD25D}"/>
                </a:ext>
              </a:extLst>
            </p:cNvPr>
            <p:cNvSpPr/>
            <p:nvPr/>
          </p:nvSpPr>
          <p:spPr>
            <a:xfrm>
              <a:off x="5282797" y="1040148"/>
              <a:ext cx="281755" cy="52516"/>
            </a:xfrm>
            <a:custGeom>
              <a:avLst/>
              <a:gdLst/>
              <a:ahLst/>
              <a:cxnLst/>
              <a:rect l="l" t="t" r="r" b="b"/>
              <a:pathLst>
                <a:path w="2940" h="548" extrusionOk="0">
                  <a:moveTo>
                    <a:pt x="174" y="0"/>
                  </a:moveTo>
                  <a:cubicBezTo>
                    <a:pt x="77" y="0"/>
                    <a:pt x="0" y="81"/>
                    <a:pt x="0" y="177"/>
                  </a:cubicBezTo>
                  <a:lnTo>
                    <a:pt x="0" y="355"/>
                  </a:lnTo>
                  <a:cubicBezTo>
                    <a:pt x="0" y="467"/>
                    <a:pt x="77" y="548"/>
                    <a:pt x="174" y="548"/>
                  </a:cubicBezTo>
                  <a:lnTo>
                    <a:pt x="2746" y="548"/>
                  </a:lnTo>
                  <a:cubicBezTo>
                    <a:pt x="2858" y="548"/>
                    <a:pt x="2939" y="467"/>
                    <a:pt x="2939" y="355"/>
                  </a:cubicBezTo>
                  <a:lnTo>
                    <a:pt x="2939" y="177"/>
                  </a:lnTo>
                  <a:cubicBezTo>
                    <a:pt x="2939" y="81"/>
                    <a:pt x="2858" y="0"/>
                    <a:pt x="2746"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332;p51">
              <a:extLst>
                <a:ext uri="{FF2B5EF4-FFF2-40B4-BE49-F238E27FC236}">
                  <a16:creationId xmlns:a16="http://schemas.microsoft.com/office/drawing/2014/main" id="{CCB65D69-1499-B63A-0CC6-93D93795867B}"/>
                </a:ext>
              </a:extLst>
            </p:cNvPr>
            <p:cNvSpPr/>
            <p:nvPr/>
          </p:nvSpPr>
          <p:spPr>
            <a:xfrm>
              <a:off x="5341161" y="1182076"/>
              <a:ext cx="21563" cy="86153"/>
            </a:xfrm>
            <a:custGeom>
              <a:avLst/>
              <a:gdLst/>
              <a:ahLst/>
              <a:cxnLst/>
              <a:rect l="l" t="t" r="r" b="b"/>
              <a:pathLst>
                <a:path w="225" h="899" extrusionOk="0">
                  <a:moveTo>
                    <a:pt x="112" y="0"/>
                  </a:moveTo>
                  <a:cubicBezTo>
                    <a:pt x="47" y="0"/>
                    <a:pt x="1" y="193"/>
                    <a:pt x="1" y="448"/>
                  </a:cubicBezTo>
                  <a:cubicBezTo>
                    <a:pt x="1" y="691"/>
                    <a:pt x="47" y="899"/>
                    <a:pt x="112" y="899"/>
                  </a:cubicBezTo>
                  <a:cubicBezTo>
                    <a:pt x="178" y="899"/>
                    <a:pt x="224" y="691"/>
                    <a:pt x="224" y="448"/>
                  </a:cubicBezTo>
                  <a:cubicBezTo>
                    <a:pt x="224" y="193"/>
                    <a:pt x="178" y="0"/>
                    <a:pt x="112"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333;p51">
              <a:extLst>
                <a:ext uri="{FF2B5EF4-FFF2-40B4-BE49-F238E27FC236}">
                  <a16:creationId xmlns:a16="http://schemas.microsoft.com/office/drawing/2014/main" id="{59BF28C2-31EC-7A0F-4788-E42BB526FC69}"/>
                </a:ext>
              </a:extLst>
            </p:cNvPr>
            <p:cNvSpPr/>
            <p:nvPr/>
          </p:nvSpPr>
          <p:spPr>
            <a:xfrm>
              <a:off x="5388887" y="1182076"/>
              <a:ext cx="23384" cy="86153"/>
            </a:xfrm>
            <a:custGeom>
              <a:avLst/>
              <a:gdLst/>
              <a:ahLst/>
              <a:cxnLst/>
              <a:rect l="l" t="t" r="r" b="b"/>
              <a:pathLst>
                <a:path w="244" h="899" extrusionOk="0">
                  <a:moveTo>
                    <a:pt x="127" y="0"/>
                  </a:moveTo>
                  <a:cubicBezTo>
                    <a:pt x="66" y="0"/>
                    <a:pt x="0" y="193"/>
                    <a:pt x="0" y="448"/>
                  </a:cubicBezTo>
                  <a:cubicBezTo>
                    <a:pt x="0" y="691"/>
                    <a:pt x="66" y="899"/>
                    <a:pt x="127" y="899"/>
                  </a:cubicBezTo>
                  <a:cubicBezTo>
                    <a:pt x="193" y="899"/>
                    <a:pt x="243" y="691"/>
                    <a:pt x="243" y="448"/>
                  </a:cubicBezTo>
                  <a:cubicBezTo>
                    <a:pt x="243" y="193"/>
                    <a:pt x="193" y="0"/>
                    <a:pt x="127"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334;p51">
              <a:extLst>
                <a:ext uri="{FF2B5EF4-FFF2-40B4-BE49-F238E27FC236}">
                  <a16:creationId xmlns:a16="http://schemas.microsoft.com/office/drawing/2014/main" id="{D88DC377-FF35-C8F4-11DE-A2FA6D323ADB}"/>
                </a:ext>
              </a:extLst>
            </p:cNvPr>
            <p:cNvSpPr/>
            <p:nvPr/>
          </p:nvSpPr>
          <p:spPr>
            <a:xfrm>
              <a:off x="5438051" y="1182076"/>
              <a:ext cx="23384" cy="86153"/>
            </a:xfrm>
            <a:custGeom>
              <a:avLst/>
              <a:gdLst/>
              <a:ahLst/>
              <a:cxnLst/>
              <a:rect l="l" t="t" r="r" b="b"/>
              <a:pathLst>
                <a:path w="244" h="899" extrusionOk="0">
                  <a:moveTo>
                    <a:pt x="116" y="0"/>
                  </a:moveTo>
                  <a:cubicBezTo>
                    <a:pt x="50" y="0"/>
                    <a:pt x="0" y="193"/>
                    <a:pt x="0" y="448"/>
                  </a:cubicBezTo>
                  <a:cubicBezTo>
                    <a:pt x="0" y="691"/>
                    <a:pt x="50" y="899"/>
                    <a:pt x="116" y="899"/>
                  </a:cubicBezTo>
                  <a:cubicBezTo>
                    <a:pt x="178" y="899"/>
                    <a:pt x="243" y="691"/>
                    <a:pt x="243" y="448"/>
                  </a:cubicBezTo>
                  <a:cubicBezTo>
                    <a:pt x="243" y="193"/>
                    <a:pt x="178" y="0"/>
                    <a:pt x="116"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335;p51">
              <a:extLst>
                <a:ext uri="{FF2B5EF4-FFF2-40B4-BE49-F238E27FC236}">
                  <a16:creationId xmlns:a16="http://schemas.microsoft.com/office/drawing/2014/main" id="{690B3D18-FA35-1EDA-2D78-B91E2DBD36C7}"/>
                </a:ext>
              </a:extLst>
            </p:cNvPr>
            <p:cNvSpPr/>
            <p:nvPr/>
          </p:nvSpPr>
          <p:spPr>
            <a:xfrm>
              <a:off x="5487502" y="1182076"/>
              <a:ext cx="21563" cy="86153"/>
            </a:xfrm>
            <a:custGeom>
              <a:avLst/>
              <a:gdLst/>
              <a:ahLst/>
              <a:cxnLst/>
              <a:rect l="l" t="t" r="r" b="b"/>
              <a:pathLst>
                <a:path w="225" h="899" extrusionOk="0">
                  <a:moveTo>
                    <a:pt x="113" y="0"/>
                  </a:moveTo>
                  <a:cubicBezTo>
                    <a:pt x="47" y="0"/>
                    <a:pt x="1" y="193"/>
                    <a:pt x="1" y="448"/>
                  </a:cubicBezTo>
                  <a:cubicBezTo>
                    <a:pt x="1" y="691"/>
                    <a:pt x="47" y="899"/>
                    <a:pt x="113" y="899"/>
                  </a:cubicBezTo>
                  <a:cubicBezTo>
                    <a:pt x="178" y="899"/>
                    <a:pt x="225" y="691"/>
                    <a:pt x="225" y="448"/>
                  </a:cubicBezTo>
                  <a:cubicBezTo>
                    <a:pt x="225" y="193"/>
                    <a:pt x="178" y="0"/>
                    <a:pt x="113"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3350;p51">
            <a:extLst>
              <a:ext uri="{FF2B5EF4-FFF2-40B4-BE49-F238E27FC236}">
                <a16:creationId xmlns:a16="http://schemas.microsoft.com/office/drawing/2014/main" id="{FD19D268-AFC1-8430-F357-3CF289BB76E9}"/>
              </a:ext>
            </a:extLst>
          </p:cNvPr>
          <p:cNvGrpSpPr/>
          <p:nvPr/>
        </p:nvGrpSpPr>
        <p:grpSpPr>
          <a:xfrm>
            <a:off x="747037" y="4433361"/>
            <a:ext cx="309404" cy="565994"/>
            <a:chOff x="5666044" y="981689"/>
            <a:chExt cx="183525" cy="335702"/>
          </a:xfrm>
        </p:grpSpPr>
        <p:sp>
          <p:nvSpPr>
            <p:cNvPr id="16" name="Google Shape;3351;p51">
              <a:extLst>
                <a:ext uri="{FF2B5EF4-FFF2-40B4-BE49-F238E27FC236}">
                  <a16:creationId xmlns:a16="http://schemas.microsoft.com/office/drawing/2014/main" id="{AF942042-A701-C860-21C0-50D0DDD8CEB5}"/>
                </a:ext>
              </a:extLst>
            </p:cNvPr>
            <p:cNvSpPr/>
            <p:nvPr/>
          </p:nvSpPr>
          <p:spPr>
            <a:xfrm>
              <a:off x="5666044" y="1108093"/>
              <a:ext cx="166465" cy="209298"/>
            </a:xfrm>
            <a:custGeom>
              <a:avLst/>
              <a:gdLst/>
              <a:ahLst/>
              <a:cxnLst/>
              <a:rect l="l" t="t" r="r" b="b"/>
              <a:pathLst>
                <a:path w="1737" h="2184" extrusionOk="0">
                  <a:moveTo>
                    <a:pt x="128" y="1"/>
                  </a:moveTo>
                  <a:cubicBezTo>
                    <a:pt x="67" y="1"/>
                    <a:pt x="1" y="47"/>
                    <a:pt x="1" y="128"/>
                  </a:cubicBezTo>
                  <a:lnTo>
                    <a:pt x="1" y="2057"/>
                  </a:lnTo>
                  <a:cubicBezTo>
                    <a:pt x="1" y="2122"/>
                    <a:pt x="67" y="2184"/>
                    <a:pt x="128" y="2184"/>
                  </a:cubicBezTo>
                  <a:lnTo>
                    <a:pt x="1609" y="2184"/>
                  </a:lnTo>
                  <a:cubicBezTo>
                    <a:pt x="1690" y="2184"/>
                    <a:pt x="1737" y="2122"/>
                    <a:pt x="1737" y="2057"/>
                  </a:cubicBezTo>
                  <a:lnTo>
                    <a:pt x="1737" y="128"/>
                  </a:lnTo>
                  <a:cubicBezTo>
                    <a:pt x="1737" y="47"/>
                    <a:pt x="1690" y="1"/>
                    <a:pt x="1609"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352;p51">
              <a:extLst>
                <a:ext uri="{FF2B5EF4-FFF2-40B4-BE49-F238E27FC236}">
                  <a16:creationId xmlns:a16="http://schemas.microsoft.com/office/drawing/2014/main" id="{B2AC4467-5910-1804-4961-822D85E83BE1}"/>
                </a:ext>
              </a:extLst>
            </p:cNvPr>
            <p:cNvSpPr/>
            <p:nvPr/>
          </p:nvSpPr>
          <p:spPr>
            <a:xfrm>
              <a:off x="5740029" y="1037177"/>
              <a:ext cx="24821" cy="132441"/>
            </a:xfrm>
            <a:custGeom>
              <a:avLst/>
              <a:gdLst/>
              <a:ahLst/>
              <a:cxnLst/>
              <a:rect l="l" t="t" r="r" b="b"/>
              <a:pathLst>
                <a:path w="259" h="1382" extrusionOk="0">
                  <a:moveTo>
                    <a:pt x="193" y="0"/>
                  </a:moveTo>
                  <a:cubicBezTo>
                    <a:pt x="162" y="0"/>
                    <a:pt x="112" y="16"/>
                    <a:pt x="112" y="66"/>
                  </a:cubicBezTo>
                  <a:cubicBezTo>
                    <a:pt x="97" y="81"/>
                    <a:pt x="0" y="610"/>
                    <a:pt x="16" y="1319"/>
                  </a:cubicBezTo>
                  <a:cubicBezTo>
                    <a:pt x="31" y="1350"/>
                    <a:pt x="66" y="1381"/>
                    <a:pt x="97" y="1381"/>
                  </a:cubicBezTo>
                  <a:cubicBezTo>
                    <a:pt x="147" y="1381"/>
                    <a:pt x="178" y="1350"/>
                    <a:pt x="178" y="1300"/>
                  </a:cubicBezTo>
                  <a:cubicBezTo>
                    <a:pt x="147" y="625"/>
                    <a:pt x="259" y="97"/>
                    <a:pt x="259" y="97"/>
                  </a:cubicBezTo>
                  <a:cubicBezTo>
                    <a:pt x="259" y="46"/>
                    <a:pt x="243" y="16"/>
                    <a:pt x="19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53;p51">
              <a:extLst>
                <a:ext uri="{FF2B5EF4-FFF2-40B4-BE49-F238E27FC236}">
                  <a16:creationId xmlns:a16="http://schemas.microsoft.com/office/drawing/2014/main" id="{463A8E1A-06DA-ACF9-E401-7B6895E46452}"/>
                </a:ext>
              </a:extLst>
            </p:cNvPr>
            <p:cNvSpPr/>
            <p:nvPr/>
          </p:nvSpPr>
          <p:spPr>
            <a:xfrm>
              <a:off x="5670931" y="981689"/>
              <a:ext cx="99860" cy="106182"/>
            </a:xfrm>
            <a:custGeom>
              <a:avLst/>
              <a:gdLst/>
              <a:ahLst/>
              <a:cxnLst/>
              <a:rect l="l" t="t" r="r" b="b"/>
              <a:pathLst>
                <a:path w="1042" h="1108" extrusionOk="0">
                  <a:moveTo>
                    <a:pt x="255" y="1"/>
                  </a:moveTo>
                  <a:cubicBezTo>
                    <a:pt x="255" y="1"/>
                    <a:pt x="0" y="676"/>
                    <a:pt x="721" y="1108"/>
                  </a:cubicBezTo>
                  <a:cubicBezTo>
                    <a:pt x="1041" y="386"/>
                    <a:pt x="255" y="1"/>
                    <a:pt x="2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354;p51">
              <a:extLst>
                <a:ext uri="{FF2B5EF4-FFF2-40B4-BE49-F238E27FC236}">
                  <a16:creationId xmlns:a16="http://schemas.microsoft.com/office/drawing/2014/main" id="{72C9E299-254E-2C24-7670-C04D79A7B477}"/>
                </a:ext>
              </a:extLst>
            </p:cNvPr>
            <p:cNvSpPr/>
            <p:nvPr/>
          </p:nvSpPr>
          <p:spPr>
            <a:xfrm>
              <a:off x="5754021" y="1029893"/>
              <a:ext cx="95547" cy="66604"/>
            </a:xfrm>
            <a:custGeom>
              <a:avLst/>
              <a:gdLst/>
              <a:ahLst/>
              <a:cxnLst/>
              <a:rect l="l" t="t" r="r" b="b"/>
              <a:pathLst>
                <a:path w="997" h="695" extrusionOk="0">
                  <a:moveTo>
                    <a:pt x="871" y="1"/>
                  </a:moveTo>
                  <a:cubicBezTo>
                    <a:pt x="654" y="1"/>
                    <a:pt x="214" y="78"/>
                    <a:pt x="1" y="670"/>
                  </a:cubicBezTo>
                  <a:cubicBezTo>
                    <a:pt x="73" y="687"/>
                    <a:pt x="140" y="695"/>
                    <a:pt x="203" y="695"/>
                  </a:cubicBezTo>
                  <a:cubicBezTo>
                    <a:pt x="797" y="695"/>
                    <a:pt x="996" y="11"/>
                    <a:pt x="996" y="11"/>
                  </a:cubicBezTo>
                  <a:cubicBezTo>
                    <a:pt x="996" y="11"/>
                    <a:pt x="947" y="1"/>
                    <a:pt x="87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355;p51">
              <a:extLst>
                <a:ext uri="{FF2B5EF4-FFF2-40B4-BE49-F238E27FC236}">
                  <a16:creationId xmlns:a16="http://schemas.microsoft.com/office/drawing/2014/main" id="{7F798DE0-E39F-7E47-A224-AB62B395FE49}"/>
                </a:ext>
              </a:extLst>
            </p:cNvPr>
            <p:cNvSpPr/>
            <p:nvPr/>
          </p:nvSpPr>
          <p:spPr>
            <a:xfrm>
              <a:off x="5686073" y="1128122"/>
              <a:ext cx="126502" cy="167899"/>
            </a:xfrm>
            <a:custGeom>
              <a:avLst/>
              <a:gdLst/>
              <a:ahLst/>
              <a:cxnLst/>
              <a:rect l="l" t="t" r="r" b="b"/>
              <a:pathLst>
                <a:path w="1320" h="1752" extrusionOk="0">
                  <a:moveTo>
                    <a:pt x="147" y="0"/>
                  </a:moveTo>
                  <a:cubicBezTo>
                    <a:pt x="66" y="0"/>
                    <a:pt x="0" y="62"/>
                    <a:pt x="0" y="143"/>
                  </a:cubicBezTo>
                  <a:lnTo>
                    <a:pt x="0" y="1605"/>
                  </a:lnTo>
                  <a:cubicBezTo>
                    <a:pt x="0" y="1686"/>
                    <a:pt x="66" y="1751"/>
                    <a:pt x="147" y="1751"/>
                  </a:cubicBezTo>
                  <a:lnTo>
                    <a:pt x="1173" y="1751"/>
                  </a:lnTo>
                  <a:cubicBezTo>
                    <a:pt x="1254" y="1751"/>
                    <a:pt x="1319" y="1686"/>
                    <a:pt x="1319" y="1605"/>
                  </a:cubicBezTo>
                  <a:lnTo>
                    <a:pt x="1319" y="143"/>
                  </a:lnTo>
                  <a:cubicBezTo>
                    <a:pt x="1319" y="62"/>
                    <a:pt x="1254" y="0"/>
                    <a:pt x="1173"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56;p51">
              <a:extLst>
                <a:ext uri="{FF2B5EF4-FFF2-40B4-BE49-F238E27FC236}">
                  <a16:creationId xmlns:a16="http://schemas.microsoft.com/office/drawing/2014/main" id="{0281E5A9-F35B-E229-52FC-19CC288EF96A}"/>
                </a:ext>
              </a:extLst>
            </p:cNvPr>
            <p:cNvSpPr/>
            <p:nvPr/>
          </p:nvSpPr>
          <p:spPr>
            <a:xfrm>
              <a:off x="5686073" y="1248201"/>
              <a:ext cx="126502" cy="47820"/>
            </a:xfrm>
            <a:custGeom>
              <a:avLst/>
              <a:gdLst/>
              <a:ahLst/>
              <a:cxnLst/>
              <a:rect l="l" t="t" r="r" b="b"/>
              <a:pathLst>
                <a:path w="1320" h="499" extrusionOk="0">
                  <a:moveTo>
                    <a:pt x="0" y="1"/>
                  </a:moveTo>
                  <a:lnTo>
                    <a:pt x="0" y="352"/>
                  </a:lnTo>
                  <a:cubicBezTo>
                    <a:pt x="0" y="433"/>
                    <a:pt x="66" y="498"/>
                    <a:pt x="147" y="498"/>
                  </a:cubicBezTo>
                  <a:lnTo>
                    <a:pt x="1173" y="498"/>
                  </a:lnTo>
                  <a:cubicBezTo>
                    <a:pt x="1254" y="498"/>
                    <a:pt x="1319" y="433"/>
                    <a:pt x="1319" y="352"/>
                  </a:cubicBezTo>
                  <a:lnTo>
                    <a:pt x="1319" y="82"/>
                  </a:lnTo>
                  <a:cubicBezTo>
                    <a:pt x="1157" y="143"/>
                    <a:pt x="980" y="178"/>
                    <a:pt x="806" y="178"/>
                  </a:cubicBezTo>
                  <a:cubicBezTo>
                    <a:pt x="517" y="178"/>
                    <a:pt x="228" y="97"/>
                    <a:pt x="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357;p51">
              <a:extLst>
                <a:ext uri="{FF2B5EF4-FFF2-40B4-BE49-F238E27FC236}">
                  <a16:creationId xmlns:a16="http://schemas.microsoft.com/office/drawing/2014/main" id="{8039F3FC-2387-CD13-52FB-858392C2387A}"/>
                </a:ext>
              </a:extLst>
            </p:cNvPr>
            <p:cNvSpPr/>
            <p:nvPr/>
          </p:nvSpPr>
          <p:spPr>
            <a:xfrm>
              <a:off x="5759963" y="1215714"/>
              <a:ext cx="32680" cy="26354"/>
            </a:xfrm>
            <a:custGeom>
              <a:avLst/>
              <a:gdLst/>
              <a:ahLst/>
              <a:cxnLst/>
              <a:rect l="l" t="t" r="r" b="b"/>
              <a:pathLst>
                <a:path w="341" h="275" extrusionOk="0">
                  <a:moveTo>
                    <a:pt x="178" y="0"/>
                  </a:moveTo>
                  <a:cubicBezTo>
                    <a:pt x="82" y="0"/>
                    <a:pt x="1" y="112"/>
                    <a:pt x="51" y="208"/>
                  </a:cubicBezTo>
                  <a:cubicBezTo>
                    <a:pt x="66" y="228"/>
                    <a:pt x="82" y="259"/>
                    <a:pt x="112" y="274"/>
                  </a:cubicBezTo>
                  <a:lnTo>
                    <a:pt x="178" y="274"/>
                  </a:lnTo>
                  <a:cubicBezTo>
                    <a:pt x="259" y="274"/>
                    <a:pt x="340" y="178"/>
                    <a:pt x="290" y="81"/>
                  </a:cubicBezTo>
                  <a:cubicBezTo>
                    <a:pt x="274" y="50"/>
                    <a:pt x="259" y="35"/>
                    <a:pt x="228" y="16"/>
                  </a:cubicBezTo>
                  <a:cubicBezTo>
                    <a:pt x="209" y="16"/>
                    <a:pt x="193" y="0"/>
                    <a:pt x="178"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358;p51">
              <a:extLst>
                <a:ext uri="{FF2B5EF4-FFF2-40B4-BE49-F238E27FC236}">
                  <a16:creationId xmlns:a16="http://schemas.microsoft.com/office/drawing/2014/main" id="{7C70056C-4D95-3067-E24F-657CC8B0616B}"/>
                </a:ext>
              </a:extLst>
            </p:cNvPr>
            <p:cNvSpPr/>
            <p:nvPr/>
          </p:nvSpPr>
          <p:spPr>
            <a:xfrm>
              <a:off x="5704570" y="1192810"/>
              <a:ext cx="40347" cy="32200"/>
            </a:xfrm>
            <a:custGeom>
              <a:avLst/>
              <a:gdLst/>
              <a:ahLst/>
              <a:cxnLst/>
              <a:rect l="l" t="t" r="r" b="b"/>
              <a:pathLst>
                <a:path w="421" h="336" extrusionOk="0">
                  <a:moveTo>
                    <a:pt x="208" y="0"/>
                  </a:moveTo>
                  <a:cubicBezTo>
                    <a:pt x="97" y="0"/>
                    <a:pt x="0" y="143"/>
                    <a:pt x="81" y="255"/>
                  </a:cubicBezTo>
                  <a:cubicBezTo>
                    <a:pt x="81" y="289"/>
                    <a:pt x="97" y="305"/>
                    <a:pt x="112" y="305"/>
                  </a:cubicBezTo>
                  <a:cubicBezTo>
                    <a:pt x="147" y="320"/>
                    <a:pt x="177" y="336"/>
                    <a:pt x="208" y="336"/>
                  </a:cubicBezTo>
                  <a:cubicBezTo>
                    <a:pt x="339" y="336"/>
                    <a:pt x="420" y="208"/>
                    <a:pt x="355" y="81"/>
                  </a:cubicBezTo>
                  <a:cubicBezTo>
                    <a:pt x="339" y="62"/>
                    <a:pt x="324" y="46"/>
                    <a:pt x="305" y="31"/>
                  </a:cubicBezTo>
                  <a:cubicBezTo>
                    <a:pt x="274" y="15"/>
                    <a:pt x="243" y="0"/>
                    <a:pt x="208"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359;p51">
              <a:extLst>
                <a:ext uri="{FF2B5EF4-FFF2-40B4-BE49-F238E27FC236}">
                  <a16:creationId xmlns:a16="http://schemas.microsoft.com/office/drawing/2014/main" id="{03DE7AB5-8361-00B5-4E91-7C253E196ECA}"/>
                </a:ext>
              </a:extLst>
            </p:cNvPr>
            <p:cNvSpPr/>
            <p:nvPr/>
          </p:nvSpPr>
          <p:spPr>
            <a:xfrm>
              <a:off x="5695274" y="1148056"/>
              <a:ext cx="27792" cy="95449"/>
            </a:xfrm>
            <a:custGeom>
              <a:avLst/>
              <a:gdLst/>
              <a:ahLst/>
              <a:cxnLst/>
              <a:rect l="l" t="t" r="r" b="b"/>
              <a:pathLst>
                <a:path w="290" h="996" extrusionOk="0">
                  <a:moveTo>
                    <a:pt x="147" y="0"/>
                  </a:moveTo>
                  <a:cubicBezTo>
                    <a:pt x="66" y="0"/>
                    <a:pt x="1" y="66"/>
                    <a:pt x="1" y="162"/>
                  </a:cubicBezTo>
                  <a:lnTo>
                    <a:pt x="1" y="853"/>
                  </a:lnTo>
                  <a:cubicBezTo>
                    <a:pt x="1" y="934"/>
                    <a:pt x="66" y="995"/>
                    <a:pt x="147" y="995"/>
                  </a:cubicBezTo>
                  <a:cubicBezTo>
                    <a:pt x="228" y="995"/>
                    <a:pt x="290" y="934"/>
                    <a:pt x="290" y="853"/>
                  </a:cubicBezTo>
                  <a:lnTo>
                    <a:pt x="290" y="162"/>
                  </a:lnTo>
                  <a:cubicBezTo>
                    <a:pt x="290" y="66"/>
                    <a:pt x="228" y="0"/>
                    <a:pt x="147"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360;p51">
              <a:extLst>
                <a:ext uri="{FF2B5EF4-FFF2-40B4-BE49-F238E27FC236}">
                  <a16:creationId xmlns:a16="http://schemas.microsoft.com/office/drawing/2014/main" id="{4D797D70-6BFA-56B0-CCFF-17E7117D3027}"/>
                </a:ext>
              </a:extLst>
            </p:cNvPr>
            <p:cNvSpPr/>
            <p:nvPr/>
          </p:nvSpPr>
          <p:spPr>
            <a:xfrm>
              <a:off x="5759963" y="1174314"/>
              <a:ext cx="26355" cy="18592"/>
            </a:xfrm>
            <a:custGeom>
              <a:avLst/>
              <a:gdLst/>
              <a:ahLst/>
              <a:cxnLst/>
              <a:rect l="l" t="t" r="r" b="b"/>
              <a:pathLst>
                <a:path w="275" h="194" extrusionOk="0">
                  <a:moveTo>
                    <a:pt x="147" y="0"/>
                  </a:moveTo>
                  <a:cubicBezTo>
                    <a:pt x="66" y="0"/>
                    <a:pt x="1" y="81"/>
                    <a:pt x="51" y="158"/>
                  </a:cubicBezTo>
                  <a:cubicBezTo>
                    <a:pt x="66" y="158"/>
                    <a:pt x="66" y="178"/>
                    <a:pt x="82" y="178"/>
                  </a:cubicBezTo>
                  <a:cubicBezTo>
                    <a:pt x="97" y="193"/>
                    <a:pt x="112" y="193"/>
                    <a:pt x="147" y="193"/>
                  </a:cubicBezTo>
                  <a:cubicBezTo>
                    <a:pt x="209" y="193"/>
                    <a:pt x="274" y="112"/>
                    <a:pt x="228" y="31"/>
                  </a:cubicBezTo>
                  <a:cubicBezTo>
                    <a:pt x="228" y="31"/>
                    <a:pt x="209" y="16"/>
                    <a:pt x="193" y="16"/>
                  </a:cubicBezTo>
                  <a:cubicBezTo>
                    <a:pt x="178" y="0"/>
                    <a:pt x="163" y="0"/>
                    <a:pt x="14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1107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14"/>
        <p:cNvGrpSpPr/>
        <p:nvPr/>
      </p:nvGrpSpPr>
      <p:grpSpPr>
        <a:xfrm>
          <a:off x="0" y="0"/>
          <a:ext cx="0" cy="0"/>
          <a:chOff x="0" y="0"/>
          <a:chExt cx="0" cy="0"/>
        </a:xfrm>
      </p:grpSpPr>
      <p:sp>
        <p:nvSpPr>
          <p:cNvPr id="3315" name="Google Shape;3315;p51"/>
          <p:cNvSpPr/>
          <p:nvPr/>
        </p:nvSpPr>
        <p:spPr>
          <a:xfrm>
            <a:off x="7814900" y="4680075"/>
            <a:ext cx="1076400" cy="237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51"/>
          <p:cNvSpPr/>
          <p:nvPr/>
        </p:nvSpPr>
        <p:spPr>
          <a:xfrm>
            <a:off x="175025" y="4680075"/>
            <a:ext cx="1076400" cy="237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8" name="Google Shape;3328;p51"/>
          <p:cNvGrpSpPr/>
          <p:nvPr/>
        </p:nvGrpSpPr>
        <p:grpSpPr>
          <a:xfrm>
            <a:off x="235465" y="4331022"/>
            <a:ext cx="475011" cy="467433"/>
            <a:chOff x="5282797" y="1040148"/>
            <a:chExt cx="281755" cy="277244"/>
          </a:xfrm>
        </p:grpSpPr>
        <p:sp>
          <p:nvSpPr>
            <p:cNvPr id="3329" name="Google Shape;3329;p51"/>
            <p:cNvSpPr/>
            <p:nvPr/>
          </p:nvSpPr>
          <p:spPr>
            <a:xfrm>
              <a:off x="5308672" y="1066310"/>
              <a:ext cx="229621" cy="251081"/>
            </a:xfrm>
            <a:custGeom>
              <a:avLst/>
              <a:gdLst/>
              <a:ahLst/>
              <a:cxnLst/>
              <a:rect l="l" t="t" r="r" b="b"/>
              <a:pathLst>
                <a:path w="2396" h="2620" extrusionOk="0">
                  <a:moveTo>
                    <a:pt x="0" y="1"/>
                  </a:moveTo>
                  <a:lnTo>
                    <a:pt x="50" y="757"/>
                  </a:lnTo>
                  <a:lnTo>
                    <a:pt x="147" y="2620"/>
                  </a:lnTo>
                  <a:lnTo>
                    <a:pt x="2237" y="2620"/>
                  </a:lnTo>
                  <a:lnTo>
                    <a:pt x="2349" y="757"/>
                  </a:lnTo>
                  <a:lnTo>
                    <a:pt x="2395" y="1"/>
                  </a:ln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51"/>
            <p:cNvSpPr/>
            <p:nvPr/>
          </p:nvSpPr>
          <p:spPr>
            <a:xfrm>
              <a:off x="5308672" y="1066310"/>
              <a:ext cx="229621" cy="72545"/>
            </a:xfrm>
            <a:custGeom>
              <a:avLst/>
              <a:gdLst/>
              <a:ahLst/>
              <a:cxnLst/>
              <a:rect l="l" t="t" r="r" b="b"/>
              <a:pathLst>
                <a:path w="2396" h="757" extrusionOk="0">
                  <a:moveTo>
                    <a:pt x="0" y="1"/>
                  </a:moveTo>
                  <a:lnTo>
                    <a:pt x="50" y="757"/>
                  </a:lnTo>
                  <a:lnTo>
                    <a:pt x="2349" y="757"/>
                  </a:lnTo>
                  <a:lnTo>
                    <a:pt x="2395"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51"/>
            <p:cNvSpPr/>
            <p:nvPr/>
          </p:nvSpPr>
          <p:spPr>
            <a:xfrm>
              <a:off x="5282797" y="1040148"/>
              <a:ext cx="281755" cy="52516"/>
            </a:xfrm>
            <a:custGeom>
              <a:avLst/>
              <a:gdLst/>
              <a:ahLst/>
              <a:cxnLst/>
              <a:rect l="l" t="t" r="r" b="b"/>
              <a:pathLst>
                <a:path w="2940" h="548" extrusionOk="0">
                  <a:moveTo>
                    <a:pt x="174" y="0"/>
                  </a:moveTo>
                  <a:cubicBezTo>
                    <a:pt x="77" y="0"/>
                    <a:pt x="0" y="81"/>
                    <a:pt x="0" y="177"/>
                  </a:cubicBezTo>
                  <a:lnTo>
                    <a:pt x="0" y="355"/>
                  </a:lnTo>
                  <a:cubicBezTo>
                    <a:pt x="0" y="467"/>
                    <a:pt x="77" y="548"/>
                    <a:pt x="174" y="548"/>
                  </a:cubicBezTo>
                  <a:lnTo>
                    <a:pt x="2746" y="548"/>
                  </a:lnTo>
                  <a:cubicBezTo>
                    <a:pt x="2858" y="548"/>
                    <a:pt x="2939" y="467"/>
                    <a:pt x="2939" y="355"/>
                  </a:cubicBezTo>
                  <a:lnTo>
                    <a:pt x="2939" y="177"/>
                  </a:lnTo>
                  <a:cubicBezTo>
                    <a:pt x="2939" y="81"/>
                    <a:pt x="2858" y="0"/>
                    <a:pt x="2746"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51"/>
            <p:cNvSpPr/>
            <p:nvPr/>
          </p:nvSpPr>
          <p:spPr>
            <a:xfrm>
              <a:off x="5341161" y="1182076"/>
              <a:ext cx="21563" cy="86153"/>
            </a:xfrm>
            <a:custGeom>
              <a:avLst/>
              <a:gdLst/>
              <a:ahLst/>
              <a:cxnLst/>
              <a:rect l="l" t="t" r="r" b="b"/>
              <a:pathLst>
                <a:path w="225" h="899" extrusionOk="0">
                  <a:moveTo>
                    <a:pt x="112" y="0"/>
                  </a:moveTo>
                  <a:cubicBezTo>
                    <a:pt x="47" y="0"/>
                    <a:pt x="1" y="193"/>
                    <a:pt x="1" y="448"/>
                  </a:cubicBezTo>
                  <a:cubicBezTo>
                    <a:pt x="1" y="691"/>
                    <a:pt x="47" y="899"/>
                    <a:pt x="112" y="899"/>
                  </a:cubicBezTo>
                  <a:cubicBezTo>
                    <a:pt x="178" y="899"/>
                    <a:pt x="224" y="691"/>
                    <a:pt x="224" y="448"/>
                  </a:cubicBezTo>
                  <a:cubicBezTo>
                    <a:pt x="224" y="193"/>
                    <a:pt x="178" y="0"/>
                    <a:pt x="112"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51"/>
            <p:cNvSpPr/>
            <p:nvPr/>
          </p:nvSpPr>
          <p:spPr>
            <a:xfrm>
              <a:off x="5388887" y="1182076"/>
              <a:ext cx="23384" cy="86153"/>
            </a:xfrm>
            <a:custGeom>
              <a:avLst/>
              <a:gdLst/>
              <a:ahLst/>
              <a:cxnLst/>
              <a:rect l="l" t="t" r="r" b="b"/>
              <a:pathLst>
                <a:path w="244" h="899" extrusionOk="0">
                  <a:moveTo>
                    <a:pt x="127" y="0"/>
                  </a:moveTo>
                  <a:cubicBezTo>
                    <a:pt x="66" y="0"/>
                    <a:pt x="0" y="193"/>
                    <a:pt x="0" y="448"/>
                  </a:cubicBezTo>
                  <a:cubicBezTo>
                    <a:pt x="0" y="691"/>
                    <a:pt x="66" y="899"/>
                    <a:pt x="127" y="899"/>
                  </a:cubicBezTo>
                  <a:cubicBezTo>
                    <a:pt x="193" y="899"/>
                    <a:pt x="243" y="691"/>
                    <a:pt x="243" y="448"/>
                  </a:cubicBezTo>
                  <a:cubicBezTo>
                    <a:pt x="243" y="193"/>
                    <a:pt x="193" y="0"/>
                    <a:pt x="127"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51"/>
            <p:cNvSpPr/>
            <p:nvPr/>
          </p:nvSpPr>
          <p:spPr>
            <a:xfrm>
              <a:off x="5438051" y="1182076"/>
              <a:ext cx="23384" cy="86153"/>
            </a:xfrm>
            <a:custGeom>
              <a:avLst/>
              <a:gdLst/>
              <a:ahLst/>
              <a:cxnLst/>
              <a:rect l="l" t="t" r="r" b="b"/>
              <a:pathLst>
                <a:path w="244" h="899" extrusionOk="0">
                  <a:moveTo>
                    <a:pt x="116" y="0"/>
                  </a:moveTo>
                  <a:cubicBezTo>
                    <a:pt x="50" y="0"/>
                    <a:pt x="0" y="193"/>
                    <a:pt x="0" y="448"/>
                  </a:cubicBezTo>
                  <a:cubicBezTo>
                    <a:pt x="0" y="691"/>
                    <a:pt x="50" y="899"/>
                    <a:pt x="116" y="899"/>
                  </a:cubicBezTo>
                  <a:cubicBezTo>
                    <a:pt x="178" y="899"/>
                    <a:pt x="243" y="691"/>
                    <a:pt x="243" y="448"/>
                  </a:cubicBezTo>
                  <a:cubicBezTo>
                    <a:pt x="243" y="193"/>
                    <a:pt x="178" y="0"/>
                    <a:pt x="116"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51"/>
            <p:cNvSpPr/>
            <p:nvPr/>
          </p:nvSpPr>
          <p:spPr>
            <a:xfrm>
              <a:off x="5487502" y="1182076"/>
              <a:ext cx="21563" cy="86153"/>
            </a:xfrm>
            <a:custGeom>
              <a:avLst/>
              <a:gdLst/>
              <a:ahLst/>
              <a:cxnLst/>
              <a:rect l="l" t="t" r="r" b="b"/>
              <a:pathLst>
                <a:path w="225" h="899" extrusionOk="0">
                  <a:moveTo>
                    <a:pt x="113" y="0"/>
                  </a:moveTo>
                  <a:cubicBezTo>
                    <a:pt x="47" y="0"/>
                    <a:pt x="1" y="193"/>
                    <a:pt x="1" y="448"/>
                  </a:cubicBezTo>
                  <a:cubicBezTo>
                    <a:pt x="1" y="691"/>
                    <a:pt x="47" y="899"/>
                    <a:pt x="113" y="899"/>
                  </a:cubicBezTo>
                  <a:cubicBezTo>
                    <a:pt x="178" y="899"/>
                    <a:pt x="225" y="691"/>
                    <a:pt x="225" y="448"/>
                  </a:cubicBezTo>
                  <a:cubicBezTo>
                    <a:pt x="225" y="193"/>
                    <a:pt x="178" y="0"/>
                    <a:pt x="113"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6" name="Google Shape;3336;p51"/>
          <p:cNvGrpSpPr/>
          <p:nvPr/>
        </p:nvGrpSpPr>
        <p:grpSpPr>
          <a:xfrm>
            <a:off x="7936970" y="4089136"/>
            <a:ext cx="732230" cy="709311"/>
            <a:chOff x="5931125" y="893715"/>
            <a:chExt cx="434326" cy="420706"/>
          </a:xfrm>
        </p:grpSpPr>
        <p:sp>
          <p:nvSpPr>
            <p:cNvPr id="3337" name="Google Shape;3337;p51"/>
            <p:cNvSpPr/>
            <p:nvPr/>
          </p:nvSpPr>
          <p:spPr>
            <a:xfrm>
              <a:off x="5994281" y="1155818"/>
              <a:ext cx="364940" cy="158603"/>
            </a:xfrm>
            <a:custGeom>
              <a:avLst/>
              <a:gdLst/>
              <a:ahLst/>
              <a:cxnLst/>
              <a:rect l="l" t="t" r="r" b="b"/>
              <a:pathLst>
                <a:path w="3808" h="1655" extrusionOk="0">
                  <a:moveTo>
                    <a:pt x="1" y="0"/>
                  </a:moveTo>
                  <a:lnTo>
                    <a:pt x="1" y="1300"/>
                  </a:lnTo>
                  <a:cubicBezTo>
                    <a:pt x="1" y="1493"/>
                    <a:pt x="159" y="1655"/>
                    <a:pt x="352" y="1655"/>
                  </a:cubicBezTo>
                  <a:lnTo>
                    <a:pt x="3472" y="1655"/>
                  </a:lnTo>
                  <a:cubicBezTo>
                    <a:pt x="3665" y="1655"/>
                    <a:pt x="3808" y="1493"/>
                    <a:pt x="3808" y="1300"/>
                  </a:cubicBezTo>
                  <a:lnTo>
                    <a:pt x="3808"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1"/>
            <p:cNvSpPr/>
            <p:nvPr/>
          </p:nvSpPr>
          <p:spPr>
            <a:xfrm>
              <a:off x="6234637" y="993860"/>
              <a:ext cx="36992" cy="212652"/>
            </a:xfrm>
            <a:custGeom>
              <a:avLst/>
              <a:gdLst/>
              <a:ahLst/>
              <a:cxnLst/>
              <a:rect l="l" t="t" r="r" b="b"/>
              <a:pathLst>
                <a:path w="386" h="2219" extrusionOk="0">
                  <a:moveTo>
                    <a:pt x="305" y="1"/>
                  </a:moveTo>
                  <a:cubicBezTo>
                    <a:pt x="270" y="1"/>
                    <a:pt x="224" y="16"/>
                    <a:pt x="224" y="66"/>
                  </a:cubicBezTo>
                  <a:lnTo>
                    <a:pt x="0" y="2122"/>
                  </a:lnTo>
                  <a:cubicBezTo>
                    <a:pt x="0" y="2172"/>
                    <a:pt x="31" y="2203"/>
                    <a:pt x="62" y="2219"/>
                  </a:cubicBezTo>
                  <a:lnTo>
                    <a:pt x="77" y="2219"/>
                  </a:lnTo>
                  <a:cubicBezTo>
                    <a:pt x="112" y="2219"/>
                    <a:pt x="143" y="2188"/>
                    <a:pt x="158" y="2138"/>
                  </a:cubicBezTo>
                  <a:lnTo>
                    <a:pt x="366" y="82"/>
                  </a:lnTo>
                  <a:cubicBezTo>
                    <a:pt x="386" y="36"/>
                    <a:pt x="351" y="1"/>
                    <a:pt x="30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1"/>
            <p:cNvSpPr/>
            <p:nvPr/>
          </p:nvSpPr>
          <p:spPr>
            <a:xfrm>
              <a:off x="6174165" y="1072443"/>
              <a:ext cx="75710" cy="55966"/>
            </a:xfrm>
            <a:custGeom>
              <a:avLst/>
              <a:gdLst/>
              <a:ahLst/>
              <a:cxnLst/>
              <a:rect l="l" t="t" r="r" b="b"/>
              <a:pathLst>
                <a:path w="790" h="584" extrusionOk="0">
                  <a:moveTo>
                    <a:pt x="150" y="0"/>
                  </a:moveTo>
                  <a:cubicBezTo>
                    <a:pt x="118" y="0"/>
                    <a:pt x="99" y="2"/>
                    <a:pt x="99" y="2"/>
                  </a:cubicBezTo>
                  <a:cubicBezTo>
                    <a:pt x="99" y="2"/>
                    <a:pt x="1" y="584"/>
                    <a:pt x="528" y="584"/>
                  </a:cubicBezTo>
                  <a:cubicBezTo>
                    <a:pt x="602" y="584"/>
                    <a:pt x="689" y="572"/>
                    <a:pt x="789" y="546"/>
                  </a:cubicBezTo>
                  <a:cubicBezTo>
                    <a:pt x="723" y="45"/>
                    <a:pt x="298" y="0"/>
                    <a:pt x="15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51"/>
            <p:cNvSpPr/>
            <p:nvPr/>
          </p:nvSpPr>
          <p:spPr>
            <a:xfrm>
              <a:off x="6092609" y="1040148"/>
              <a:ext cx="84814" cy="100241"/>
            </a:xfrm>
            <a:custGeom>
              <a:avLst/>
              <a:gdLst/>
              <a:ahLst/>
              <a:cxnLst/>
              <a:rect l="l" t="t" r="r" b="b"/>
              <a:pathLst>
                <a:path w="885" h="1046" extrusionOk="0">
                  <a:moveTo>
                    <a:pt x="691" y="0"/>
                  </a:moveTo>
                  <a:cubicBezTo>
                    <a:pt x="691" y="0"/>
                    <a:pt x="1" y="208"/>
                    <a:pt x="132" y="1045"/>
                  </a:cubicBezTo>
                  <a:cubicBezTo>
                    <a:pt x="884" y="852"/>
                    <a:pt x="691" y="0"/>
                    <a:pt x="69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51"/>
            <p:cNvSpPr/>
            <p:nvPr/>
          </p:nvSpPr>
          <p:spPr>
            <a:xfrm>
              <a:off x="6249779" y="1113652"/>
              <a:ext cx="81747" cy="49737"/>
            </a:xfrm>
            <a:custGeom>
              <a:avLst/>
              <a:gdLst/>
              <a:ahLst/>
              <a:cxnLst/>
              <a:rect l="l" t="t" r="r" b="b"/>
              <a:pathLst>
                <a:path w="853" h="519" extrusionOk="0">
                  <a:moveTo>
                    <a:pt x="452" y="0"/>
                  </a:moveTo>
                  <a:cubicBezTo>
                    <a:pt x="295" y="0"/>
                    <a:pt x="123" y="99"/>
                    <a:pt x="0" y="440"/>
                  </a:cubicBezTo>
                  <a:cubicBezTo>
                    <a:pt x="112" y="496"/>
                    <a:pt x="214" y="519"/>
                    <a:pt x="305" y="519"/>
                  </a:cubicBezTo>
                  <a:cubicBezTo>
                    <a:pt x="660" y="519"/>
                    <a:pt x="853" y="182"/>
                    <a:pt x="853" y="182"/>
                  </a:cubicBezTo>
                  <a:cubicBezTo>
                    <a:pt x="853" y="182"/>
                    <a:pt x="666" y="0"/>
                    <a:pt x="45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51"/>
            <p:cNvSpPr/>
            <p:nvPr/>
          </p:nvSpPr>
          <p:spPr>
            <a:xfrm>
              <a:off x="6168319" y="896877"/>
              <a:ext cx="197133" cy="159849"/>
            </a:xfrm>
            <a:custGeom>
              <a:avLst/>
              <a:gdLst/>
              <a:ahLst/>
              <a:cxnLst/>
              <a:rect l="l" t="t" r="r" b="b"/>
              <a:pathLst>
                <a:path w="2057" h="1668" extrusionOk="0">
                  <a:moveTo>
                    <a:pt x="1022" y="1"/>
                  </a:moveTo>
                  <a:cubicBezTo>
                    <a:pt x="440" y="1"/>
                    <a:pt x="0" y="610"/>
                    <a:pt x="287" y="1240"/>
                  </a:cubicBezTo>
                  <a:cubicBezTo>
                    <a:pt x="353" y="1383"/>
                    <a:pt x="480" y="1510"/>
                    <a:pt x="627" y="1576"/>
                  </a:cubicBezTo>
                  <a:cubicBezTo>
                    <a:pt x="761" y="1639"/>
                    <a:pt x="894" y="1668"/>
                    <a:pt x="1021" y="1668"/>
                  </a:cubicBezTo>
                  <a:cubicBezTo>
                    <a:pt x="1610" y="1668"/>
                    <a:pt x="2057" y="1056"/>
                    <a:pt x="1768" y="434"/>
                  </a:cubicBezTo>
                  <a:cubicBezTo>
                    <a:pt x="1703" y="292"/>
                    <a:pt x="1575" y="161"/>
                    <a:pt x="1429" y="99"/>
                  </a:cubicBezTo>
                  <a:cubicBezTo>
                    <a:pt x="1290" y="31"/>
                    <a:pt x="1153" y="1"/>
                    <a:pt x="1022"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51"/>
            <p:cNvSpPr/>
            <p:nvPr/>
          </p:nvSpPr>
          <p:spPr>
            <a:xfrm>
              <a:off x="6210486" y="931665"/>
              <a:ext cx="112894" cy="90945"/>
            </a:xfrm>
            <a:custGeom>
              <a:avLst/>
              <a:gdLst/>
              <a:ahLst/>
              <a:cxnLst/>
              <a:rect l="l" t="t" r="r" b="b"/>
              <a:pathLst>
                <a:path w="1178" h="949" extrusionOk="0">
                  <a:moveTo>
                    <a:pt x="580" y="1"/>
                  </a:moveTo>
                  <a:cubicBezTo>
                    <a:pt x="248" y="1"/>
                    <a:pt x="1" y="344"/>
                    <a:pt x="171" y="700"/>
                  </a:cubicBezTo>
                  <a:cubicBezTo>
                    <a:pt x="202" y="781"/>
                    <a:pt x="267" y="858"/>
                    <a:pt x="364" y="893"/>
                  </a:cubicBezTo>
                  <a:cubicBezTo>
                    <a:pt x="443" y="931"/>
                    <a:pt x="522" y="948"/>
                    <a:pt x="596" y="948"/>
                  </a:cubicBezTo>
                  <a:cubicBezTo>
                    <a:pt x="929" y="948"/>
                    <a:pt x="1178" y="605"/>
                    <a:pt x="1004" y="249"/>
                  </a:cubicBezTo>
                  <a:cubicBezTo>
                    <a:pt x="973" y="152"/>
                    <a:pt x="892" y="87"/>
                    <a:pt x="811" y="56"/>
                  </a:cubicBezTo>
                  <a:cubicBezTo>
                    <a:pt x="732" y="18"/>
                    <a:pt x="654" y="1"/>
                    <a:pt x="580"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51"/>
            <p:cNvSpPr/>
            <p:nvPr/>
          </p:nvSpPr>
          <p:spPr>
            <a:xfrm>
              <a:off x="6240675" y="956006"/>
              <a:ext cx="52230" cy="41879"/>
            </a:xfrm>
            <a:custGeom>
              <a:avLst/>
              <a:gdLst/>
              <a:ahLst/>
              <a:cxnLst/>
              <a:rect l="l" t="t" r="r" b="b"/>
              <a:pathLst>
                <a:path w="545" h="437" extrusionOk="0">
                  <a:moveTo>
                    <a:pt x="274" y="0"/>
                  </a:moveTo>
                  <a:cubicBezTo>
                    <a:pt x="116" y="0"/>
                    <a:pt x="1" y="161"/>
                    <a:pt x="80" y="334"/>
                  </a:cubicBezTo>
                  <a:cubicBezTo>
                    <a:pt x="95" y="365"/>
                    <a:pt x="130" y="396"/>
                    <a:pt x="161" y="411"/>
                  </a:cubicBezTo>
                  <a:cubicBezTo>
                    <a:pt x="199" y="429"/>
                    <a:pt x="236" y="437"/>
                    <a:pt x="272" y="437"/>
                  </a:cubicBezTo>
                  <a:cubicBezTo>
                    <a:pt x="430" y="437"/>
                    <a:pt x="544" y="277"/>
                    <a:pt x="465" y="107"/>
                  </a:cubicBezTo>
                  <a:cubicBezTo>
                    <a:pt x="450" y="76"/>
                    <a:pt x="419" y="45"/>
                    <a:pt x="384" y="26"/>
                  </a:cubicBezTo>
                  <a:cubicBezTo>
                    <a:pt x="347" y="8"/>
                    <a:pt x="309" y="0"/>
                    <a:pt x="27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51"/>
            <p:cNvSpPr/>
            <p:nvPr/>
          </p:nvSpPr>
          <p:spPr>
            <a:xfrm>
              <a:off x="6064912" y="1045514"/>
              <a:ext cx="66318" cy="171732"/>
            </a:xfrm>
            <a:custGeom>
              <a:avLst/>
              <a:gdLst/>
              <a:ahLst/>
              <a:cxnLst/>
              <a:rect l="l" t="t" r="r" b="b"/>
              <a:pathLst>
                <a:path w="692" h="1792" extrusionOk="0">
                  <a:moveTo>
                    <a:pt x="101" y="0"/>
                  </a:moveTo>
                  <a:cubicBezTo>
                    <a:pt x="85" y="0"/>
                    <a:pt x="68" y="4"/>
                    <a:pt x="51" y="10"/>
                  </a:cubicBezTo>
                  <a:cubicBezTo>
                    <a:pt x="16" y="25"/>
                    <a:pt x="1" y="75"/>
                    <a:pt x="35" y="106"/>
                  </a:cubicBezTo>
                  <a:cubicBezTo>
                    <a:pt x="35" y="121"/>
                    <a:pt x="467" y="877"/>
                    <a:pt x="548" y="1730"/>
                  </a:cubicBezTo>
                  <a:cubicBezTo>
                    <a:pt x="548" y="1761"/>
                    <a:pt x="579" y="1792"/>
                    <a:pt x="614" y="1792"/>
                  </a:cubicBezTo>
                  <a:lnTo>
                    <a:pt x="629" y="1792"/>
                  </a:lnTo>
                  <a:cubicBezTo>
                    <a:pt x="660" y="1792"/>
                    <a:pt x="691" y="1745"/>
                    <a:pt x="691" y="1714"/>
                  </a:cubicBezTo>
                  <a:cubicBezTo>
                    <a:pt x="614" y="827"/>
                    <a:pt x="178" y="75"/>
                    <a:pt x="163" y="40"/>
                  </a:cubicBezTo>
                  <a:cubicBezTo>
                    <a:pt x="153" y="11"/>
                    <a:pt x="129" y="0"/>
                    <a:pt x="10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51"/>
            <p:cNvSpPr/>
            <p:nvPr/>
          </p:nvSpPr>
          <p:spPr>
            <a:xfrm>
              <a:off x="5931125" y="893715"/>
              <a:ext cx="234029" cy="166174"/>
            </a:xfrm>
            <a:custGeom>
              <a:avLst/>
              <a:gdLst/>
              <a:ahLst/>
              <a:cxnLst/>
              <a:rect l="l" t="t" r="r" b="b"/>
              <a:pathLst>
                <a:path w="2442" h="1734" extrusionOk="0">
                  <a:moveTo>
                    <a:pt x="1879" y="1"/>
                  </a:moveTo>
                  <a:lnTo>
                    <a:pt x="1447" y="645"/>
                  </a:lnTo>
                  <a:lnTo>
                    <a:pt x="772" y="97"/>
                  </a:lnTo>
                  <a:lnTo>
                    <a:pt x="772" y="903"/>
                  </a:lnTo>
                  <a:lnTo>
                    <a:pt x="0" y="934"/>
                  </a:lnTo>
                  <a:cubicBezTo>
                    <a:pt x="0" y="934"/>
                    <a:pt x="422" y="1734"/>
                    <a:pt x="1102" y="1734"/>
                  </a:cubicBezTo>
                  <a:cubicBezTo>
                    <a:pt x="1229" y="1734"/>
                    <a:pt x="1365" y="1706"/>
                    <a:pt x="1509" y="1640"/>
                  </a:cubicBezTo>
                  <a:cubicBezTo>
                    <a:pt x="2442" y="1223"/>
                    <a:pt x="1879" y="1"/>
                    <a:pt x="1879"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51"/>
            <p:cNvSpPr/>
            <p:nvPr/>
          </p:nvSpPr>
          <p:spPr>
            <a:xfrm>
              <a:off x="6029453" y="1182076"/>
              <a:ext cx="295843" cy="106182"/>
            </a:xfrm>
            <a:custGeom>
              <a:avLst/>
              <a:gdLst/>
              <a:ahLst/>
              <a:cxnLst/>
              <a:rect l="l" t="t" r="r" b="b"/>
              <a:pathLst>
                <a:path w="3087" h="1108" extrusionOk="0">
                  <a:moveTo>
                    <a:pt x="0" y="0"/>
                  </a:moveTo>
                  <a:lnTo>
                    <a:pt x="0" y="833"/>
                  </a:lnTo>
                  <a:cubicBezTo>
                    <a:pt x="0" y="980"/>
                    <a:pt x="116" y="1107"/>
                    <a:pt x="259" y="1107"/>
                  </a:cubicBezTo>
                  <a:lnTo>
                    <a:pt x="2816" y="1107"/>
                  </a:lnTo>
                  <a:cubicBezTo>
                    <a:pt x="2974" y="1107"/>
                    <a:pt x="3086" y="980"/>
                    <a:pt x="3086" y="833"/>
                  </a:cubicBezTo>
                  <a:lnTo>
                    <a:pt x="3086"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51"/>
            <p:cNvSpPr/>
            <p:nvPr/>
          </p:nvSpPr>
          <p:spPr>
            <a:xfrm>
              <a:off x="6029453" y="1220505"/>
              <a:ext cx="295843" cy="67754"/>
            </a:xfrm>
            <a:custGeom>
              <a:avLst/>
              <a:gdLst/>
              <a:ahLst/>
              <a:cxnLst/>
              <a:rect l="l" t="t" r="r" b="b"/>
              <a:pathLst>
                <a:path w="3087" h="707" extrusionOk="0">
                  <a:moveTo>
                    <a:pt x="0" y="0"/>
                  </a:moveTo>
                  <a:lnTo>
                    <a:pt x="0" y="706"/>
                  </a:lnTo>
                  <a:lnTo>
                    <a:pt x="3086" y="706"/>
                  </a:lnTo>
                  <a:lnTo>
                    <a:pt x="3086"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51"/>
            <p:cNvSpPr/>
            <p:nvPr/>
          </p:nvSpPr>
          <p:spPr>
            <a:xfrm>
              <a:off x="6049770" y="1194247"/>
              <a:ext cx="27792" cy="72545"/>
            </a:xfrm>
            <a:custGeom>
              <a:avLst/>
              <a:gdLst/>
              <a:ahLst/>
              <a:cxnLst/>
              <a:rect l="l" t="t" r="r" b="b"/>
              <a:pathLst>
                <a:path w="290" h="757" extrusionOk="0">
                  <a:moveTo>
                    <a:pt x="143" y="0"/>
                  </a:moveTo>
                  <a:cubicBezTo>
                    <a:pt x="62" y="0"/>
                    <a:pt x="1" y="66"/>
                    <a:pt x="1" y="162"/>
                  </a:cubicBezTo>
                  <a:lnTo>
                    <a:pt x="1" y="594"/>
                  </a:lnTo>
                  <a:cubicBezTo>
                    <a:pt x="1" y="691"/>
                    <a:pt x="62" y="756"/>
                    <a:pt x="143" y="756"/>
                  </a:cubicBezTo>
                  <a:cubicBezTo>
                    <a:pt x="224" y="756"/>
                    <a:pt x="290" y="691"/>
                    <a:pt x="290" y="594"/>
                  </a:cubicBezTo>
                  <a:lnTo>
                    <a:pt x="290" y="162"/>
                  </a:lnTo>
                  <a:cubicBezTo>
                    <a:pt x="290" y="66"/>
                    <a:pt x="224" y="0"/>
                    <a:pt x="143"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0" name="Google Shape;3350;p51"/>
          <p:cNvGrpSpPr/>
          <p:nvPr/>
        </p:nvGrpSpPr>
        <p:grpSpPr>
          <a:xfrm>
            <a:off x="881581" y="4232462"/>
            <a:ext cx="309404" cy="565994"/>
            <a:chOff x="5666044" y="981689"/>
            <a:chExt cx="183525" cy="335702"/>
          </a:xfrm>
        </p:grpSpPr>
        <p:sp>
          <p:nvSpPr>
            <p:cNvPr id="3351" name="Google Shape;3351;p51"/>
            <p:cNvSpPr/>
            <p:nvPr/>
          </p:nvSpPr>
          <p:spPr>
            <a:xfrm>
              <a:off x="5666044" y="1108093"/>
              <a:ext cx="166465" cy="209298"/>
            </a:xfrm>
            <a:custGeom>
              <a:avLst/>
              <a:gdLst/>
              <a:ahLst/>
              <a:cxnLst/>
              <a:rect l="l" t="t" r="r" b="b"/>
              <a:pathLst>
                <a:path w="1737" h="2184" extrusionOk="0">
                  <a:moveTo>
                    <a:pt x="128" y="1"/>
                  </a:moveTo>
                  <a:cubicBezTo>
                    <a:pt x="67" y="1"/>
                    <a:pt x="1" y="47"/>
                    <a:pt x="1" y="128"/>
                  </a:cubicBezTo>
                  <a:lnTo>
                    <a:pt x="1" y="2057"/>
                  </a:lnTo>
                  <a:cubicBezTo>
                    <a:pt x="1" y="2122"/>
                    <a:pt x="67" y="2184"/>
                    <a:pt x="128" y="2184"/>
                  </a:cubicBezTo>
                  <a:lnTo>
                    <a:pt x="1609" y="2184"/>
                  </a:lnTo>
                  <a:cubicBezTo>
                    <a:pt x="1690" y="2184"/>
                    <a:pt x="1737" y="2122"/>
                    <a:pt x="1737" y="2057"/>
                  </a:cubicBezTo>
                  <a:lnTo>
                    <a:pt x="1737" y="128"/>
                  </a:lnTo>
                  <a:cubicBezTo>
                    <a:pt x="1737" y="47"/>
                    <a:pt x="1690" y="1"/>
                    <a:pt x="1609"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51"/>
            <p:cNvSpPr/>
            <p:nvPr/>
          </p:nvSpPr>
          <p:spPr>
            <a:xfrm>
              <a:off x="5740029" y="1037177"/>
              <a:ext cx="24821" cy="132441"/>
            </a:xfrm>
            <a:custGeom>
              <a:avLst/>
              <a:gdLst/>
              <a:ahLst/>
              <a:cxnLst/>
              <a:rect l="l" t="t" r="r" b="b"/>
              <a:pathLst>
                <a:path w="259" h="1382" extrusionOk="0">
                  <a:moveTo>
                    <a:pt x="193" y="0"/>
                  </a:moveTo>
                  <a:cubicBezTo>
                    <a:pt x="162" y="0"/>
                    <a:pt x="112" y="16"/>
                    <a:pt x="112" y="66"/>
                  </a:cubicBezTo>
                  <a:cubicBezTo>
                    <a:pt x="97" y="81"/>
                    <a:pt x="0" y="610"/>
                    <a:pt x="16" y="1319"/>
                  </a:cubicBezTo>
                  <a:cubicBezTo>
                    <a:pt x="31" y="1350"/>
                    <a:pt x="66" y="1381"/>
                    <a:pt x="97" y="1381"/>
                  </a:cubicBezTo>
                  <a:cubicBezTo>
                    <a:pt x="147" y="1381"/>
                    <a:pt x="178" y="1350"/>
                    <a:pt x="178" y="1300"/>
                  </a:cubicBezTo>
                  <a:cubicBezTo>
                    <a:pt x="147" y="625"/>
                    <a:pt x="259" y="97"/>
                    <a:pt x="259" y="97"/>
                  </a:cubicBezTo>
                  <a:cubicBezTo>
                    <a:pt x="259" y="46"/>
                    <a:pt x="243" y="16"/>
                    <a:pt x="19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51"/>
            <p:cNvSpPr/>
            <p:nvPr/>
          </p:nvSpPr>
          <p:spPr>
            <a:xfrm>
              <a:off x="5670931" y="981689"/>
              <a:ext cx="99860" cy="106182"/>
            </a:xfrm>
            <a:custGeom>
              <a:avLst/>
              <a:gdLst/>
              <a:ahLst/>
              <a:cxnLst/>
              <a:rect l="l" t="t" r="r" b="b"/>
              <a:pathLst>
                <a:path w="1042" h="1108" extrusionOk="0">
                  <a:moveTo>
                    <a:pt x="255" y="1"/>
                  </a:moveTo>
                  <a:cubicBezTo>
                    <a:pt x="255" y="1"/>
                    <a:pt x="0" y="676"/>
                    <a:pt x="721" y="1108"/>
                  </a:cubicBezTo>
                  <a:cubicBezTo>
                    <a:pt x="1041" y="386"/>
                    <a:pt x="255" y="1"/>
                    <a:pt x="2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51"/>
            <p:cNvSpPr/>
            <p:nvPr/>
          </p:nvSpPr>
          <p:spPr>
            <a:xfrm>
              <a:off x="5754021" y="1029893"/>
              <a:ext cx="95547" cy="66604"/>
            </a:xfrm>
            <a:custGeom>
              <a:avLst/>
              <a:gdLst/>
              <a:ahLst/>
              <a:cxnLst/>
              <a:rect l="l" t="t" r="r" b="b"/>
              <a:pathLst>
                <a:path w="997" h="695" extrusionOk="0">
                  <a:moveTo>
                    <a:pt x="871" y="1"/>
                  </a:moveTo>
                  <a:cubicBezTo>
                    <a:pt x="654" y="1"/>
                    <a:pt x="214" y="78"/>
                    <a:pt x="1" y="670"/>
                  </a:cubicBezTo>
                  <a:cubicBezTo>
                    <a:pt x="73" y="687"/>
                    <a:pt x="140" y="695"/>
                    <a:pt x="203" y="695"/>
                  </a:cubicBezTo>
                  <a:cubicBezTo>
                    <a:pt x="797" y="695"/>
                    <a:pt x="996" y="11"/>
                    <a:pt x="996" y="11"/>
                  </a:cubicBezTo>
                  <a:cubicBezTo>
                    <a:pt x="996" y="11"/>
                    <a:pt x="947" y="1"/>
                    <a:pt x="87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51"/>
            <p:cNvSpPr/>
            <p:nvPr/>
          </p:nvSpPr>
          <p:spPr>
            <a:xfrm>
              <a:off x="5686073" y="1128122"/>
              <a:ext cx="126502" cy="167899"/>
            </a:xfrm>
            <a:custGeom>
              <a:avLst/>
              <a:gdLst/>
              <a:ahLst/>
              <a:cxnLst/>
              <a:rect l="l" t="t" r="r" b="b"/>
              <a:pathLst>
                <a:path w="1320" h="1752" extrusionOk="0">
                  <a:moveTo>
                    <a:pt x="147" y="0"/>
                  </a:moveTo>
                  <a:cubicBezTo>
                    <a:pt x="66" y="0"/>
                    <a:pt x="0" y="62"/>
                    <a:pt x="0" y="143"/>
                  </a:cubicBezTo>
                  <a:lnTo>
                    <a:pt x="0" y="1605"/>
                  </a:lnTo>
                  <a:cubicBezTo>
                    <a:pt x="0" y="1686"/>
                    <a:pt x="66" y="1751"/>
                    <a:pt x="147" y="1751"/>
                  </a:cubicBezTo>
                  <a:lnTo>
                    <a:pt x="1173" y="1751"/>
                  </a:lnTo>
                  <a:cubicBezTo>
                    <a:pt x="1254" y="1751"/>
                    <a:pt x="1319" y="1686"/>
                    <a:pt x="1319" y="1605"/>
                  </a:cubicBezTo>
                  <a:lnTo>
                    <a:pt x="1319" y="143"/>
                  </a:lnTo>
                  <a:cubicBezTo>
                    <a:pt x="1319" y="62"/>
                    <a:pt x="1254" y="0"/>
                    <a:pt x="1173"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51"/>
            <p:cNvSpPr/>
            <p:nvPr/>
          </p:nvSpPr>
          <p:spPr>
            <a:xfrm>
              <a:off x="5686073" y="1248201"/>
              <a:ext cx="126502" cy="47820"/>
            </a:xfrm>
            <a:custGeom>
              <a:avLst/>
              <a:gdLst/>
              <a:ahLst/>
              <a:cxnLst/>
              <a:rect l="l" t="t" r="r" b="b"/>
              <a:pathLst>
                <a:path w="1320" h="499" extrusionOk="0">
                  <a:moveTo>
                    <a:pt x="0" y="1"/>
                  </a:moveTo>
                  <a:lnTo>
                    <a:pt x="0" y="352"/>
                  </a:lnTo>
                  <a:cubicBezTo>
                    <a:pt x="0" y="433"/>
                    <a:pt x="66" y="498"/>
                    <a:pt x="147" y="498"/>
                  </a:cubicBezTo>
                  <a:lnTo>
                    <a:pt x="1173" y="498"/>
                  </a:lnTo>
                  <a:cubicBezTo>
                    <a:pt x="1254" y="498"/>
                    <a:pt x="1319" y="433"/>
                    <a:pt x="1319" y="352"/>
                  </a:cubicBezTo>
                  <a:lnTo>
                    <a:pt x="1319" y="82"/>
                  </a:lnTo>
                  <a:cubicBezTo>
                    <a:pt x="1157" y="143"/>
                    <a:pt x="980" y="178"/>
                    <a:pt x="806" y="178"/>
                  </a:cubicBezTo>
                  <a:cubicBezTo>
                    <a:pt x="517" y="178"/>
                    <a:pt x="228" y="97"/>
                    <a:pt x="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51"/>
            <p:cNvSpPr/>
            <p:nvPr/>
          </p:nvSpPr>
          <p:spPr>
            <a:xfrm>
              <a:off x="5759963" y="1215714"/>
              <a:ext cx="32680" cy="26354"/>
            </a:xfrm>
            <a:custGeom>
              <a:avLst/>
              <a:gdLst/>
              <a:ahLst/>
              <a:cxnLst/>
              <a:rect l="l" t="t" r="r" b="b"/>
              <a:pathLst>
                <a:path w="341" h="275" extrusionOk="0">
                  <a:moveTo>
                    <a:pt x="178" y="0"/>
                  </a:moveTo>
                  <a:cubicBezTo>
                    <a:pt x="82" y="0"/>
                    <a:pt x="1" y="112"/>
                    <a:pt x="51" y="208"/>
                  </a:cubicBezTo>
                  <a:cubicBezTo>
                    <a:pt x="66" y="228"/>
                    <a:pt x="82" y="259"/>
                    <a:pt x="112" y="274"/>
                  </a:cubicBezTo>
                  <a:lnTo>
                    <a:pt x="178" y="274"/>
                  </a:lnTo>
                  <a:cubicBezTo>
                    <a:pt x="259" y="274"/>
                    <a:pt x="340" y="178"/>
                    <a:pt x="290" y="81"/>
                  </a:cubicBezTo>
                  <a:cubicBezTo>
                    <a:pt x="274" y="50"/>
                    <a:pt x="259" y="35"/>
                    <a:pt x="228" y="16"/>
                  </a:cubicBezTo>
                  <a:cubicBezTo>
                    <a:pt x="209" y="16"/>
                    <a:pt x="193" y="0"/>
                    <a:pt x="178"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51"/>
            <p:cNvSpPr/>
            <p:nvPr/>
          </p:nvSpPr>
          <p:spPr>
            <a:xfrm>
              <a:off x="5704570" y="1192810"/>
              <a:ext cx="40347" cy="32200"/>
            </a:xfrm>
            <a:custGeom>
              <a:avLst/>
              <a:gdLst/>
              <a:ahLst/>
              <a:cxnLst/>
              <a:rect l="l" t="t" r="r" b="b"/>
              <a:pathLst>
                <a:path w="421" h="336" extrusionOk="0">
                  <a:moveTo>
                    <a:pt x="208" y="0"/>
                  </a:moveTo>
                  <a:cubicBezTo>
                    <a:pt x="97" y="0"/>
                    <a:pt x="0" y="143"/>
                    <a:pt x="81" y="255"/>
                  </a:cubicBezTo>
                  <a:cubicBezTo>
                    <a:pt x="81" y="289"/>
                    <a:pt x="97" y="305"/>
                    <a:pt x="112" y="305"/>
                  </a:cubicBezTo>
                  <a:cubicBezTo>
                    <a:pt x="147" y="320"/>
                    <a:pt x="177" y="336"/>
                    <a:pt x="208" y="336"/>
                  </a:cubicBezTo>
                  <a:cubicBezTo>
                    <a:pt x="339" y="336"/>
                    <a:pt x="420" y="208"/>
                    <a:pt x="355" y="81"/>
                  </a:cubicBezTo>
                  <a:cubicBezTo>
                    <a:pt x="339" y="62"/>
                    <a:pt x="324" y="46"/>
                    <a:pt x="305" y="31"/>
                  </a:cubicBezTo>
                  <a:cubicBezTo>
                    <a:pt x="274" y="15"/>
                    <a:pt x="243" y="0"/>
                    <a:pt x="208"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51"/>
            <p:cNvSpPr/>
            <p:nvPr/>
          </p:nvSpPr>
          <p:spPr>
            <a:xfrm>
              <a:off x="5695274" y="1148056"/>
              <a:ext cx="27792" cy="95449"/>
            </a:xfrm>
            <a:custGeom>
              <a:avLst/>
              <a:gdLst/>
              <a:ahLst/>
              <a:cxnLst/>
              <a:rect l="l" t="t" r="r" b="b"/>
              <a:pathLst>
                <a:path w="290" h="996" extrusionOk="0">
                  <a:moveTo>
                    <a:pt x="147" y="0"/>
                  </a:moveTo>
                  <a:cubicBezTo>
                    <a:pt x="66" y="0"/>
                    <a:pt x="1" y="66"/>
                    <a:pt x="1" y="162"/>
                  </a:cubicBezTo>
                  <a:lnTo>
                    <a:pt x="1" y="853"/>
                  </a:lnTo>
                  <a:cubicBezTo>
                    <a:pt x="1" y="934"/>
                    <a:pt x="66" y="995"/>
                    <a:pt x="147" y="995"/>
                  </a:cubicBezTo>
                  <a:cubicBezTo>
                    <a:pt x="228" y="995"/>
                    <a:pt x="290" y="934"/>
                    <a:pt x="290" y="853"/>
                  </a:cubicBezTo>
                  <a:lnTo>
                    <a:pt x="290" y="162"/>
                  </a:lnTo>
                  <a:cubicBezTo>
                    <a:pt x="290" y="66"/>
                    <a:pt x="228" y="0"/>
                    <a:pt x="147"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51"/>
            <p:cNvSpPr/>
            <p:nvPr/>
          </p:nvSpPr>
          <p:spPr>
            <a:xfrm>
              <a:off x="5759963" y="1174314"/>
              <a:ext cx="26355" cy="18592"/>
            </a:xfrm>
            <a:custGeom>
              <a:avLst/>
              <a:gdLst/>
              <a:ahLst/>
              <a:cxnLst/>
              <a:rect l="l" t="t" r="r" b="b"/>
              <a:pathLst>
                <a:path w="275" h="194" extrusionOk="0">
                  <a:moveTo>
                    <a:pt x="147" y="0"/>
                  </a:moveTo>
                  <a:cubicBezTo>
                    <a:pt x="66" y="0"/>
                    <a:pt x="1" y="81"/>
                    <a:pt x="51" y="158"/>
                  </a:cubicBezTo>
                  <a:cubicBezTo>
                    <a:pt x="66" y="158"/>
                    <a:pt x="66" y="178"/>
                    <a:pt x="82" y="178"/>
                  </a:cubicBezTo>
                  <a:cubicBezTo>
                    <a:pt x="97" y="193"/>
                    <a:pt x="112" y="193"/>
                    <a:pt x="147" y="193"/>
                  </a:cubicBezTo>
                  <a:cubicBezTo>
                    <a:pt x="209" y="193"/>
                    <a:pt x="274" y="112"/>
                    <a:pt x="228" y="31"/>
                  </a:cubicBezTo>
                  <a:cubicBezTo>
                    <a:pt x="228" y="31"/>
                    <a:pt x="209" y="16"/>
                    <a:pt x="193" y="16"/>
                  </a:cubicBezTo>
                  <a:cubicBezTo>
                    <a:pt x="178" y="0"/>
                    <a:pt x="163" y="0"/>
                    <a:pt x="14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60B25E1C-E10C-EABF-A128-A6703CA8258F}"/>
              </a:ext>
            </a:extLst>
          </p:cNvPr>
          <p:cNvSpPr txBox="1"/>
          <p:nvPr/>
        </p:nvSpPr>
        <p:spPr>
          <a:xfrm>
            <a:off x="2050677" y="0"/>
            <a:ext cx="4914900" cy="739754"/>
          </a:xfrm>
          <a:prstGeom prst="rect">
            <a:avLst/>
          </a:prstGeom>
          <a:noFill/>
        </p:spPr>
        <p:txBody>
          <a:bodyPr wrap="square" rtlCol="0">
            <a:spAutoFit/>
          </a:bodyPr>
          <a:lstStyle/>
          <a:p>
            <a:pPr algn="ctr">
              <a:lnSpc>
                <a:spcPct val="150000"/>
              </a:lnSpc>
            </a:pPr>
            <a:r>
              <a:rPr lang="en-US" sz="3200" b="1"/>
              <a:t>HƯỚNG DẪN VỀ NHÀ</a:t>
            </a:r>
          </a:p>
        </p:txBody>
      </p:sp>
      <p:sp>
        <p:nvSpPr>
          <p:cNvPr id="5" name="Oval 4">
            <a:extLst>
              <a:ext uri="{FF2B5EF4-FFF2-40B4-BE49-F238E27FC236}">
                <a16:creationId xmlns:a16="http://schemas.microsoft.com/office/drawing/2014/main" id="{338E4B5D-C445-C4FF-7976-E6CFA61AE31B}"/>
              </a:ext>
            </a:extLst>
          </p:cNvPr>
          <p:cNvSpPr/>
          <p:nvPr/>
        </p:nvSpPr>
        <p:spPr>
          <a:xfrm>
            <a:off x="124805" y="852759"/>
            <a:ext cx="490818" cy="490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t>1</a:t>
            </a:r>
          </a:p>
        </p:txBody>
      </p:sp>
      <p:sp>
        <p:nvSpPr>
          <p:cNvPr id="6" name="Oval 5">
            <a:extLst>
              <a:ext uri="{FF2B5EF4-FFF2-40B4-BE49-F238E27FC236}">
                <a16:creationId xmlns:a16="http://schemas.microsoft.com/office/drawing/2014/main" id="{A45BE9DF-F027-F439-420B-551FEBE7E6E6}"/>
              </a:ext>
            </a:extLst>
          </p:cNvPr>
          <p:cNvSpPr/>
          <p:nvPr/>
        </p:nvSpPr>
        <p:spPr>
          <a:xfrm>
            <a:off x="126805" y="1660481"/>
            <a:ext cx="490818" cy="490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t>2</a:t>
            </a:r>
          </a:p>
        </p:txBody>
      </p:sp>
      <p:sp>
        <p:nvSpPr>
          <p:cNvPr id="7" name="Oval 6">
            <a:extLst>
              <a:ext uri="{FF2B5EF4-FFF2-40B4-BE49-F238E27FC236}">
                <a16:creationId xmlns:a16="http://schemas.microsoft.com/office/drawing/2014/main" id="{246B7180-3F4C-472E-6F3B-B06661C8E33C}"/>
              </a:ext>
            </a:extLst>
          </p:cNvPr>
          <p:cNvSpPr/>
          <p:nvPr/>
        </p:nvSpPr>
        <p:spPr>
          <a:xfrm>
            <a:off x="124805" y="2501384"/>
            <a:ext cx="490818" cy="490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t>3</a:t>
            </a:r>
          </a:p>
        </p:txBody>
      </p:sp>
      <p:sp>
        <p:nvSpPr>
          <p:cNvPr id="8" name="TextBox 7">
            <a:extLst>
              <a:ext uri="{FF2B5EF4-FFF2-40B4-BE49-F238E27FC236}">
                <a16:creationId xmlns:a16="http://schemas.microsoft.com/office/drawing/2014/main" id="{1F3E0D07-5388-8DD4-C9E3-4C51E69B4D8F}"/>
              </a:ext>
            </a:extLst>
          </p:cNvPr>
          <p:cNvSpPr txBox="1"/>
          <p:nvPr/>
        </p:nvSpPr>
        <p:spPr>
          <a:xfrm>
            <a:off x="1039919" y="856495"/>
            <a:ext cx="5623088" cy="456535"/>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cs typeface="Noto Sans Symbols"/>
              </a:rPr>
              <a:t>Ôn tập và ghi nhớ kiến thức vừa học.</a:t>
            </a:r>
            <a:endParaRPr lang="en-US" sz="1800">
              <a:effectLst/>
              <a:latin typeface="+mj-lt"/>
              <a:ea typeface="Noto Sans Symbols"/>
              <a:cs typeface="Noto Sans Symbols"/>
            </a:endParaRPr>
          </a:p>
        </p:txBody>
      </p:sp>
      <p:sp>
        <p:nvSpPr>
          <p:cNvPr id="10" name="TextBox 9">
            <a:extLst>
              <a:ext uri="{FF2B5EF4-FFF2-40B4-BE49-F238E27FC236}">
                <a16:creationId xmlns:a16="http://schemas.microsoft.com/office/drawing/2014/main" id="{81C919F1-6EC6-44FA-73B8-EB8E40E679D0}"/>
              </a:ext>
            </a:extLst>
          </p:cNvPr>
          <p:cNvSpPr txBox="1"/>
          <p:nvPr/>
        </p:nvSpPr>
        <p:spPr>
          <a:xfrm>
            <a:off x="1014553" y="1460710"/>
            <a:ext cx="7981776" cy="872034"/>
          </a:xfrm>
          <a:prstGeom prst="rect">
            <a:avLst/>
          </a:prstGeom>
          <a:noFill/>
        </p:spPr>
        <p:txBody>
          <a:bodyPr wrap="square" rtlCol="0">
            <a:spAutoFit/>
          </a:bodyPr>
          <a:lstStyle/>
          <a:p>
            <a:pPr>
              <a:lnSpc>
                <a:spcPct val="150000"/>
              </a:lnSpc>
            </a:pPr>
            <a:r>
              <a:rPr lang="en-US" sz="1800">
                <a:solidFill>
                  <a:srgbClr val="000000"/>
                </a:solidFill>
                <a:effectLst/>
                <a:latin typeface="+mj-lt"/>
                <a:ea typeface="Times New Roman" panose="02020603050405020304" pitchFamily="18" charset="0"/>
                <a:cs typeface="Noto Sans Symbols"/>
              </a:rPr>
              <a:t>Tìm hiểu nội dung bài 26. Thực hành về hô hấp tế bào ở thực vật thông qua sự nảy mầm của hạt </a:t>
            </a:r>
            <a:endParaRPr lang="en-US" sz="1800">
              <a:effectLst/>
              <a:latin typeface="+mj-lt"/>
              <a:ea typeface="Noto Sans Symbols"/>
              <a:cs typeface="Noto Sans Symbols"/>
            </a:endParaRPr>
          </a:p>
        </p:txBody>
      </p:sp>
      <p:sp>
        <p:nvSpPr>
          <p:cNvPr id="12" name="TextBox 11">
            <a:extLst>
              <a:ext uri="{FF2B5EF4-FFF2-40B4-BE49-F238E27FC236}">
                <a16:creationId xmlns:a16="http://schemas.microsoft.com/office/drawing/2014/main" id="{A7DD771F-F4BB-83DA-C08C-E752C50829AD}"/>
              </a:ext>
            </a:extLst>
          </p:cNvPr>
          <p:cNvSpPr txBox="1"/>
          <p:nvPr/>
        </p:nvSpPr>
        <p:spPr>
          <a:xfrm>
            <a:off x="763851" y="2391397"/>
            <a:ext cx="8127449" cy="1779974"/>
          </a:xfrm>
          <a:prstGeom prst="rect">
            <a:avLst/>
          </a:prstGeom>
          <a:noFill/>
        </p:spPr>
        <p:txBody>
          <a:bodyPr wrap="square" rtlCol="0">
            <a:spAutoFit/>
          </a:bodyPr>
          <a:lstStyle/>
          <a:p>
            <a:pPr marL="342900" marR="0" lvl="0" indent="-342900" algn="just">
              <a:lnSpc>
                <a:spcPct val="150000"/>
              </a:lnSpc>
              <a:spcBef>
                <a:spcPts val="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Chuẩn bị trước bài 26: </a:t>
            </a:r>
            <a:endParaRPr lang="en-US" sz="1800">
              <a:effectLst/>
              <a:latin typeface="+mj-lt"/>
              <a:ea typeface="Noto Sans Symbols"/>
              <a:cs typeface="Noto Sans Symbols"/>
            </a:endParaRPr>
          </a:p>
          <a:p>
            <a:pPr marL="742950" marR="0" indent="-285750" algn="just">
              <a:lnSpc>
                <a:spcPct val="150000"/>
              </a:lnSpc>
              <a:spcBef>
                <a:spcPts val="0"/>
              </a:spcBef>
              <a:spcAft>
                <a:spcPts val="300"/>
              </a:spcAft>
              <a:buFont typeface="Courier New" panose="02070309020205020404" pitchFamily="49" charset="0"/>
              <a:buChar char="o"/>
            </a:pPr>
            <a:r>
              <a:rPr lang="en-US" sz="1800">
                <a:solidFill>
                  <a:srgbClr val="000000"/>
                </a:solidFill>
                <a:effectLst/>
                <a:latin typeface="+mj-lt"/>
                <a:ea typeface="Times New Roman" panose="02020603050405020304" pitchFamily="18" charset="0"/>
              </a:rPr>
              <a:t> Thực hành làm các bước 1 – 3 thí nghiệm 1 và 2 trong SGK (trước khi thực hành 1 – 2 ngày)</a:t>
            </a:r>
            <a:endParaRPr lang="en-US" sz="1800">
              <a:latin typeface="+mj-lt"/>
              <a:ea typeface="Times New Roman" panose="02020603050405020304" pitchFamily="18" charset="0"/>
            </a:endParaRPr>
          </a:p>
          <a:p>
            <a:pPr marL="742950" marR="0" indent="-285750" algn="just">
              <a:lnSpc>
                <a:spcPct val="150000"/>
              </a:lnSpc>
              <a:spcBef>
                <a:spcPts val="0"/>
              </a:spcBef>
              <a:spcAft>
                <a:spcPts val="300"/>
              </a:spcAft>
              <a:buFont typeface="Courier New" panose="02070309020205020404" pitchFamily="49" charset="0"/>
              <a:buChar char="o"/>
            </a:pPr>
            <a:r>
              <a:rPr lang="en-US" sz="1800">
                <a:solidFill>
                  <a:srgbClr val="000000"/>
                </a:solidFill>
                <a:effectLst/>
                <a:latin typeface="+mj-lt"/>
                <a:ea typeface="Times New Roman" panose="02020603050405020304" pitchFamily="18" charset="0"/>
              </a:rPr>
              <a:t> Trả lời câu hỏi định hướng </a:t>
            </a:r>
            <a:endParaRPr lang="en-US" sz="1800">
              <a:effectLst/>
              <a:latin typeface="+mj-lt"/>
              <a:ea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37" dur="500"/>
                                        <p:tgtEl>
                                          <p:spTgt spid="1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4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10" grpId="0"/>
      <p:bldP spid="1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3315;p51">
            <a:extLst>
              <a:ext uri="{FF2B5EF4-FFF2-40B4-BE49-F238E27FC236}">
                <a16:creationId xmlns:a16="http://schemas.microsoft.com/office/drawing/2014/main" id="{C9720366-5571-5F4A-6AFC-D001E33578F2}"/>
              </a:ext>
            </a:extLst>
          </p:cNvPr>
          <p:cNvSpPr/>
          <p:nvPr/>
        </p:nvSpPr>
        <p:spPr>
          <a:xfrm>
            <a:off x="7814900" y="4680075"/>
            <a:ext cx="1076400" cy="237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3336;p51">
            <a:extLst>
              <a:ext uri="{FF2B5EF4-FFF2-40B4-BE49-F238E27FC236}">
                <a16:creationId xmlns:a16="http://schemas.microsoft.com/office/drawing/2014/main" id="{6B56F14B-6623-8527-B243-801DEB97D425}"/>
              </a:ext>
            </a:extLst>
          </p:cNvPr>
          <p:cNvGrpSpPr/>
          <p:nvPr/>
        </p:nvGrpSpPr>
        <p:grpSpPr>
          <a:xfrm>
            <a:off x="7936970" y="4089136"/>
            <a:ext cx="732230" cy="709311"/>
            <a:chOff x="5931125" y="893715"/>
            <a:chExt cx="434326" cy="420706"/>
          </a:xfrm>
        </p:grpSpPr>
        <p:sp>
          <p:nvSpPr>
            <p:cNvPr id="25" name="Google Shape;3337;p51">
              <a:extLst>
                <a:ext uri="{FF2B5EF4-FFF2-40B4-BE49-F238E27FC236}">
                  <a16:creationId xmlns:a16="http://schemas.microsoft.com/office/drawing/2014/main" id="{57965754-E1E0-CEAB-FD3B-C0B697B92411}"/>
                </a:ext>
              </a:extLst>
            </p:cNvPr>
            <p:cNvSpPr/>
            <p:nvPr/>
          </p:nvSpPr>
          <p:spPr>
            <a:xfrm>
              <a:off x="5994281" y="1155818"/>
              <a:ext cx="364940" cy="158603"/>
            </a:xfrm>
            <a:custGeom>
              <a:avLst/>
              <a:gdLst/>
              <a:ahLst/>
              <a:cxnLst/>
              <a:rect l="l" t="t" r="r" b="b"/>
              <a:pathLst>
                <a:path w="3808" h="1655" extrusionOk="0">
                  <a:moveTo>
                    <a:pt x="1" y="0"/>
                  </a:moveTo>
                  <a:lnTo>
                    <a:pt x="1" y="1300"/>
                  </a:lnTo>
                  <a:cubicBezTo>
                    <a:pt x="1" y="1493"/>
                    <a:pt x="159" y="1655"/>
                    <a:pt x="352" y="1655"/>
                  </a:cubicBezTo>
                  <a:lnTo>
                    <a:pt x="3472" y="1655"/>
                  </a:lnTo>
                  <a:cubicBezTo>
                    <a:pt x="3665" y="1655"/>
                    <a:pt x="3808" y="1493"/>
                    <a:pt x="3808" y="1300"/>
                  </a:cubicBezTo>
                  <a:lnTo>
                    <a:pt x="3808"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338;p51">
              <a:extLst>
                <a:ext uri="{FF2B5EF4-FFF2-40B4-BE49-F238E27FC236}">
                  <a16:creationId xmlns:a16="http://schemas.microsoft.com/office/drawing/2014/main" id="{A6ABECBE-D021-B5C1-8837-6FF7CC293E24}"/>
                </a:ext>
              </a:extLst>
            </p:cNvPr>
            <p:cNvSpPr/>
            <p:nvPr/>
          </p:nvSpPr>
          <p:spPr>
            <a:xfrm>
              <a:off x="6234637" y="993860"/>
              <a:ext cx="36992" cy="212652"/>
            </a:xfrm>
            <a:custGeom>
              <a:avLst/>
              <a:gdLst/>
              <a:ahLst/>
              <a:cxnLst/>
              <a:rect l="l" t="t" r="r" b="b"/>
              <a:pathLst>
                <a:path w="386" h="2219" extrusionOk="0">
                  <a:moveTo>
                    <a:pt x="305" y="1"/>
                  </a:moveTo>
                  <a:cubicBezTo>
                    <a:pt x="270" y="1"/>
                    <a:pt x="224" y="16"/>
                    <a:pt x="224" y="66"/>
                  </a:cubicBezTo>
                  <a:lnTo>
                    <a:pt x="0" y="2122"/>
                  </a:lnTo>
                  <a:cubicBezTo>
                    <a:pt x="0" y="2172"/>
                    <a:pt x="31" y="2203"/>
                    <a:pt x="62" y="2219"/>
                  </a:cubicBezTo>
                  <a:lnTo>
                    <a:pt x="77" y="2219"/>
                  </a:lnTo>
                  <a:cubicBezTo>
                    <a:pt x="112" y="2219"/>
                    <a:pt x="143" y="2188"/>
                    <a:pt x="158" y="2138"/>
                  </a:cubicBezTo>
                  <a:lnTo>
                    <a:pt x="366" y="82"/>
                  </a:lnTo>
                  <a:cubicBezTo>
                    <a:pt x="386" y="36"/>
                    <a:pt x="351" y="1"/>
                    <a:pt x="30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339;p51">
              <a:extLst>
                <a:ext uri="{FF2B5EF4-FFF2-40B4-BE49-F238E27FC236}">
                  <a16:creationId xmlns:a16="http://schemas.microsoft.com/office/drawing/2014/main" id="{BE0129FF-F59A-0F68-63AC-08A2AA214812}"/>
                </a:ext>
              </a:extLst>
            </p:cNvPr>
            <p:cNvSpPr/>
            <p:nvPr/>
          </p:nvSpPr>
          <p:spPr>
            <a:xfrm>
              <a:off x="6174165" y="1072443"/>
              <a:ext cx="75710" cy="55966"/>
            </a:xfrm>
            <a:custGeom>
              <a:avLst/>
              <a:gdLst/>
              <a:ahLst/>
              <a:cxnLst/>
              <a:rect l="l" t="t" r="r" b="b"/>
              <a:pathLst>
                <a:path w="790" h="584" extrusionOk="0">
                  <a:moveTo>
                    <a:pt x="150" y="0"/>
                  </a:moveTo>
                  <a:cubicBezTo>
                    <a:pt x="118" y="0"/>
                    <a:pt x="99" y="2"/>
                    <a:pt x="99" y="2"/>
                  </a:cubicBezTo>
                  <a:cubicBezTo>
                    <a:pt x="99" y="2"/>
                    <a:pt x="1" y="584"/>
                    <a:pt x="528" y="584"/>
                  </a:cubicBezTo>
                  <a:cubicBezTo>
                    <a:pt x="602" y="584"/>
                    <a:pt x="689" y="572"/>
                    <a:pt x="789" y="546"/>
                  </a:cubicBezTo>
                  <a:cubicBezTo>
                    <a:pt x="723" y="45"/>
                    <a:pt x="298" y="0"/>
                    <a:pt x="15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340;p51">
              <a:extLst>
                <a:ext uri="{FF2B5EF4-FFF2-40B4-BE49-F238E27FC236}">
                  <a16:creationId xmlns:a16="http://schemas.microsoft.com/office/drawing/2014/main" id="{DC1C603F-616E-EEBA-EEDA-BEB9A2315F51}"/>
                </a:ext>
              </a:extLst>
            </p:cNvPr>
            <p:cNvSpPr/>
            <p:nvPr/>
          </p:nvSpPr>
          <p:spPr>
            <a:xfrm>
              <a:off x="6092609" y="1040148"/>
              <a:ext cx="84814" cy="100241"/>
            </a:xfrm>
            <a:custGeom>
              <a:avLst/>
              <a:gdLst/>
              <a:ahLst/>
              <a:cxnLst/>
              <a:rect l="l" t="t" r="r" b="b"/>
              <a:pathLst>
                <a:path w="885" h="1046" extrusionOk="0">
                  <a:moveTo>
                    <a:pt x="691" y="0"/>
                  </a:moveTo>
                  <a:cubicBezTo>
                    <a:pt x="691" y="0"/>
                    <a:pt x="1" y="208"/>
                    <a:pt x="132" y="1045"/>
                  </a:cubicBezTo>
                  <a:cubicBezTo>
                    <a:pt x="884" y="852"/>
                    <a:pt x="691" y="0"/>
                    <a:pt x="69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341;p51">
              <a:extLst>
                <a:ext uri="{FF2B5EF4-FFF2-40B4-BE49-F238E27FC236}">
                  <a16:creationId xmlns:a16="http://schemas.microsoft.com/office/drawing/2014/main" id="{67B463E3-1BDA-408C-1B9D-A967944F2454}"/>
                </a:ext>
              </a:extLst>
            </p:cNvPr>
            <p:cNvSpPr/>
            <p:nvPr/>
          </p:nvSpPr>
          <p:spPr>
            <a:xfrm>
              <a:off x="6249779" y="1113652"/>
              <a:ext cx="81747" cy="49737"/>
            </a:xfrm>
            <a:custGeom>
              <a:avLst/>
              <a:gdLst/>
              <a:ahLst/>
              <a:cxnLst/>
              <a:rect l="l" t="t" r="r" b="b"/>
              <a:pathLst>
                <a:path w="853" h="519" extrusionOk="0">
                  <a:moveTo>
                    <a:pt x="452" y="0"/>
                  </a:moveTo>
                  <a:cubicBezTo>
                    <a:pt x="295" y="0"/>
                    <a:pt x="123" y="99"/>
                    <a:pt x="0" y="440"/>
                  </a:cubicBezTo>
                  <a:cubicBezTo>
                    <a:pt x="112" y="496"/>
                    <a:pt x="214" y="519"/>
                    <a:pt x="305" y="519"/>
                  </a:cubicBezTo>
                  <a:cubicBezTo>
                    <a:pt x="660" y="519"/>
                    <a:pt x="853" y="182"/>
                    <a:pt x="853" y="182"/>
                  </a:cubicBezTo>
                  <a:cubicBezTo>
                    <a:pt x="853" y="182"/>
                    <a:pt x="666" y="0"/>
                    <a:pt x="45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342;p51">
              <a:extLst>
                <a:ext uri="{FF2B5EF4-FFF2-40B4-BE49-F238E27FC236}">
                  <a16:creationId xmlns:a16="http://schemas.microsoft.com/office/drawing/2014/main" id="{E261313B-7E8F-01EF-97B1-FEEABD6B0566}"/>
                </a:ext>
              </a:extLst>
            </p:cNvPr>
            <p:cNvSpPr/>
            <p:nvPr/>
          </p:nvSpPr>
          <p:spPr>
            <a:xfrm>
              <a:off x="6168319" y="896877"/>
              <a:ext cx="197133" cy="159849"/>
            </a:xfrm>
            <a:custGeom>
              <a:avLst/>
              <a:gdLst/>
              <a:ahLst/>
              <a:cxnLst/>
              <a:rect l="l" t="t" r="r" b="b"/>
              <a:pathLst>
                <a:path w="2057" h="1668" extrusionOk="0">
                  <a:moveTo>
                    <a:pt x="1022" y="1"/>
                  </a:moveTo>
                  <a:cubicBezTo>
                    <a:pt x="440" y="1"/>
                    <a:pt x="0" y="610"/>
                    <a:pt x="287" y="1240"/>
                  </a:cubicBezTo>
                  <a:cubicBezTo>
                    <a:pt x="353" y="1383"/>
                    <a:pt x="480" y="1510"/>
                    <a:pt x="627" y="1576"/>
                  </a:cubicBezTo>
                  <a:cubicBezTo>
                    <a:pt x="761" y="1639"/>
                    <a:pt x="894" y="1668"/>
                    <a:pt x="1021" y="1668"/>
                  </a:cubicBezTo>
                  <a:cubicBezTo>
                    <a:pt x="1610" y="1668"/>
                    <a:pt x="2057" y="1056"/>
                    <a:pt x="1768" y="434"/>
                  </a:cubicBezTo>
                  <a:cubicBezTo>
                    <a:pt x="1703" y="292"/>
                    <a:pt x="1575" y="161"/>
                    <a:pt x="1429" y="99"/>
                  </a:cubicBezTo>
                  <a:cubicBezTo>
                    <a:pt x="1290" y="31"/>
                    <a:pt x="1153" y="1"/>
                    <a:pt x="1022"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343;p51">
              <a:extLst>
                <a:ext uri="{FF2B5EF4-FFF2-40B4-BE49-F238E27FC236}">
                  <a16:creationId xmlns:a16="http://schemas.microsoft.com/office/drawing/2014/main" id="{2FEF11D2-4C67-A5C4-2636-CB2F28872A2E}"/>
                </a:ext>
              </a:extLst>
            </p:cNvPr>
            <p:cNvSpPr/>
            <p:nvPr/>
          </p:nvSpPr>
          <p:spPr>
            <a:xfrm>
              <a:off x="6210486" y="931665"/>
              <a:ext cx="112894" cy="90945"/>
            </a:xfrm>
            <a:custGeom>
              <a:avLst/>
              <a:gdLst/>
              <a:ahLst/>
              <a:cxnLst/>
              <a:rect l="l" t="t" r="r" b="b"/>
              <a:pathLst>
                <a:path w="1178" h="949" extrusionOk="0">
                  <a:moveTo>
                    <a:pt x="580" y="1"/>
                  </a:moveTo>
                  <a:cubicBezTo>
                    <a:pt x="248" y="1"/>
                    <a:pt x="1" y="344"/>
                    <a:pt x="171" y="700"/>
                  </a:cubicBezTo>
                  <a:cubicBezTo>
                    <a:pt x="202" y="781"/>
                    <a:pt x="267" y="858"/>
                    <a:pt x="364" y="893"/>
                  </a:cubicBezTo>
                  <a:cubicBezTo>
                    <a:pt x="443" y="931"/>
                    <a:pt x="522" y="948"/>
                    <a:pt x="596" y="948"/>
                  </a:cubicBezTo>
                  <a:cubicBezTo>
                    <a:pt x="929" y="948"/>
                    <a:pt x="1178" y="605"/>
                    <a:pt x="1004" y="249"/>
                  </a:cubicBezTo>
                  <a:cubicBezTo>
                    <a:pt x="973" y="152"/>
                    <a:pt x="892" y="87"/>
                    <a:pt x="811" y="56"/>
                  </a:cubicBezTo>
                  <a:cubicBezTo>
                    <a:pt x="732" y="18"/>
                    <a:pt x="654" y="1"/>
                    <a:pt x="580"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344;p51">
              <a:extLst>
                <a:ext uri="{FF2B5EF4-FFF2-40B4-BE49-F238E27FC236}">
                  <a16:creationId xmlns:a16="http://schemas.microsoft.com/office/drawing/2014/main" id="{43BBE897-B264-2928-74E1-DB3E6EB711FF}"/>
                </a:ext>
              </a:extLst>
            </p:cNvPr>
            <p:cNvSpPr/>
            <p:nvPr/>
          </p:nvSpPr>
          <p:spPr>
            <a:xfrm>
              <a:off x="6240675" y="956006"/>
              <a:ext cx="52230" cy="41879"/>
            </a:xfrm>
            <a:custGeom>
              <a:avLst/>
              <a:gdLst/>
              <a:ahLst/>
              <a:cxnLst/>
              <a:rect l="l" t="t" r="r" b="b"/>
              <a:pathLst>
                <a:path w="545" h="437" extrusionOk="0">
                  <a:moveTo>
                    <a:pt x="274" y="0"/>
                  </a:moveTo>
                  <a:cubicBezTo>
                    <a:pt x="116" y="0"/>
                    <a:pt x="1" y="161"/>
                    <a:pt x="80" y="334"/>
                  </a:cubicBezTo>
                  <a:cubicBezTo>
                    <a:pt x="95" y="365"/>
                    <a:pt x="130" y="396"/>
                    <a:pt x="161" y="411"/>
                  </a:cubicBezTo>
                  <a:cubicBezTo>
                    <a:pt x="199" y="429"/>
                    <a:pt x="236" y="437"/>
                    <a:pt x="272" y="437"/>
                  </a:cubicBezTo>
                  <a:cubicBezTo>
                    <a:pt x="430" y="437"/>
                    <a:pt x="544" y="277"/>
                    <a:pt x="465" y="107"/>
                  </a:cubicBezTo>
                  <a:cubicBezTo>
                    <a:pt x="450" y="76"/>
                    <a:pt x="419" y="45"/>
                    <a:pt x="384" y="26"/>
                  </a:cubicBezTo>
                  <a:cubicBezTo>
                    <a:pt x="347" y="8"/>
                    <a:pt x="309" y="0"/>
                    <a:pt x="27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45;p51">
              <a:extLst>
                <a:ext uri="{FF2B5EF4-FFF2-40B4-BE49-F238E27FC236}">
                  <a16:creationId xmlns:a16="http://schemas.microsoft.com/office/drawing/2014/main" id="{8A9849E0-4E61-FE0A-96DC-49BA9464722B}"/>
                </a:ext>
              </a:extLst>
            </p:cNvPr>
            <p:cNvSpPr/>
            <p:nvPr/>
          </p:nvSpPr>
          <p:spPr>
            <a:xfrm>
              <a:off x="6064912" y="1045514"/>
              <a:ext cx="66318" cy="171732"/>
            </a:xfrm>
            <a:custGeom>
              <a:avLst/>
              <a:gdLst/>
              <a:ahLst/>
              <a:cxnLst/>
              <a:rect l="l" t="t" r="r" b="b"/>
              <a:pathLst>
                <a:path w="692" h="1792" extrusionOk="0">
                  <a:moveTo>
                    <a:pt x="101" y="0"/>
                  </a:moveTo>
                  <a:cubicBezTo>
                    <a:pt x="85" y="0"/>
                    <a:pt x="68" y="4"/>
                    <a:pt x="51" y="10"/>
                  </a:cubicBezTo>
                  <a:cubicBezTo>
                    <a:pt x="16" y="25"/>
                    <a:pt x="1" y="75"/>
                    <a:pt x="35" y="106"/>
                  </a:cubicBezTo>
                  <a:cubicBezTo>
                    <a:pt x="35" y="121"/>
                    <a:pt x="467" y="877"/>
                    <a:pt x="548" y="1730"/>
                  </a:cubicBezTo>
                  <a:cubicBezTo>
                    <a:pt x="548" y="1761"/>
                    <a:pt x="579" y="1792"/>
                    <a:pt x="614" y="1792"/>
                  </a:cubicBezTo>
                  <a:lnTo>
                    <a:pt x="629" y="1792"/>
                  </a:lnTo>
                  <a:cubicBezTo>
                    <a:pt x="660" y="1792"/>
                    <a:pt x="691" y="1745"/>
                    <a:pt x="691" y="1714"/>
                  </a:cubicBezTo>
                  <a:cubicBezTo>
                    <a:pt x="614" y="827"/>
                    <a:pt x="178" y="75"/>
                    <a:pt x="163" y="40"/>
                  </a:cubicBezTo>
                  <a:cubicBezTo>
                    <a:pt x="153" y="11"/>
                    <a:pt x="129" y="0"/>
                    <a:pt x="10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346;p51">
              <a:extLst>
                <a:ext uri="{FF2B5EF4-FFF2-40B4-BE49-F238E27FC236}">
                  <a16:creationId xmlns:a16="http://schemas.microsoft.com/office/drawing/2014/main" id="{DEA248CF-E5D7-B784-BE3B-AC1B6F1CD3EA}"/>
                </a:ext>
              </a:extLst>
            </p:cNvPr>
            <p:cNvSpPr/>
            <p:nvPr/>
          </p:nvSpPr>
          <p:spPr>
            <a:xfrm>
              <a:off x="5931125" y="893715"/>
              <a:ext cx="234029" cy="166174"/>
            </a:xfrm>
            <a:custGeom>
              <a:avLst/>
              <a:gdLst/>
              <a:ahLst/>
              <a:cxnLst/>
              <a:rect l="l" t="t" r="r" b="b"/>
              <a:pathLst>
                <a:path w="2442" h="1734" extrusionOk="0">
                  <a:moveTo>
                    <a:pt x="1879" y="1"/>
                  </a:moveTo>
                  <a:lnTo>
                    <a:pt x="1447" y="645"/>
                  </a:lnTo>
                  <a:lnTo>
                    <a:pt x="772" y="97"/>
                  </a:lnTo>
                  <a:lnTo>
                    <a:pt x="772" y="903"/>
                  </a:lnTo>
                  <a:lnTo>
                    <a:pt x="0" y="934"/>
                  </a:lnTo>
                  <a:cubicBezTo>
                    <a:pt x="0" y="934"/>
                    <a:pt x="422" y="1734"/>
                    <a:pt x="1102" y="1734"/>
                  </a:cubicBezTo>
                  <a:cubicBezTo>
                    <a:pt x="1229" y="1734"/>
                    <a:pt x="1365" y="1706"/>
                    <a:pt x="1509" y="1640"/>
                  </a:cubicBezTo>
                  <a:cubicBezTo>
                    <a:pt x="2442" y="1223"/>
                    <a:pt x="1879" y="1"/>
                    <a:pt x="1879"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347;p51">
              <a:extLst>
                <a:ext uri="{FF2B5EF4-FFF2-40B4-BE49-F238E27FC236}">
                  <a16:creationId xmlns:a16="http://schemas.microsoft.com/office/drawing/2014/main" id="{DDABA730-E2A8-ED8C-1AE8-16231FFC7422}"/>
                </a:ext>
              </a:extLst>
            </p:cNvPr>
            <p:cNvSpPr/>
            <p:nvPr/>
          </p:nvSpPr>
          <p:spPr>
            <a:xfrm>
              <a:off x="6029453" y="1182076"/>
              <a:ext cx="295843" cy="106182"/>
            </a:xfrm>
            <a:custGeom>
              <a:avLst/>
              <a:gdLst/>
              <a:ahLst/>
              <a:cxnLst/>
              <a:rect l="l" t="t" r="r" b="b"/>
              <a:pathLst>
                <a:path w="3087" h="1108" extrusionOk="0">
                  <a:moveTo>
                    <a:pt x="0" y="0"/>
                  </a:moveTo>
                  <a:lnTo>
                    <a:pt x="0" y="833"/>
                  </a:lnTo>
                  <a:cubicBezTo>
                    <a:pt x="0" y="980"/>
                    <a:pt x="116" y="1107"/>
                    <a:pt x="259" y="1107"/>
                  </a:cubicBezTo>
                  <a:lnTo>
                    <a:pt x="2816" y="1107"/>
                  </a:lnTo>
                  <a:cubicBezTo>
                    <a:pt x="2974" y="1107"/>
                    <a:pt x="3086" y="980"/>
                    <a:pt x="3086" y="833"/>
                  </a:cubicBezTo>
                  <a:lnTo>
                    <a:pt x="3086"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348;p51">
              <a:extLst>
                <a:ext uri="{FF2B5EF4-FFF2-40B4-BE49-F238E27FC236}">
                  <a16:creationId xmlns:a16="http://schemas.microsoft.com/office/drawing/2014/main" id="{EABE25C0-B3B9-C1D8-221A-F780BAA10AEC}"/>
                </a:ext>
              </a:extLst>
            </p:cNvPr>
            <p:cNvSpPr/>
            <p:nvPr/>
          </p:nvSpPr>
          <p:spPr>
            <a:xfrm>
              <a:off x="6029453" y="1220505"/>
              <a:ext cx="295843" cy="67754"/>
            </a:xfrm>
            <a:custGeom>
              <a:avLst/>
              <a:gdLst/>
              <a:ahLst/>
              <a:cxnLst/>
              <a:rect l="l" t="t" r="r" b="b"/>
              <a:pathLst>
                <a:path w="3087" h="707" extrusionOk="0">
                  <a:moveTo>
                    <a:pt x="0" y="0"/>
                  </a:moveTo>
                  <a:lnTo>
                    <a:pt x="0" y="706"/>
                  </a:lnTo>
                  <a:lnTo>
                    <a:pt x="3086" y="706"/>
                  </a:lnTo>
                  <a:lnTo>
                    <a:pt x="3086"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349;p51">
              <a:extLst>
                <a:ext uri="{FF2B5EF4-FFF2-40B4-BE49-F238E27FC236}">
                  <a16:creationId xmlns:a16="http://schemas.microsoft.com/office/drawing/2014/main" id="{E853BD01-31EB-B0E2-B341-64D6CDDA31D9}"/>
                </a:ext>
              </a:extLst>
            </p:cNvPr>
            <p:cNvSpPr/>
            <p:nvPr/>
          </p:nvSpPr>
          <p:spPr>
            <a:xfrm>
              <a:off x="6049770" y="1194247"/>
              <a:ext cx="27792" cy="72545"/>
            </a:xfrm>
            <a:custGeom>
              <a:avLst/>
              <a:gdLst/>
              <a:ahLst/>
              <a:cxnLst/>
              <a:rect l="l" t="t" r="r" b="b"/>
              <a:pathLst>
                <a:path w="290" h="757" extrusionOk="0">
                  <a:moveTo>
                    <a:pt x="143" y="0"/>
                  </a:moveTo>
                  <a:cubicBezTo>
                    <a:pt x="62" y="0"/>
                    <a:pt x="1" y="66"/>
                    <a:pt x="1" y="162"/>
                  </a:cubicBezTo>
                  <a:lnTo>
                    <a:pt x="1" y="594"/>
                  </a:lnTo>
                  <a:cubicBezTo>
                    <a:pt x="1" y="691"/>
                    <a:pt x="62" y="756"/>
                    <a:pt x="143" y="756"/>
                  </a:cubicBezTo>
                  <a:cubicBezTo>
                    <a:pt x="224" y="756"/>
                    <a:pt x="290" y="691"/>
                    <a:pt x="290" y="594"/>
                  </a:cubicBezTo>
                  <a:lnTo>
                    <a:pt x="290" y="162"/>
                  </a:lnTo>
                  <a:cubicBezTo>
                    <a:pt x="290" y="66"/>
                    <a:pt x="224" y="0"/>
                    <a:pt x="143"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Oval 37">
            <a:extLst>
              <a:ext uri="{FF2B5EF4-FFF2-40B4-BE49-F238E27FC236}">
                <a16:creationId xmlns:a16="http://schemas.microsoft.com/office/drawing/2014/main" id="{2DE0F9CD-D0B8-090A-8B97-18D74C07AB41}"/>
              </a:ext>
            </a:extLst>
          </p:cNvPr>
          <p:cNvSpPr/>
          <p:nvPr/>
        </p:nvSpPr>
        <p:spPr>
          <a:xfrm>
            <a:off x="142042" y="645624"/>
            <a:ext cx="490818" cy="490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t>3</a:t>
            </a:r>
          </a:p>
        </p:txBody>
      </p:sp>
      <p:sp>
        <p:nvSpPr>
          <p:cNvPr id="39" name="TextBox 38">
            <a:extLst>
              <a:ext uri="{FF2B5EF4-FFF2-40B4-BE49-F238E27FC236}">
                <a16:creationId xmlns:a16="http://schemas.microsoft.com/office/drawing/2014/main" id="{0831A71B-1ABB-0CF0-AD49-309EC134F599}"/>
              </a:ext>
            </a:extLst>
          </p:cNvPr>
          <p:cNvSpPr txBox="1"/>
          <p:nvPr/>
        </p:nvSpPr>
        <p:spPr>
          <a:xfrm>
            <a:off x="669650" y="526987"/>
            <a:ext cx="8194402" cy="4196020"/>
          </a:xfrm>
          <a:prstGeom prst="rect">
            <a:avLst/>
          </a:prstGeom>
          <a:noFill/>
        </p:spPr>
        <p:txBody>
          <a:bodyPr wrap="square" rtlCol="0">
            <a:spAutoFit/>
          </a:bodyPr>
          <a:lstStyle/>
          <a:p>
            <a:pPr marL="285750" marR="0" lvl="0" indent="-285750" algn="just">
              <a:lnSpc>
                <a:spcPct val="150000"/>
              </a:lnSpc>
              <a:spcBef>
                <a:spcPts val="0"/>
              </a:spcBef>
              <a:spcAft>
                <a:spcPts val="0"/>
              </a:spcAft>
              <a:buFont typeface="Wingdings" panose="05000000000000000000" pitchFamily="2" charset="2"/>
              <a:buChar char="§"/>
            </a:pPr>
            <a:r>
              <a:rPr lang="en-US" sz="1800">
                <a:solidFill>
                  <a:srgbClr val="000000"/>
                </a:solidFill>
                <a:effectLst/>
                <a:latin typeface="+mj-lt"/>
                <a:ea typeface="Times New Roman" panose="02020603050405020304" pitchFamily="18" charset="0"/>
                <a:cs typeface="Courier New" panose="02070309020205020404" pitchFamily="49" charset="0"/>
              </a:rPr>
              <a:t>Thí nghiệm 1: Chứng minh nhiệt lượng được tạo ra trong quá trình hô hấp tế bào </a:t>
            </a:r>
            <a:endParaRPr lang="en-US" sz="1800">
              <a:effectLst/>
              <a:latin typeface="+mj-lt"/>
              <a:ea typeface="Courier New" panose="02070309020205020404" pitchFamily="49" charset="0"/>
              <a:cs typeface="Courier New" panose="02070309020205020404" pitchFamily="49" charset="0"/>
            </a:endParaRPr>
          </a:p>
          <a:p>
            <a:pPr marL="342900" marR="0" lvl="0" indent="-342900" algn="just">
              <a:lnSpc>
                <a:spcPct val="150000"/>
              </a:lnSpc>
              <a:spcBef>
                <a:spcPts val="0"/>
              </a:spcBef>
              <a:spcAft>
                <a:spcPts val="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Vì sao chúng ta nên ngâm hạt trong nước ấm? </a:t>
            </a:r>
            <a:endParaRPr lang="en-US" sz="1800">
              <a:effectLst/>
              <a:latin typeface="+mj-lt"/>
              <a:ea typeface="Noto Sans Symbols"/>
              <a:cs typeface="Noto Sans Symbols"/>
            </a:endParaRPr>
          </a:p>
          <a:p>
            <a:pPr marL="342900" marR="0" lvl="0" indent="-342900" algn="just">
              <a:lnSpc>
                <a:spcPct val="150000"/>
              </a:lnSpc>
              <a:spcBef>
                <a:spcPts val="0"/>
              </a:spcBef>
              <a:spcAft>
                <a:spcPts val="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Mục đích của việc thiết kế hai nhóm thí nghiệm (hạt ngâm, hạt luộc chín) để làm gì?</a:t>
            </a:r>
            <a:endParaRPr lang="en-US" sz="1800">
              <a:effectLst/>
              <a:latin typeface="+mj-lt"/>
              <a:ea typeface="Noto Sans Symbols"/>
              <a:cs typeface="Noto Sans Symbols"/>
            </a:endParaRPr>
          </a:p>
          <a:p>
            <a:pPr marL="285750" marR="0" lvl="0" indent="-285750" algn="just">
              <a:lnSpc>
                <a:spcPct val="150000"/>
              </a:lnSpc>
              <a:spcBef>
                <a:spcPts val="0"/>
              </a:spcBef>
              <a:spcAft>
                <a:spcPts val="0"/>
              </a:spcAft>
              <a:buFont typeface="Wingdings" panose="05000000000000000000" pitchFamily="2" charset="2"/>
              <a:buChar char="§"/>
            </a:pPr>
            <a:r>
              <a:rPr lang="en-US" sz="1800">
                <a:solidFill>
                  <a:srgbClr val="000000"/>
                </a:solidFill>
                <a:effectLst/>
                <a:latin typeface="+mj-lt"/>
                <a:ea typeface="Times New Roman" panose="02020603050405020304" pitchFamily="18" charset="0"/>
                <a:cs typeface="Courier New" panose="02070309020205020404" pitchFamily="49" charset="0"/>
              </a:rPr>
              <a:t>Thí nghiệm 2: Chứng minh hô hấp tế bào hấp thụ khí oxygen và thải ra khí carbon dioxide </a:t>
            </a:r>
            <a:endParaRPr lang="en-US" sz="1800">
              <a:effectLst/>
              <a:latin typeface="+mj-lt"/>
              <a:ea typeface="Courier New" panose="02070309020205020404" pitchFamily="49" charset="0"/>
              <a:cs typeface="Courier New" panose="02070309020205020404" pitchFamily="49" charset="0"/>
            </a:endParaRPr>
          </a:p>
          <a:p>
            <a:pPr marL="342900" marR="0" lvl="0" indent="-342900" algn="just">
              <a:lnSpc>
                <a:spcPct val="150000"/>
              </a:lnSpc>
              <a:spcBef>
                <a:spcPts val="0"/>
              </a:spcBef>
              <a:spcAft>
                <a:spcPts val="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GV cung cấp thông tin: Dung dịch nước vôi trong khi hấp thụ khí carbon dioxide sẽ chuyển màu trắng đục </a:t>
            </a:r>
            <a:endParaRPr lang="en-US" sz="1800">
              <a:effectLst/>
              <a:latin typeface="+mj-lt"/>
              <a:ea typeface="Noto Sans Symbols"/>
              <a:cs typeface="Noto Sans Symbols"/>
            </a:endParaRPr>
          </a:p>
          <a:p>
            <a:pPr marL="342900" marR="0" lvl="0" indent="-342900" algn="just">
              <a:lnSpc>
                <a:spcPct val="150000"/>
              </a:lnSpc>
              <a:spcBef>
                <a:spcPts val="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Việc để cốc thủy tinh vào chỗ tối có tác dụng gì?</a:t>
            </a:r>
            <a:endParaRPr lang="en-US" sz="1800">
              <a:effectLst/>
              <a:latin typeface="+mj-lt"/>
              <a:ea typeface="Noto Sans Symbols"/>
              <a:cs typeface="Noto Sans Symbols"/>
            </a:endParaRPr>
          </a:p>
        </p:txBody>
      </p:sp>
      <p:sp>
        <p:nvSpPr>
          <p:cNvPr id="43" name="TextBox 42">
            <a:extLst>
              <a:ext uri="{FF2B5EF4-FFF2-40B4-BE49-F238E27FC236}">
                <a16:creationId xmlns:a16="http://schemas.microsoft.com/office/drawing/2014/main" id="{F3F6DA77-5E6F-C875-B4D6-482E257C6802}"/>
              </a:ext>
            </a:extLst>
          </p:cNvPr>
          <p:cNvSpPr txBox="1"/>
          <p:nvPr/>
        </p:nvSpPr>
        <p:spPr>
          <a:xfrm>
            <a:off x="1761565" y="-94130"/>
            <a:ext cx="5224182" cy="739754"/>
          </a:xfrm>
          <a:prstGeom prst="rect">
            <a:avLst/>
          </a:prstGeom>
          <a:noFill/>
        </p:spPr>
        <p:txBody>
          <a:bodyPr wrap="square" rtlCol="0">
            <a:spAutoFit/>
          </a:bodyPr>
          <a:lstStyle/>
          <a:p>
            <a:pPr algn="ctr">
              <a:lnSpc>
                <a:spcPct val="150000"/>
              </a:lnSpc>
            </a:pPr>
            <a:r>
              <a:rPr lang="en-US" sz="3200" b="1"/>
              <a:t>HƯỚNG DẪN VỀ NHÀ</a:t>
            </a:r>
          </a:p>
        </p:txBody>
      </p:sp>
    </p:spTree>
    <p:extLst>
      <p:ext uri="{BB962C8B-B14F-4D97-AF65-F5344CB8AC3E}">
        <p14:creationId xmlns:p14="http://schemas.microsoft.com/office/powerpoint/2010/main" val="48505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randombar(horizontal)">
                                      <p:cBhvr>
                                        <p:cTn id="7" dur="500"/>
                                        <p:tgtEl>
                                          <p:spTgt spid="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9">
                                            <p:txEl>
                                              <p:pRg st="1" end="1"/>
                                            </p:txEl>
                                          </p:spTgt>
                                        </p:tgtEl>
                                        <p:attrNameLst>
                                          <p:attrName>style.visibility</p:attrName>
                                        </p:attrNameLst>
                                      </p:cBhvr>
                                      <p:to>
                                        <p:strVal val="visible"/>
                                      </p:to>
                                    </p:set>
                                    <p:animEffect transition="in" filter="randombar(horizontal)">
                                      <p:cBhvr>
                                        <p:cTn id="12" dur="500"/>
                                        <p:tgtEl>
                                          <p:spTgt spid="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9">
                                            <p:txEl>
                                              <p:pRg st="2" end="2"/>
                                            </p:txEl>
                                          </p:spTgt>
                                        </p:tgtEl>
                                        <p:attrNameLst>
                                          <p:attrName>style.visibility</p:attrName>
                                        </p:attrNameLst>
                                      </p:cBhvr>
                                      <p:to>
                                        <p:strVal val="visible"/>
                                      </p:to>
                                    </p:set>
                                    <p:animEffect transition="in" filter="randombar(horizontal)">
                                      <p:cBhvr>
                                        <p:cTn id="17" dur="500"/>
                                        <p:tgtEl>
                                          <p:spTgt spid="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9">
                                            <p:txEl>
                                              <p:pRg st="3" end="3"/>
                                            </p:txEl>
                                          </p:spTgt>
                                        </p:tgtEl>
                                        <p:attrNameLst>
                                          <p:attrName>style.visibility</p:attrName>
                                        </p:attrNameLst>
                                      </p:cBhvr>
                                      <p:to>
                                        <p:strVal val="visible"/>
                                      </p:to>
                                    </p:set>
                                    <p:animEffect transition="in" filter="randombar(horizontal)">
                                      <p:cBhvr>
                                        <p:cTn id="22" dur="500"/>
                                        <p:tgtEl>
                                          <p:spTgt spid="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9">
                                            <p:txEl>
                                              <p:pRg st="4" end="4"/>
                                            </p:txEl>
                                          </p:spTgt>
                                        </p:tgtEl>
                                        <p:attrNameLst>
                                          <p:attrName>style.visibility</p:attrName>
                                        </p:attrNameLst>
                                      </p:cBhvr>
                                      <p:to>
                                        <p:strVal val="visible"/>
                                      </p:to>
                                    </p:set>
                                    <p:animEffect transition="in" filter="randombar(horizontal)">
                                      <p:cBhvr>
                                        <p:cTn id="27" dur="500"/>
                                        <p:tgtEl>
                                          <p:spTgt spid="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9">
                                            <p:txEl>
                                              <p:pRg st="5" end="5"/>
                                            </p:txEl>
                                          </p:spTgt>
                                        </p:tgtEl>
                                        <p:attrNameLst>
                                          <p:attrName>style.visibility</p:attrName>
                                        </p:attrNameLst>
                                      </p:cBhvr>
                                      <p:to>
                                        <p:strVal val="visible"/>
                                      </p:to>
                                    </p:set>
                                    <p:animEffect transition="in" filter="randombar(horizontal)">
                                      <p:cBhvr>
                                        <p:cTn id="32" dur="500"/>
                                        <p:tgtEl>
                                          <p:spTgt spid="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479"/>
        <p:cNvGrpSpPr/>
        <p:nvPr/>
      </p:nvGrpSpPr>
      <p:grpSpPr>
        <a:xfrm>
          <a:off x="0" y="0"/>
          <a:ext cx="0" cy="0"/>
          <a:chOff x="0" y="0"/>
          <a:chExt cx="0" cy="0"/>
        </a:xfrm>
      </p:grpSpPr>
      <p:sp>
        <p:nvSpPr>
          <p:cNvPr id="3482" name="Google Shape;3482;p53"/>
          <p:cNvSpPr/>
          <p:nvPr/>
        </p:nvSpPr>
        <p:spPr>
          <a:xfrm>
            <a:off x="449408" y="1663258"/>
            <a:ext cx="16798" cy="65997"/>
          </a:xfrm>
          <a:custGeom>
            <a:avLst/>
            <a:gdLst/>
            <a:ahLst/>
            <a:cxnLst/>
            <a:rect l="l" t="t" r="r" b="b"/>
            <a:pathLst>
              <a:path w="225" h="884" extrusionOk="0">
                <a:moveTo>
                  <a:pt x="224" y="0"/>
                </a:moveTo>
                <a:lnTo>
                  <a:pt x="1" y="884"/>
                </a:lnTo>
                <a:lnTo>
                  <a:pt x="16" y="884"/>
                </a:lnTo>
                <a:lnTo>
                  <a:pt x="178" y="224"/>
                </a:lnTo>
                <a:lnTo>
                  <a:pt x="224"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53"/>
          <p:cNvSpPr/>
          <p:nvPr/>
        </p:nvSpPr>
        <p:spPr>
          <a:xfrm>
            <a:off x="466132" y="1627272"/>
            <a:ext cx="8661" cy="36060"/>
          </a:xfrm>
          <a:custGeom>
            <a:avLst/>
            <a:gdLst/>
            <a:ahLst/>
            <a:cxnLst/>
            <a:rect l="l" t="t" r="r" b="b"/>
            <a:pathLst>
              <a:path w="116" h="483" extrusionOk="0">
                <a:moveTo>
                  <a:pt x="116" y="0"/>
                </a:moveTo>
                <a:lnTo>
                  <a:pt x="0" y="482"/>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53"/>
          <p:cNvSpPr/>
          <p:nvPr/>
        </p:nvSpPr>
        <p:spPr>
          <a:xfrm>
            <a:off x="462623" y="1627272"/>
            <a:ext cx="12170" cy="52783"/>
          </a:xfrm>
          <a:custGeom>
            <a:avLst/>
            <a:gdLst/>
            <a:ahLst/>
            <a:cxnLst/>
            <a:rect l="l" t="t" r="r" b="b"/>
            <a:pathLst>
              <a:path w="163" h="707" extrusionOk="0">
                <a:moveTo>
                  <a:pt x="163" y="0"/>
                </a:moveTo>
                <a:lnTo>
                  <a:pt x="47" y="482"/>
                </a:lnTo>
                <a:lnTo>
                  <a:pt x="1" y="706"/>
                </a:lnTo>
                <a:lnTo>
                  <a:pt x="163" y="0"/>
                </a:lnTo>
                <a:close/>
              </a:path>
            </a:pathLst>
          </a:custGeom>
          <a:solidFill>
            <a:srgbClr val="91A5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53"/>
          <p:cNvSpPr/>
          <p:nvPr/>
        </p:nvSpPr>
        <p:spPr>
          <a:xfrm>
            <a:off x="363025" y="1712534"/>
            <a:ext cx="18217" cy="82721"/>
          </a:xfrm>
          <a:custGeom>
            <a:avLst/>
            <a:gdLst/>
            <a:ahLst/>
            <a:cxnLst/>
            <a:rect l="l" t="t" r="r" b="b"/>
            <a:pathLst>
              <a:path w="244" h="1108" extrusionOk="0">
                <a:moveTo>
                  <a:pt x="243" y="0"/>
                </a:moveTo>
                <a:lnTo>
                  <a:pt x="0" y="995"/>
                </a:lnTo>
                <a:lnTo>
                  <a:pt x="0" y="1107"/>
                </a:lnTo>
                <a:lnTo>
                  <a:pt x="0" y="995"/>
                </a:lnTo>
                <a:lnTo>
                  <a:pt x="243" y="0"/>
                </a:ln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53"/>
          <p:cNvSpPr/>
          <p:nvPr/>
        </p:nvSpPr>
        <p:spPr>
          <a:xfrm>
            <a:off x="432684" y="1729183"/>
            <a:ext cx="17918" cy="70925"/>
          </a:xfrm>
          <a:custGeom>
            <a:avLst/>
            <a:gdLst/>
            <a:ahLst/>
            <a:cxnLst/>
            <a:rect l="l" t="t" r="r" b="b"/>
            <a:pathLst>
              <a:path w="240" h="950" extrusionOk="0">
                <a:moveTo>
                  <a:pt x="225" y="1"/>
                </a:moveTo>
                <a:lnTo>
                  <a:pt x="1" y="950"/>
                </a:lnTo>
                <a:lnTo>
                  <a:pt x="240" y="1"/>
                </a:lnTo>
                <a:close/>
              </a:path>
            </a:pathLst>
          </a:custGeom>
          <a:solidFill>
            <a:srgbClr val="91A5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53"/>
          <p:cNvSpPr/>
          <p:nvPr/>
        </p:nvSpPr>
        <p:spPr>
          <a:xfrm>
            <a:off x="519067" y="1132795"/>
            <a:ext cx="1269" cy="3808"/>
          </a:xfrm>
          <a:custGeom>
            <a:avLst/>
            <a:gdLst/>
            <a:ahLst/>
            <a:cxnLst/>
            <a:rect l="l" t="t" r="r" b="b"/>
            <a:pathLst>
              <a:path w="17" h="51" extrusionOk="0">
                <a:moveTo>
                  <a:pt x="16" y="1"/>
                </a:moveTo>
                <a:lnTo>
                  <a:pt x="1" y="51"/>
                </a:lnTo>
                <a:cubicBezTo>
                  <a:pt x="16" y="36"/>
                  <a:pt x="16" y="20"/>
                  <a:pt x="16" y="1"/>
                </a:cubicBez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88" name="Google Shape;3488;p53"/>
          <p:cNvGrpSpPr/>
          <p:nvPr/>
        </p:nvGrpSpPr>
        <p:grpSpPr>
          <a:xfrm>
            <a:off x="104428" y="-2"/>
            <a:ext cx="840819" cy="2345594"/>
            <a:chOff x="104419" y="-3"/>
            <a:chExt cx="996349" cy="2779469"/>
          </a:xfrm>
        </p:grpSpPr>
        <p:grpSp>
          <p:nvGrpSpPr>
            <p:cNvPr id="3489" name="Google Shape;3489;p53"/>
            <p:cNvGrpSpPr/>
            <p:nvPr/>
          </p:nvGrpSpPr>
          <p:grpSpPr>
            <a:xfrm>
              <a:off x="104419" y="-3"/>
              <a:ext cx="996349" cy="2779469"/>
              <a:chOff x="4221490" y="3070967"/>
              <a:chExt cx="251845" cy="702560"/>
            </a:xfrm>
          </p:grpSpPr>
          <p:sp>
            <p:nvSpPr>
              <p:cNvPr id="3490" name="Google Shape;3490;p53"/>
              <p:cNvSpPr/>
              <p:nvPr/>
            </p:nvSpPr>
            <p:spPr>
              <a:xfrm>
                <a:off x="4221490" y="3466089"/>
                <a:ext cx="232391" cy="307439"/>
              </a:xfrm>
              <a:custGeom>
                <a:avLst/>
                <a:gdLst/>
                <a:ahLst/>
                <a:cxnLst/>
                <a:rect l="l" t="t" r="r" b="b"/>
                <a:pathLst>
                  <a:path w="8243" h="10905" extrusionOk="0">
                    <a:moveTo>
                      <a:pt x="2603" y="0"/>
                    </a:moveTo>
                    <a:cubicBezTo>
                      <a:pt x="2386" y="0"/>
                      <a:pt x="2190" y="148"/>
                      <a:pt x="2137" y="368"/>
                    </a:cubicBezTo>
                    <a:lnTo>
                      <a:pt x="1959" y="1140"/>
                    </a:lnTo>
                    <a:cubicBezTo>
                      <a:pt x="1929" y="1221"/>
                      <a:pt x="1975" y="1286"/>
                      <a:pt x="2056" y="1317"/>
                    </a:cubicBezTo>
                    <a:lnTo>
                      <a:pt x="2071" y="1317"/>
                    </a:lnTo>
                    <a:cubicBezTo>
                      <a:pt x="2249" y="1363"/>
                      <a:pt x="2376" y="1556"/>
                      <a:pt x="2330" y="1734"/>
                    </a:cubicBezTo>
                    <a:cubicBezTo>
                      <a:pt x="2295" y="1830"/>
                      <a:pt x="2249" y="1911"/>
                      <a:pt x="2168" y="1961"/>
                    </a:cubicBezTo>
                    <a:cubicBezTo>
                      <a:pt x="2115" y="1991"/>
                      <a:pt x="2057" y="2008"/>
                      <a:pt x="1996" y="2008"/>
                    </a:cubicBezTo>
                    <a:cubicBezTo>
                      <a:pt x="1962" y="2008"/>
                      <a:pt x="1928" y="2003"/>
                      <a:pt x="1894" y="1992"/>
                    </a:cubicBezTo>
                    <a:cubicBezTo>
                      <a:pt x="1884" y="1990"/>
                      <a:pt x="1873" y="1989"/>
                      <a:pt x="1863" y="1989"/>
                    </a:cubicBezTo>
                    <a:cubicBezTo>
                      <a:pt x="1794" y="1989"/>
                      <a:pt x="1733" y="2033"/>
                      <a:pt x="1717" y="2104"/>
                    </a:cubicBezTo>
                    <a:lnTo>
                      <a:pt x="1686" y="2231"/>
                    </a:lnTo>
                    <a:cubicBezTo>
                      <a:pt x="1670" y="2312"/>
                      <a:pt x="1717" y="2378"/>
                      <a:pt x="1782" y="2393"/>
                    </a:cubicBezTo>
                    <a:lnTo>
                      <a:pt x="1798" y="2409"/>
                    </a:lnTo>
                    <a:cubicBezTo>
                      <a:pt x="1990" y="2443"/>
                      <a:pt x="2102" y="2636"/>
                      <a:pt x="2056" y="2829"/>
                    </a:cubicBezTo>
                    <a:cubicBezTo>
                      <a:pt x="2040" y="2926"/>
                      <a:pt x="1975" y="3003"/>
                      <a:pt x="1894" y="3053"/>
                    </a:cubicBezTo>
                    <a:cubicBezTo>
                      <a:pt x="1841" y="3083"/>
                      <a:pt x="1783" y="3101"/>
                      <a:pt x="1721" y="3101"/>
                    </a:cubicBezTo>
                    <a:cubicBezTo>
                      <a:pt x="1688" y="3101"/>
                      <a:pt x="1654" y="3096"/>
                      <a:pt x="1620" y="3084"/>
                    </a:cubicBezTo>
                    <a:cubicBezTo>
                      <a:pt x="1612" y="3082"/>
                      <a:pt x="1604" y="3081"/>
                      <a:pt x="1596" y="3081"/>
                    </a:cubicBezTo>
                    <a:cubicBezTo>
                      <a:pt x="1539" y="3081"/>
                      <a:pt x="1475" y="3126"/>
                      <a:pt x="1462" y="3180"/>
                    </a:cubicBezTo>
                    <a:lnTo>
                      <a:pt x="1427" y="3327"/>
                    </a:lnTo>
                    <a:cubicBezTo>
                      <a:pt x="1412" y="3408"/>
                      <a:pt x="1462" y="3469"/>
                      <a:pt x="1524" y="3485"/>
                    </a:cubicBezTo>
                    <a:cubicBezTo>
                      <a:pt x="1717" y="3535"/>
                      <a:pt x="1832" y="3728"/>
                      <a:pt x="1782" y="3921"/>
                    </a:cubicBezTo>
                    <a:cubicBezTo>
                      <a:pt x="1767" y="4017"/>
                      <a:pt x="1701" y="4098"/>
                      <a:pt x="1620" y="4129"/>
                    </a:cubicBezTo>
                    <a:cubicBezTo>
                      <a:pt x="1574" y="4167"/>
                      <a:pt x="1507" y="4185"/>
                      <a:pt x="1436" y="4185"/>
                    </a:cubicBezTo>
                    <a:cubicBezTo>
                      <a:pt x="1413" y="4185"/>
                      <a:pt x="1389" y="4183"/>
                      <a:pt x="1366" y="4179"/>
                    </a:cubicBezTo>
                    <a:cubicBezTo>
                      <a:pt x="1354" y="4176"/>
                      <a:pt x="1342" y="4175"/>
                      <a:pt x="1331" y="4175"/>
                    </a:cubicBezTo>
                    <a:cubicBezTo>
                      <a:pt x="1266" y="4175"/>
                      <a:pt x="1217" y="4220"/>
                      <a:pt x="1204" y="4276"/>
                    </a:cubicBezTo>
                    <a:lnTo>
                      <a:pt x="787" y="6011"/>
                    </a:lnTo>
                    <a:lnTo>
                      <a:pt x="46" y="9062"/>
                    </a:lnTo>
                    <a:cubicBezTo>
                      <a:pt x="0" y="9321"/>
                      <a:pt x="143" y="9560"/>
                      <a:pt x="401" y="9625"/>
                    </a:cubicBezTo>
                    <a:lnTo>
                      <a:pt x="5527" y="10894"/>
                    </a:lnTo>
                    <a:cubicBezTo>
                      <a:pt x="5561" y="10901"/>
                      <a:pt x="5595" y="10904"/>
                      <a:pt x="5628" y="10904"/>
                    </a:cubicBezTo>
                    <a:cubicBezTo>
                      <a:pt x="5846" y="10904"/>
                      <a:pt x="6033" y="10764"/>
                      <a:pt x="6090" y="10543"/>
                    </a:cubicBezTo>
                    <a:lnTo>
                      <a:pt x="6827" y="7488"/>
                    </a:lnTo>
                    <a:lnTo>
                      <a:pt x="7247" y="5737"/>
                    </a:lnTo>
                    <a:cubicBezTo>
                      <a:pt x="7263" y="5672"/>
                      <a:pt x="7213" y="5606"/>
                      <a:pt x="7167" y="5606"/>
                    </a:cubicBezTo>
                    <a:lnTo>
                      <a:pt x="7151" y="5591"/>
                    </a:lnTo>
                    <a:cubicBezTo>
                      <a:pt x="6958" y="5545"/>
                      <a:pt x="6846" y="5367"/>
                      <a:pt x="6893" y="5174"/>
                    </a:cubicBezTo>
                    <a:cubicBezTo>
                      <a:pt x="6908" y="5078"/>
                      <a:pt x="6974" y="4997"/>
                      <a:pt x="7055" y="4951"/>
                    </a:cubicBezTo>
                    <a:cubicBezTo>
                      <a:pt x="7107" y="4918"/>
                      <a:pt x="7167" y="4900"/>
                      <a:pt x="7223" y="4900"/>
                    </a:cubicBezTo>
                    <a:cubicBezTo>
                      <a:pt x="7253" y="4900"/>
                      <a:pt x="7282" y="4905"/>
                      <a:pt x="7309" y="4916"/>
                    </a:cubicBezTo>
                    <a:lnTo>
                      <a:pt x="7328" y="4916"/>
                    </a:lnTo>
                    <a:cubicBezTo>
                      <a:pt x="7337" y="4918"/>
                      <a:pt x="7345" y="4919"/>
                      <a:pt x="7353" y="4919"/>
                    </a:cubicBezTo>
                    <a:cubicBezTo>
                      <a:pt x="7403" y="4919"/>
                      <a:pt x="7442" y="4878"/>
                      <a:pt x="7456" y="4835"/>
                    </a:cubicBezTo>
                    <a:lnTo>
                      <a:pt x="7502" y="4642"/>
                    </a:lnTo>
                    <a:cubicBezTo>
                      <a:pt x="7521" y="4580"/>
                      <a:pt x="7487" y="4530"/>
                      <a:pt x="7425" y="4515"/>
                    </a:cubicBezTo>
                    <a:cubicBezTo>
                      <a:pt x="7232" y="4468"/>
                      <a:pt x="7116" y="4276"/>
                      <a:pt x="7151" y="4083"/>
                    </a:cubicBezTo>
                    <a:cubicBezTo>
                      <a:pt x="7182" y="3986"/>
                      <a:pt x="7247" y="3905"/>
                      <a:pt x="7309" y="3855"/>
                    </a:cubicBezTo>
                    <a:cubicBezTo>
                      <a:pt x="7366" y="3833"/>
                      <a:pt x="7431" y="3812"/>
                      <a:pt x="7499" y="3812"/>
                    </a:cubicBezTo>
                    <a:cubicBezTo>
                      <a:pt x="7527" y="3812"/>
                      <a:pt x="7555" y="3815"/>
                      <a:pt x="7583" y="3824"/>
                    </a:cubicBezTo>
                    <a:cubicBezTo>
                      <a:pt x="7594" y="3827"/>
                      <a:pt x="7605" y="3828"/>
                      <a:pt x="7616" y="3828"/>
                    </a:cubicBezTo>
                    <a:cubicBezTo>
                      <a:pt x="7670" y="3828"/>
                      <a:pt x="7717" y="3798"/>
                      <a:pt x="7730" y="3743"/>
                    </a:cubicBezTo>
                    <a:lnTo>
                      <a:pt x="7776" y="3550"/>
                    </a:lnTo>
                    <a:cubicBezTo>
                      <a:pt x="7776" y="3485"/>
                      <a:pt x="7745" y="3439"/>
                      <a:pt x="7679" y="3423"/>
                    </a:cubicBezTo>
                    <a:cubicBezTo>
                      <a:pt x="7487" y="3373"/>
                      <a:pt x="7375" y="3180"/>
                      <a:pt x="7425" y="2987"/>
                    </a:cubicBezTo>
                    <a:cubicBezTo>
                      <a:pt x="7456" y="2891"/>
                      <a:pt x="7502" y="2829"/>
                      <a:pt x="7583" y="2779"/>
                    </a:cubicBezTo>
                    <a:cubicBezTo>
                      <a:pt x="7643" y="2745"/>
                      <a:pt x="7711" y="2725"/>
                      <a:pt x="7782" y="2725"/>
                    </a:cubicBezTo>
                    <a:cubicBezTo>
                      <a:pt x="7807" y="2725"/>
                      <a:pt x="7832" y="2728"/>
                      <a:pt x="7857" y="2733"/>
                    </a:cubicBezTo>
                    <a:cubicBezTo>
                      <a:pt x="7866" y="2737"/>
                      <a:pt x="7874" y="2739"/>
                      <a:pt x="7881" y="2739"/>
                    </a:cubicBezTo>
                    <a:cubicBezTo>
                      <a:pt x="7900" y="2739"/>
                      <a:pt x="7916" y="2727"/>
                      <a:pt x="7938" y="2713"/>
                    </a:cubicBezTo>
                    <a:cubicBezTo>
                      <a:pt x="7953" y="2698"/>
                      <a:pt x="7984" y="2683"/>
                      <a:pt x="7984" y="2652"/>
                    </a:cubicBezTo>
                    <a:lnTo>
                      <a:pt x="8177" y="1830"/>
                    </a:lnTo>
                    <a:cubicBezTo>
                      <a:pt x="8243" y="1591"/>
                      <a:pt x="8081" y="1333"/>
                      <a:pt x="7841" y="1267"/>
                    </a:cubicBezTo>
                    <a:lnTo>
                      <a:pt x="2715" y="14"/>
                    </a:lnTo>
                    <a:cubicBezTo>
                      <a:pt x="2678" y="4"/>
                      <a:pt x="2640" y="0"/>
                      <a:pt x="2603"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53"/>
              <p:cNvSpPr/>
              <p:nvPr/>
            </p:nvSpPr>
            <p:spPr>
              <a:xfrm>
                <a:off x="4398625" y="3294761"/>
                <a:ext cx="74710" cy="49929"/>
              </a:xfrm>
              <a:custGeom>
                <a:avLst/>
                <a:gdLst/>
                <a:ahLst/>
                <a:cxnLst/>
                <a:rect l="l" t="t" r="r" b="b"/>
                <a:pathLst>
                  <a:path w="2650" h="1771" extrusionOk="0">
                    <a:moveTo>
                      <a:pt x="899" y="0"/>
                    </a:moveTo>
                    <a:cubicBezTo>
                      <a:pt x="255" y="81"/>
                      <a:pt x="62" y="629"/>
                      <a:pt x="0" y="644"/>
                    </a:cubicBezTo>
                    <a:lnTo>
                      <a:pt x="2137" y="1771"/>
                    </a:lnTo>
                    <a:cubicBezTo>
                      <a:pt x="2650" y="1238"/>
                      <a:pt x="2203" y="517"/>
                      <a:pt x="2203" y="517"/>
                    </a:cubicBezTo>
                    <a:lnTo>
                      <a:pt x="2203" y="517"/>
                    </a:lnTo>
                    <a:lnTo>
                      <a:pt x="1396" y="710"/>
                    </a:lnTo>
                    <a:cubicBezTo>
                      <a:pt x="1396" y="710"/>
                      <a:pt x="1366" y="691"/>
                      <a:pt x="899" y="0"/>
                    </a:cubicBez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53"/>
              <p:cNvSpPr/>
              <p:nvPr/>
            </p:nvSpPr>
            <p:spPr>
              <a:xfrm>
                <a:off x="4354673" y="3341787"/>
                <a:ext cx="69297" cy="218097"/>
              </a:xfrm>
              <a:custGeom>
                <a:avLst/>
                <a:gdLst/>
                <a:ahLst/>
                <a:cxnLst/>
                <a:rect l="l" t="t" r="r" b="b"/>
                <a:pathLst>
                  <a:path w="2458" h="7736" extrusionOk="0">
                    <a:moveTo>
                      <a:pt x="2341" y="1"/>
                    </a:moveTo>
                    <a:cubicBezTo>
                      <a:pt x="2292" y="1"/>
                      <a:pt x="2247" y="31"/>
                      <a:pt x="2234" y="68"/>
                    </a:cubicBezTo>
                    <a:cubicBezTo>
                      <a:pt x="884" y="3346"/>
                      <a:pt x="16" y="7558"/>
                      <a:pt x="1" y="7589"/>
                    </a:cubicBezTo>
                    <a:cubicBezTo>
                      <a:pt x="1" y="7655"/>
                      <a:pt x="32" y="7720"/>
                      <a:pt x="97" y="7736"/>
                    </a:cubicBezTo>
                    <a:lnTo>
                      <a:pt x="113" y="7736"/>
                    </a:lnTo>
                    <a:cubicBezTo>
                      <a:pt x="175" y="7736"/>
                      <a:pt x="209" y="7686"/>
                      <a:pt x="225" y="7639"/>
                    </a:cubicBezTo>
                    <a:cubicBezTo>
                      <a:pt x="240" y="7589"/>
                      <a:pt x="1093" y="3412"/>
                      <a:pt x="2427" y="149"/>
                    </a:cubicBezTo>
                    <a:cubicBezTo>
                      <a:pt x="2458" y="103"/>
                      <a:pt x="2427" y="37"/>
                      <a:pt x="2377" y="6"/>
                    </a:cubicBezTo>
                    <a:cubicBezTo>
                      <a:pt x="2365" y="2"/>
                      <a:pt x="2353" y="1"/>
                      <a:pt x="234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53"/>
              <p:cNvSpPr/>
              <p:nvPr/>
            </p:nvSpPr>
            <p:spPr>
              <a:xfrm>
                <a:off x="4358281" y="3433836"/>
                <a:ext cx="101916" cy="107893"/>
              </a:xfrm>
              <a:custGeom>
                <a:avLst/>
                <a:gdLst/>
                <a:ahLst/>
                <a:cxnLst/>
                <a:rect l="l" t="t" r="r" b="b"/>
                <a:pathLst>
                  <a:path w="3615" h="3827" extrusionOk="0">
                    <a:moveTo>
                      <a:pt x="3614" y="0"/>
                    </a:moveTo>
                    <a:cubicBezTo>
                      <a:pt x="1397" y="1447"/>
                      <a:pt x="0" y="3827"/>
                      <a:pt x="0" y="3827"/>
                    </a:cubicBezTo>
                    <a:cubicBezTo>
                      <a:pt x="0" y="3827"/>
                      <a:pt x="2989" y="2766"/>
                      <a:pt x="3614"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53"/>
              <p:cNvSpPr/>
              <p:nvPr/>
            </p:nvSpPr>
            <p:spPr>
              <a:xfrm>
                <a:off x="4312919" y="3395325"/>
                <a:ext cx="58105" cy="146855"/>
              </a:xfrm>
              <a:custGeom>
                <a:avLst/>
                <a:gdLst/>
                <a:ahLst/>
                <a:cxnLst/>
                <a:rect l="l" t="t" r="r" b="b"/>
                <a:pathLst>
                  <a:path w="2061" h="5209" extrusionOk="0">
                    <a:moveTo>
                      <a:pt x="1077" y="1"/>
                    </a:moveTo>
                    <a:lnTo>
                      <a:pt x="1077" y="1"/>
                    </a:lnTo>
                    <a:cubicBezTo>
                      <a:pt x="1" y="2620"/>
                      <a:pt x="1818" y="5208"/>
                      <a:pt x="1818" y="5208"/>
                    </a:cubicBezTo>
                    <a:cubicBezTo>
                      <a:pt x="1818" y="5208"/>
                      <a:pt x="2061" y="2462"/>
                      <a:pt x="1077"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53"/>
              <p:cNvSpPr/>
              <p:nvPr/>
            </p:nvSpPr>
            <p:spPr>
              <a:xfrm>
                <a:off x="4376438" y="3400766"/>
                <a:ext cx="72004" cy="75725"/>
              </a:xfrm>
              <a:custGeom>
                <a:avLst/>
                <a:gdLst/>
                <a:ahLst/>
                <a:cxnLst/>
                <a:rect l="l" t="t" r="r" b="b"/>
                <a:pathLst>
                  <a:path w="2554" h="2686" extrusionOk="0">
                    <a:moveTo>
                      <a:pt x="2554" y="1"/>
                    </a:moveTo>
                    <a:lnTo>
                      <a:pt x="2554" y="1"/>
                    </a:lnTo>
                    <a:cubicBezTo>
                      <a:pt x="980" y="1015"/>
                      <a:pt x="0" y="2685"/>
                      <a:pt x="0" y="2685"/>
                    </a:cubicBezTo>
                    <a:cubicBezTo>
                      <a:pt x="0" y="2685"/>
                      <a:pt x="2102" y="1945"/>
                      <a:pt x="255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53"/>
              <p:cNvSpPr/>
              <p:nvPr/>
            </p:nvSpPr>
            <p:spPr>
              <a:xfrm>
                <a:off x="4381879" y="3400766"/>
                <a:ext cx="66562" cy="73864"/>
              </a:xfrm>
              <a:custGeom>
                <a:avLst/>
                <a:gdLst/>
                <a:ahLst/>
                <a:cxnLst/>
                <a:rect l="l" t="t" r="r" b="b"/>
                <a:pathLst>
                  <a:path w="2361" h="2620" extrusionOk="0">
                    <a:moveTo>
                      <a:pt x="2361" y="1"/>
                    </a:moveTo>
                    <a:lnTo>
                      <a:pt x="0" y="2620"/>
                    </a:lnTo>
                    <a:cubicBezTo>
                      <a:pt x="0" y="2620"/>
                      <a:pt x="1863" y="1945"/>
                      <a:pt x="2361"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53"/>
              <p:cNvSpPr/>
              <p:nvPr/>
            </p:nvSpPr>
            <p:spPr>
              <a:xfrm>
                <a:off x="4357830" y="3347820"/>
                <a:ext cx="40823" cy="104622"/>
              </a:xfrm>
              <a:custGeom>
                <a:avLst/>
                <a:gdLst/>
                <a:ahLst/>
                <a:cxnLst/>
                <a:rect l="l" t="t" r="r" b="b"/>
                <a:pathLst>
                  <a:path w="1448" h="3711" extrusionOk="0">
                    <a:moveTo>
                      <a:pt x="1011" y="0"/>
                    </a:moveTo>
                    <a:lnTo>
                      <a:pt x="1011" y="0"/>
                    </a:lnTo>
                    <a:cubicBezTo>
                      <a:pt x="1" y="1721"/>
                      <a:pt x="996" y="3711"/>
                      <a:pt x="996" y="3711"/>
                    </a:cubicBezTo>
                    <a:cubicBezTo>
                      <a:pt x="996" y="3711"/>
                      <a:pt x="1447" y="1833"/>
                      <a:pt x="101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53"/>
              <p:cNvSpPr/>
              <p:nvPr/>
            </p:nvSpPr>
            <p:spPr>
              <a:xfrm>
                <a:off x="4357830" y="3347820"/>
                <a:ext cx="28531" cy="96926"/>
              </a:xfrm>
              <a:custGeom>
                <a:avLst/>
                <a:gdLst/>
                <a:ahLst/>
                <a:cxnLst/>
                <a:rect l="l" t="t" r="r" b="b"/>
                <a:pathLst>
                  <a:path w="1012" h="3438" extrusionOk="0">
                    <a:moveTo>
                      <a:pt x="1011" y="0"/>
                    </a:moveTo>
                    <a:cubicBezTo>
                      <a:pt x="1" y="1624"/>
                      <a:pt x="884" y="3437"/>
                      <a:pt x="884" y="3437"/>
                    </a:cubicBezTo>
                    <a:lnTo>
                      <a:pt x="1011" y="0"/>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53"/>
              <p:cNvSpPr/>
              <p:nvPr/>
            </p:nvSpPr>
            <p:spPr>
              <a:xfrm>
                <a:off x="4392197" y="3307223"/>
                <a:ext cx="71694" cy="49280"/>
              </a:xfrm>
              <a:custGeom>
                <a:avLst/>
                <a:gdLst/>
                <a:ahLst/>
                <a:cxnLst/>
                <a:rect l="l" t="t" r="r" b="b"/>
                <a:pathLst>
                  <a:path w="2543" h="1748" extrusionOk="0">
                    <a:moveTo>
                      <a:pt x="950" y="1"/>
                    </a:moveTo>
                    <a:cubicBezTo>
                      <a:pt x="612" y="1"/>
                      <a:pt x="317" y="139"/>
                      <a:pt x="194" y="395"/>
                    </a:cubicBezTo>
                    <a:cubicBezTo>
                      <a:pt x="1" y="796"/>
                      <a:pt x="309" y="1329"/>
                      <a:pt x="853" y="1599"/>
                    </a:cubicBezTo>
                    <a:cubicBezTo>
                      <a:pt x="1070" y="1698"/>
                      <a:pt x="1313" y="1747"/>
                      <a:pt x="1541" y="1747"/>
                    </a:cubicBezTo>
                    <a:cubicBezTo>
                      <a:pt x="1905" y="1747"/>
                      <a:pt x="2231" y="1622"/>
                      <a:pt x="2350" y="1375"/>
                    </a:cubicBezTo>
                    <a:cubicBezTo>
                      <a:pt x="2542" y="974"/>
                      <a:pt x="2107" y="411"/>
                      <a:pt x="1543" y="137"/>
                    </a:cubicBezTo>
                    <a:cubicBezTo>
                      <a:pt x="1347" y="45"/>
                      <a:pt x="1142" y="1"/>
                      <a:pt x="95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53"/>
              <p:cNvSpPr/>
              <p:nvPr/>
            </p:nvSpPr>
            <p:spPr>
              <a:xfrm>
                <a:off x="4383599" y="3298455"/>
                <a:ext cx="88440" cy="68959"/>
              </a:xfrm>
              <a:custGeom>
                <a:avLst/>
                <a:gdLst/>
                <a:ahLst/>
                <a:cxnLst/>
                <a:rect l="l" t="t" r="r" b="b"/>
                <a:pathLst>
                  <a:path w="3137" h="2446" extrusionOk="0">
                    <a:moveTo>
                      <a:pt x="580" y="0"/>
                    </a:moveTo>
                    <a:lnTo>
                      <a:pt x="580" y="0"/>
                    </a:lnTo>
                    <a:cubicBezTo>
                      <a:pt x="51" y="432"/>
                      <a:pt x="1" y="1813"/>
                      <a:pt x="1062" y="2315"/>
                    </a:cubicBezTo>
                    <a:cubicBezTo>
                      <a:pt x="1254" y="2405"/>
                      <a:pt x="1453" y="2446"/>
                      <a:pt x="1649" y="2446"/>
                    </a:cubicBezTo>
                    <a:cubicBezTo>
                      <a:pt x="2387" y="2446"/>
                      <a:pt x="3073" y="1869"/>
                      <a:pt x="3137" y="1219"/>
                    </a:cubicBezTo>
                    <a:cubicBezTo>
                      <a:pt x="3011" y="1178"/>
                      <a:pt x="2896" y="1163"/>
                      <a:pt x="2794" y="1163"/>
                    </a:cubicBezTo>
                    <a:cubicBezTo>
                      <a:pt x="2507" y="1163"/>
                      <a:pt x="2331" y="1285"/>
                      <a:pt x="2331" y="1285"/>
                    </a:cubicBezTo>
                    <a:cubicBezTo>
                      <a:pt x="2331" y="1285"/>
                      <a:pt x="2446" y="529"/>
                      <a:pt x="2010" y="305"/>
                    </a:cubicBezTo>
                    <a:cubicBezTo>
                      <a:pt x="1944" y="269"/>
                      <a:pt x="1875" y="253"/>
                      <a:pt x="1806" y="253"/>
                    </a:cubicBezTo>
                    <a:cubicBezTo>
                      <a:pt x="1442" y="253"/>
                      <a:pt x="1077" y="675"/>
                      <a:pt x="1077" y="675"/>
                    </a:cubicBezTo>
                    <a:cubicBezTo>
                      <a:pt x="1077" y="675"/>
                      <a:pt x="853" y="159"/>
                      <a:pt x="58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53"/>
              <p:cNvSpPr/>
              <p:nvPr/>
            </p:nvSpPr>
            <p:spPr>
              <a:xfrm>
                <a:off x="4249091" y="3532257"/>
                <a:ext cx="165434" cy="223369"/>
              </a:xfrm>
              <a:custGeom>
                <a:avLst/>
                <a:gdLst/>
                <a:ahLst/>
                <a:cxnLst/>
                <a:rect l="l" t="t" r="r" b="b"/>
                <a:pathLst>
                  <a:path w="5868" h="7923" extrusionOk="0">
                    <a:moveTo>
                      <a:pt x="1686" y="0"/>
                    </a:moveTo>
                    <a:lnTo>
                      <a:pt x="1" y="6893"/>
                    </a:lnTo>
                    <a:lnTo>
                      <a:pt x="4178" y="7922"/>
                    </a:lnTo>
                    <a:lnTo>
                      <a:pt x="5867" y="1026"/>
                    </a:lnTo>
                    <a:lnTo>
                      <a:pt x="1686"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53"/>
              <p:cNvSpPr/>
              <p:nvPr/>
            </p:nvSpPr>
            <p:spPr>
              <a:xfrm>
                <a:off x="4255829" y="3596931"/>
                <a:ext cx="143246" cy="131941"/>
              </a:xfrm>
              <a:custGeom>
                <a:avLst/>
                <a:gdLst/>
                <a:ahLst/>
                <a:cxnLst/>
                <a:rect l="l" t="t" r="r" b="b"/>
                <a:pathLst>
                  <a:path w="5081" h="4680" extrusionOk="0">
                    <a:moveTo>
                      <a:pt x="884" y="1"/>
                    </a:moveTo>
                    <a:lnTo>
                      <a:pt x="325" y="2284"/>
                    </a:lnTo>
                    <a:lnTo>
                      <a:pt x="4502" y="3279"/>
                    </a:lnTo>
                    <a:lnTo>
                      <a:pt x="4390" y="3796"/>
                    </a:lnTo>
                    <a:lnTo>
                      <a:pt x="5081" y="919"/>
                    </a:lnTo>
                    <a:lnTo>
                      <a:pt x="4776" y="853"/>
                    </a:lnTo>
                    <a:cubicBezTo>
                      <a:pt x="4776" y="1289"/>
                      <a:pt x="4437" y="1594"/>
                      <a:pt x="4051" y="1594"/>
                    </a:cubicBezTo>
                    <a:cubicBezTo>
                      <a:pt x="3873" y="1594"/>
                      <a:pt x="3715" y="1544"/>
                      <a:pt x="3553" y="1417"/>
                    </a:cubicBezTo>
                    <a:cubicBezTo>
                      <a:pt x="3441" y="1320"/>
                      <a:pt x="3360" y="1193"/>
                      <a:pt x="3345" y="1062"/>
                    </a:cubicBezTo>
                    <a:cubicBezTo>
                      <a:pt x="3295" y="869"/>
                      <a:pt x="3330" y="695"/>
                      <a:pt x="3391" y="549"/>
                    </a:cubicBezTo>
                    <a:lnTo>
                      <a:pt x="884" y="1"/>
                    </a:lnTo>
                    <a:close/>
                    <a:moveTo>
                      <a:pt x="163" y="2990"/>
                    </a:moveTo>
                    <a:lnTo>
                      <a:pt x="1" y="3650"/>
                    </a:lnTo>
                    <a:lnTo>
                      <a:pt x="4163" y="4680"/>
                    </a:lnTo>
                    <a:lnTo>
                      <a:pt x="4325" y="4005"/>
                    </a:lnTo>
                    <a:lnTo>
                      <a:pt x="163" y="299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53"/>
              <p:cNvSpPr/>
              <p:nvPr/>
            </p:nvSpPr>
            <p:spPr>
              <a:xfrm>
                <a:off x="4351431" y="3601075"/>
                <a:ext cx="39047" cy="19932"/>
              </a:xfrm>
              <a:custGeom>
                <a:avLst/>
                <a:gdLst/>
                <a:ahLst/>
                <a:cxnLst/>
                <a:rect l="l" t="t" r="r" b="b"/>
                <a:pathLst>
                  <a:path w="1385" h="707" extrusionOk="0">
                    <a:moveTo>
                      <a:pt x="660" y="1"/>
                    </a:moveTo>
                    <a:cubicBezTo>
                      <a:pt x="371" y="1"/>
                      <a:pt x="131" y="163"/>
                      <a:pt x="0" y="402"/>
                    </a:cubicBezTo>
                    <a:lnTo>
                      <a:pt x="1385" y="706"/>
                    </a:lnTo>
                    <a:cubicBezTo>
                      <a:pt x="1385" y="660"/>
                      <a:pt x="1370" y="595"/>
                      <a:pt x="1370" y="548"/>
                    </a:cubicBezTo>
                    <a:cubicBezTo>
                      <a:pt x="1335" y="402"/>
                      <a:pt x="1254" y="274"/>
                      <a:pt x="1142" y="178"/>
                    </a:cubicBezTo>
                    <a:cubicBezTo>
                      <a:pt x="984" y="66"/>
                      <a:pt x="822" y="1"/>
                      <a:pt x="66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53"/>
              <p:cNvSpPr/>
              <p:nvPr/>
            </p:nvSpPr>
            <p:spPr>
              <a:xfrm>
                <a:off x="4348696" y="3612381"/>
                <a:ext cx="41781" cy="29489"/>
              </a:xfrm>
              <a:custGeom>
                <a:avLst/>
                <a:gdLst/>
                <a:ahLst/>
                <a:cxnLst/>
                <a:rect l="l" t="t" r="r" b="b"/>
                <a:pathLst>
                  <a:path w="1482" h="1046" extrusionOk="0">
                    <a:moveTo>
                      <a:pt x="97" y="1"/>
                    </a:moveTo>
                    <a:cubicBezTo>
                      <a:pt x="36" y="147"/>
                      <a:pt x="1" y="321"/>
                      <a:pt x="51" y="514"/>
                    </a:cubicBezTo>
                    <a:cubicBezTo>
                      <a:pt x="66" y="645"/>
                      <a:pt x="147" y="772"/>
                      <a:pt x="259" y="869"/>
                    </a:cubicBezTo>
                    <a:cubicBezTo>
                      <a:pt x="421" y="996"/>
                      <a:pt x="579" y="1046"/>
                      <a:pt x="757" y="1046"/>
                    </a:cubicBezTo>
                    <a:cubicBezTo>
                      <a:pt x="1143" y="1046"/>
                      <a:pt x="1482" y="741"/>
                      <a:pt x="1482" y="305"/>
                    </a:cubicBezTo>
                    <a:lnTo>
                      <a:pt x="97" y="1"/>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53"/>
              <p:cNvSpPr/>
              <p:nvPr/>
            </p:nvSpPr>
            <p:spPr>
              <a:xfrm>
                <a:off x="4324253" y="3577901"/>
                <a:ext cx="24048" cy="20919"/>
              </a:xfrm>
              <a:custGeom>
                <a:avLst/>
                <a:gdLst/>
                <a:ahLst/>
                <a:cxnLst/>
                <a:rect l="l" t="t" r="r" b="b"/>
                <a:pathLst>
                  <a:path w="853" h="742" extrusionOk="0">
                    <a:moveTo>
                      <a:pt x="420" y="1"/>
                    </a:moveTo>
                    <a:cubicBezTo>
                      <a:pt x="193" y="1"/>
                      <a:pt x="0" y="213"/>
                      <a:pt x="66" y="483"/>
                    </a:cubicBezTo>
                    <a:cubicBezTo>
                      <a:pt x="81" y="549"/>
                      <a:pt x="116" y="599"/>
                      <a:pt x="162" y="630"/>
                    </a:cubicBezTo>
                    <a:cubicBezTo>
                      <a:pt x="243" y="711"/>
                      <a:pt x="339" y="742"/>
                      <a:pt x="420" y="742"/>
                    </a:cubicBezTo>
                    <a:cubicBezTo>
                      <a:pt x="644" y="742"/>
                      <a:pt x="852" y="533"/>
                      <a:pt x="771" y="259"/>
                    </a:cubicBezTo>
                    <a:cubicBezTo>
                      <a:pt x="771" y="194"/>
                      <a:pt x="741" y="148"/>
                      <a:pt x="694" y="117"/>
                    </a:cubicBezTo>
                    <a:cubicBezTo>
                      <a:pt x="613" y="36"/>
                      <a:pt x="517" y="1"/>
                      <a:pt x="42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53"/>
              <p:cNvSpPr/>
              <p:nvPr/>
            </p:nvSpPr>
            <p:spPr>
              <a:xfrm>
                <a:off x="4353714" y="3571163"/>
                <a:ext cx="13166" cy="11784"/>
              </a:xfrm>
              <a:custGeom>
                <a:avLst/>
                <a:gdLst/>
                <a:ahLst/>
                <a:cxnLst/>
                <a:rect l="l" t="t" r="r" b="b"/>
                <a:pathLst>
                  <a:path w="467" h="418" extrusionOk="0">
                    <a:moveTo>
                      <a:pt x="228" y="1"/>
                    </a:moveTo>
                    <a:cubicBezTo>
                      <a:pt x="112" y="1"/>
                      <a:pt x="0" y="113"/>
                      <a:pt x="35" y="275"/>
                    </a:cubicBezTo>
                    <a:cubicBezTo>
                      <a:pt x="35" y="306"/>
                      <a:pt x="66" y="336"/>
                      <a:pt x="97" y="371"/>
                    </a:cubicBezTo>
                    <a:cubicBezTo>
                      <a:pt x="131" y="402"/>
                      <a:pt x="178" y="417"/>
                      <a:pt x="228" y="417"/>
                    </a:cubicBezTo>
                    <a:cubicBezTo>
                      <a:pt x="355" y="417"/>
                      <a:pt x="467" y="306"/>
                      <a:pt x="436" y="163"/>
                    </a:cubicBezTo>
                    <a:cubicBezTo>
                      <a:pt x="421" y="113"/>
                      <a:pt x="401" y="82"/>
                      <a:pt x="371" y="66"/>
                    </a:cubicBezTo>
                    <a:cubicBezTo>
                      <a:pt x="324" y="16"/>
                      <a:pt x="274" y="1"/>
                      <a:pt x="228"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53"/>
              <p:cNvSpPr/>
              <p:nvPr/>
            </p:nvSpPr>
            <p:spPr>
              <a:xfrm>
                <a:off x="4377734" y="3703951"/>
                <a:ext cx="1889" cy="5892"/>
              </a:xfrm>
              <a:custGeom>
                <a:avLst/>
                <a:gdLst/>
                <a:ahLst/>
                <a:cxnLst/>
                <a:rect l="l" t="t" r="r" b="b"/>
                <a:pathLst>
                  <a:path w="67" h="209" extrusionOk="0">
                    <a:moveTo>
                      <a:pt x="66" y="0"/>
                    </a:moveTo>
                    <a:lnTo>
                      <a:pt x="1" y="209"/>
                    </a:lnTo>
                    <a:lnTo>
                      <a:pt x="16" y="209"/>
                    </a:lnTo>
                    <a:lnTo>
                      <a:pt x="66"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53"/>
              <p:cNvSpPr/>
              <p:nvPr/>
            </p:nvSpPr>
            <p:spPr>
              <a:xfrm>
                <a:off x="4260396" y="3661323"/>
                <a:ext cx="122384" cy="48519"/>
              </a:xfrm>
              <a:custGeom>
                <a:avLst/>
                <a:gdLst/>
                <a:ahLst/>
                <a:cxnLst/>
                <a:rect l="l" t="t" r="r" b="b"/>
                <a:pathLst>
                  <a:path w="4341" h="1721" extrusionOk="0">
                    <a:moveTo>
                      <a:pt x="163" y="0"/>
                    </a:moveTo>
                    <a:lnTo>
                      <a:pt x="1" y="706"/>
                    </a:lnTo>
                    <a:lnTo>
                      <a:pt x="4163" y="1721"/>
                    </a:lnTo>
                    <a:lnTo>
                      <a:pt x="4228" y="1512"/>
                    </a:lnTo>
                    <a:lnTo>
                      <a:pt x="4340" y="995"/>
                    </a:lnTo>
                    <a:lnTo>
                      <a:pt x="163" y="0"/>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53"/>
              <p:cNvSpPr/>
              <p:nvPr/>
            </p:nvSpPr>
            <p:spPr>
              <a:xfrm>
                <a:off x="4222787" y="3693519"/>
                <a:ext cx="177162" cy="79728"/>
              </a:xfrm>
              <a:custGeom>
                <a:avLst/>
                <a:gdLst/>
                <a:ahLst/>
                <a:cxnLst/>
                <a:rect l="l" t="t" r="r" b="b"/>
                <a:pathLst>
                  <a:path w="6284" h="2828" extrusionOk="0">
                    <a:moveTo>
                      <a:pt x="243" y="0"/>
                    </a:moveTo>
                    <a:lnTo>
                      <a:pt x="0" y="995"/>
                    </a:lnTo>
                    <a:lnTo>
                      <a:pt x="0" y="1107"/>
                    </a:lnTo>
                    <a:cubicBezTo>
                      <a:pt x="0" y="1319"/>
                      <a:pt x="128" y="1512"/>
                      <a:pt x="355" y="1558"/>
                    </a:cubicBezTo>
                    <a:lnTo>
                      <a:pt x="5481" y="2827"/>
                    </a:lnTo>
                    <a:lnTo>
                      <a:pt x="5593" y="2827"/>
                    </a:lnTo>
                    <a:cubicBezTo>
                      <a:pt x="5801" y="2827"/>
                      <a:pt x="5994" y="2685"/>
                      <a:pt x="6044" y="2476"/>
                    </a:cubicBezTo>
                    <a:lnTo>
                      <a:pt x="6284" y="1477"/>
                    </a:lnTo>
                    <a:lnTo>
                      <a:pt x="5354" y="1254"/>
                    </a:lnTo>
                    <a:lnTo>
                      <a:pt x="5111" y="2202"/>
                    </a:lnTo>
                    <a:lnTo>
                      <a:pt x="934" y="1173"/>
                    </a:lnTo>
                    <a:lnTo>
                      <a:pt x="1158" y="224"/>
                    </a:lnTo>
                    <a:lnTo>
                      <a:pt x="243" y="0"/>
                    </a:lnTo>
                    <a:close/>
                  </a:path>
                </a:pathLst>
              </a:custGeom>
              <a:solidFill>
                <a:srgbClr val="5F8343">
                  <a:alpha val="31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53"/>
              <p:cNvSpPr/>
              <p:nvPr/>
            </p:nvSpPr>
            <p:spPr>
              <a:xfrm>
                <a:off x="4366852" y="3728845"/>
                <a:ext cx="6879" cy="26783"/>
              </a:xfrm>
              <a:custGeom>
                <a:avLst/>
                <a:gdLst/>
                <a:ahLst/>
                <a:cxnLst/>
                <a:rect l="l" t="t" r="r" b="b"/>
                <a:pathLst>
                  <a:path w="244" h="950" extrusionOk="0">
                    <a:moveTo>
                      <a:pt x="225" y="1"/>
                    </a:moveTo>
                    <a:lnTo>
                      <a:pt x="1" y="949"/>
                    </a:lnTo>
                    <a:lnTo>
                      <a:pt x="244"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53"/>
              <p:cNvSpPr/>
              <p:nvPr/>
            </p:nvSpPr>
            <p:spPr>
              <a:xfrm>
                <a:off x="4249091" y="3699806"/>
                <a:ext cx="124103" cy="55821"/>
              </a:xfrm>
              <a:custGeom>
                <a:avLst/>
                <a:gdLst/>
                <a:ahLst/>
                <a:cxnLst/>
                <a:rect l="l" t="t" r="r" b="b"/>
                <a:pathLst>
                  <a:path w="4402" h="1980" extrusionOk="0">
                    <a:moveTo>
                      <a:pt x="240" y="1"/>
                    </a:moveTo>
                    <a:lnTo>
                      <a:pt x="1" y="950"/>
                    </a:lnTo>
                    <a:lnTo>
                      <a:pt x="4178" y="1979"/>
                    </a:lnTo>
                    <a:lnTo>
                      <a:pt x="4402" y="1031"/>
                    </a:lnTo>
                    <a:lnTo>
                      <a:pt x="240" y="1"/>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53"/>
              <p:cNvSpPr/>
              <p:nvPr/>
            </p:nvSpPr>
            <p:spPr>
              <a:xfrm>
                <a:off x="4280751" y="3513565"/>
                <a:ext cx="41781" cy="139637"/>
              </a:xfrm>
              <a:custGeom>
                <a:avLst/>
                <a:gdLst/>
                <a:ahLst/>
                <a:cxnLst/>
                <a:rect l="l" t="t" r="r" b="b"/>
                <a:pathLst>
                  <a:path w="1482" h="4953" extrusionOk="0">
                    <a:moveTo>
                      <a:pt x="1320" y="1"/>
                    </a:moveTo>
                    <a:cubicBezTo>
                      <a:pt x="1253" y="1"/>
                      <a:pt x="1190" y="45"/>
                      <a:pt x="1177" y="115"/>
                    </a:cubicBezTo>
                    <a:lnTo>
                      <a:pt x="35" y="4759"/>
                    </a:lnTo>
                    <a:cubicBezTo>
                      <a:pt x="0" y="4840"/>
                      <a:pt x="66" y="4921"/>
                      <a:pt x="131" y="4952"/>
                    </a:cubicBezTo>
                    <a:lnTo>
                      <a:pt x="178" y="4952"/>
                    </a:lnTo>
                    <a:cubicBezTo>
                      <a:pt x="243" y="4952"/>
                      <a:pt x="309" y="4906"/>
                      <a:pt x="324" y="4840"/>
                    </a:cubicBezTo>
                    <a:lnTo>
                      <a:pt x="1466" y="196"/>
                    </a:lnTo>
                    <a:cubicBezTo>
                      <a:pt x="1481" y="115"/>
                      <a:pt x="1431" y="34"/>
                      <a:pt x="1350" y="3"/>
                    </a:cubicBezTo>
                    <a:cubicBezTo>
                      <a:pt x="1340" y="1"/>
                      <a:pt x="1330" y="1"/>
                      <a:pt x="1320"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53"/>
              <p:cNvSpPr/>
              <p:nvPr/>
            </p:nvSpPr>
            <p:spPr>
              <a:xfrm>
                <a:off x="4277143" y="3461324"/>
                <a:ext cx="184041" cy="55257"/>
              </a:xfrm>
              <a:custGeom>
                <a:avLst/>
                <a:gdLst/>
                <a:ahLst/>
                <a:cxnLst/>
                <a:rect l="l" t="t" r="r" b="b"/>
                <a:pathLst>
                  <a:path w="6528" h="1960" extrusionOk="0">
                    <a:moveTo>
                      <a:pt x="261" y="1"/>
                    </a:moveTo>
                    <a:cubicBezTo>
                      <a:pt x="156" y="1"/>
                      <a:pt x="61" y="75"/>
                      <a:pt x="32" y="183"/>
                    </a:cubicBezTo>
                    <a:lnTo>
                      <a:pt x="32" y="202"/>
                    </a:lnTo>
                    <a:cubicBezTo>
                      <a:pt x="1" y="329"/>
                      <a:pt x="82" y="456"/>
                      <a:pt x="209" y="491"/>
                    </a:cubicBezTo>
                    <a:lnTo>
                      <a:pt x="6203" y="1953"/>
                    </a:lnTo>
                    <a:cubicBezTo>
                      <a:pt x="6222" y="1957"/>
                      <a:pt x="6241" y="1959"/>
                      <a:pt x="6259" y="1959"/>
                    </a:cubicBezTo>
                    <a:cubicBezTo>
                      <a:pt x="6369" y="1959"/>
                      <a:pt x="6466" y="1884"/>
                      <a:pt x="6492" y="1775"/>
                    </a:cubicBezTo>
                    <a:cubicBezTo>
                      <a:pt x="6527" y="1648"/>
                      <a:pt x="6461" y="1517"/>
                      <a:pt x="6334" y="1486"/>
                    </a:cubicBezTo>
                    <a:lnTo>
                      <a:pt x="321" y="9"/>
                    </a:lnTo>
                    <a:cubicBezTo>
                      <a:pt x="301" y="3"/>
                      <a:pt x="281" y="1"/>
                      <a:pt x="261"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53"/>
              <p:cNvSpPr/>
              <p:nvPr/>
            </p:nvSpPr>
            <p:spPr>
              <a:xfrm>
                <a:off x="4279426" y="3474603"/>
                <a:ext cx="172623" cy="53538"/>
              </a:xfrm>
              <a:custGeom>
                <a:avLst/>
                <a:gdLst/>
                <a:ahLst/>
                <a:cxnLst/>
                <a:rect l="l" t="t" r="r" b="b"/>
                <a:pathLst>
                  <a:path w="6123" h="1899" extrusionOk="0">
                    <a:moveTo>
                      <a:pt x="97" y="1"/>
                    </a:moveTo>
                    <a:cubicBezTo>
                      <a:pt x="97" y="20"/>
                      <a:pt x="97" y="36"/>
                      <a:pt x="82" y="51"/>
                    </a:cubicBezTo>
                    <a:lnTo>
                      <a:pt x="82" y="66"/>
                    </a:lnTo>
                    <a:lnTo>
                      <a:pt x="1" y="421"/>
                    </a:lnTo>
                    <a:lnTo>
                      <a:pt x="2300" y="984"/>
                    </a:lnTo>
                    <a:cubicBezTo>
                      <a:pt x="2250" y="822"/>
                      <a:pt x="2203" y="676"/>
                      <a:pt x="2153" y="502"/>
                    </a:cubicBezTo>
                    <a:lnTo>
                      <a:pt x="97" y="1"/>
                    </a:lnTo>
                    <a:close/>
                    <a:moveTo>
                      <a:pt x="3006" y="710"/>
                    </a:moveTo>
                    <a:cubicBezTo>
                      <a:pt x="3006" y="869"/>
                      <a:pt x="3021" y="1015"/>
                      <a:pt x="3021" y="1158"/>
                    </a:cubicBezTo>
                    <a:lnTo>
                      <a:pt x="3071" y="1158"/>
                    </a:lnTo>
                    <a:cubicBezTo>
                      <a:pt x="3102" y="1031"/>
                      <a:pt x="3133" y="903"/>
                      <a:pt x="3168" y="757"/>
                    </a:cubicBezTo>
                    <a:lnTo>
                      <a:pt x="3006" y="710"/>
                    </a:lnTo>
                    <a:close/>
                    <a:moveTo>
                      <a:pt x="3391" y="807"/>
                    </a:moveTo>
                    <a:cubicBezTo>
                      <a:pt x="3360" y="950"/>
                      <a:pt x="3326" y="1096"/>
                      <a:pt x="3295" y="1223"/>
                    </a:cubicBezTo>
                    <a:lnTo>
                      <a:pt x="3553" y="1289"/>
                    </a:lnTo>
                    <a:cubicBezTo>
                      <a:pt x="3650" y="1177"/>
                      <a:pt x="3746" y="1046"/>
                      <a:pt x="3843" y="919"/>
                    </a:cubicBezTo>
                    <a:lnTo>
                      <a:pt x="3391" y="807"/>
                    </a:lnTo>
                    <a:close/>
                    <a:moveTo>
                      <a:pt x="4807" y="1158"/>
                    </a:moveTo>
                    <a:cubicBezTo>
                      <a:pt x="4660" y="1274"/>
                      <a:pt x="4533" y="1385"/>
                      <a:pt x="4386" y="1497"/>
                    </a:cubicBezTo>
                    <a:lnTo>
                      <a:pt x="6026" y="1898"/>
                    </a:lnTo>
                    <a:lnTo>
                      <a:pt x="6122" y="1482"/>
                    </a:lnTo>
                    <a:lnTo>
                      <a:pt x="4807" y="1158"/>
                    </a:lnTo>
                    <a:close/>
                  </a:path>
                </a:pathLst>
              </a:custGeom>
              <a:solidFill>
                <a:srgbClr val="5F8343">
                  <a:alpha val="31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53"/>
              <p:cNvSpPr/>
              <p:nvPr/>
            </p:nvSpPr>
            <p:spPr>
              <a:xfrm>
                <a:off x="4366006" y="3495917"/>
                <a:ext cx="9050" cy="13194"/>
              </a:xfrm>
              <a:custGeom>
                <a:avLst/>
                <a:gdLst/>
                <a:ahLst/>
                <a:cxnLst/>
                <a:rect l="l" t="t" r="r" b="b"/>
                <a:pathLst>
                  <a:path w="321" h="468" extrusionOk="0">
                    <a:moveTo>
                      <a:pt x="97" y="1"/>
                    </a:moveTo>
                    <a:cubicBezTo>
                      <a:pt x="62" y="147"/>
                      <a:pt x="31" y="275"/>
                      <a:pt x="0" y="402"/>
                    </a:cubicBezTo>
                    <a:lnTo>
                      <a:pt x="224" y="467"/>
                    </a:lnTo>
                    <a:cubicBezTo>
                      <a:pt x="255" y="340"/>
                      <a:pt x="289" y="194"/>
                      <a:pt x="320" y="51"/>
                    </a:cubicBezTo>
                    <a:lnTo>
                      <a:pt x="97" y="1"/>
                    </a:ln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53"/>
              <p:cNvSpPr/>
              <p:nvPr/>
            </p:nvSpPr>
            <p:spPr>
              <a:xfrm>
                <a:off x="4379595" y="3500484"/>
                <a:ext cx="35353" cy="16352"/>
              </a:xfrm>
              <a:custGeom>
                <a:avLst/>
                <a:gdLst/>
                <a:ahLst/>
                <a:cxnLst/>
                <a:rect l="l" t="t" r="r" b="b"/>
                <a:pathLst>
                  <a:path w="1254" h="580" extrusionOk="0">
                    <a:moveTo>
                      <a:pt x="290" y="1"/>
                    </a:moveTo>
                    <a:cubicBezTo>
                      <a:pt x="193" y="128"/>
                      <a:pt x="97" y="259"/>
                      <a:pt x="0" y="371"/>
                    </a:cubicBezTo>
                    <a:lnTo>
                      <a:pt x="833" y="579"/>
                    </a:lnTo>
                    <a:cubicBezTo>
                      <a:pt x="980" y="467"/>
                      <a:pt x="1107" y="356"/>
                      <a:pt x="1254" y="240"/>
                    </a:cubicBezTo>
                    <a:lnTo>
                      <a:pt x="290" y="1"/>
                    </a:ln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53"/>
              <p:cNvSpPr/>
              <p:nvPr/>
            </p:nvSpPr>
            <p:spPr>
              <a:xfrm>
                <a:off x="4340125" y="3488756"/>
                <a:ext cx="24471" cy="18494"/>
              </a:xfrm>
              <a:custGeom>
                <a:avLst/>
                <a:gdLst/>
                <a:ahLst/>
                <a:cxnLst/>
                <a:rect l="l" t="t" r="r" b="b"/>
                <a:pathLst>
                  <a:path w="868" h="656" extrusionOk="0">
                    <a:moveTo>
                      <a:pt x="0" y="0"/>
                    </a:moveTo>
                    <a:cubicBezTo>
                      <a:pt x="50" y="174"/>
                      <a:pt x="97" y="320"/>
                      <a:pt x="147" y="482"/>
                    </a:cubicBezTo>
                    <a:lnTo>
                      <a:pt x="868" y="656"/>
                    </a:lnTo>
                    <a:cubicBezTo>
                      <a:pt x="868" y="513"/>
                      <a:pt x="853" y="367"/>
                      <a:pt x="853" y="208"/>
                    </a:cubicBezTo>
                    <a:lnTo>
                      <a:pt x="0" y="0"/>
                    </a:ln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53"/>
              <p:cNvSpPr/>
              <p:nvPr/>
            </p:nvSpPr>
            <p:spPr>
              <a:xfrm>
                <a:off x="4281287" y="3070967"/>
                <a:ext cx="172172" cy="446287"/>
              </a:xfrm>
              <a:custGeom>
                <a:avLst/>
                <a:gdLst/>
                <a:ahLst/>
                <a:cxnLst/>
                <a:rect l="l" t="t" r="r" b="b"/>
                <a:pathLst>
                  <a:path w="6107" h="15830" extrusionOk="0">
                    <a:moveTo>
                      <a:pt x="174" y="0"/>
                    </a:moveTo>
                    <a:cubicBezTo>
                      <a:pt x="159" y="0"/>
                      <a:pt x="143" y="16"/>
                      <a:pt x="143" y="47"/>
                    </a:cubicBezTo>
                    <a:lnTo>
                      <a:pt x="0" y="14318"/>
                    </a:lnTo>
                    <a:cubicBezTo>
                      <a:pt x="0" y="14337"/>
                      <a:pt x="16" y="14353"/>
                      <a:pt x="31" y="14353"/>
                    </a:cubicBezTo>
                    <a:lnTo>
                      <a:pt x="6056" y="15830"/>
                    </a:lnTo>
                    <a:cubicBezTo>
                      <a:pt x="6075" y="15830"/>
                      <a:pt x="6091" y="15830"/>
                      <a:pt x="6106" y="15814"/>
                    </a:cubicBezTo>
                    <a:cubicBezTo>
                      <a:pt x="6106" y="15783"/>
                      <a:pt x="6091" y="15764"/>
                      <a:pt x="6075" y="15764"/>
                    </a:cubicBezTo>
                    <a:lnTo>
                      <a:pt x="78" y="14287"/>
                    </a:lnTo>
                    <a:lnTo>
                      <a:pt x="209" y="47"/>
                    </a:lnTo>
                    <a:cubicBezTo>
                      <a:pt x="209" y="16"/>
                      <a:pt x="193" y="0"/>
                      <a:pt x="17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53"/>
              <p:cNvSpPr/>
              <p:nvPr/>
            </p:nvSpPr>
            <p:spPr>
              <a:xfrm>
                <a:off x="4297611" y="3070967"/>
                <a:ext cx="1748" cy="73413"/>
              </a:xfrm>
              <a:custGeom>
                <a:avLst/>
                <a:gdLst/>
                <a:ahLst/>
                <a:cxnLst/>
                <a:rect l="l" t="t" r="r" b="b"/>
                <a:pathLst>
                  <a:path w="62" h="2604" extrusionOk="0">
                    <a:moveTo>
                      <a:pt x="31" y="0"/>
                    </a:moveTo>
                    <a:cubicBezTo>
                      <a:pt x="15" y="0"/>
                      <a:pt x="0" y="16"/>
                      <a:pt x="0" y="47"/>
                    </a:cubicBezTo>
                    <a:lnTo>
                      <a:pt x="0" y="2573"/>
                    </a:lnTo>
                    <a:cubicBezTo>
                      <a:pt x="0" y="2588"/>
                      <a:pt x="15" y="2604"/>
                      <a:pt x="31" y="2604"/>
                    </a:cubicBezTo>
                    <a:cubicBezTo>
                      <a:pt x="46" y="2604"/>
                      <a:pt x="62" y="2588"/>
                      <a:pt x="62" y="2573"/>
                    </a:cubicBezTo>
                    <a:lnTo>
                      <a:pt x="62" y="47"/>
                    </a:lnTo>
                    <a:cubicBezTo>
                      <a:pt x="62" y="16"/>
                      <a:pt x="46" y="0"/>
                      <a:pt x="31"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53"/>
              <p:cNvSpPr/>
              <p:nvPr/>
            </p:nvSpPr>
            <p:spPr>
              <a:xfrm>
                <a:off x="4430060" y="3288108"/>
                <a:ext cx="9896" cy="8091"/>
              </a:xfrm>
              <a:custGeom>
                <a:avLst/>
                <a:gdLst/>
                <a:ahLst/>
                <a:cxnLst/>
                <a:rect l="l" t="t" r="r" b="b"/>
                <a:pathLst>
                  <a:path w="351" h="287" extrusionOk="0">
                    <a:moveTo>
                      <a:pt x="173" y="1"/>
                    </a:moveTo>
                    <a:cubicBezTo>
                      <a:pt x="72" y="1"/>
                      <a:pt x="0" y="99"/>
                      <a:pt x="42" y="205"/>
                    </a:cubicBezTo>
                    <a:cubicBezTo>
                      <a:pt x="58" y="236"/>
                      <a:pt x="73" y="271"/>
                      <a:pt x="104" y="271"/>
                    </a:cubicBezTo>
                    <a:cubicBezTo>
                      <a:pt x="128" y="282"/>
                      <a:pt x="151" y="287"/>
                      <a:pt x="173" y="287"/>
                    </a:cubicBezTo>
                    <a:cubicBezTo>
                      <a:pt x="275" y="287"/>
                      <a:pt x="351" y="183"/>
                      <a:pt x="297" y="78"/>
                    </a:cubicBezTo>
                    <a:cubicBezTo>
                      <a:pt x="281" y="59"/>
                      <a:pt x="266" y="28"/>
                      <a:pt x="235" y="13"/>
                    </a:cubicBezTo>
                    <a:cubicBezTo>
                      <a:pt x="214" y="4"/>
                      <a:pt x="193" y="1"/>
                      <a:pt x="173"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53"/>
              <p:cNvSpPr/>
              <p:nvPr/>
            </p:nvSpPr>
            <p:spPr>
              <a:xfrm>
                <a:off x="4446525" y="3284302"/>
                <a:ext cx="7866" cy="6033"/>
              </a:xfrm>
              <a:custGeom>
                <a:avLst/>
                <a:gdLst/>
                <a:ahLst/>
                <a:cxnLst/>
                <a:rect l="l" t="t" r="r" b="b"/>
                <a:pathLst>
                  <a:path w="279" h="214" extrusionOk="0">
                    <a:moveTo>
                      <a:pt x="134" y="1"/>
                    </a:moveTo>
                    <a:cubicBezTo>
                      <a:pt x="60" y="1"/>
                      <a:pt x="0" y="87"/>
                      <a:pt x="52" y="163"/>
                    </a:cubicBezTo>
                    <a:cubicBezTo>
                      <a:pt x="52" y="178"/>
                      <a:pt x="68" y="194"/>
                      <a:pt x="83" y="194"/>
                    </a:cubicBezTo>
                    <a:cubicBezTo>
                      <a:pt x="103" y="207"/>
                      <a:pt x="124" y="213"/>
                      <a:pt x="143" y="213"/>
                    </a:cubicBezTo>
                    <a:cubicBezTo>
                      <a:pt x="218" y="213"/>
                      <a:pt x="279" y="124"/>
                      <a:pt x="230" y="36"/>
                    </a:cubicBezTo>
                    <a:cubicBezTo>
                      <a:pt x="230" y="36"/>
                      <a:pt x="214" y="20"/>
                      <a:pt x="195" y="20"/>
                    </a:cubicBezTo>
                    <a:cubicBezTo>
                      <a:pt x="175" y="7"/>
                      <a:pt x="154" y="1"/>
                      <a:pt x="13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2" name="Google Shape;3522;p53"/>
            <p:cNvSpPr/>
            <p:nvPr/>
          </p:nvSpPr>
          <p:spPr>
            <a:xfrm>
              <a:off x="1028183" y="895373"/>
              <a:ext cx="30226" cy="24092"/>
            </a:xfrm>
            <a:custGeom>
              <a:avLst/>
              <a:gdLst/>
              <a:ahLst/>
              <a:cxnLst/>
              <a:rect l="l" t="t" r="r" b="b"/>
              <a:pathLst>
                <a:path w="271" h="216" extrusionOk="0">
                  <a:moveTo>
                    <a:pt x="134" y="1"/>
                  </a:moveTo>
                  <a:cubicBezTo>
                    <a:pt x="53" y="1"/>
                    <a:pt x="1" y="87"/>
                    <a:pt x="41" y="163"/>
                  </a:cubicBezTo>
                  <a:cubicBezTo>
                    <a:pt x="56" y="182"/>
                    <a:pt x="56" y="198"/>
                    <a:pt x="71" y="198"/>
                  </a:cubicBezTo>
                  <a:cubicBezTo>
                    <a:pt x="94" y="210"/>
                    <a:pt x="115" y="216"/>
                    <a:pt x="136" y="216"/>
                  </a:cubicBezTo>
                  <a:cubicBezTo>
                    <a:pt x="216" y="216"/>
                    <a:pt x="271" y="128"/>
                    <a:pt x="233" y="51"/>
                  </a:cubicBezTo>
                  <a:cubicBezTo>
                    <a:pt x="218" y="36"/>
                    <a:pt x="218" y="20"/>
                    <a:pt x="203" y="20"/>
                  </a:cubicBezTo>
                  <a:cubicBezTo>
                    <a:pt x="178" y="7"/>
                    <a:pt x="155" y="1"/>
                    <a:pt x="13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53"/>
            <p:cNvSpPr/>
            <p:nvPr/>
          </p:nvSpPr>
          <p:spPr>
            <a:xfrm>
              <a:off x="979777" y="906972"/>
              <a:ext cx="35803" cy="29557"/>
            </a:xfrm>
            <a:custGeom>
              <a:avLst/>
              <a:gdLst/>
              <a:ahLst/>
              <a:cxnLst/>
              <a:rect l="l" t="t" r="r" b="b"/>
              <a:pathLst>
                <a:path w="321" h="265" extrusionOk="0">
                  <a:moveTo>
                    <a:pt x="161" y="1"/>
                  </a:moveTo>
                  <a:cubicBezTo>
                    <a:pt x="72" y="1"/>
                    <a:pt x="0" y="97"/>
                    <a:pt x="39" y="190"/>
                  </a:cubicBezTo>
                  <a:cubicBezTo>
                    <a:pt x="58" y="206"/>
                    <a:pt x="73" y="237"/>
                    <a:pt x="104" y="252"/>
                  </a:cubicBezTo>
                  <a:cubicBezTo>
                    <a:pt x="123" y="260"/>
                    <a:pt x="142" y="264"/>
                    <a:pt x="160" y="264"/>
                  </a:cubicBezTo>
                  <a:cubicBezTo>
                    <a:pt x="249" y="264"/>
                    <a:pt x="320" y="171"/>
                    <a:pt x="282" y="78"/>
                  </a:cubicBezTo>
                  <a:cubicBezTo>
                    <a:pt x="266" y="44"/>
                    <a:pt x="251" y="28"/>
                    <a:pt x="216" y="13"/>
                  </a:cubicBezTo>
                  <a:cubicBezTo>
                    <a:pt x="198" y="5"/>
                    <a:pt x="179" y="1"/>
                    <a:pt x="161"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4" name="Google Shape;3524;p53"/>
          <p:cNvGrpSpPr/>
          <p:nvPr/>
        </p:nvGrpSpPr>
        <p:grpSpPr>
          <a:xfrm>
            <a:off x="8155081" y="0"/>
            <a:ext cx="813700" cy="2555858"/>
            <a:chOff x="5200568" y="3084979"/>
            <a:chExt cx="243725" cy="765571"/>
          </a:xfrm>
        </p:grpSpPr>
        <p:sp>
          <p:nvSpPr>
            <p:cNvPr id="3525" name="Google Shape;3525;p53"/>
            <p:cNvSpPr/>
            <p:nvPr/>
          </p:nvSpPr>
          <p:spPr>
            <a:xfrm>
              <a:off x="5340967" y="3084979"/>
              <a:ext cx="2312" cy="405972"/>
            </a:xfrm>
            <a:custGeom>
              <a:avLst/>
              <a:gdLst/>
              <a:ahLst/>
              <a:cxnLst/>
              <a:rect l="l" t="t" r="r" b="b"/>
              <a:pathLst>
                <a:path w="82" h="14400" extrusionOk="0">
                  <a:moveTo>
                    <a:pt x="50" y="1"/>
                  </a:moveTo>
                  <a:cubicBezTo>
                    <a:pt x="20" y="1"/>
                    <a:pt x="0" y="16"/>
                    <a:pt x="0" y="32"/>
                  </a:cubicBezTo>
                  <a:lnTo>
                    <a:pt x="0" y="14368"/>
                  </a:lnTo>
                  <a:cubicBezTo>
                    <a:pt x="0" y="14384"/>
                    <a:pt x="20" y="14399"/>
                    <a:pt x="50" y="14399"/>
                  </a:cubicBezTo>
                  <a:cubicBezTo>
                    <a:pt x="66" y="14399"/>
                    <a:pt x="81" y="14384"/>
                    <a:pt x="81" y="14368"/>
                  </a:cubicBezTo>
                  <a:lnTo>
                    <a:pt x="81" y="32"/>
                  </a:lnTo>
                  <a:cubicBezTo>
                    <a:pt x="81" y="16"/>
                    <a:pt x="66" y="1"/>
                    <a:pt x="50"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53"/>
            <p:cNvSpPr/>
            <p:nvPr/>
          </p:nvSpPr>
          <p:spPr>
            <a:xfrm>
              <a:off x="5280297" y="3486021"/>
              <a:ext cx="163996" cy="364529"/>
            </a:xfrm>
            <a:custGeom>
              <a:avLst/>
              <a:gdLst/>
              <a:ahLst/>
              <a:cxnLst/>
              <a:rect l="l" t="t" r="r" b="b"/>
              <a:pathLst>
                <a:path w="5817" h="12930" extrusionOk="0">
                  <a:moveTo>
                    <a:pt x="2249" y="1"/>
                  </a:moveTo>
                  <a:lnTo>
                    <a:pt x="498" y="336"/>
                  </a:lnTo>
                  <a:lnTo>
                    <a:pt x="853" y="2168"/>
                  </a:lnTo>
                  <a:cubicBezTo>
                    <a:pt x="949" y="2604"/>
                    <a:pt x="802" y="3036"/>
                    <a:pt x="467" y="3407"/>
                  </a:cubicBezTo>
                  <a:cubicBezTo>
                    <a:pt x="127" y="3777"/>
                    <a:pt x="0" y="4224"/>
                    <a:pt x="81" y="4645"/>
                  </a:cubicBezTo>
                  <a:lnTo>
                    <a:pt x="1558" y="12324"/>
                  </a:lnTo>
                  <a:cubicBezTo>
                    <a:pt x="1627" y="12679"/>
                    <a:pt x="2003" y="12929"/>
                    <a:pt x="2448" y="12929"/>
                  </a:cubicBezTo>
                  <a:cubicBezTo>
                    <a:pt x="2530" y="12929"/>
                    <a:pt x="2615" y="12921"/>
                    <a:pt x="2700" y="12903"/>
                  </a:cubicBezTo>
                  <a:lnTo>
                    <a:pt x="4872" y="12486"/>
                  </a:lnTo>
                  <a:cubicBezTo>
                    <a:pt x="5431" y="12374"/>
                    <a:pt x="5817" y="11938"/>
                    <a:pt x="5739" y="11522"/>
                  </a:cubicBezTo>
                  <a:lnTo>
                    <a:pt x="4258" y="3839"/>
                  </a:lnTo>
                  <a:cubicBezTo>
                    <a:pt x="4162" y="3422"/>
                    <a:pt x="3873" y="3052"/>
                    <a:pt x="3425" y="2843"/>
                  </a:cubicBezTo>
                  <a:cubicBezTo>
                    <a:pt x="2989" y="2620"/>
                    <a:pt x="2685" y="2265"/>
                    <a:pt x="2604" y="1833"/>
                  </a:cubicBezTo>
                  <a:lnTo>
                    <a:pt x="2249" y="1"/>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53"/>
            <p:cNvSpPr/>
            <p:nvPr/>
          </p:nvSpPr>
          <p:spPr>
            <a:xfrm>
              <a:off x="5272121" y="3291914"/>
              <a:ext cx="88891" cy="372141"/>
            </a:xfrm>
            <a:custGeom>
              <a:avLst/>
              <a:gdLst/>
              <a:ahLst/>
              <a:cxnLst/>
              <a:rect l="l" t="t" r="r" b="b"/>
              <a:pathLst>
                <a:path w="3153" h="13200" extrusionOk="0">
                  <a:moveTo>
                    <a:pt x="124" y="1"/>
                  </a:moveTo>
                  <a:cubicBezTo>
                    <a:pt x="115" y="1"/>
                    <a:pt x="106" y="2"/>
                    <a:pt x="97" y="5"/>
                  </a:cubicBezTo>
                  <a:cubicBezTo>
                    <a:pt x="32" y="40"/>
                    <a:pt x="1" y="101"/>
                    <a:pt x="16" y="151"/>
                  </a:cubicBezTo>
                  <a:cubicBezTo>
                    <a:pt x="1208" y="3476"/>
                    <a:pt x="2894" y="13007"/>
                    <a:pt x="2909" y="13103"/>
                  </a:cubicBezTo>
                  <a:cubicBezTo>
                    <a:pt x="2924" y="13169"/>
                    <a:pt x="2975" y="13200"/>
                    <a:pt x="3021" y="13200"/>
                  </a:cubicBezTo>
                  <a:lnTo>
                    <a:pt x="3040" y="13200"/>
                  </a:lnTo>
                  <a:cubicBezTo>
                    <a:pt x="3102" y="13184"/>
                    <a:pt x="3152" y="13134"/>
                    <a:pt x="3137" y="13073"/>
                  </a:cubicBezTo>
                  <a:cubicBezTo>
                    <a:pt x="3117" y="12976"/>
                    <a:pt x="1416" y="3414"/>
                    <a:pt x="244" y="86"/>
                  </a:cubicBezTo>
                  <a:cubicBezTo>
                    <a:pt x="215" y="31"/>
                    <a:pt x="168" y="1"/>
                    <a:pt x="12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53"/>
            <p:cNvSpPr/>
            <p:nvPr/>
          </p:nvSpPr>
          <p:spPr>
            <a:xfrm>
              <a:off x="5244943" y="3349568"/>
              <a:ext cx="68000" cy="79390"/>
            </a:xfrm>
            <a:custGeom>
              <a:avLst/>
              <a:gdLst/>
              <a:ahLst/>
              <a:cxnLst/>
              <a:rect l="l" t="t" r="r" b="b"/>
              <a:pathLst>
                <a:path w="2412" h="2816" extrusionOk="0">
                  <a:moveTo>
                    <a:pt x="1" y="0"/>
                  </a:moveTo>
                  <a:lnTo>
                    <a:pt x="1" y="0"/>
                  </a:lnTo>
                  <a:cubicBezTo>
                    <a:pt x="355" y="1963"/>
                    <a:pt x="2411" y="2816"/>
                    <a:pt x="2411" y="2816"/>
                  </a:cubicBezTo>
                  <a:cubicBezTo>
                    <a:pt x="2411" y="2816"/>
                    <a:pt x="1513" y="1096"/>
                    <a:pt x="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53"/>
            <p:cNvSpPr/>
            <p:nvPr/>
          </p:nvSpPr>
          <p:spPr>
            <a:xfrm>
              <a:off x="5308348" y="3332822"/>
              <a:ext cx="51677" cy="92020"/>
            </a:xfrm>
            <a:custGeom>
              <a:avLst/>
              <a:gdLst/>
              <a:ahLst/>
              <a:cxnLst/>
              <a:rect l="l" t="t" r="r" b="b"/>
              <a:pathLst>
                <a:path w="1833" h="3264" extrusionOk="0">
                  <a:moveTo>
                    <a:pt x="1786" y="0"/>
                  </a:moveTo>
                  <a:lnTo>
                    <a:pt x="1786" y="0"/>
                  </a:lnTo>
                  <a:cubicBezTo>
                    <a:pt x="517" y="1385"/>
                    <a:pt x="0" y="3263"/>
                    <a:pt x="0" y="3263"/>
                  </a:cubicBezTo>
                  <a:cubicBezTo>
                    <a:pt x="0" y="3263"/>
                    <a:pt x="1832" y="1994"/>
                    <a:pt x="178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53"/>
            <p:cNvSpPr/>
            <p:nvPr/>
          </p:nvSpPr>
          <p:spPr>
            <a:xfrm>
              <a:off x="5315199" y="3380890"/>
              <a:ext cx="87453" cy="78403"/>
            </a:xfrm>
            <a:custGeom>
              <a:avLst/>
              <a:gdLst/>
              <a:ahLst/>
              <a:cxnLst/>
              <a:rect l="l" t="t" r="r" b="b"/>
              <a:pathLst>
                <a:path w="3102" h="2781" extrusionOk="0">
                  <a:moveTo>
                    <a:pt x="3101" y="0"/>
                  </a:moveTo>
                  <a:lnTo>
                    <a:pt x="3101" y="0"/>
                  </a:lnTo>
                  <a:cubicBezTo>
                    <a:pt x="1254" y="995"/>
                    <a:pt x="0" y="2781"/>
                    <a:pt x="0" y="2781"/>
                  </a:cubicBezTo>
                  <a:cubicBezTo>
                    <a:pt x="0" y="2781"/>
                    <a:pt x="2411" y="2137"/>
                    <a:pt x="310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53"/>
            <p:cNvSpPr/>
            <p:nvPr/>
          </p:nvSpPr>
          <p:spPr>
            <a:xfrm>
              <a:off x="5321063" y="3380890"/>
              <a:ext cx="81589" cy="76571"/>
            </a:xfrm>
            <a:custGeom>
              <a:avLst/>
              <a:gdLst/>
              <a:ahLst/>
              <a:cxnLst/>
              <a:rect l="l" t="t" r="r" b="b"/>
              <a:pathLst>
                <a:path w="2894" h="2716" extrusionOk="0">
                  <a:moveTo>
                    <a:pt x="2893" y="0"/>
                  </a:moveTo>
                  <a:lnTo>
                    <a:pt x="1" y="2715"/>
                  </a:lnTo>
                  <a:cubicBezTo>
                    <a:pt x="2523" y="1878"/>
                    <a:pt x="2893" y="0"/>
                    <a:pt x="2893"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53"/>
            <p:cNvSpPr/>
            <p:nvPr/>
          </p:nvSpPr>
          <p:spPr>
            <a:xfrm>
              <a:off x="5212747" y="3431101"/>
              <a:ext cx="110204" cy="40964"/>
            </a:xfrm>
            <a:custGeom>
              <a:avLst/>
              <a:gdLst/>
              <a:ahLst/>
              <a:cxnLst/>
              <a:rect l="l" t="t" r="r" b="b"/>
              <a:pathLst>
                <a:path w="3909" h="1453" extrusionOk="0">
                  <a:moveTo>
                    <a:pt x="1" y="1"/>
                  </a:moveTo>
                  <a:cubicBezTo>
                    <a:pt x="1049" y="1286"/>
                    <a:pt x="2686" y="1453"/>
                    <a:pt x="3466" y="1453"/>
                  </a:cubicBezTo>
                  <a:cubicBezTo>
                    <a:pt x="3740" y="1453"/>
                    <a:pt x="3908" y="1432"/>
                    <a:pt x="3908" y="1432"/>
                  </a:cubicBezTo>
                  <a:cubicBezTo>
                    <a:pt x="3908" y="1432"/>
                    <a:pt x="2076" y="244"/>
                    <a:pt x="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53"/>
            <p:cNvSpPr/>
            <p:nvPr/>
          </p:nvSpPr>
          <p:spPr>
            <a:xfrm>
              <a:off x="5212747" y="3431101"/>
              <a:ext cx="105186" cy="41781"/>
            </a:xfrm>
            <a:custGeom>
              <a:avLst/>
              <a:gdLst/>
              <a:ahLst/>
              <a:cxnLst/>
              <a:rect l="l" t="t" r="r" b="b"/>
              <a:pathLst>
                <a:path w="3731" h="1482" extrusionOk="0">
                  <a:moveTo>
                    <a:pt x="1" y="1"/>
                  </a:moveTo>
                  <a:cubicBezTo>
                    <a:pt x="995" y="1325"/>
                    <a:pt x="2642" y="1482"/>
                    <a:pt x="3368" y="1482"/>
                  </a:cubicBezTo>
                  <a:cubicBezTo>
                    <a:pt x="3594" y="1482"/>
                    <a:pt x="3731" y="1467"/>
                    <a:pt x="3731" y="1467"/>
                  </a:cubicBezTo>
                  <a:lnTo>
                    <a:pt x="1" y="1"/>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53"/>
            <p:cNvSpPr/>
            <p:nvPr/>
          </p:nvSpPr>
          <p:spPr>
            <a:xfrm>
              <a:off x="5200568" y="3223631"/>
              <a:ext cx="114659" cy="72567"/>
            </a:xfrm>
            <a:custGeom>
              <a:avLst/>
              <a:gdLst/>
              <a:ahLst/>
              <a:cxnLst/>
              <a:rect l="l" t="t" r="r" b="b"/>
              <a:pathLst>
                <a:path w="4067" h="2574" extrusionOk="0">
                  <a:moveTo>
                    <a:pt x="2747" y="1"/>
                  </a:moveTo>
                  <a:cubicBezTo>
                    <a:pt x="1991" y="1015"/>
                    <a:pt x="1929" y="1015"/>
                    <a:pt x="1929" y="1015"/>
                  </a:cubicBezTo>
                  <a:lnTo>
                    <a:pt x="738" y="660"/>
                  </a:lnTo>
                  <a:cubicBezTo>
                    <a:pt x="738" y="660"/>
                    <a:pt x="1" y="1736"/>
                    <a:pt x="722" y="2573"/>
                  </a:cubicBezTo>
                  <a:lnTo>
                    <a:pt x="4066" y="1031"/>
                  </a:lnTo>
                  <a:cubicBezTo>
                    <a:pt x="3970" y="1015"/>
                    <a:pt x="3727" y="163"/>
                    <a:pt x="2747"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53"/>
            <p:cNvSpPr/>
            <p:nvPr/>
          </p:nvSpPr>
          <p:spPr>
            <a:xfrm>
              <a:off x="5214608" y="3242379"/>
              <a:ext cx="108767" cy="74005"/>
            </a:xfrm>
            <a:custGeom>
              <a:avLst/>
              <a:gdLst/>
              <a:ahLst/>
              <a:cxnLst/>
              <a:rect l="l" t="t" r="r" b="b"/>
              <a:pathLst>
                <a:path w="3858" h="2625" extrusionOk="0">
                  <a:moveTo>
                    <a:pt x="2406" y="0"/>
                  </a:moveTo>
                  <a:cubicBezTo>
                    <a:pt x="2135" y="0"/>
                    <a:pt x="1844" y="56"/>
                    <a:pt x="1559" y="173"/>
                  </a:cubicBezTo>
                  <a:cubicBezTo>
                    <a:pt x="691" y="524"/>
                    <a:pt x="0" y="1361"/>
                    <a:pt x="259" y="1989"/>
                  </a:cubicBezTo>
                  <a:cubicBezTo>
                    <a:pt x="426" y="2400"/>
                    <a:pt x="971" y="2624"/>
                    <a:pt x="1571" y="2624"/>
                  </a:cubicBezTo>
                  <a:cubicBezTo>
                    <a:pt x="1883" y="2624"/>
                    <a:pt x="2210" y="2564"/>
                    <a:pt x="2508" y="2437"/>
                  </a:cubicBezTo>
                  <a:cubicBezTo>
                    <a:pt x="3375" y="2086"/>
                    <a:pt x="3858" y="1280"/>
                    <a:pt x="3599" y="655"/>
                  </a:cubicBezTo>
                  <a:cubicBezTo>
                    <a:pt x="3428" y="233"/>
                    <a:pt x="2958" y="0"/>
                    <a:pt x="2406" y="0"/>
                  </a:cubicBez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53"/>
            <p:cNvSpPr/>
            <p:nvPr/>
          </p:nvSpPr>
          <p:spPr>
            <a:xfrm>
              <a:off x="5201893" y="3230482"/>
              <a:ext cx="134647" cy="102846"/>
            </a:xfrm>
            <a:custGeom>
              <a:avLst/>
              <a:gdLst/>
              <a:ahLst/>
              <a:cxnLst/>
              <a:rect l="l" t="t" r="r" b="b"/>
              <a:pathLst>
                <a:path w="4776" h="3648" extrusionOk="0">
                  <a:moveTo>
                    <a:pt x="4004" y="1"/>
                  </a:moveTo>
                  <a:lnTo>
                    <a:pt x="4004" y="1"/>
                  </a:lnTo>
                  <a:cubicBezTo>
                    <a:pt x="3568" y="240"/>
                    <a:pt x="3198" y="980"/>
                    <a:pt x="3198" y="980"/>
                  </a:cubicBezTo>
                  <a:cubicBezTo>
                    <a:pt x="3198" y="980"/>
                    <a:pt x="2653" y="291"/>
                    <a:pt x="2072" y="291"/>
                  </a:cubicBezTo>
                  <a:cubicBezTo>
                    <a:pt x="1977" y="291"/>
                    <a:pt x="1881" y="309"/>
                    <a:pt x="1786" y="352"/>
                  </a:cubicBezTo>
                  <a:cubicBezTo>
                    <a:pt x="1111" y="676"/>
                    <a:pt x="1223" y="1833"/>
                    <a:pt x="1223" y="1833"/>
                  </a:cubicBezTo>
                  <a:cubicBezTo>
                    <a:pt x="1223" y="1833"/>
                    <a:pt x="935" y="1621"/>
                    <a:pt x="462" y="1621"/>
                  </a:cubicBezTo>
                  <a:cubicBezTo>
                    <a:pt x="323" y="1621"/>
                    <a:pt x="168" y="1639"/>
                    <a:pt x="0" y="1686"/>
                  </a:cubicBezTo>
                  <a:cubicBezTo>
                    <a:pt x="54" y="2694"/>
                    <a:pt x="1116" y="3648"/>
                    <a:pt x="2273" y="3648"/>
                  </a:cubicBezTo>
                  <a:cubicBezTo>
                    <a:pt x="2537" y="3648"/>
                    <a:pt x="2807" y="3598"/>
                    <a:pt x="3070" y="3487"/>
                  </a:cubicBezTo>
                  <a:cubicBezTo>
                    <a:pt x="4725" y="2812"/>
                    <a:pt x="4775" y="722"/>
                    <a:pt x="400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53"/>
            <p:cNvSpPr/>
            <p:nvPr/>
          </p:nvSpPr>
          <p:spPr>
            <a:xfrm>
              <a:off x="5296169" y="3495494"/>
              <a:ext cx="51226" cy="18184"/>
            </a:xfrm>
            <a:custGeom>
              <a:avLst/>
              <a:gdLst/>
              <a:ahLst/>
              <a:cxnLst/>
              <a:rect l="l" t="t" r="r" b="b"/>
              <a:pathLst>
                <a:path w="1817" h="645" extrusionOk="0">
                  <a:moveTo>
                    <a:pt x="0" y="340"/>
                  </a:moveTo>
                  <a:lnTo>
                    <a:pt x="0" y="340"/>
                  </a:lnTo>
                  <a:lnTo>
                    <a:pt x="66" y="644"/>
                  </a:lnTo>
                  <a:close/>
                  <a:moveTo>
                    <a:pt x="1751" y="0"/>
                  </a:moveTo>
                  <a:lnTo>
                    <a:pt x="1751" y="0"/>
                  </a:lnTo>
                  <a:lnTo>
                    <a:pt x="1817" y="305"/>
                  </a:lnTo>
                  <a:lnTo>
                    <a:pt x="1817" y="305"/>
                  </a:ln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53"/>
            <p:cNvSpPr/>
            <p:nvPr/>
          </p:nvSpPr>
          <p:spPr>
            <a:xfrm>
              <a:off x="5296169" y="3495494"/>
              <a:ext cx="51226" cy="18184"/>
            </a:xfrm>
            <a:custGeom>
              <a:avLst/>
              <a:gdLst/>
              <a:ahLst/>
              <a:cxnLst/>
              <a:rect l="l" t="t" r="r" b="b"/>
              <a:pathLst>
                <a:path w="1817" h="645" extrusionOk="0">
                  <a:moveTo>
                    <a:pt x="1751" y="0"/>
                  </a:moveTo>
                  <a:lnTo>
                    <a:pt x="1173" y="112"/>
                  </a:lnTo>
                  <a:cubicBezTo>
                    <a:pt x="1188" y="209"/>
                    <a:pt x="1223" y="305"/>
                    <a:pt x="1238" y="417"/>
                  </a:cubicBezTo>
                  <a:lnTo>
                    <a:pt x="1817" y="305"/>
                  </a:lnTo>
                  <a:lnTo>
                    <a:pt x="1751" y="0"/>
                  </a:lnTo>
                  <a:close/>
                  <a:moveTo>
                    <a:pt x="949" y="162"/>
                  </a:moveTo>
                  <a:lnTo>
                    <a:pt x="0" y="340"/>
                  </a:lnTo>
                  <a:lnTo>
                    <a:pt x="66" y="644"/>
                  </a:lnTo>
                  <a:lnTo>
                    <a:pt x="1011" y="452"/>
                  </a:lnTo>
                  <a:cubicBezTo>
                    <a:pt x="995" y="355"/>
                    <a:pt x="980" y="259"/>
                    <a:pt x="949" y="162"/>
                  </a:cubicBezTo>
                  <a:close/>
                </a:path>
              </a:pathLst>
            </a:custGeom>
            <a:solidFill>
              <a:srgbClr val="5F8343">
                <a:alpha val="31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53"/>
            <p:cNvSpPr/>
            <p:nvPr/>
          </p:nvSpPr>
          <p:spPr>
            <a:xfrm>
              <a:off x="5322924" y="3498651"/>
              <a:ext cx="8176" cy="9585"/>
            </a:xfrm>
            <a:custGeom>
              <a:avLst/>
              <a:gdLst/>
              <a:ahLst/>
              <a:cxnLst/>
              <a:rect l="l" t="t" r="r" b="b"/>
              <a:pathLst>
                <a:path w="290" h="340" extrusionOk="0">
                  <a:moveTo>
                    <a:pt x="224" y="0"/>
                  </a:moveTo>
                  <a:lnTo>
                    <a:pt x="0" y="50"/>
                  </a:lnTo>
                  <a:cubicBezTo>
                    <a:pt x="31" y="147"/>
                    <a:pt x="46" y="243"/>
                    <a:pt x="62" y="340"/>
                  </a:cubicBezTo>
                  <a:lnTo>
                    <a:pt x="289" y="305"/>
                  </a:lnTo>
                  <a:cubicBezTo>
                    <a:pt x="274" y="193"/>
                    <a:pt x="239" y="97"/>
                    <a:pt x="224" y="0"/>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53"/>
            <p:cNvSpPr/>
            <p:nvPr/>
          </p:nvSpPr>
          <p:spPr>
            <a:xfrm>
              <a:off x="5302033" y="3625547"/>
              <a:ext cx="126923" cy="209611"/>
            </a:xfrm>
            <a:custGeom>
              <a:avLst/>
              <a:gdLst/>
              <a:ahLst/>
              <a:cxnLst/>
              <a:rect l="l" t="t" r="r" b="b"/>
              <a:pathLst>
                <a:path w="4502" h="7435" extrusionOk="0">
                  <a:moveTo>
                    <a:pt x="3198" y="0"/>
                  </a:moveTo>
                  <a:lnTo>
                    <a:pt x="1" y="610"/>
                  </a:lnTo>
                  <a:lnTo>
                    <a:pt x="1269" y="7136"/>
                  </a:lnTo>
                  <a:cubicBezTo>
                    <a:pt x="1299" y="7315"/>
                    <a:pt x="1447" y="7435"/>
                    <a:pt x="1610" y="7435"/>
                  </a:cubicBezTo>
                  <a:cubicBezTo>
                    <a:pt x="1637" y="7435"/>
                    <a:pt x="1663" y="7432"/>
                    <a:pt x="1690" y="7425"/>
                  </a:cubicBezTo>
                  <a:lnTo>
                    <a:pt x="4162" y="6959"/>
                  </a:lnTo>
                  <a:cubicBezTo>
                    <a:pt x="4355" y="6912"/>
                    <a:pt x="4502" y="6719"/>
                    <a:pt x="4452" y="6527"/>
                  </a:cubicBezTo>
                  <a:lnTo>
                    <a:pt x="3198"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53"/>
            <p:cNvSpPr/>
            <p:nvPr/>
          </p:nvSpPr>
          <p:spPr>
            <a:xfrm>
              <a:off x="5306178" y="3610013"/>
              <a:ext cx="37524" cy="156919"/>
            </a:xfrm>
            <a:custGeom>
              <a:avLst/>
              <a:gdLst/>
              <a:ahLst/>
              <a:cxnLst/>
              <a:rect l="l" t="t" r="r" b="b"/>
              <a:pathLst>
                <a:path w="1331" h="5566" extrusionOk="0">
                  <a:moveTo>
                    <a:pt x="157" y="1"/>
                  </a:moveTo>
                  <a:cubicBezTo>
                    <a:pt x="147" y="1"/>
                    <a:pt x="137" y="2"/>
                    <a:pt x="127" y="4"/>
                  </a:cubicBezTo>
                  <a:cubicBezTo>
                    <a:pt x="46" y="19"/>
                    <a:pt x="0" y="100"/>
                    <a:pt x="16" y="181"/>
                  </a:cubicBezTo>
                  <a:lnTo>
                    <a:pt x="1026" y="5454"/>
                  </a:lnTo>
                  <a:cubicBezTo>
                    <a:pt x="1041" y="5515"/>
                    <a:pt x="1092" y="5566"/>
                    <a:pt x="1173" y="5566"/>
                  </a:cubicBezTo>
                  <a:lnTo>
                    <a:pt x="1203" y="5566"/>
                  </a:lnTo>
                  <a:cubicBezTo>
                    <a:pt x="1284" y="5550"/>
                    <a:pt x="1331" y="5469"/>
                    <a:pt x="1315" y="5388"/>
                  </a:cubicBezTo>
                  <a:lnTo>
                    <a:pt x="305" y="116"/>
                  </a:lnTo>
                  <a:cubicBezTo>
                    <a:pt x="291" y="48"/>
                    <a:pt x="227" y="1"/>
                    <a:pt x="157"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53"/>
            <p:cNvSpPr/>
            <p:nvPr/>
          </p:nvSpPr>
          <p:spPr>
            <a:xfrm>
              <a:off x="5332369" y="3799524"/>
              <a:ext cx="5469" cy="27206"/>
            </a:xfrm>
            <a:custGeom>
              <a:avLst/>
              <a:gdLst/>
              <a:ahLst/>
              <a:cxnLst/>
              <a:rect l="l" t="t" r="r" b="b"/>
              <a:pathLst>
                <a:path w="194" h="965" extrusionOk="0">
                  <a:moveTo>
                    <a:pt x="1" y="1"/>
                  </a:moveTo>
                  <a:lnTo>
                    <a:pt x="193" y="965"/>
                  </a:lnTo>
                  <a:lnTo>
                    <a:pt x="1"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53"/>
            <p:cNvSpPr/>
            <p:nvPr/>
          </p:nvSpPr>
          <p:spPr>
            <a:xfrm>
              <a:off x="5332369" y="3796367"/>
              <a:ext cx="95601" cy="38962"/>
            </a:xfrm>
            <a:custGeom>
              <a:avLst/>
              <a:gdLst/>
              <a:ahLst/>
              <a:cxnLst/>
              <a:rect l="l" t="t" r="r" b="b"/>
              <a:pathLst>
                <a:path w="3391" h="1382" extrusionOk="0">
                  <a:moveTo>
                    <a:pt x="3279" y="1"/>
                  </a:moveTo>
                  <a:cubicBezTo>
                    <a:pt x="2701" y="225"/>
                    <a:pt x="2107" y="306"/>
                    <a:pt x="1559" y="306"/>
                  </a:cubicBezTo>
                  <a:cubicBezTo>
                    <a:pt x="965" y="306"/>
                    <a:pt x="436" y="209"/>
                    <a:pt x="1" y="113"/>
                  </a:cubicBezTo>
                  <a:lnTo>
                    <a:pt x="1" y="113"/>
                  </a:lnTo>
                  <a:lnTo>
                    <a:pt x="193" y="1077"/>
                  </a:lnTo>
                  <a:cubicBezTo>
                    <a:pt x="228" y="1254"/>
                    <a:pt x="371" y="1382"/>
                    <a:pt x="548" y="1382"/>
                  </a:cubicBezTo>
                  <a:cubicBezTo>
                    <a:pt x="564" y="1382"/>
                    <a:pt x="595" y="1382"/>
                    <a:pt x="614" y="1366"/>
                  </a:cubicBezTo>
                  <a:lnTo>
                    <a:pt x="3086" y="900"/>
                  </a:lnTo>
                  <a:cubicBezTo>
                    <a:pt x="3264" y="869"/>
                    <a:pt x="3391" y="707"/>
                    <a:pt x="3391" y="529"/>
                  </a:cubicBezTo>
                  <a:cubicBezTo>
                    <a:pt x="3391" y="514"/>
                    <a:pt x="3376" y="498"/>
                    <a:pt x="3376" y="468"/>
                  </a:cubicBezTo>
                  <a:lnTo>
                    <a:pt x="3279"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53"/>
            <p:cNvSpPr/>
            <p:nvPr/>
          </p:nvSpPr>
          <p:spPr>
            <a:xfrm>
              <a:off x="5388162" y="3775504"/>
              <a:ext cx="14040" cy="10882"/>
            </a:xfrm>
            <a:custGeom>
              <a:avLst/>
              <a:gdLst/>
              <a:ahLst/>
              <a:cxnLst/>
              <a:rect l="l" t="t" r="r" b="b"/>
              <a:pathLst>
                <a:path w="498" h="386" extrusionOk="0">
                  <a:moveTo>
                    <a:pt x="255" y="0"/>
                  </a:moveTo>
                  <a:cubicBezTo>
                    <a:pt x="97" y="0"/>
                    <a:pt x="0" y="178"/>
                    <a:pt x="97" y="320"/>
                  </a:cubicBezTo>
                  <a:cubicBezTo>
                    <a:pt x="128" y="340"/>
                    <a:pt x="158" y="371"/>
                    <a:pt x="193" y="371"/>
                  </a:cubicBezTo>
                  <a:cubicBezTo>
                    <a:pt x="209" y="386"/>
                    <a:pt x="224" y="386"/>
                    <a:pt x="239" y="386"/>
                  </a:cubicBezTo>
                  <a:cubicBezTo>
                    <a:pt x="401" y="386"/>
                    <a:pt x="498" y="209"/>
                    <a:pt x="401" y="66"/>
                  </a:cubicBezTo>
                  <a:cubicBezTo>
                    <a:pt x="371" y="50"/>
                    <a:pt x="336" y="16"/>
                    <a:pt x="305" y="16"/>
                  </a:cubicBezTo>
                  <a:cubicBezTo>
                    <a:pt x="290" y="0"/>
                    <a:pt x="274" y="0"/>
                    <a:pt x="255"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53"/>
            <p:cNvSpPr/>
            <p:nvPr/>
          </p:nvSpPr>
          <p:spPr>
            <a:xfrm>
              <a:off x="5337810" y="3688078"/>
              <a:ext cx="14068" cy="10882"/>
            </a:xfrm>
            <a:custGeom>
              <a:avLst/>
              <a:gdLst/>
              <a:ahLst/>
              <a:cxnLst/>
              <a:rect l="l" t="t" r="r" b="b"/>
              <a:pathLst>
                <a:path w="499" h="386" extrusionOk="0">
                  <a:moveTo>
                    <a:pt x="259" y="0"/>
                  </a:moveTo>
                  <a:cubicBezTo>
                    <a:pt x="97" y="0"/>
                    <a:pt x="0" y="178"/>
                    <a:pt x="97" y="320"/>
                  </a:cubicBezTo>
                  <a:cubicBezTo>
                    <a:pt x="132" y="336"/>
                    <a:pt x="162" y="370"/>
                    <a:pt x="193" y="370"/>
                  </a:cubicBezTo>
                  <a:cubicBezTo>
                    <a:pt x="209" y="386"/>
                    <a:pt x="228" y="386"/>
                    <a:pt x="243" y="386"/>
                  </a:cubicBezTo>
                  <a:cubicBezTo>
                    <a:pt x="402" y="386"/>
                    <a:pt x="498" y="208"/>
                    <a:pt x="402" y="66"/>
                  </a:cubicBezTo>
                  <a:cubicBezTo>
                    <a:pt x="371" y="46"/>
                    <a:pt x="340" y="16"/>
                    <a:pt x="305" y="16"/>
                  </a:cubicBezTo>
                  <a:cubicBezTo>
                    <a:pt x="290" y="0"/>
                    <a:pt x="274" y="0"/>
                    <a:pt x="259"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53"/>
            <p:cNvSpPr/>
            <p:nvPr/>
          </p:nvSpPr>
          <p:spPr>
            <a:xfrm>
              <a:off x="5348692" y="3764622"/>
              <a:ext cx="35804" cy="27206"/>
            </a:xfrm>
            <a:custGeom>
              <a:avLst/>
              <a:gdLst/>
              <a:ahLst/>
              <a:cxnLst/>
              <a:rect l="l" t="t" r="r" b="b"/>
              <a:pathLst>
                <a:path w="1270" h="965" extrusionOk="0">
                  <a:moveTo>
                    <a:pt x="644" y="1"/>
                  </a:moveTo>
                  <a:cubicBezTo>
                    <a:pt x="243" y="1"/>
                    <a:pt x="0" y="436"/>
                    <a:pt x="259" y="787"/>
                  </a:cubicBezTo>
                  <a:cubicBezTo>
                    <a:pt x="324" y="868"/>
                    <a:pt x="401" y="919"/>
                    <a:pt x="482" y="934"/>
                  </a:cubicBezTo>
                  <a:cubicBezTo>
                    <a:pt x="532" y="949"/>
                    <a:pt x="579" y="965"/>
                    <a:pt x="629" y="965"/>
                  </a:cubicBezTo>
                  <a:cubicBezTo>
                    <a:pt x="1030" y="965"/>
                    <a:pt x="1269" y="514"/>
                    <a:pt x="1015" y="163"/>
                  </a:cubicBezTo>
                  <a:cubicBezTo>
                    <a:pt x="949" y="97"/>
                    <a:pt x="868" y="31"/>
                    <a:pt x="787" y="16"/>
                  </a:cubicBezTo>
                  <a:cubicBezTo>
                    <a:pt x="741" y="1"/>
                    <a:pt x="691" y="1"/>
                    <a:pt x="644"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53"/>
            <p:cNvSpPr/>
            <p:nvPr/>
          </p:nvSpPr>
          <p:spPr>
            <a:xfrm>
              <a:off x="5364114" y="3728422"/>
              <a:ext cx="40823" cy="31237"/>
            </a:xfrm>
            <a:custGeom>
              <a:avLst/>
              <a:gdLst/>
              <a:ahLst/>
              <a:cxnLst/>
              <a:rect l="l" t="t" r="r" b="b"/>
              <a:pathLst>
                <a:path w="1448" h="1108" extrusionOk="0">
                  <a:moveTo>
                    <a:pt x="722" y="0"/>
                  </a:moveTo>
                  <a:cubicBezTo>
                    <a:pt x="275" y="0"/>
                    <a:pt x="1" y="513"/>
                    <a:pt x="306" y="914"/>
                  </a:cubicBezTo>
                  <a:cubicBezTo>
                    <a:pt x="371" y="995"/>
                    <a:pt x="452" y="1045"/>
                    <a:pt x="549" y="1076"/>
                  </a:cubicBezTo>
                  <a:cubicBezTo>
                    <a:pt x="610" y="1092"/>
                    <a:pt x="660" y="1107"/>
                    <a:pt x="722" y="1107"/>
                  </a:cubicBezTo>
                  <a:cubicBezTo>
                    <a:pt x="1173" y="1107"/>
                    <a:pt x="1447" y="594"/>
                    <a:pt x="1143" y="193"/>
                  </a:cubicBezTo>
                  <a:cubicBezTo>
                    <a:pt x="1077" y="112"/>
                    <a:pt x="996" y="46"/>
                    <a:pt x="900" y="31"/>
                  </a:cubicBezTo>
                  <a:cubicBezTo>
                    <a:pt x="838" y="16"/>
                    <a:pt x="788" y="0"/>
                    <a:pt x="722"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53"/>
            <p:cNvSpPr/>
            <p:nvPr/>
          </p:nvSpPr>
          <p:spPr>
            <a:xfrm>
              <a:off x="5283426" y="3475308"/>
              <a:ext cx="71694" cy="30786"/>
            </a:xfrm>
            <a:custGeom>
              <a:avLst/>
              <a:gdLst/>
              <a:ahLst/>
              <a:cxnLst/>
              <a:rect l="l" t="t" r="r" b="b"/>
              <a:pathLst>
                <a:path w="2543" h="1092" extrusionOk="0">
                  <a:moveTo>
                    <a:pt x="2126" y="1"/>
                  </a:moveTo>
                  <a:cubicBezTo>
                    <a:pt x="2098" y="1"/>
                    <a:pt x="2070" y="4"/>
                    <a:pt x="2041" y="11"/>
                  </a:cubicBezTo>
                  <a:lnTo>
                    <a:pt x="340" y="331"/>
                  </a:lnTo>
                  <a:cubicBezTo>
                    <a:pt x="132" y="381"/>
                    <a:pt x="1" y="574"/>
                    <a:pt x="36" y="782"/>
                  </a:cubicBezTo>
                  <a:cubicBezTo>
                    <a:pt x="77" y="969"/>
                    <a:pt x="238" y="1091"/>
                    <a:pt x="421" y="1091"/>
                  </a:cubicBezTo>
                  <a:cubicBezTo>
                    <a:pt x="442" y="1091"/>
                    <a:pt x="462" y="1090"/>
                    <a:pt x="483" y="1087"/>
                  </a:cubicBezTo>
                  <a:lnTo>
                    <a:pt x="2188" y="747"/>
                  </a:lnTo>
                  <a:cubicBezTo>
                    <a:pt x="2396" y="716"/>
                    <a:pt x="2543" y="508"/>
                    <a:pt x="2493" y="315"/>
                  </a:cubicBezTo>
                  <a:cubicBezTo>
                    <a:pt x="2466" y="135"/>
                    <a:pt x="2306" y="1"/>
                    <a:pt x="2126"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53"/>
            <p:cNvSpPr/>
            <p:nvPr/>
          </p:nvSpPr>
          <p:spPr>
            <a:xfrm>
              <a:off x="5295718" y="3495494"/>
              <a:ext cx="50718" cy="11333"/>
            </a:xfrm>
            <a:custGeom>
              <a:avLst/>
              <a:gdLst/>
              <a:ahLst/>
              <a:cxnLst/>
              <a:rect l="l" t="t" r="r" b="b"/>
              <a:pathLst>
                <a:path w="1799" h="402" extrusionOk="0">
                  <a:moveTo>
                    <a:pt x="1752" y="0"/>
                  </a:moveTo>
                  <a:lnTo>
                    <a:pt x="47" y="320"/>
                  </a:lnTo>
                  <a:cubicBezTo>
                    <a:pt x="16" y="340"/>
                    <a:pt x="1" y="355"/>
                    <a:pt x="16" y="371"/>
                  </a:cubicBezTo>
                  <a:cubicBezTo>
                    <a:pt x="16" y="386"/>
                    <a:pt x="32" y="401"/>
                    <a:pt x="47" y="401"/>
                  </a:cubicBezTo>
                  <a:lnTo>
                    <a:pt x="1767" y="81"/>
                  </a:lnTo>
                  <a:cubicBezTo>
                    <a:pt x="1783" y="66"/>
                    <a:pt x="1798" y="50"/>
                    <a:pt x="1798" y="31"/>
                  </a:cubicBezTo>
                  <a:cubicBezTo>
                    <a:pt x="1783" y="16"/>
                    <a:pt x="1767" y="0"/>
                    <a:pt x="1752"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53"/>
            <p:cNvSpPr/>
            <p:nvPr/>
          </p:nvSpPr>
          <p:spPr>
            <a:xfrm>
              <a:off x="5331495" y="3085580"/>
              <a:ext cx="2312" cy="32196"/>
            </a:xfrm>
            <a:custGeom>
              <a:avLst/>
              <a:gdLst/>
              <a:ahLst/>
              <a:cxnLst/>
              <a:rect l="l" t="t" r="r" b="b"/>
              <a:pathLst>
                <a:path w="82" h="1142" extrusionOk="0">
                  <a:moveTo>
                    <a:pt x="32" y="0"/>
                  </a:moveTo>
                  <a:cubicBezTo>
                    <a:pt x="16" y="0"/>
                    <a:pt x="1" y="16"/>
                    <a:pt x="1" y="31"/>
                  </a:cubicBezTo>
                  <a:lnTo>
                    <a:pt x="1" y="1092"/>
                  </a:lnTo>
                  <a:cubicBezTo>
                    <a:pt x="1" y="1126"/>
                    <a:pt x="16" y="1142"/>
                    <a:pt x="32" y="1142"/>
                  </a:cubicBezTo>
                  <a:cubicBezTo>
                    <a:pt x="66" y="1142"/>
                    <a:pt x="82" y="1126"/>
                    <a:pt x="82" y="1092"/>
                  </a:cubicBezTo>
                  <a:lnTo>
                    <a:pt x="82" y="31"/>
                  </a:lnTo>
                  <a:cubicBezTo>
                    <a:pt x="82" y="16"/>
                    <a:pt x="66" y="0"/>
                    <a:pt x="32"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1" name="Google Shape;3551;p53"/>
          <p:cNvGrpSpPr/>
          <p:nvPr/>
        </p:nvGrpSpPr>
        <p:grpSpPr>
          <a:xfrm>
            <a:off x="882526" y="6970"/>
            <a:ext cx="311120" cy="2331661"/>
            <a:chOff x="-771509" y="1532500"/>
            <a:chExt cx="410449" cy="3076071"/>
          </a:xfrm>
        </p:grpSpPr>
        <p:sp>
          <p:nvSpPr>
            <p:cNvPr id="3552" name="Google Shape;3552;p53"/>
            <p:cNvSpPr/>
            <p:nvPr/>
          </p:nvSpPr>
          <p:spPr>
            <a:xfrm>
              <a:off x="-516875" y="1532500"/>
              <a:ext cx="9150" cy="2907431"/>
            </a:xfrm>
            <a:custGeom>
              <a:avLst/>
              <a:gdLst/>
              <a:ahLst/>
              <a:cxnLst/>
              <a:rect l="l" t="t" r="r" b="b"/>
              <a:pathLst>
                <a:path w="66" h="26935" extrusionOk="0">
                  <a:moveTo>
                    <a:pt x="31" y="0"/>
                  </a:moveTo>
                  <a:cubicBezTo>
                    <a:pt x="15" y="0"/>
                    <a:pt x="0" y="16"/>
                    <a:pt x="0" y="31"/>
                  </a:cubicBezTo>
                  <a:lnTo>
                    <a:pt x="0" y="26903"/>
                  </a:lnTo>
                  <a:cubicBezTo>
                    <a:pt x="0" y="26919"/>
                    <a:pt x="15" y="26934"/>
                    <a:pt x="31" y="26934"/>
                  </a:cubicBezTo>
                  <a:cubicBezTo>
                    <a:pt x="50" y="26934"/>
                    <a:pt x="66" y="26919"/>
                    <a:pt x="66" y="26903"/>
                  </a:cubicBezTo>
                  <a:lnTo>
                    <a:pt x="66" y="31"/>
                  </a:lnTo>
                  <a:cubicBezTo>
                    <a:pt x="66" y="16"/>
                    <a:pt x="50" y="0"/>
                    <a:pt x="31"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53"/>
            <p:cNvSpPr/>
            <p:nvPr/>
          </p:nvSpPr>
          <p:spPr>
            <a:xfrm>
              <a:off x="-748087" y="4134431"/>
              <a:ext cx="362266" cy="289768"/>
            </a:xfrm>
            <a:custGeom>
              <a:avLst/>
              <a:gdLst/>
              <a:ahLst/>
              <a:cxnLst/>
              <a:rect l="l" t="t" r="r" b="b"/>
              <a:pathLst>
                <a:path w="3248" h="2598" extrusionOk="0">
                  <a:moveTo>
                    <a:pt x="1636" y="1"/>
                  </a:moveTo>
                  <a:cubicBezTo>
                    <a:pt x="1426" y="1"/>
                    <a:pt x="1204" y="52"/>
                    <a:pt x="982" y="166"/>
                  </a:cubicBezTo>
                  <a:cubicBezTo>
                    <a:pt x="770" y="262"/>
                    <a:pt x="596" y="439"/>
                    <a:pt x="500" y="648"/>
                  </a:cubicBezTo>
                  <a:cubicBezTo>
                    <a:pt x="0" y="1619"/>
                    <a:pt x="699" y="2597"/>
                    <a:pt x="1625" y="2597"/>
                  </a:cubicBezTo>
                  <a:cubicBezTo>
                    <a:pt x="1836" y="2597"/>
                    <a:pt x="2059" y="2547"/>
                    <a:pt x="2282" y="2434"/>
                  </a:cubicBezTo>
                  <a:cubicBezTo>
                    <a:pt x="2490" y="2337"/>
                    <a:pt x="2652" y="2160"/>
                    <a:pt x="2764" y="1951"/>
                  </a:cubicBezTo>
                  <a:cubicBezTo>
                    <a:pt x="3247" y="970"/>
                    <a:pt x="2552" y="1"/>
                    <a:pt x="1636"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53"/>
            <p:cNvSpPr/>
            <p:nvPr/>
          </p:nvSpPr>
          <p:spPr>
            <a:xfrm>
              <a:off x="-680161" y="4187523"/>
              <a:ext cx="226528" cy="183698"/>
            </a:xfrm>
            <a:custGeom>
              <a:avLst/>
              <a:gdLst/>
              <a:ahLst/>
              <a:cxnLst/>
              <a:rect l="l" t="t" r="r" b="b"/>
              <a:pathLst>
                <a:path w="2031" h="1647" extrusionOk="0">
                  <a:moveTo>
                    <a:pt x="1013" y="1"/>
                  </a:moveTo>
                  <a:cubicBezTo>
                    <a:pt x="889" y="1"/>
                    <a:pt x="759" y="29"/>
                    <a:pt x="628" y="91"/>
                  </a:cubicBezTo>
                  <a:cubicBezTo>
                    <a:pt x="485" y="172"/>
                    <a:pt x="354" y="284"/>
                    <a:pt x="292" y="430"/>
                  </a:cubicBezTo>
                  <a:cubicBezTo>
                    <a:pt x="0" y="1040"/>
                    <a:pt x="440" y="1647"/>
                    <a:pt x="1024" y="1647"/>
                  </a:cubicBezTo>
                  <a:cubicBezTo>
                    <a:pt x="1149" y="1647"/>
                    <a:pt x="1281" y="1619"/>
                    <a:pt x="1414" y="1556"/>
                  </a:cubicBezTo>
                  <a:cubicBezTo>
                    <a:pt x="1561" y="1475"/>
                    <a:pt x="1673" y="1364"/>
                    <a:pt x="1754" y="1217"/>
                  </a:cubicBezTo>
                  <a:cubicBezTo>
                    <a:pt x="2030" y="607"/>
                    <a:pt x="1590" y="1"/>
                    <a:pt x="101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53"/>
            <p:cNvSpPr/>
            <p:nvPr/>
          </p:nvSpPr>
          <p:spPr>
            <a:xfrm>
              <a:off x="-570633" y="4326608"/>
              <a:ext cx="9146" cy="70267"/>
            </a:xfrm>
            <a:custGeom>
              <a:avLst/>
              <a:gdLst/>
              <a:ahLst/>
              <a:cxnLst/>
              <a:rect l="l" t="t" r="r" b="b"/>
              <a:pathLst>
                <a:path w="82" h="630" extrusionOk="0">
                  <a:moveTo>
                    <a:pt x="31" y="1"/>
                  </a:moveTo>
                  <a:cubicBezTo>
                    <a:pt x="16" y="1"/>
                    <a:pt x="0" y="20"/>
                    <a:pt x="0" y="36"/>
                  </a:cubicBezTo>
                  <a:lnTo>
                    <a:pt x="0" y="599"/>
                  </a:lnTo>
                  <a:cubicBezTo>
                    <a:pt x="0" y="614"/>
                    <a:pt x="16" y="630"/>
                    <a:pt x="31" y="630"/>
                  </a:cubicBezTo>
                  <a:cubicBezTo>
                    <a:pt x="66" y="630"/>
                    <a:pt x="81" y="614"/>
                    <a:pt x="81" y="599"/>
                  </a:cubicBezTo>
                  <a:lnTo>
                    <a:pt x="81" y="36"/>
                  </a:lnTo>
                  <a:cubicBezTo>
                    <a:pt x="81" y="20"/>
                    <a:pt x="66" y="1"/>
                    <a:pt x="31"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53"/>
            <p:cNvSpPr/>
            <p:nvPr/>
          </p:nvSpPr>
          <p:spPr>
            <a:xfrm>
              <a:off x="-674696" y="4366203"/>
              <a:ext cx="215151" cy="138192"/>
            </a:xfrm>
            <a:custGeom>
              <a:avLst/>
              <a:gdLst/>
              <a:ahLst/>
              <a:cxnLst/>
              <a:rect l="l" t="t" r="r" b="b"/>
              <a:pathLst>
                <a:path w="1929" h="1239" extrusionOk="0">
                  <a:moveTo>
                    <a:pt x="208" y="1"/>
                  </a:moveTo>
                  <a:cubicBezTo>
                    <a:pt x="97" y="1"/>
                    <a:pt x="0" y="82"/>
                    <a:pt x="0" y="194"/>
                  </a:cubicBezTo>
                  <a:lnTo>
                    <a:pt x="0" y="1046"/>
                  </a:lnTo>
                  <a:cubicBezTo>
                    <a:pt x="0" y="1158"/>
                    <a:pt x="97" y="1239"/>
                    <a:pt x="208" y="1239"/>
                  </a:cubicBezTo>
                  <a:lnTo>
                    <a:pt x="1736" y="1239"/>
                  </a:lnTo>
                  <a:cubicBezTo>
                    <a:pt x="1848" y="1239"/>
                    <a:pt x="1929" y="1158"/>
                    <a:pt x="1929" y="1046"/>
                  </a:cubicBezTo>
                  <a:lnTo>
                    <a:pt x="1929" y="194"/>
                  </a:lnTo>
                  <a:cubicBezTo>
                    <a:pt x="1929" y="82"/>
                    <a:pt x="1848" y="1"/>
                    <a:pt x="1736"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53"/>
            <p:cNvSpPr/>
            <p:nvPr/>
          </p:nvSpPr>
          <p:spPr>
            <a:xfrm>
              <a:off x="-767717" y="4436360"/>
              <a:ext cx="401526" cy="172210"/>
            </a:xfrm>
            <a:custGeom>
              <a:avLst/>
              <a:gdLst/>
              <a:ahLst/>
              <a:cxnLst/>
              <a:rect l="l" t="t" r="r" b="b"/>
              <a:pathLst>
                <a:path w="3600" h="1544" extrusionOk="0">
                  <a:moveTo>
                    <a:pt x="1" y="0"/>
                  </a:moveTo>
                  <a:cubicBezTo>
                    <a:pt x="1" y="270"/>
                    <a:pt x="97" y="529"/>
                    <a:pt x="240" y="772"/>
                  </a:cubicBezTo>
                  <a:cubicBezTo>
                    <a:pt x="560" y="1219"/>
                    <a:pt x="1139" y="1543"/>
                    <a:pt x="1798" y="1543"/>
                  </a:cubicBezTo>
                  <a:cubicBezTo>
                    <a:pt x="2473" y="1543"/>
                    <a:pt x="3052" y="1219"/>
                    <a:pt x="3357" y="772"/>
                  </a:cubicBezTo>
                  <a:cubicBezTo>
                    <a:pt x="3519" y="529"/>
                    <a:pt x="3600" y="270"/>
                    <a:pt x="360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53"/>
            <p:cNvSpPr/>
            <p:nvPr/>
          </p:nvSpPr>
          <p:spPr>
            <a:xfrm>
              <a:off x="-740948" y="4522354"/>
              <a:ext cx="347655" cy="86217"/>
            </a:xfrm>
            <a:custGeom>
              <a:avLst/>
              <a:gdLst/>
              <a:ahLst/>
              <a:cxnLst/>
              <a:rect l="l" t="t" r="r" b="b"/>
              <a:pathLst>
                <a:path w="3117" h="773" extrusionOk="0">
                  <a:moveTo>
                    <a:pt x="0" y="1"/>
                  </a:moveTo>
                  <a:cubicBezTo>
                    <a:pt x="320" y="448"/>
                    <a:pt x="899" y="772"/>
                    <a:pt x="1558" y="772"/>
                  </a:cubicBezTo>
                  <a:cubicBezTo>
                    <a:pt x="2233" y="772"/>
                    <a:pt x="2812" y="448"/>
                    <a:pt x="3117" y="1"/>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53"/>
            <p:cNvSpPr/>
            <p:nvPr/>
          </p:nvSpPr>
          <p:spPr>
            <a:xfrm>
              <a:off x="-592159" y="4255225"/>
              <a:ext cx="52198" cy="77071"/>
            </a:xfrm>
            <a:custGeom>
              <a:avLst/>
              <a:gdLst/>
              <a:ahLst/>
              <a:cxnLst/>
              <a:rect l="l" t="t" r="r" b="b"/>
              <a:pathLst>
                <a:path w="468" h="691" extrusionOk="0">
                  <a:moveTo>
                    <a:pt x="224" y="1"/>
                  </a:moveTo>
                  <a:cubicBezTo>
                    <a:pt x="224" y="1"/>
                    <a:pt x="1" y="336"/>
                    <a:pt x="1" y="467"/>
                  </a:cubicBezTo>
                  <a:cubicBezTo>
                    <a:pt x="1" y="579"/>
                    <a:pt x="97" y="691"/>
                    <a:pt x="224" y="691"/>
                  </a:cubicBezTo>
                  <a:cubicBezTo>
                    <a:pt x="355" y="691"/>
                    <a:pt x="467" y="579"/>
                    <a:pt x="467" y="467"/>
                  </a:cubicBezTo>
                  <a:cubicBezTo>
                    <a:pt x="467" y="336"/>
                    <a:pt x="224" y="1"/>
                    <a:pt x="22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53"/>
            <p:cNvSpPr/>
            <p:nvPr/>
          </p:nvSpPr>
          <p:spPr>
            <a:xfrm>
              <a:off x="-771509" y="4430783"/>
              <a:ext cx="410449" cy="9146"/>
            </a:xfrm>
            <a:custGeom>
              <a:avLst/>
              <a:gdLst/>
              <a:ahLst/>
              <a:cxnLst/>
              <a:rect l="l" t="t" r="r" b="b"/>
              <a:pathLst>
                <a:path w="3680" h="82" extrusionOk="0">
                  <a:moveTo>
                    <a:pt x="35" y="0"/>
                  </a:moveTo>
                  <a:cubicBezTo>
                    <a:pt x="16" y="0"/>
                    <a:pt x="0" y="16"/>
                    <a:pt x="0" y="50"/>
                  </a:cubicBezTo>
                  <a:cubicBezTo>
                    <a:pt x="0" y="66"/>
                    <a:pt x="16" y="81"/>
                    <a:pt x="35" y="81"/>
                  </a:cubicBezTo>
                  <a:lnTo>
                    <a:pt x="3634" y="81"/>
                  </a:lnTo>
                  <a:cubicBezTo>
                    <a:pt x="3664" y="81"/>
                    <a:pt x="3680" y="66"/>
                    <a:pt x="3680" y="50"/>
                  </a:cubicBezTo>
                  <a:cubicBezTo>
                    <a:pt x="3680" y="16"/>
                    <a:pt x="3664" y="0"/>
                    <a:pt x="363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1" name="Google Shape;3561;p53"/>
          <p:cNvGrpSpPr/>
          <p:nvPr/>
        </p:nvGrpSpPr>
        <p:grpSpPr>
          <a:xfrm>
            <a:off x="5512949" y="-642424"/>
            <a:ext cx="309863" cy="2164674"/>
            <a:chOff x="5045620" y="3052360"/>
            <a:chExt cx="103326" cy="721847"/>
          </a:xfrm>
        </p:grpSpPr>
        <p:sp>
          <p:nvSpPr>
            <p:cNvPr id="3562" name="Google Shape;3562;p53"/>
            <p:cNvSpPr/>
            <p:nvPr/>
          </p:nvSpPr>
          <p:spPr>
            <a:xfrm>
              <a:off x="5082271" y="3052360"/>
              <a:ext cx="2312" cy="679242"/>
            </a:xfrm>
            <a:custGeom>
              <a:avLst/>
              <a:gdLst/>
              <a:ahLst/>
              <a:cxnLst/>
              <a:rect l="l" t="t" r="r" b="b"/>
              <a:pathLst>
                <a:path w="82" h="24093" extrusionOk="0">
                  <a:moveTo>
                    <a:pt x="35" y="1"/>
                  </a:moveTo>
                  <a:cubicBezTo>
                    <a:pt x="16" y="1"/>
                    <a:pt x="0" y="16"/>
                    <a:pt x="0" y="32"/>
                  </a:cubicBezTo>
                  <a:lnTo>
                    <a:pt x="0" y="24042"/>
                  </a:lnTo>
                  <a:cubicBezTo>
                    <a:pt x="0" y="24077"/>
                    <a:pt x="16" y="24092"/>
                    <a:pt x="35" y="24092"/>
                  </a:cubicBezTo>
                  <a:cubicBezTo>
                    <a:pt x="66" y="24092"/>
                    <a:pt x="81" y="24077"/>
                    <a:pt x="81" y="24042"/>
                  </a:cubicBezTo>
                  <a:lnTo>
                    <a:pt x="81" y="32"/>
                  </a:lnTo>
                  <a:cubicBezTo>
                    <a:pt x="81" y="16"/>
                    <a:pt x="66" y="1"/>
                    <a:pt x="3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53"/>
            <p:cNvSpPr/>
            <p:nvPr/>
          </p:nvSpPr>
          <p:spPr>
            <a:xfrm>
              <a:off x="5051484" y="3654388"/>
              <a:ext cx="91541" cy="73216"/>
            </a:xfrm>
            <a:custGeom>
              <a:avLst/>
              <a:gdLst/>
              <a:ahLst/>
              <a:cxnLst/>
              <a:rect l="l" t="t" r="r" b="b"/>
              <a:pathLst>
                <a:path w="3247" h="2597" extrusionOk="0">
                  <a:moveTo>
                    <a:pt x="1621" y="0"/>
                  </a:moveTo>
                  <a:cubicBezTo>
                    <a:pt x="695" y="0"/>
                    <a:pt x="0" y="969"/>
                    <a:pt x="483" y="1951"/>
                  </a:cubicBezTo>
                  <a:cubicBezTo>
                    <a:pt x="595" y="2159"/>
                    <a:pt x="757" y="2337"/>
                    <a:pt x="965" y="2433"/>
                  </a:cubicBezTo>
                  <a:cubicBezTo>
                    <a:pt x="1188" y="2546"/>
                    <a:pt x="1411" y="2597"/>
                    <a:pt x="1622" y="2597"/>
                  </a:cubicBezTo>
                  <a:cubicBezTo>
                    <a:pt x="2548" y="2597"/>
                    <a:pt x="3247" y="1618"/>
                    <a:pt x="2747" y="647"/>
                  </a:cubicBezTo>
                  <a:cubicBezTo>
                    <a:pt x="2651" y="439"/>
                    <a:pt x="2493" y="262"/>
                    <a:pt x="2284" y="165"/>
                  </a:cubicBezTo>
                  <a:cubicBezTo>
                    <a:pt x="2059" y="52"/>
                    <a:pt x="1834" y="0"/>
                    <a:pt x="1621"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53"/>
            <p:cNvSpPr/>
            <p:nvPr/>
          </p:nvSpPr>
          <p:spPr>
            <a:xfrm>
              <a:off x="5068710" y="3667779"/>
              <a:ext cx="57174" cy="46461"/>
            </a:xfrm>
            <a:custGeom>
              <a:avLst/>
              <a:gdLst/>
              <a:ahLst/>
              <a:cxnLst/>
              <a:rect l="l" t="t" r="r" b="b"/>
              <a:pathLst>
                <a:path w="2028" h="1648" extrusionOk="0">
                  <a:moveTo>
                    <a:pt x="1009" y="0"/>
                  </a:moveTo>
                  <a:cubicBezTo>
                    <a:pt x="435" y="0"/>
                    <a:pt x="1" y="597"/>
                    <a:pt x="289" y="1218"/>
                  </a:cubicBezTo>
                  <a:cubicBezTo>
                    <a:pt x="354" y="1364"/>
                    <a:pt x="466" y="1476"/>
                    <a:pt x="628" y="1557"/>
                  </a:cubicBezTo>
                  <a:cubicBezTo>
                    <a:pt x="758" y="1619"/>
                    <a:pt x="888" y="1647"/>
                    <a:pt x="1012" y="1647"/>
                  </a:cubicBezTo>
                  <a:cubicBezTo>
                    <a:pt x="1588" y="1647"/>
                    <a:pt x="2027" y="1040"/>
                    <a:pt x="1735" y="431"/>
                  </a:cubicBezTo>
                  <a:cubicBezTo>
                    <a:pt x="1673" y="284"/>
                    <a:pt x="1542" y="157"/>
                    <a:pt x="1399" y="91"/>
                  </a:cubicBezTo>
                  <a:cubicBezTo>
                    <a:pt x="1267" y="29"/>
                    <a:pt x="1135" y="0"/>
                    <a:pt x="1009"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53"/>
            <p:cNvSpPr/>
            <p:nvPr/>
          </p:nvSpPr>
          <p:spPr>
            <a:xfrm>
              <a:off x="5096311" y="3702964"/>
              <a:ext cx="1861" cy="17761"/>
            </a:xfrm>
            <a:custGeom>
              <a:avLst/>
              <a:gdLst/>
              <a:ahLst/>
              <a:cxnLst/>
              <a:rect l="l" t="t" r="r" b="b"/>
              <a:pathLst>
                <a:path w="66" h="630" extrusionOk="0">
                  <a:moveTo>
                    <a:pt x="35" y="1"/>
                  </a:moveTo>
                  <a:cubicBezTo>
                    <a:pt x="19" y="1"/>
                    <a:pt x="0" y="20"/>
                    <a:pt x="0" y="35"/>
                  </a:cubicBezTo>
                  <a:lnTo>
                    <a:pt x="0" y="598"/>
                  </a:lnTo>
                  <a:cubicBezTo>
                    <a:pt x="0" y="614"/>
                    <a:pt x="19" y="629"/>
                    <a:pt x="35" y="629"/>
                  </a:cubicBezTo>
                  <a:cubicBezTo>
                    <a:pt x="50" y="629"/>
                    <a:pt x="66" y="614"/>
                    <a:pt x="66" y="598"/>
                  </a:cubicBezTo>
                  <a:lnTo>
                    <a:pt x="66" y="35"/>
                  </a:lnTo>
                  <a:cubicBezTo>
                    <a:pt x="66" y="20"/>
                    <a:pt x="50" y="1"/>
                    <a:pt x="3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53"/>
            <p:cNvSpPr/>
            <p:nvPr/>
          </p:nvSpPr>
          <p:spPr>
            <a:xfrm>
              <a:off x="5070092" y="3712972"/>
              <a:ext cx="54383" cy="34931"/>
            </a:xfrm>
            <a:custGeom>
              <a:avLst/>
              <a:gdLst/>
              <a:ahLst/>
              <a:cxnLst/>
              <a:rect l="l" t="t" r="r" b="b"/>
              <a:pathLst>
                <a:path w="1929" h="1239" extrusionOk="0">
                  <a:moveTo>
                    <a:pt x="193" y="0"/>
                  </a:moveTo>
                  <a:cubicBezTo>
                    <a:pt x="81" y="0"/>
                    <a:pt x="0" y="81"/>
                    <a:pt x="0" y="193"/>
                  </a:cubicBezTo>
                  <a:lnTo>
                    <a:pt x="0" y="1046"/>
                  </a:lnTo>
                  <a:cubicBezTo>
                    <a:pt x="0" y="1158"/>
                    <a:pt x="81" y="1239"/>
                    <a:pt x="193" y="1239"/>
                  </a:cubicBezTo>
                  <a:lnTo>
                    <a:pt x="1721" y="1239"/>
                  </a:lnTo>
                  <a:cubicBezTo>
                    <a:pt x="1833" y="1239"/>
                    <a:pt x="1929" y="1158"/>
                    <a:pt x="1929" y="1046"/>
                  </a:cubicBezTo>
                  <a:lnTo>
                    <a:pt x="1929" y="193"/>
                  </a:lnTo>
                  <a:cubicBezTo>
                    <a:pt x="1929" y="81"/>
                    <a:pt x="1833" y="0"/>
                    <a:pt x="1721"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53"/>
            <p:cNvSpPr/>
            <p:nvPr/>
          </p:nvSpPr>
          <p:spPr>
            <a:xfrm>
              <a:off x="5046494" y="3730142"/>
              <a:ext cx="101493" cy="44065"/>
            </a:xfrm>
            <a:custGeom>
              <a:avLst/>
              <a:gdLst/>
              <a:ahLst/>
              <a:cxnLst/>
              <a:rect l="l" t="t" r="r" b="b"/>
              <a:pathLst>
                <a:path w="3600" h="1563" extrusionOk="0">
                  <a:moveTo>
                    <a:pt x="0" y="1"/>
                  </a:moveTo>
                  <a:cubicBezTo>
                    <a:pt x="0" y="290"/>
                    <a:pt x="81" y="549"/>
                    <a:pt x="243" y="792"/>
                  </a:cubicBezTo>
                  <a:cubicBezTo>
                    <a:pt x="548" y="1239"/>
                    <a:pt x="1127" y="1563"/>
                    <a:pt x="1802" y="1563"/>
                  </a:cubicBezTo>
                  <a:cubicBezTo>
                    <a:pt x="2461" y="1563"/>
                    <a:pt x="3055" y="1239"/>
                    <a:pt x="3360" y="792"/>
                  </a:cubicBezTo>
                  <a:cubicBezTo>
                    <a:pt x="3503" y="549"/>
                    <a:pt x="3599" y="290"/>
                    <a:pt x="3599"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53"/>
            <p:cNvSpPr/>
            <p:nvPr/>
          </p:nvSpPr>
          <p:spPr>
            <a:xfrm>
              <a:off x="5053345" y="3752442"/>
              <a:ext cx="87876" cy="21765"/>
            </a:xfrm>
            <a:custGeom>
              <a:avLst/>
              <a:gdLst/>
              <a:ahLst/>
              <a:cxnLst/>
              <a:rect l="l" t="t" r="r" b="b"/>
              <a:pathLst>
                <a:path w="3117" h="772" extrusionOk="0">
                  <a:moveTo>
                    <a:pt x="0" y="1"/>
                  </a:moveTo>
                  <a:cubicBezTo>
                    <a:pt x="305" y="448"/>
                    <a:pt x="884" y="772"/>
                    <a:pt x="1559" y="772"/>
                  </a:cubicBezTo>
                  <a:cubicBezTo>
                    <a:pt x="2218" y="772"/>
                    <a:pt x="2812" y="448"/>
                    <a:pt x="3117" y="1"/>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53"/>
            <p:cNvSpPr/>
            <p:nvPr/>
          </p:nvSpPr>
          <p:spPr>
            <a:xfrm>
              <a:off x="5090870" y="3684921"/>
              <a:ext cx="12743" cy="19481"/>
            </a:xfrm>
            <a:custGeom>
              <a:avLst/>
              <a:gdLst/>
              <a:ahLst/>
              <a:cxnLst/>
              <a:rect l="l" t="t" r="r" b="b"/>
              <a:pathLst>
                <a:path w="452" h="691" extrusionOk="0">
                  <a:moveTo>
                    <a:pt x="228" y="0"/>
                  </a:moveTo>
                  <a:cubicBezTo>
                    <a:pt x="228" y="0"/>
                    <a:pt x="0" y="336"/>
                    <a:pt x="0" y="467"/>
                  </a:cubicBezTo>
                  <a:cubicBezTo>
                    <a:pt x="0" y="579"/>
                    <a:pt x="97" y="691"/>
                    <a:pt x="228" y="691"/>
                  </a:cubicBezTo>
                  <a:cubicBezTo>
                    <a:pt x="355" y="691"/>
                    <a:pt x="451" y="579"/>
                    <a:pt x="451" y="467"/>
                  </a:cubicBezTo>
                  <a:cubicBezTo>
                    <a:pt x="451" y="336"/>
                    <a:pt x="228" y="0"/>
                    <a:pt x="228"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53"/>
            <p:cNvSpPr/>
            <p:nvPr/>
          </p:nvSpPr>
          <p:spPr>
            <a:xfrm>
              <a:off x="5045620" y="3729296"/>
              <a:ext cx="103326" cy="2312"/>
            </a:xfrm>
            <a:custGeom>
              <a:avLst/>
              <a:gdLst/>
              <a:ahLst/>
              <a:cxnLst/>
              <a:rect l="l" t="t" r="r" b="b"/>
              <a:pathLst>
                <a:path w="3665" h="82" extrusionOk="0">
                  <a:moveTo>
                    <a:pt x="31" y="0"/>
                  </a:moveTo>
                  <a:cubicBezTo>
                    <a:pt x="16" y="0"/>
                    <a:pt x="1" y="15"/>
                    <a:pt x="1" y="31"/>
                  </a:cubicBezTo>
                  <a:cubicBezTo>
                    <a:pt x="1" y="66"/>
                    <a:pt x="16" y="81"/>
                    <a:pt x="31" y="81"/>
                  </a:cubicBezTo>
                  <a:lnTo>
                    <a:pt x="3630" y="81"/>
                  </a:lnTo>
                  <a:cubicBezTo>
                    <a:pt x="3649" y="81"/>
                    <a:pt x="3665" y="66"/>
                    <a:pt x="3665" y="31"/>
                  </a:cubicBezTo>
                  <a:cubicBezTo>
                    <a:pt x="3665" y="15"/>
                    <a:pt x="3649" y="0"/>
                    <a:pt x="3630"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1" name="Google Shape;3571;p53"/>
          <p:cNvGrpSpPr/>
          <p:nvPr/>
        </p:nvGrpSpPr>
        <p:grpSpPr>
          <a:xfrm>
            <a:off x="2398131" y="-1"/>
            <a:ext cx="562766" cy="1627279"/>
            <a:chOff x="2165495" y="647732"/>
            <a:chExt cx="826382" cy="2389544"/>
          </a:xfrm>
        </p:grpSpPr>
        <p:sp>
          <p:nvSpPr>
            <p:cNvPr id="3572" name="Google Shape;3572;p53"/>
            <p:cNvSpPr/>
            <p:nvPr/>
          </p:nvSpPr>
          <p:spPr>
            <a:xfrm>
              <a:off x="2636860" y="1580387"/>
              <a:ext cx="220839" cy="763346"/>
            </a:xfrm>
            <a:custGeom>
              <a:avLst/>
              <a:gdLst/>
              <a:ahLst/>
              <a:cxnLst/>
              <a:rect l="l" t="t" r="r" b="b"/>
              <a:pathLst>
                <a:path w="1980" h="6844" extrusionOk="0">
                  <a:moveTo>
                    <a:pt x="421" y="1"/>
                  </a:moveTo>
                  <a:cubicBezTo>
                    <a:pt x="405" y="1"/>
                    <a:pt x="388" y="4"/>
                    <a:pt x="371" y="13"/>
                  </a:cubicBezTo>
                  <a:cubicBezTo>
                    <a:pt x="321" y="28"/>
                    <a:pt x="290" y="94"/>
                    <a:pt x="305" y="155"/>
                  </a:cubicBezTo>
                  <a:cubicBezTo>
                    <a:pt x="1721" y="3723"/>
                    <a:pt x="51" y="6651"/>
                    <a:pt x="31" y="6682"/>
                  </a:cubicBezTo>
                  <a:cubicBezTo>
                    <a:pt x="1" y="6732"/>
                    <a:pt x="16" y="6793"/>
                    <a:pt x="66" y="6828"/>
                  </a:cubicBezTo>
                  <a:cubicBezTo>
                    <a:pt x="82" y="6844"/>
                    <a:pt x="112" y="6844"/>
                    <a:pt x="128" y="6844"/>
                  </a:cubicBezTo>
                  <a:cubicBezTo>
                    <a:pt x="163" y="6844"/>
                    <a:pt x="193" y="6828"/>
                    <a:pt x="224" y="6793"/>
                  </a:cubicBezTo>
                  <a:cubicBezTo>
                    <a:pt x="244" y="6763"/>
                    <a:pt x="1979" y="3758"/>
                    <a:pt x="514" y="78"/>
                  </a:cubicBezTo>
                  <a:cubicBezTo>
                    <a:pt x="502" y="30"/>
                    <a:pt x="466" y="1"/>
                    <a:pt x="42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53"/>
            <p:cNvSpPr/>
            <p:nvPr/>
          </p:nvSpPr>
          <p:spPr>
            <a:xfrm>
              <a:off x="2520306" y="1406391"/>
              <a:ext cx="247496" cy="195744"/>
            </a:xfrm>
            <a:custGeom>
              <a:avLst/>
              <a:gdLst/>
              <a:ahLst/>
              <a:cxnLst/>
              <a:rect l="l" t="t" r="r" b="b"/>
              <a:pathLst>
                <a:path w="2219" h="1755" extrusionOk="0">
                  <a:moveTo>
                    <a:pt x="1098" y="1"/>
                  </a:moveTo>
                  <a:cubicBezTo>
                    <a:pt x="988" y="1"/>
                    <a:pt x="878" y="19"/>
                    <a:pt x="772" y="61"/>
                  </a:cubicBezTo>
                  <a:cubicBezTo>
                    <a:pt x="243" y="254"/>
                    <a:pt x="0" y="963"/>
                    <a:pt x="162" y="1349"/>
                  </a:cubicBezTo>
                  <a:cubicBezTo>
                    <a:pt x="262" y="1605"/>
                    <a:pt x="561" y="1754"/>
                    <a:pt x="913" y="1754"/>
                  </a:cubicBezTo>
                  <a:cubicBezTo>
                    <a:pt x="1064" y="1754"/>
                    <a:pt x="1225" y="1727"/>
                    <a:pt x="1385" y="1669"/>
                  </a:cubicBezTo>
                  <a:cubicBezTo>
                    <a:pt x="1913" y="1461"/>
                    <a:pt x="2218" y="979"/>
                    <a:pt x="2075" y="593"/>
                  </a:cubicBezTo>
                  <a:cubicBezTo>
                    <a:pt x="1958" y="297"/>
                    <a:pt x="1535" y="1"/>
                    <a:pt x="1098"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53"/>
            <p:cNvSpPr/>
            <p:nvPr/>
          </p:nvSpPr>
          <p:spPr>
            <a:xfrm>
              <a:off x="2495879" y="1438513"/>
              <a:ext cx="332932" cy="243146"/>
            </a:xfrm>
            <a:custGeom>
              <a:avLst/>
              <a:gdLst/>
              <a:ahLst/>
              <a:cxnLst/>
              <a:rect l="l" t="t" r="r" b="b"/>
              <a:pathLst>
                <a:path w="2985" h="2180" extrusionOk="0">
                  <a:moveTo>
                    <a:pt x="2487" y="0"/>
                  </a:moveTo>
                  <a:cubicBezTo>
                    <a:pt x="2067" y="224"/>
                    <a:pt x="2020" y="579"/>
                    <a:pt x="2020" y="579"/>
                  </a:cubicBezTo>
                  <a:cubicBezTo>
                    <a:pt x="2020" y="579"/>
                    <a:pt x="1721" y="242"/>
                    <a:pt x="1369" y="242"/>
                  </a:cubicBezTo>
                  <a:cubicBezTo>
                    <a:pt x="1313" y="242"/>
                    <a:pt x="1256" y="251"/>
                    <a:pt x="1199" y="270"/>
                  </a:cubicBezTo>
                  <a:cubicBezTo>
                    <a:pt x="767" y="417"/>
                    <a:pt x="798" y="1042"/>
                    <a:pt x="798" y="1042"/>
                  </a:cubicBezTo>
                  <a:cubicBezTo>
                    <a:pt x="798" y="1042"/>
                    <a:pt x="475" y="925"/>
                    <a:pt x="199" y="925"/>
                  </a:cubicBezTo>
                  <a:cubicBezTo>
                    <a:pt x="138" y="925"/>
                    <a:pt x="79" y="931"/>
                    <a:pt x="26" y="945"/>
                  </a:cubicBezTo>
                  <a:cubicBezTo>
                    <a:pt x="1" y="1469"/>
                    <a:pt x="620" y="2180"/>
                    <a:pt x="1414" y="2180"/>
                  </a:cubicBezTo>
                  <a:cubicBezTo>
                    <a:pt x="1573" y="2180"/>
                    <a:pt x="1739" y="2151"/>
                    <a:pt x="1909" y="2087"/>
                  </a:cubicBezTo>
                  <a:cubicBezTo>
                    <a:pt x="2761" y="1751"/>
                    <a:pt x="2985" y="579"/>
                    <a:pt x="2487"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53"/>
            <p:cNvSpPr/>
            <p:nvPr/>
          </p:nvSpPr>
          <p:spPr>
            <a:xfrm>
              <a:off x="2715604" y="1662143"/>
              <a:ext cx="267238" cy="523657"/>
            </a:xfrm>
            <a:custGeom>
              <a:avLst/>
              <a:gdLst/>
              <a:ahLst/>
              <a:cxnLst/>
              <a:rect l="l" t="t" r="r" b="b"/>
              <a:pathLst>
                <a:path w="2396" h="4695" extrusionOk="0">
                  <a:moveTo>
                    <a:pt x="2091" y="1"/>
                  </a:moveTo>
                  <a:cubicBezTo>
                    <a:pt x="517" y="2045"/>
                    <a:pt x="0" y="4695"/>
                    <a:pt x="0" y="4695"/>
                  </a:cubicBezTo>
                  <a:cubicBezTo>
                    <a:pt x="0" y="4695"/>
                    <a:pt x="2396" y="2751"/>
                    <a:pt x="209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53"/>
            <p:cNvSpPr/>
            <p:nvPr/>
          </p:nvSpPr>
          <p:spPr>
            <a:xfrm>
              <a:off x="2715604" y="1662143"/>
              <a:ext cx="276272" cy="523657"/>
            </a:xfrm>
            <a:custGeom>
              <a:avLst/>
              <a:gdLst/>
              <a:ahLst/>
              <a:cxnLst/>
              <a:rect l="l" t="t" r="r" b="b"/>
              <a:pathLst>
                <a:path w="2477" h="4695" extrusionOk="0">
                  <a:moveTo>
                    <a:pt x="2091" y="1"/>
                  </a:moveTo>
                  <a:lnTo>
                    <a:pt x="0" y="4695"/>
                  </a:lnTo>
                  <a:cubicBezTo>
                    <a:pt x="0" y="4695"/>
                    <a:pt x="2477" y="2751"/>
                    <a:pt x="2091"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53"/>
            <p:cNvSpPr/>
            <p:nvPr/>
          </p:nvSpPr>
          <p:spPr>
            <a:xfrm>
              <a:off x="2541832" y="1769775"/>
              <a:ext cx="188494" cy="383792"/>
            </a:xfrm>
            <a:custGeom>
              <a:avLst/>
              <a:gdLst/>
              <a:ahLst/>
              <a:cxnLst/>
              <a:rect l="l" t="t" r="r" b="b"/>
              <a:pathLst>
                <a:path w="1690" h="3441" extrusionOk="0">
                  <a:moveTo>
                    <a:pt x="305" y="0"/>
                  </a:moveTo>
                  <a:lnTo>
                    <a:pt x="305" y="0"/>
                  </a:lnTo>
                  <a:cubicBezTo>
                    <a:pt x="0" y="1979"/>
                    <a:pt x="1689" y="3441"/>
                    <a:pt x="1689" y="3441"/>
                  </a:cubicBezTo>
                  <a:cubicBezTo>
                    <a:pt x="1689" y="3441"/>
                    <a:pt x="1400" y="1528"/>
                    <a:pt x="30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53"/>
            <p:cNvSpPr/>
            <p:nvPr/>
          </p:nvSpPr>
          <p:spPr>
            <a:xfrm>
              <a:off x="2258755" y="1597675"/>
              <a:ext cx="233220" cy="192286"/>
            </a:xfrm>
            <a:custGeom>
              <a:avLst/>
              <a:gdLst/>
              <a:ahLst/>
              <a:cxnLst/>
              <a:rect l="l" t="t" r="r" b="b"/>
              <a:pathLst>
                <a:path w="2091" h="1724" extrusionOk="0">
                  <a:moveTo>
                    <a:pt x="1053" y="0"/>
                  </a:moveTo>
                  <a:cubicBezTo>
                    <a:pt x="500" y="0"/>
                    <a:pt x="46" y="538"/>
                    <a:pt x="16" y="934"/>
                  </a:cubicBezTo>
                  <a:cubicBezTo>
                    <a:pt x="0" y="1350"/>
                    <a:pt x="451" y="1705"/>
                    <a:pt x="1011" y="1721"/>
                  </a:cubicBezTo>
                  <a:cubicBezTo>
                    <a:pt x="1040" y="1722"/>
                    <a:pt x="1068" y="1723"/>
                    <a:pt x="1097" y="1723"/>
                  </a:cubicBezTo>
                  <a:cubicBezTo>
                    <a:pt x="1622" y="1723"/>
                    <a:pt x="2057" y="1425"/>
                    <a:pt x="2071" y="1030"/>
                  </a:cubicBezTo>
                  <a:cubicBezTo>
                    <a:pt x="2091" y="629"/>
                    <a:pt x="1655" y="35"/>
                    <a:pt x="1076" y="0"/>
                  </a:cubicBezTo>
                  <a:cubicBezTo>
                    <a:pt x="1069" y="0"/>
                    <a:pt x="1061" y="0"/>
                    <a:pt x="1053"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53"/>
            <p:cNvSpPr/>
            <p:nvPr/>
          </p:nvSpPr>
          <p:spPr>
            <a:xfrm>
              <a:off x="2197633" y="1658797"/>
              <a:ext cx="351001" cy="217047"/>
            </a:xfrm>
            <a:custGeom>
              <a:avLst/>
              <a:gdLst/>
              <a:ahLst/>
              <a:cxnLst/>
              <a:rect l="l" t="t" r="r" b="b"/>
              <a:pathLst>
                <a:path w="3147" h="1946" extrusionOk="0">
                  <a:moveTo>
                    <a:pt x="1593" y="0"/>
                  </a:moveTo>
                  <a:cubicBezTo>
                    <a:pt x="1142" y="0"/>
                    <a:pt x="918" y="563"/>
                    <a:pt x="918" y="563"/>
                  </a:cubicBezTo>
                  <a:cubicBezTo>
                    <a:pt x="918" y="563"/>
                    <a:pt x="756" y="243"/>
                    <a:pt x="290" y="162"/>
                  </a:cubicBezTo>
                  <a:lnTo>
                    <a:pt x="290" y="162"/>
                  </a:lnTo>
                  <a:cubicBezTo>
                    <a:pt x="0" y="868"/>
                    <a:pt x="579" y="1898"/>
                    <a:pt x="1512" y="1944"/>
                  </a:cubicBezTo>
                  <a:cubicBezTo>
                    <a:pt x="1535" y="1945"/>
                    <a:pt x="1558" y="1946"/>
                    <a:pt x="1581" y="1946"/>
                  </a:cubicBezTo>
                  <a:cubicBezTo>
                    <a:pt x="2612" y="1946"/>
                    <a:pt x="3146" y="840"/>
                    <a:pt x="2909" y="274"/>
                  </a:cubicBezTo>
                  <a:lnTo>
                    <a:pt x="2909" y="274"/>
                  </a:lnTo>
                  <a:cubicBezTo>
                    <a:pt x="2604" y="289"/>
                    <a:pt x="2218" y="594"/>
                    <a:pt x="2218" y="594"/>
                  </a:cubicBezTo>
                  <a:cubicBezTo>
                    <a:pt x="2218" y="594"/>
                    <a:pt x="2041" y="16"/>
                    <a:pt x="1593"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53"/>
            <p:cNvSpPr/>
            <p:nvPr/>
          </p:nvSpPr>
          <p:spPr>
            <a:xfrm>
              <a:off x="2430743" y="1906072"/>
              <a:ext cx="141649" cy="330144"/>
            </a:xfrm>
            <a:custGeom>
              <a:avLst/>
              <a:gdLst/>
              <a:ahLst/>
              <a:cxnLst/>
              <a:rect l="l" t="t" r="r" b="b"/>
              <a:pathLst>
                <a:path w="1270" h="2960" extrusionOk="0">
                  <a:moveTo>
                    <a:pt x="564" y="1"/>
                  </a:moveTo>
                  <a:cubicBezTo>
                    <a:pt x="1" y="1447"/>
                    <a:pt x="194" y="2959"/>
                    <a:pt x="194" y="2959"/>
                  </a:cubicBezTo>
                  <a:cubicBezTo>
                    <a:pt x="194" y="2959"/>
                    <a:pt x="1270" y="1366"/>
                    <a:pt x="56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53"/>
            <p:cNvSpPr/>
            <p:nvPr/>
          </p:nvSpPr>
          <p:spPr>
            <a:xfrm>
              <a:off x="2201537" y="1941875"/>
              <a:ext cx="231101" cy="238796"/>
            </a:xfrm>
            <a:custGeom>
              <a:avLst/>
              <a:gdLst/>
              <a:ahLst/>
              <a:cxnLst/>
              <a:rect l="l" t="t" r="r" b="b"/>
              <a:pathLst>
                <a:path w="2072" h="2141" extrusionOk="0">
                  <a:moveTo>
                    <a:pt x="0" y="0"/>
                  </a:moveTo>
                  <a:lnTo>
                    <a:pt x="0" y="0"/>
                  </a:lnTo>
                  <a:cubicBezTo>
                    <a:pt x="270" y="1512"/>
                    <a:pt x="2071" y="2141"/>
                    <a:pt x="2071" y="2141"/>
                  </a:cubicBezTo>
                  <a:cubicBezTo>
                    <a:pt x="2071" y="2141"/>
                    <a:pt x="1331" y="822"/>
                    <a:pt x="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53"/>
            <p:cNvSpPr/>
            <p:nvPr/>
          </p:nvSpPr>
          <p:spPr>
            <a:xfrm>
              <a:off x="2201537" y="1941875"/>
              <a:ext cx="209574" cy="229762"/>
            </a:xfrm>
            <a:custGeom>
              <a:avLst/>
              <a:gdLst/>
              <a:ahLst/>
              <a:cxnLst/>
              <a:rect l="l" t="t" r="r" b="b"/>
              <a:pathLst>
                <a:path w="1879" h="2060" extrusionOk="0">
                  <a:moveTo>
                    <a:pt x="0" y="0"/>
                  </a:moveTo>
                  <a:lnTo>
                    <a:pt x="0" y="0"/>
                  </a:lnTo>
                  <a:cubicBezTo>
                    <a:pt x="193" y="1608"/>
                    <a:pt x="1879" y="2060"/>
                    <a:pt x="1879" y="2060"/>
                  </a:cubicBezTo>
                  <a:lnTo>
                    <a:pt x="0" y="0"/>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53"/>
            <p:cNvSpPr/>
            <p:nvPr/>
          </p:nvSpPr>
          <p:spPr>
            <a:xfrm>
              <a:off x="2272920" y="2800479"/>
              <a:ext cx="550314" cy="172210"/>
            </a:xfrm>
            <a:custGeom>
              <a:avLst/>
              <a:gdLst/>
              <a:ahLst/>
              <a:cxnLst/>
              <a:rect l="l" t="t" r="r" b="b"/>
              <a:pathLst>
                <a:path w="4934" h="1544" extrusionOk="0">
                  <a:moveTo>
                    <a:pt x="0" y="1"/>
                  </a:moveTo>
                  <a:lnTo>
                    <a:pt x="0" y="66"/>
                  </a:lnTo>
                  <a:cubicBezTo>
                    <a:pt x="0" y="884"/>
                    <a:pt x="660" y="1544"/>
                    <a:pt x="1462" y="1544"/>
                  </a:cubicBezTo>
                  <a:lnTo>
                    <a:pt x="3487" y="1544"/>
                  </a:lnTo>
                  <a:cubicBezTo>
                    <a:pt x="4228" y="1544"/>
                    <a:pt x="4856" y="980"/>
                    <a:pt x="4934" y="259"/>
                  </a:cubicBezTo>
                  <a:lnTo>
                    <a:pt x="4934" y="259"/>
                  </a:lnTo>
                  <a:cubicBezTo>
                    <a:pt x="4100" y="645"/>
                    <a:pt x="3329" y="788"/>
                    <a:pt x="2654" y="788"/>
                  </a:cubicBezTo>
                  <a:cubicBezTo>
                    <a:pt x="1482" y="788"/>
                    <a:pt x="564" y="356"/>
                    <a:pt x="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53"/>
            <p:cNvSpPr/>
            <p:nvPr/>
          </p:nvSpPr>
          <p:spPr>
            <a:xfrm>
              <a:off x="2586558" y="2686043"/>
              <a:ext cx="179460" cy="143434"/>
            </a:xfrm>
            <a:custGeom>
              <a:avLst/>
              <a:gdLst/>
              <a:ahLst/>
              <a:cxnLst/>
              <a:rect l="l" t="t" r="r" b="b"/>
              <a:pathLst>
                <a:path w="1609" h="1286" extrusionOk="0">
                  <a:moveTo>
                    <a:pt x="806" y="1"/>
                  </a:moveTo>
                  <a:cubicBezTo>
                    <a:pt x="340" y="1"/>
                    <a:pt x="0" y="483"/>
                    <a:pt x="243" y="965"/>
                  </a:cubicBezTo>
                  <a:cubicBezTo>
                    <a:pt x="290" y="1077"/>
                    <a:pt x="371" y="1158"/>
                    <a:pt x="482" y="1204"/>
                  </a:cubicBezTo>
                  <a:cubicBezTo>
                    <a:pt x="598" y="1270"/>
                    <a:pt x="695" y="1285"/>
                    <a:pt x="806" y="1285"/>
                  </a:cubicBezTo>
                  <a:cubicBezTo>
                    <a:pt x="1273" y="1285"/>
                    <a:pt x="1609" y="803"/>
                    <a:pt x="1369" y="321"/>
                  </a:cubicBezTo>
                  <a:cubicBezTo>
                    <a:pt x="1319" y="209"/>
                    <a:pt x="1238" y="128"/>
                    <a:pt x="1126" y="78"/>
                  </a:cubicBezTo>
                  <a:cubicBezTo>
                    <a:pt x="1015" y="16"/>
                    <a:pt x="903" y="1"/>
                    <a:pt x="806"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53"/>
            <p:cNvSpPr/>
            <p:nvPr/>
          </p:nvSpPr>
          <p:spPr>
            <a:xfrm>
              <a:off x="2472122" y="2780738"/>
              <a:ext cx="84432" cy="68482"/>
            </a:xfrm>
            <a:custGeom>
              <a:avLst/>
              <a:gdLst/>
              <a:ahLst/>
              <a:cxnLst/>
              <a:rect l="l" t="t" r="r" b="b"/>
              <a:pathLst>
                <a:path w="757" h="614" extrusionOk="0">
                  <a:moveTo>
                    <a:pt x="386" y="0"/>
                  </a:moveTo>
                  <a:cubicBezTo>
                    <a:pt x="158" y="0"/>
                    <a:pt x="0" y="228"/>
                    <a:pt x="112" y="467"/>
                  </a:cubicBezTo>
                  <a:cubicBezTo>
                    <a:pt x="143" y="517"/>
                    <a:pt x="178" y="548"/>
                    <a:pt x="224" y="563"/>
                  </a:cubicBezTo>
                  <a:cubicBezTo>
                    <a:pt x="274" y="598"/>
                    <a:pt x="336" y="614"/>
                    <a:pt x="386" y="614"/>
                  </a:cubicBezTo>
                  <a:cubicBezTo>
                    <a:pt x="594" y="614"/>
                    <a:pt x="756" y="386"/>
                    <a:pt x="641" y="147"/>
                  </a:cubicBezTo>
                  <a:cubicBezTo>
                    <a:pt x="625" y="97"/>
                    <a:pt x="579" y="66"/>
                    <a:pt x="529" y="50"/>
                  </a:cubicBezTo>
                  <a:cubicBezTo>
                    <a:pt x="482" y="20"/>
                    <a:pt x="432" y="0"/>
                    <a:pt x="386"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53"/>
            <p:cNvSpPr/>
            <p:nvPr/>
          </p:nvSpPr>
          <p:spPr>
            <a:xfrm>
              <a:off x="2468219" y="2576404"/>
              <a:ext cx="159718" cy="127373"/>
            </a:xfrm>
            <a:custGeom>
              <a:avLst/>
              <a:gdLst/>
              <a:ahLst/>
              <a:cxnLst/>
              <a:rect l="l" t="t" r="r" b="b"/>
              <a:pathLst>
                <a:path w="1432" h="1142" extrusionOk="0">
                  <a:moveTo>
                    <a:pt x="726" y="0"/>
                  </a:moveTo>
                  <a:cubicBezTo>
                    <a:pt x="309" y="0"/>
                    <a:pt x="1" y="421"/>
                    <a:pt x="213" y="853"/>
                  </a:cubicBezTo>
                  <a:cubicBezTo>
                    <a:pt x="259" y="949"/>
                    <a:pt x="340" y="1030"/>
                    <a:pt x="436" y="1080"/>
                  </a:cubicBezTo>
                  <a:cubicBezTo>
                    <a:pt x="533" y="1126"/>
                    <a:pt x="629" y="1142"/>
                    <a:pt x="726" y="1142"/>
                  </a:cubicBezTo>
                  <a:cubicBezTo>
                    <a:pt x="1127" y="1142"/>
                    <a:pt x="1432" y="710"/>
                    <a:pt x="1223" y="289"/>
                  </a:cubicBezTo>
                  <a:cubicBezTo>
                    <a:pt x="1177" y="193"/>
                    <a:pt x="1096" y="116"/>
                    <a:pt x="1000" y="66"/>
                  </a:cubicBezTo>
                  <a:cubicBezTo>
                    <a:pt x="903" y="19"/>
                    <a:pt x="807" y="0"/>
                    <a:pt x="726"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87" name="Google Shape;3587;p53"/>
            <p:cNvGrpSpPr/>
            <p:nvPr/>
          </p:nvGrpSpPr>
          <p:grpSpPr>
            <a:xfrm>
              <a:off x="2165495" y="647732"/>
              <a:ext cx="767585" cy="2389544"/>
              <a:chOff x="4742464" y="3046919"/>
              <a:chExt cx="194021" cy="604000"/>
            </a:xfrm>
          </p:grpSpPr>
          <p:sp>
            <p:nvSpPr>
              <p:cNvPr id="3588" name="Google Shape;3588;p53"/>
              <p:cNvSpPr/>
              <p:nvPr/>
            </p:nvSpPr>
            <p:spPr>
              <a:xfrm>
                <a:off x="4909252" y="3493210"/>
                <a:ext cx="18522" cy="16323"/>
              </a:xfrm>
              <a:custGeom>
                <a:avLst/>
                <a:gdLst/>
                <a:ahLst/>
                <a:cxnLst/>
                <a:rect l="l" t="t" r="r" b="b"/>
                <a:pathLst>
                  <a:path w="657" h="579" extrusionOk="0">
                    <a:moveTo>
                      <a:pt x="1" y="0"/>
                    </a:moveTo>
                    <a:lnTo>
                      <a:pt x="1" y="579"/>
                    </a:lnTo>
                    <a:lnTo>
                      <a:pt x="657" y="579"/>
                    </a:lnTo>
                    <a:lnTo>
                      <a:pt x="626"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53"/>
              <p:cNvSpPr/>
              <p:nvPr/>
            </p:nvSpPr>
            <p:spPr>
              <a:xfrm>
                <a:off x="4749738" y="3046919"/>
                <a:ext cx="178036" cy="447302"/>
              </a:xfrm>
              <a:custGeom>
                <a:avLst/>
                <a:gdLst/>
                <a:ahLst/>
                <a:cxnLst/>
                <a:rect l="l" t="t" r="r" b="b"/>
                <a:pathLst>
                  <a:path w="6315" h="15866" extrusionOk="0">
                    <a:moveTo>
                      <a:pt x="3167" y="244"/>
                    </a:moveTo>
                    <a:lnTo>
                      <a:pt x="6237" y="15799"/>
                    </a:lnTo>
                    <a:lnTo>
                      <a:pt x="97" y="15799"/>
                    </a:lnTo>
                    <a:lnTo>
                      <a:pt x="3167" y="244"/>
                    </a:lnTo>
                    <a:close/>
                    <a:moveTo>
                      <a:pt x="3167" y="1"/>
                    </a:moveTo>
                    <a:cubicBezTo>
                      <a:pt x="3152" y="1"/>
                      <a:pt x="3133" y="16"/>
                      <a:pt x="3133" y="32"/>
                    </a:cubicBezTo>
                    <a:lnTo>
                      <a:pt x="16" y="15830"/>
                    </a:lnTo>
                    <a:cubicBezTo>
                      <a:pt x="1" y="15830"/>
                      <a:pt x="16" y="15846"/>
                      <a:pt x="16" y="15846"/>
                    </a:cubicBezTo>
                    <a:cubicBezTo>
                      <a:pt x="31" y="15865"/>
                      <a:pt x="31" y="15865"/>
                      <a:pt x="47" y="15865"/>
                    </a:cubicBezTo>
                    <a:lnTo>
                      <a:pt x="6284" y="15865"/>
                    </a:lnTo>
                    <a:cubicBezTo>
                      <a:pt x="6299" y="15865"/>
                      <a:pt x="6299" y="15865"/>
                      <a:pt x="6315" y="15846"/>
                    </a:cubicBezTo>
                    <a:lnTo>
                      <a:pt x="6315" y="15830"/>
                    </a:lnTo>
                    <a:lnTo>
                      <a:pt x="3198" y="32"/>
                    </a:lnTo>
                    <a:cubicBezTo>
                      <a:pt x="3198" y="16"/>
                      <a:pt x="3183" y="1"/>
                      <a:pt x="316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53"/>
              <p:cNvSpPr/>
              <p:nvPr/>
            </p:nvSpPr>
            <p:spPr>
              <a:xfrm>
                <a:off x="4783682" y="3333667"/>
                <a:ext cx="79841" cy="180432"/>
              </a:xfrm>
              <a:custGeom>
                <a:avLst/>
                <a:gdLst/>
                <a:ahLst/>
                <a:cxnLst/>
                <a:rect l="l" t="t" r="r" b="b"/>
                <a:pathLst>
                  <a:path w="2832" h="6400" extrusionOk="0">
                    <a:moveTo>
                      <a:pt x="296" y="1"/>
                    </a:moveTo>
                    <a:cubicBezTo>
                      <a:pt x="246" y="1"/>
                      <a:pt x="212" y="45"/>
                      <a:pt x="212" y="101"/>
                    </a:cubicBezTo>
                    <a:cubicBezTo>
                      <a:pt x="0" y="4055"/>
                      <a:pt x="2604" y="6350"/>
                      <a:pt x="2638" y="6384"/>
                    </a:cubicBezTo>
                    <a:cubicBezTo>
                      <a:pt x="2654" y="6400"/>
                      <a:pt x="2685" y="6400"/>
                      <a:pt x="2719" y="6400"/>
                    </a:cubicBezTo>
                    <a:cubicBezTo>
                      <a:pt x="2750" y="6400"/>
                      <a:pt x="2766" y="6384"/>
                      <a:pt x="2796" y="6369"/>
                    </a:cubicBezTo>
                    <a:cubicBezTo>
                      <a:pt x="2831" y="6319"/>
                      <a:pt x="2831" y="6238"/>
                      <a:pt x="2781" y="6207"/>
                    </a:cubicBezTo>
                    <a:cubicBezTo>
                      <a:pt x="2766" y="6192"/>
                      <a:pt x="228" y="3958"/>
                      <a:pt x="436" y="117"/>
                    </a:cubicBezTo>
                    <a:cubicBezTo>
                      <a:pt x="436" y="51"/>
                      <a:pt x="386" y="5"/>
                      <a:pt x="324" y="5"/>
                    </a:cubicBezTo>
                    <a:cubicBezTo>
                      <a:pt x="314" y="2"/>
                      <a:pt x="305" y="1"/>
                      <a:pt x="29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53"/>
              <p:cNvSpPr/>
              <p:nvPr/>
            </p:nvSpPr>
            <p:spPr>
              <a:xfrm>
                <a:off x="4751034" y="3482779"/>
                <a:ext cx="176739" cy="168140"/>
              </a:xfrm>
              <a:custGeom>
                <a:avLst/>
                <a:gdLst/>
                <a:ahLst/>
                <a:cxnLst/>
                <a:rect l="l" t="t" r="r" b="b"/>
                <a:pathLst>
                  <a:path w="6269" h="5964" extrusionOk="0">
                    <a:moveTo>
                      <a:pt x="1" y="0"/>
                    </a:moveTo>
                    <a:lnTo>
                      <a:pt x="1" y="4146"/>
                    </a:lnTo>
                    <a:cubicBezTo>
                      <a:pt x="1" y="5145"/>
                      <a:pt x="807" y="5963"/>
                      <a:pt x="1818" y="5963"/>
                    </a:cubicBezTo>
                    <a:lnTo>
                      <a:pt x="4456" y="5963"/>
                    </a:lnTo>
                    <a:cubicBezTo>
                      <a:pt x="5451" y="5963"/>
                      <a:pt x="6269" y="5145"/>
                      <a:pt x="6269" y="4146"/>
                    </a:cubicBezTo>
                    <a:lnTo>
                      <a:pt x="6269"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53"/>
              <p:cNvSpPr/>
              <p:nvPr/>
            </p:nvSpPr>
            <p:spPr>
              <a:xfrm>
                <a:off x="4769642" y="3483737"/>
                <a:ext cx="139637" cy="150858"/>
              </a:xfrm>
              <a:custGeom>
                <a:avLst/>
                <a:gdLst/>
                <a:ahLst/>
                <a:cxnLst/>
                <a:rect l="l" t="t" r="r" b="b"/>
                <a:pathLst>
                  <a:path w="4953" h="5351" extrusionOk="0">
                    <a:moveTo>
                      <a:pt x="0" y="1"/>
                    </a:moveTo>
                    <a:lnTo>
                      <a:pt x="0" y="3873"/>
                    </a:lnTo>
                    <a:cubicBezTo>
                      <a:pt x="0" y="4691"/>
                      <a:pt x="660" y="5351"/>
                      <a:pt x="1462" y="5351"/>
                    </a:cubicBezTo>
                    <a:lnTo>
                      <a:pt x="3487" y="5351"/>
                    </a:lnTo>
                    <a:cubicBezTo>
                      <a:pt x="4228" y="5351"/>
                      <a:pt x="4856" y="4787"/>
                      <a:pt x="4934" y="4066"/>
                    </a:cubicBezTo>
                    <a:cubicBezTo>
                      <a:pt x="4953" y="4001"/>
                      <a:pt x="4953" y="3939"/>
                      <a:pt x="4953" y="3873"/>
                    </a:cubicBezTo>
                    <a:lnTo>
                      <a:pt x="4953"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53"/>
              <p:cNvSpPr/>
              <p:nvPr/>
            </p:nvSpPr>
            <p:spPr>
              <a:xfrm>
                <a:off x="4769642" y="3449709"/>
                <a:ext cx="139637" cy="72116"/>
              </a:xfrm>
              <a:custGeom>
                <a:avLst/>
                <a:gdLst/>
                <a:ahLst/>
                <a:cxnLst/>
                <a:rect l="l" t="t" r="r" b="b"/>
                <a:pathLst>
                  <a:path w="4953" h="2558" extrusionOk="0">
                    <a:moveTo>
                      <a:pt x="2477" y="1"/>
                    </a:moveTo>
                    <a:cubicBezTo>
                      <a:pt x="1111" y="1"/>
                      <a:pt x="0" y="1173"/>
                      <a:pt x="0" y="1173"/>
                    </a:cubicBezTo>
                    <a:cubicBezTo>
                      <a:pt x="0" y="1929"/>
                      <a:pt x="1111" y="2558"/>
                      <a:pt x="2477" y="2558"/>
                    </a:cubicBezTo>
                    <a:cubicBezTo>
                      <a:pt x="3842" y="2558"/>
                      <a:pt x="4953" y="1929"/>
                      <a:pt x="4953" y="1173"/>
                    </a:cubicBezTo>
                    <a:cubicBezTo>
                      <a:pt x="4953" y="1173"/>
                      <a:pt x="3842" y="1"/>
                      <a:pt x="247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53"/>
              <p:cNvSpPr/>
              <p:nvPr/>
            </p:nvSpPr>
            <p:spPr>
              <a:xfrm>
                <a:off x="4783682" y="3514947"/>
                <a:ext cx="8711" cy="73441"/>
              </a:xfrm>
              <a:custGeom>
                <a:avLst/>
                <a:gdLst/>
                <a:ahLst/>
                <a:cxnLst/>
                <a:rect l="l" t="t" r="r" b="b"/>
                <a:pathLst>
                  <a:path w="309" h="2605" extrusionOk="0">
                    <a:moveTo>
                      <a:pt x="147" y="1"/>
                    </a:moveTo>
                    <a:cubicBezTo>
                      <a:pt x="66" y="1"/>
                      <a:pt x="0" y="82"/>
                      <a:pt x="0" y="163"/>
                    </a:cubicBezTo>
                    <a:lnTo>
                      <a:pt x="0" y="2462"/>
                    </a:lnTo>
                    <a:cubicBezTo>
                      <a:pt x="0" y="2543"/>
                      <a:pt x="66" y="2604"/>
                      <a:pt x="147" y="2604"/>
                    </a:cubicBezTo>
                    <a:cubicBezTo>
                      <a:pt x="243" y="2604"/>
                      <a:pt x="309" y="2543"/>
                      <a:pt x="309" y="2462"/>
                    </a:cubicBezTo>
                    <a:lnTo>
                      <a:pt x="309" y="163"/>
                    </a:lnTo>
                    <a:cubicBezTo>
                      <a:pt x="309" y="82"/>
                      <a:pt x="243" y="1"/>
                      <a:pt x="147"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53"/>
              <p:cNvSpPr/>
              <p:nvPr/>
            </p:nvSpPr>
            <p:spPr>
              <a:xfrm>
                <a:off x="4742464" y="3474603"/>
                <a:ext cx="194021" cy="18635"/>
              </a:xfrm>
              <a:custGeom>
                <a:avLst/>
                <a:gdLst/>
                <a:ahLst/>
                <a:cxnLst/>
                <a:rect l="l" t="t" r="r" b="b"/>
                <a:pathLst>
                  <a:path w="6882" h="661" extrusionOk="0">
                    <a:moveTo>
                      <a:pt x="324" y="1"/>
                    </a:moveTo>
                    <a:cubicBezTo>
                      <a:pt x="147" y="1"/>
                      <a:pt x="0" y="147"/>
                      <a:pt x="0" y="325"/>
                    </a:cubicBezTo>
                    <a:cubicBezTo>
                      <a:pt x="0" y="518"/>
                      <a:pt x="147" y="660"/>
                      <a:pt x="324" y="660"/>
                    </a:cubicBezTo>
                    <a:lnTo>
                      <a:pt x="6542" y="660"/>
                    </a:lnTo>
                    <a:cubicBezTo>
                      <a:pt x="6719" y="660"/>
                      <a:pt x="6881" y="518"/>
                      <a:pt x="6881" y="325"/>
                    </a:cubicBezTo>
                    <a:cubicBezTo>
                      <a:pt x="6881" y="147"/>
                      <a:pt x="6719" y="1"/>
                      <a:pt x="6542"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53"/>
              <p:cNvSpPr/>
              <p:nvPr/>
            </p:nvSpPr>
            <p:spPr>
              <a:xfrm>
                <a:off x="4889686" y="3493210"/>
                <a:ext cx="19594" cy="16323"/>
              </a:xfrm>
              <a:custGeom>
                <a:avLst/>
                <a:gdLst/>
                <a:ahLst/>
                <a:cxnLst/>
                <a:rect l="l" t="t" r="r" b="b"/>
                <a:pathLst>
                  <a:path w="695" h="579" extrusionOk="0">
                    <a:moveTo>
                      <a:pt x="598" y="0"/>
                    </a:moveTo>
                    <a:cubicBezTo>
                      <a:pt x="483" y="228"/>
                      <a:pt x="274" y="421"/>
                      <a:pt x="1" y="579"/>
                    </a:cubicBezTo>
                    <a:lnTo>
                      <a:pt x="695" y="579"/>
                    </a:lnTo>
                    <a:lnTo>
                      <a:pt x="695"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53"/>
              <p:cNvSpPr/>
              <p:nvPr/>
            </p:nvSpPr>
            <p:spPr>
              <a:xfrm>
                <a:off x="4751034" y="3493210"/>
                <a:ext cx="18635" cy="16323"/>
              </a:xfrm>
              <a:custGeom>
                <a:avLst/>
                <a:gdLst/>
                <a:ahLst/>
                <a:cxnLst/>
                <a:rect l="l" t="t" r="r" b="b"/>
                <a:pathLst>
                  <a:path w="661" h="579" extrusionOk="0">
                    <a:moveTo>
                      <a:pt x="1" y="0"/>
                    </a:moveTo>
                    <a:lnTo>
                      <a:pt x="36" y="579"/>
                    </a:lnTo>
                    <a:lnTo>
                      <a:pt x="660" y="579"/>
                    </a:lnTo>
                    <a:lnTo>
                      <a:pt x="660"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53"/>
              <p:cNvSpPr/>
              <p:nvPr/>
            </p:nvSpPr>
            <p:spPr>
              <a:xfrm>
                <a:off x="4769642" y="3493210"/>
                <a:ext cx="19481" cy="16323"/>
              </a:xfrm>
              <a:custGeom>
                <a:avLst/>
                <a:gdLst/>
                <a:ahLst/>
                <a:cxnLst/>
                <a:rect l="l" t="t" r="r" b="b"/>
                <a:pathLst>
                  <a:path w="691" h="579" extrusionOk="0">
                    <a:moveTo>
                      <a:pt x="0" y="0"/>
                    </a:moveTo>
                    <a:lnTo>
                      <a:pt x="0" y="579"/>
                    </a:lnTo>
                    <a:lnTo>
                      <a:pt x="691" y="579"/>
                    </a:lnTo>
                    <a:cubicBezTo>
                      <a:pt x="421" y="421"/>
                      <a:pt x="209" y="228"/>
                      <a:pt x="9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53"/>
              <p:cNvSpPr/>
              <p:nvPr/>
            </p:nvSpPr>
            <p:spPr>
              <a:xfrm>
                <a:off x="4772348" y="3493210"/>
                <a:ext cx="134224" cy="16323"/>
              </a:xfrm>
              <a:custGeom>
                <a:avLst/>
                <a:gdLst/>
                <a:ahLst/>
                <a:cxnLst/>
                <a:rect l="l" t="t" r="r" b="b"/>
                <a:pathLst>
                  <a:path w="4761" h="579" extrusionOk="0">
                    <a:moveTo>
                      <a:pt x="1" y="0"/>
                    </a:moveTo>
                    <a:cubicBezTo>
                      <a:pt x="113" y="228"/>
                      <a:pt x="325" y="421"/>
                      <a:pt x="595" y="579"/>
                    </a:cubicBezTo>
                    <a:lnTo>
                      <a:pt x="4163" y="579"/>
                    </a:lnTo>
                    <a:cubicBezTo>
                      <a:pt x="4436" y="421"/>
                      <a:pt x="4645" y="228"/>
                      <a:pt x="4760"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53"/>
              <p:cNvSpPr/>
              <p:nvPr/>
            </p:nvSpPr>
            <p:spPr>
              <a:xfrm>
                <a:off x="4751598" y="3493210"/>
                <a:ext cx="175301" cy="28"/>
              </a:xfrm>
              <a:custGeom>
                <a:avLst/>
                <a:gdLst/>
                <a:ahLst/>
                <a:cxnLst/>
                <a:rect l="l" t="t" r="r" b="b"/>
                <a:pathLst>
                  <a:path w="6218" h="1" extrusionOk="0">
                    <a:moveTo>
                      <a:pt x="6218" y="0"/>
                    </a:moveTo>
                    <a:lnTo>
                      <a:pt x="0" y="0"/>
                    </a:lnTo>
                    <a:lnTo>
                      <a:pt x="0" y="0"/>
                    </a:lnTo>
                    <a:lnTo>
                      <a:pt x="640" y="0"/>
                    </a:lnTo>
                    <a:lnTo>
                      <a:pt x="737" y="0"/>
                    </a:lnTo>
                    <a:lnTo>
                      <a:pt x="5496" y="0"/>
                    </a:lnTo>
                    <a:lnTo>
                      <a:pt x="5593"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53"/>
              <p:cNvSpPr/>
              <p:nvPr/>
            </p:nvSpPr>
            <p:spPr>
              <a:xfrm>
                <a:off x="4751034" y="3492336"/>
                <a:ext cx="175865" cy="1889"/>
              </a:xfrm>
              <a:custGeom>
                <a:avLst/>
                <a:gdLst/>
                <a:ahLst/>
                <a:cxnLst/>
                <a:rect l="l" t="t" r="r" b="b"/>
                <a:pathLst>
                  <a:path w="6238" h="67" extrusionOk="0">
                    <a:moveTo>
                      <a:pt x="1" y="0"/>
                    </a:moveTo>
                    <a:lnTo>
                      <a:pt x="1" y="66"/>
                    </a:lnTo>
                    <a:lnTo>
                      <a:pt x="6238" y="66"/>
                    </a:lnTo>
                    <a:lnTo>
                      <a:pt x="6238"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53"/>
              <p:cNvSpPr/>
              <p:nvPr/>
            </p:nvSpPr>
            <p:spPr>
              <a:xfrm>
                <a:off x="4908809" y="3493210"/>
                <a:ext cx="18635" cy="16323"/>
              </a:xfrm>
              <a:custGeom>
                <a:avLst/>
                <a:gdLst/>
                <a:ahLst/>
                <a:cxnLst/>
                <a:rect l="l" t="t" r="r" b="b"/>
                <a:pathLst>
                  <a:path w="661" h="579" extrusionOk="0">
                    <a:moveTo>
                      <a:pt x="1" y="0"/>
                    </a:moveTo>
                    <a:lnTo>
                      <a:pt x="36" y="579"/>
                    </a:lnTo>
                    <a:lnTo>
                      <a:pt x="660" y="579"/>
                    </a:lnTo>
                    <a:lnTo>
                      <a:pt x="660"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03" name="Google Shape;3603;p53"/>
          <p:cNvGrpSpPr/>
          <p:nvPr/>
        </p:nvGrpSpPr>
        <p:grpSpPr>
          <a:xfrm>
            <a:off x="5894134" y="-520654"/>
            <a:ext cx="644113" cy="2382086"/>
            <a:chOff x="-1118285" y="1780963"/>
            <a:chExt cx="766984" cy="2836492"/>
          </a:xfrm>
        </p:grpSpPr>
        <p:sp>
          <p:nvSpPr>
            <p:cNvPr id="3604" name="Google Shape;3604;p53"/>
            <p:cNvSpPr/>
            <p:nvPr/>
          </p:nvSpPr>
          <p:spPr>
            <a:xfrm>
              <a:off x="-717154" y="1780963"/>
              <a:ext cx="10075" cy="2094533"/>
            </a:xfrm>
            <a:custGeom>
              <a:avLst/>
              <a:gdLst/>
              <a:ahLst/>
              <a:cxnLst/>
              <a:rect l="l" t="t" r="r" b="b"/>
              <a:pathLst>
                <a:path w="66" h="26935" extrusionOk="0">
                  <a:moveTo>
                    <a:pt x="31" y="0"/>
                  </a:moveTo>
                  <a:cubicBezTo>
                    <a:pt x="15" y="0"/>
                    <a:pt x="0" y="16"/>
                    <a:pt x="0" y="31"/>
                  </a:cubicBezTo>
                  <a:lnTo>
                    <a:pt x="0" y="26903"/>
                  </a:lnTo>
                  <a:cubicBezTo>
                    <a:pt x="0" y="26919"/>
                    <a:pt x="15" y="26934"/>
                    <a:pt x="31" y="26934"/>
                  </a:cubicBezTo>
                  <a:cubicBezTo>
                    <a:pt x="50" y="26934"/>
                    <a:pt x="66" y="26919"/>
                    <a:pt x="66" y="26903"/>
                  </a:cubicBezTo>
                  <a:lnTo>
                    <a:pt x="66" y="31"/>
                  </a:lnTo>
                  <a:cubicBezTo>
                    <a:pt x="66" y="16"/>
                    <a:pt x="50" y="0"/>
                    <a:pt x="31"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53"/>
            <p:cNvSpPr/>
            <p:nvPr/>
          </p:nvSpPr>
          <p:spPr>
            <a:xfrm>
              <a:off x="-863553" y="3875471"/>
              <a:ext cx="256726" cy="256726"/>
            </a:xfrm>
            <a:custGeom>
              <a:avLst/>
              <a:gdLst/>
              <a:ahLst/>
              <a:cxnLst/>
              <a:rect l="l" t="t" r="r" b="b"/>
              <a:pathLst>
                <a:path w="3214" h="3214" extrusionOk="0">
                  <a:moveTo>
                    <a:pt x="1" y="1"/>
                  </a:moveTo>
                  <a:lnTo>
                    <a:pt x="1" y="3213"/>
                  </a:lnTo>
                  <a:lnTo>
                    <a:pt x="3213" y="3213"/>
                  </a:lnTo>
                  <a:lnTo>
                    <a:pt x="3213" y="1"/>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53"/>
            <p:cNvSpPr/>
            <p:nvPr/>
          </p:nvSpPr>
          <p:spPr>
            <a:xfrm>
              <a:off x="-1118285" y="4004155"/>
              <a:ext cx="766984" cy="613299"/>
            </a:xfrm>
            <a:custGeom>
              <a:avLst/>
              <a:gdLst/>
              <a:ahLst/>
              <a:cxnLst/>
              <a:rect l="l" t="t" r="r" b="b"/>
              <a:pathLst>
                <a:path w="9602" h="7678" extrusionOk="0">
                  <a:moveTo>
                    <a:pt x="4807" y="1"/>
                  </a:moveTo>
                  <a:cubicBezTo>
                    <a:pt x="2073" y="1"/>
                    <a:pt x="1" y="2858"/>
                    <a:pt x="1419" y="5749"/>
                  </a:cubicBezTo>
                  <a:cubicBezTo>
                    <a:pt x="1743" y="6377"/>
                    <a:pt x="2256" y="6906"/>
                    <a:pt x="2885" y="7211"/>
                  </a:cubicBezTo>
                  <a:cubicBezTo>
                    <a:pt x="3537" y="7533"/>
                    <a:pt x="4188" y="7677"/>
                    <a:pt x="4804" y="7677"/>
                  </a:cubicBezTo>
                  <a:cubicBezTo>
                    <a:pt x="7539" y="7677"/>
                    <a:pt x="9601" y="4822"/>
                    <a:pt x="8169" y="1923"/>
                  </a:cubicBezTo>
                  <a:cubicBezTo>
                    <a:pt x="7864" y="1298"/>
                    <a:pt x="7351" y="785"/>
                    <a:pt x="6707" y="461"/>
                  </a:cubicBezTo>
                  <a:cubicBezTo>
                    <a:pt x="6062" y="144"/>
                    <a:pt x="5418" y="1"/>
                    <a:pt x="4807"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53"/>
            <p:cNvSpPr/>
            <p:nvPr/>
          </p:nvSpPr>
          <p:spPr>
            <a:xfrm>
              <a:off x="-797014" y="3609158"/>
              <a:ext cx="264714" cy="646289"/>
            </a:xfrm>
            <a:custGeom>
              <a:avLst/>
              <a:gdLst/>
              <a:ahLst/>
              <a:cxnLst/>
              <a:rect l="l" t="t" r="r" b="b"/>
              <a:pathLst>
                <a:path w="3314" h="8091" extrusionOk="0">
                  <a:moveTo>
                    <a:pt x="3181" y="0"/>
                  </a:moveTo>
                  <a:cubicBezTo>
                    <a:pt x="3167" y="0"/>
                    <a:pt x="3152" y="2"/>
                    <a:pt x="3136" y="6"/>
                  </a:cubicBezTo>
                  <a:cubicBezTo>
                    <a:pt x="1736" y="650"/>
                    <a:pt x="869" y="2224"/>
                    <a:pt x="614" y="4604"/>
                  </a:cubicBezTo>
                  <a:cubicBezTo>
                    <a:pt x="437" y="6370"/>
                    <a:pt x="660" y="7978"/>
                    <a:pt x="660" y="7994"/>
                  </a:cubicBezTo>
                  <a:cubicBezTo>
                    <a:pt x="676" y="8059"/>
                    <a:pt x="726" y="8090"/>
                    <a:pt x="772" y="8090"/>
                  </a:cubicBezTo>
                  <a:lnTo>
                    <a:pt x="791" y="8090"/>
                  </a:lnTo>
                  <a:cubicBezTo>
                    <a:pt x="853" y="8090"/>
                    <a:pt x="903" y="8025"/>
                    <a:pt x="888" y="7963"/>
                  </a:cubicBezTo>
                  <a:cubicBezTo>
                    <a:pt x="888" y="7897"/>
                    <a:pt x="1" y="1680"/>
                    <a:pt x="3233" y="214"/>
                  </a:cubicBezTo>
                  <a:cubicBezTo>
                    <a:pt x="3279" y="183"/>
                    <a:pt x="3314" y="118"/>
                    <a:pt x="3279" y="71"/>
                  </a:cubicBezTo>
                  <a:cubicBezTo>
                    <a:pt x="3267" y="21"/>
                    <a:pt x="3228" y="0"/>
                    <a:pt x="318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53"/>
            <p:cNvSpPr/>
            <p:nvPr/>
          </p:nvSpPr>
          <p:spPr>
            <a:xfrm>
              <a:off x="-912518" y="3744791"/>
              <a:ext cx="171018" cy="510657"/>
            </a:xfrm>
            <a:custGeom>
              <a:avLst/>
              <a:gdLst/>
              <a:ahLst/>
              <a:cxnLst/>
              <a:rect l="l" t="t" r="r" b="b"/>
              <a:pathLst>
                <a:path w="2141" h="6393" extrusionOk="0">
                  <a:moveTo>
                    <a:pt x="126" y="0"/>
                  </a:moveTo>
                  <a:cubicBezTo>
                    <a:pt x="82" y="0"/>
                    <a:pt x="42" y="26"/>
                    <a:pt x="20" y="59"/>
                  </a:cubicBezTo>
                  <a:cubicBezTo>
                    <a:pt x="0" y="125"/>
                    <a:pt x="20" y="190"/>
                    <a:pt x="81" y="221"/>
                  </a:cubicBezTo>
                  <a:cubicBezTo>
                    <a:pt x="2141" y="1201"/>
                    <a:pt x="1273" y="6215"/>
                    <a:pt x="1273" y="6265"/>
                  </a:cubicBezTo>
                  <a:cubicBezTo>
                    <a:pt x="1254" y="6327"/>
                    <a:pt x="1304" y="6392"/>
                    <a:pt x="1350" y="6392"/>
                  </a:cubicBezTo>
                  <a:lnTo>
                    <a:pt x="1385" y="6392"/>
                  </a:lnTo>
                  <a:cubicBezTo>
                    <a:pt x="1431" y="6392"/>
                    <a:pt x="1481" y="6361"/>
                    <a:pt x="1481" y="6311"/>
                  </a:cubicBezTo>
                  <a:cubicBezTo>
                    <a:pt x="1497" y="6296"/>
                    <a:pt x="1721" y="4996"/>
                    <a:pt x="1674" y="3580"/>
                  </a:cubicBezTo>
                  <a:cubicBezTo>
                    <a:pt x="1624" y="1667"/>
                    <a:pt x="1111" y="464"/>
                    <a:pt x="178" y="13"/>
                  </a:cubicBezTo>
                  <a:cubicBezTo>
                    <a:pt x="160" y="4"/>
                    <a:pt x="143" y="0"/>
                    <a:pt x="12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53"/>
            <p:cNvSpPr/>
            <p:nvPr/>
          </p:nvSpPr>
          <p:spPr>
            <a:xfrm>
              <a:off x="-1021632" y="3589269"/>
              <a:ext cx="37383" cy="66618"/>
            </a:xfrm>
            <a:custGeom>
              <a:avLst/>
              <a:gdLst/>
              <a:ahLst/>
              <a:cxnLst/>
              <a:rect l="l" t="t" r="r" b="b"/>
              <a:pathLst>
                <a:path w="468" h="834" extrusionOk="0">
                  <a:moveTo>
                    <a:pt x="66" y="0"/>
                  </a:moveTo>
                  <a:lnTo>
                    <a:pt x="1" y="31"/>
                  </a:lnTo>
                  <a:lnTo>
                    <a:pt x="402" y="833"/>
                  </a:lnTo>
                  <a:lnTo>
                    <a:pt x="468" y="803"/>
                  </a:lnTo>
                  <a:lnTo>
                    <a:pt x="66"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53"/>
            <p:cNvSpPr/>
            <p:nvPr/>
          </p:nvSpPr>
          <p:spPr>
            <a:xfrm>
              <a:off x="-1070278" y="3608360"/>
              <a:ext cx="74606" cy="82354"/>
            </a:xfrm>
            <a:custGeom>
              <a:avLst/>
              <a:gdLst/>
              <a:ahLst/>
              <a:cxnLst/>
              <a:rect l="l" t="t" r="r" b="b"/>
              <a:pathLst>
                <a:path w="934" h="1031" extrusionOk="0">
                  <a:moveTo>
                    <a:pt x="97" y="0"/>
                  </a:moveTo>
                  <a:lnTo>
                    <a:pt x="31" y="51"/>
                  </a:lnTo>
                  <a:lnTo>
                    <a:pt x="722" y="899"/>
                  </a:lnTo>
                  <a:lnTo>
                    <a:pt x="16" y="706"/>
                  </a:lnTo>
                  <a:lnTo>
                    <a:pt x="0" y="772"/>
                  </a:lnTo>
                  <a:lnTo>
                    <a:pt x="934" y="1030"/>
                  </a:lnTo>
                  <a:lnTo>
                    <a:pt x="97"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53"/>
            <p:cNvSpPr/>
            <p:nvPr/>
          </p:nvSpPr>
          <p:spPr>
            <a:xfrm>
              <a:off x="-1011168" y="3746548"/>
              <a:ext cx="127085" cy="80037"/>
            </a:xfrm>
            <a:custGeom>
              <a:avLst/>
              <a:gdLst/>
              <a:ahLst/>
              <a:cxnLst/>
              <a:rect l="l" t="t" r="r" b="b"/>
              <a:pathLst>
                <a:path w="1591" h="1002" extrusionOk="0">
                  <a:moveTo>
                    <a:pt x="1246" y="0"/>
                  </a:moveTo>
                  <a:cubicBezTo>
                    <a:pt x="880" y="0"/>
                    <a:pt x="0" y="92"/>
                    <a:pt x="321" y="1001"/>
                  </a:cubicBezTo>
                  <a:cubicBezTo>
                    <a:pt x="1590" y="874"/>
                    <a:pt x="1397" y="6"/>
                    <a:pt x="1397" y="6"/>
                  </a:cubicBezTo>
                  <a:cubicBezTo>
                    <a:pt x="1397" y="6"/>
                    <a:pt x="1338" y="0"/>
                    <a:pt x="124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53"/>
            <p:cNvSpPr/>
            <p:nvPr/>
          </p:nvSpPr>
          <p:spPr>
            <a:xfrm>
              <a:off x="-938079" y="3640391"/>
              <a:ext cx="129721" cy="118378"/>
            </a:xfrm>
            <a:custGeom>
              <a:avLst/>
              <a:gdLst/>
              <a:ahLst/>
              <a:cxnLst/>
              <a:rect l="l" t="t" r="r" b="b"/>
              <a:pathLst>
                <a:path w="1624" h="1482" extrusionOk="0">
                  <a:moveTo>
                    <a:pt x="1015" y="1"/>
                  </a:moveTo>
                  <a:lnTo>
                    <a:pt x="1015" y="1"/>
                  </a:lnTo>
                  <a:cubicBezTo>
                    <a:pt x="0" y="807"/>
                    <a:pt x="513" y="1482"/>
                    <a:pt x="513" y="1482"/>
                  </a:cubicBezTo>
                  <a:cubicBezTo>
                    <a:pt x="513" y="1482"/>
                    <a:pt x="1624" y="1061"/>
                    <a:pt x="1015"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53"/>
            <p:cNvSpPr/>
            <p:nvPr/>
          </p:nvSpPr>
          <p:spPr>
            <a:xfrm>
              <a:off x="-1048391" y="3616986"/>
              <a:ext cx="142422" cy="138108"/>
            </a:xfrm>
            <a:custGeom>
              <a:avLst/>
              <a:gdLst/>
              <a:ahLst/>
              <a:cxnLst/>
              <a:rect l="l" t="t" r="r" b="b"/>
              <a:pathLst>
                <a:path w="1783" h="1729" extrusionOk="0">
                  <a:moveTo>
                    <a:pt x="1140" y="0"/>
                  </a:moveTo>
                  <a:cubicBezTo>
                    <a:pt x="872" y="0"/>
                    <a:pt x="569" y="158"/>
                    <a:pt x="351" y="440"/>
                  </a:cubicBezTo>
                  <a:cubicBezTo>
                    <a:pt x="31" y="841"/>
                    <a:pt x="0" y="1370"/>
                    <a:pt x="305" y="1613"/>
                  </a:cubicBezTo>
                  <a:cubicBezTo>
                    <a:pt x="400" y="1691"/>
                    <a:pt x="519" y="1729"/>
                    <a:pt x="648" y="1729"/>
                  </a:cubicBezTo>
                  <a:cubicBezTo>
                    <a:pt x="913" y="1729"/>
                    <a:pt x="1219" y="1572"/>
                    <a:pt x="1447" y="1293"/>
                  </a:cubicBezTo>
                  <a:cubicBezTo>
                    <a:pt x="1767" y="872"/>
                    <a:pt x="1782" y="344"/>
                    <a:pt x="1493" y="116"/>
                  </a:cubicBezTo>
                  <a:cubicBezTo>
                    <a:pt x="1393" y="38"/>
                    <a:pt x="1271" y="0"/>
                    <a:pt x="1140"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53"/>
            <p:cNvSpPr/>
            <p:nvPr/>
          </p:nvSpPr>
          <p:spPr>
            <a:xfrm>
              <a:off x="-1051187" y="3599413"/>
              <a:ext cx="206803" cy="193623"/>
            </a:xfrm>
            <a:custGeom>
              <a:avLst/>
              <a:gdLst/>
              <a:ahLst/>
              <a:cxnLst/>
              <a:rect l="l" t="t" r="r" b="b"/>
              <a:pathLst>
                <a:path w="2589" h="2424" extrusionOk="0">
                  <a:moveTo>
                    <a:pt x="1543" y="1"/>
                  </a:moveTo>
                  <a:cubicBezTo>
                    <a:pt x="1304" y="371"/>
                    <a:pt x="1432" y="676"/>
                    <a:pt x="1432" y="676"/>
                  </a:cubicBezTo>
                  <a:cubicBezTo>
                    <a:pt x="1432" y="676"/>
                    <a:pt x="1013" y="407"/>
                    <a:pt x="535" y="407"/>
                  </a:cubicBezTo>
                  <a:cubicBezTo>
                    <a:pt x="429" y="407"/>
                    <a:pt x="320" y="420"/>
                    <a:pt x="213" y="452"/>
                  </a:cubicBezTo>
                  <a:cubicBezTo>
                    <a:pt x="213" y="1158"/>
                    <a:pt x="660" y="1624"/>
                    <a:pt x="660" y="1624"/>
                  </a:cubicBezTo>
                  <a:cubicBezTo>
                    <a:pt x="660" y="1624"/>
                    <a:pt x="213" y="1705"/>
                    <a:pt x="1" y="1898"/>
                  </a:cubicBezTo>
                  <a:cubicBezTo>
                    <a:pt x="155" y="2196"/>
                    <a:pt x="586" y="2423"/>
                    <a:pt x="1044" y="2423"/>
                  </a:cubicBezTo>
                  <a:cubicBezTo>
                    <a:pt x="1399" y="2423"/>
                    <a:pt x="1771" y="2288"/>
                    <a:pt x="2045" y="1945"/>
                  </a:cubicBezTo>
                  <a:cubicBezTo>
                    <a:pt x="2589" y="1270"/>
                    <a:pt x="2203" y="224"/>
                    <a:pt x="154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53"/>
            <p:cNvSpPr/>
            <p:nvPr/>
          </p:nvSpPr>
          <p:spPr>
            <a:xfrm>
              <a:off x="-1082579" y="3656207"/>
              <a:ext cx="25880" cy="22525"/>
            </a:xfrm>
            <a:custGeom>
              <a:avLst/>
              <a:gdLst/>
              <a:ahLst/>
              <a:cxnLst/>
              <a:rect l="l" t="t" r="r" b="b"/>
              <a:pathLst>
                <a:path w="324" h="282" extrusionOk="0">
                  <a:moveTo>
                    <a:pt x="166" y="0"/>
                  </a:moveTo>
                  <a:cubicBezTo>
                    <a:pt x="73" y="0"/>
                    <a:pt x="0" y="97"/>
                    <a:pt x="43" y="204"/>
                  </a:cubicBezTo>
                  <a:cubicBezTo>
                    <a:pt x="58" y="223"/>
                    <a:pt x="73" y="254"/>
                    <a:pt x="104" y="269"/>
                  </a:cubicBezTo>
                  <a:cubicBezTo>
                    <a:pt x="123" y="278"/>
                    <a:pt x="142" y="281"/>
                    <a:pt x="160" y="281"/>
                  </a:cubicBezTo>
                  <a:cubicBezTo>
                    <a:pt x="252" y="281"/>
                    <a:pt x="324" y="183"/>
                    <a:pt x="282" y="76"/>
                  </a:cubicBezTo>
                  <a:cubicBezTo>
                    <a:pt x="266" y="61"/>
                    <a:pt x="251" y="30"/>
                    <a:pt x="220" y="11"/>
                  </a:cubicBezTo>
                  <a:cubicBezTo>
                    <a:pt x="202" y="4"/>
                    <a:pt x="184" y="0"/>
                    <a:pt x="16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53"/>
            <p:cNvSpPr/>
            <p:nvPr/>
          </p:nvSpPr>
          <p:spPr>
            <a:xfrm>
              <a:off x="-1084496" y="3595180"/>
              <a:ext cx="37542" cy="30274"/>
            </a:xfrm>
            <a:custGeom>
              <a:avLst/>
              <a:gdLst/>
              <a:ahLst/>
              <a:cxnLst/>
              <a:rect l="l" t="t" r="r" b="b"/>
              <a:pathLst>
                <a:path w="470" h="379" extrusionOk="0">
                  <a:moveTo>
                    <a:pt x="233" y="1"/>
                  </a:moveTo>
                  <a:cubicBezTo>
                    <a:pt x="106" y="1"/>
                    <a:pt x="1" y="133"/>
                    <a:pt x="67" y="277"/>
                  </a:cubicBezTo>
                  <a:cubicBezTo>
                    <a:pt x="82" y="312"/>
                    <a:pt x="113" y="343"/>
                    <a:pt x="148" y="358"/>
                  </a:cubicBezTo>
                  <a:cubicBezTo>
                    <a:pt x="178" y="372"/>
                    <a:pt x="207" y="379"/>
                    <a:pt x="235" y="379"/>
                  </a:cubicBezTo>
                  <a:cubicBezTo>
                    <a:pt x="370" y="379"/>
                    <a:pt x="469" y="234"/>
                    <a:pt x="402" y="100"/>
                  </a:cubicBezTo>
                  <a:cubicBezTo>
                    <a:pt x="387" y="69"/>
                    <a:pt x="356" y="38"/>
                    <a:pt x="321" y="23"/>
                  </a:cubicBezTo>
                  <a:cubicBezTo>
                    <a:pt x="292" y="8"/>
                    <a:pt x="262" y="1"/>
                    <a:pt x="23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53"/>
            <p:cNvSpPr/>
            <p:nvPr/>
          </p:nvSpPr>
          <p:spPr>
            <a:xfrm>
              <a:off x="-1035770" y="3577048"/>
              <a:ext cx="33309" cy="26040"/>
            </a:xfrm>
            <a:custGeom>
              <a:avLst/>
              <a:gdLst/>
              <a:ahLst/>
              <a:cxnLst/>
              <a:rect l="l" t="t" r="r" b="b"/>
              <a:pathLst>
                <a:path w="417" h="326" extrusionOk="0">
                  <a:moveTo>
                    <a:pt x="210" y="1"/>
                  </a:moveTo>
                  <a:cubicBezTo>
                    <a:pt x="95" y="1"/>
                    <a:pt x="0" y="130"/>
                    <a:pt x="66" y="250"/>
                  </a:cubicBezTo>
                  <a:cubicBezTo>
                    <a:pt x="81" y="281"/>
                    <a:pt x="97" y="281"/>
                    <a:pt x="116" y="296"/>
                  </a:cubicBezTo>
                  <a:cubicBezTo>
                    <a:pt x="149" y="316"/>
                    <a:pt x="182" y="325"/>
                    <a:pt x="213" y="325"/>
                  </a:cubicBezTo>
                  <a:cubicBezTo>
                    <a:pt x="331" y="325"/>
                    <a:pt x="416" y="197"/>
                    <a:pt x="340" y="72"/>
                  </a:cubicBezTo>
                  <a:cubicBezTo>
                    <a:pt x="324" y="57"/>
                    <a:pt x="309" y="38"/>
                    <a:pt x="290" y="22"/>
                  </a:cubicBezTo>
                  <a:cubicBezTo>
                    <a:pt x="263" y="7"/>
                    <a:pt x="236" y="1"/>
                    <a:pt x="210"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53"/>
            <p:cNvSpPr/>
            <p:nvPr/>
          </p:nvSpPr>
          <p:spPr>
            <a:xfrm>
              <a:off x="-463042" y="3505796"/>
              <a:ext cx="66618" cy="38581"/>
            </a:xfrm>
            <a:custGeom>
              <a:avLst/>
              <a:gdLst/>
              <a:ahLst/>
              <a:cxnLst/>
              <a:rect l="l" t="t" r="r" b="b"/>
              <a:pathLst>
                <a:path w="834" h="483" extrusionOk="0">
                  <a:moveTo>
                    <a:pt x="803" y="0"/>
                  </a:moveTo>
                  <a:lnTo>
                    <a:pt x="1" y="417"/>
                  </a:lnTo>
                  <a:lnTo>
                    <a:pt x="32" y="482"/>
                  </a:lnTo>
                  <a:lnTo>
                    <a:pt x="834" y="81"/>
                  </a:lnTo>
                  <a:lnTo>
                    <a:pt x="803"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53"/>
            <p:cNvSpPr/>
            <p:nvPr/>
          </p:nvSpPr>
          <p:spPr>
            <a:xfrm>
              <a:off x="-499068" y="3456751"/>
              <a:ext cx="83552" cy="75884"/>
            </a:xfrm>
            <a:custGeom>
              <a:avLst/>
              <a:gdLst/>
              <a:ahLst/>
              <a:cxnLst/>
              <a:rect l="l" t="t" r="r" b="b"/>
              <a:pathLst>
                <a:path w="1046" h="950" extrusionOk="0">
                  <a:moveTo>
                    <a:pt x="259" y="1"/>
                  </a:moveTo>
                  <a:lnTo>
                    <a:pt x="0" y="950"/>
                  </a:lnTo>
                  <a:lnTo>
                    <a:pt x="1046" y="97"/>
                  </a:lnTo>
                  <a:lnTo>
                    <a:pt x="996" y="51"/>
                  </a:lnTo>
                  <a:lnTo>
                    <a:pt x="128" y="741"/>
                  </a:lnTo>
                  <a:lnTo>
                    <a:pt x="128" y="741"/>
                  </a:lnTo>
                  <a:lnTo>
                    <a:pt x="340" y="36"/>
                  </a:lnTo>
                  <a:lnTo>
                    <a:pt x="259"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53"/>
            <p:cNvSpPr/>
            <p:nvPr/>
          </p:nvSpPr>
          <p:spPr>
            <a:xfrm>
              <a:off x="-635260" y="3535511"/>
              <a:ext cx="88904" cy="93137"/>
            </a:xfrm>
            <a:custGeom>
              <a:avLst/>
              <a:gdLst/>
              <a:ahLst/>
              <a:cxnLst/>
              <a:rect l="l" t="t" r="r" b="b"/>
              <a:pathLst>
                <a:path w="1113" h="1166" extrusionOk="0">
                  <a:moveTo>
                    <a:pt x="338" y="0"/>
                  </a:moveTo>
                  <a:cubicBezTo>
                    <a:pt x="241" y="0"/>
                    <a:pt x="129" y="19"/>
                    <a:pt x="1" y="60"/>
                  </a:cubicBezTo>
                  <a:cubicBezTo>
                    <a:pt x="102" y="1051"/>
                    <a:pt x="639" y="1166"/>
                    <a:pt x="881" y="1166"/>
                  </a:cubicBezTo>
                  <a:cubicBezTo>
                    <a:pt x="954" y="1166"/>
                    <a:pt x="1000" y="1155"/>
                    <a:pt x="1000" y="1155"/>
                  </a:cubicBezTo>
                  <a:cubicBezTo>
                    <a:pt x="1000" y="1155"/>
                    <a:pt x="1112" y="0"/>
                    <a:pt x="338"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53"/>
            <p:cNvSpPr/>
            <p:nvPr/>
          </p:nvSpPr>
          <p:spPr>
            <a:xfrm>
              <a:off x="-567124" y="3620022"/>
              <a:ext cx="116781" cy="65260"/>
            </a:xfrm>
            <a:custGeom>
              <a:avLst/>
              <a:gdLst/>
              <a:ahLst/>
              <a:cxnLst/>
              <a:rect l="l" t="t" r="r" b="b"/>
              <a:pathLst>
                <a:path w="1462" h="817" extrusionOk="0">
                  <a:moveTo>
                    <a:pt x="436" y="0"/>
                  </a:moveTo>
                  <a:cubicBezTo>
                    <a:pt x="169" y="0"/>
                    <a:pt x="0" y="128"/>
                    <a:pt x="0" y="128"/>
                  </a:cubicBezTo>
                  <a:cubicBezTo>
                    <a:pt x="0" y="128"/>
                    <a:pt x="249" y="816"/>
                    <a:pt x="875" y="816"/>
                  </a:cubicBezTo>
                  <a:cubicBezTo>
                    <a:pt x="1043" y="816"/>
                    <a:pt x="1237" y="767"/>
                    <a:pt x="1462" y="641"/>
                  </a:cubicBezTo>
                  <a:cubicBezTo>
                    <a:pt x="1068" y="128"/>
                    <a:pt x="703" y="0"/>
                    <a:pt x="43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53"/>
            <p:cNvSpPr/>
            <p:nvPr/>
          </p:nvSpPr>
          <p:spPr>
            <a:xfrm>
              <a:off x="-572076" y="3486306"/>
              <a:ext cx="156560" cy="129082"/>
            </a:xfrm>
            <a:custGeom>
              <a:avLst/>
              <a:gdLst/>
              <a:ahLst/>
              <a:cxnLst/>
              <a:rect l="l" t="t" r="r" b="b"/>
              <a:pathLst>
                <a:path w="1960" h="1616" extrusionOk="0">
                  <a:moveTo>
                    <a:pt x="701" y="1"/>
                  </a:moveTo>
                  <a:cubicBezTo>
                    <a:pt x="507" y="1"/>
                    <a:pt x="334" y="69"/>
                    <a:pt x="224" y="209"/>
                  </a:cubicBezTo>
                  <a:cubicBezTo>
                    <a:pt x="0" y="499"/>
                    <a:pt x="128" y="1015"/>
                    <a:pt x="544" y="1351"/>
                  </a:cubicBezTo>
                  <a:cubicBezTo>
                    <a:pt x="771" y="1526"/>
                    <a:pt x="1024" y="1615"/>
                    <a:pt x="1248" y="1615"/>
                  </a:cubicBezTo>
                  <a:cubicBezTo>
                    <a:pt x="1438" y="1615"/>
                    <a:pt x="1607" y="1550"/>
                    <a:pt x="1717" y="1417"/>
                  </a:cubicBezTo>
                  <a:cubicBezTo>
                    <a:pt x="1960" y="1112"/>
                    <a:pt x="1832" y="595"/>
                    <a:pt x="1412" y="275"/>
                  </a:cubicBezTo>
                  <a:cubicBezTo>
                    <a:pt x="1187" y="94"/>
                    <a:pt x="929" y="1"/>
                    <a:pt x="701"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53"/>
            <p:cNvSpPr/>
            <p:nvPr/>
          </p:nvSpPr>
          <p:spPr>
            <a:xfrm>
              <a:off x="-625994" y="3476162"/>
              <a:ext cx="218225" cy="184198"/>
            </a:xfrm>
            <a:custGeom>
              <a:avLst/>
              <a:gdLst/>
              <a:ahLst/>
              <a:cxnLst/>
              <a:rect l="l" t="t" r="r" b="b"/>
              <a:pathLst>
                <a:path w="2732" h="2306" extrusionOk="0">
                  <a:moveTo>
                    <a:pt x="833" y="1"/>
                  </a:moveTo>
                  <a:cubicBezTo>
                    <a:pt x="305" y="275"/>
                    <a:pt x="0" y="1416"/>
                    <a:pt x="787" y="2041"/>
                  </a:cubicBezTo>
                  <a:cubicBezTo>
                    <a:pt x="1014" y="2225"/>
                    <a:pt x="1283" y="2306"/>
                    <a:pt x="1548" y="2306"/>
                  </a:cubicBezTo>
                  <a:cubicBezTo>
                    <a:pt x="2072" y="2306"/>
                    <a:pt x="2583" y="1992"/>
                    <a:pt x="2731" y="1544"/>
                  </a:cubicBezTo>
                  <a:cubicBezTo>
                    <a:pt x="2546" y="1432"/>
                    <a:pt x="2377" y="1404"/>
                    <a:pt x="2255" y="1404"/>
                  </a:cubicBezTo>
                  <a:cubicBezTo>
                    <a:pt x="2132" y="1404"/>
                    <a:pt x="2056" y="1432"/>
                    <a:pt x="2056" y="1432"/>
                  </a:cubicBezTo>
                  <a:cubicBezTo>
                    <a:pt x="2056" y="1432"/>
                    <a:pt x="2457" y="818"/>
                    <a:pt x="2295" y="209"/>
                  </a:cubicBezTo>
                  <a:cubicBezTo>
                    <a:pt x="1589" y="209"/>
                    <a:pt x="1123" y="676"/>
                    <a:pt x="1123" y="676"/>
                  </a:cubicBezTo>
                  <a:cubicBezTo>
                    <a:pt x="1123" y="676"/>
                    <a:pt x="1026" y="209"/>
                    <a:pt x="83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53"/>
            <p:cNvSpPr/>
            <p:nvPr/>
          </p:nvSpPr>
          <p:spPr>
            <a:xfrm>
              <a:off x="-488124" y="3447006"/>
              <a:ext cx="26839" cy="21727"/>
            </a:xfrm>
            <a:custGeom>
              <a:avLst/>
              <a:gdLst/>
              <a:ahLst/>
              <a:cxnLst/>
              <a:rect l="l" t="t" r="r" b="b"/>
              <a:pathLst>
                <a:path w="336" h="272" extrusionOk="0">
                  <a:moveTo>
                    <a:pt x="160" y="0"/>
                  </a:moveTo>
                  <a:cubicBezTo>
                    <a:pt x="142" y="0"/>
                    <a:pt x="124" y="4"/>
                    <a:pt x="106" y="11"/>
                  </a:cubicBezTo>
                  <a:cubicBezTo>
                    <a:pt x="72" y="26"/>
                    <a:pt x="56" y="46"/>
                    <a:pt x="41" y="77"/>
                  </a:cubicBezTo>
                  <a:cubicBezTo>
                    <a:pt x="0" y="179"/>
                    <a:pt x="68" y="271"/>
                    <a:pt x="154" y="271"/>
                  </a:cubicBezTo>
                  <a:cubicBezTo>
                    <a:pt x="174" y="271"/>
                    <a:pt x="196" y="266"/>
                    <a:pt x="218" y="254"/>
                  </a:cubicBezTo>
                  <a:cubicBezTo>
                    <a:pt x="249" y="254"/>
                    <a:pt x="265" y="219"/>
                    <a:pt x="280" y="204"/>
                  </a:cubicBezTo>
                  <a:cubicBezTo>
                    <a:pt x="335" y="97"/>
                    <a:pt x="254" y="0"/>
                    <a:pt x="160"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53"/>
            <p:cNvSpPr/>
            <p:nvPr/>
          </p:nvSpPr>
          <p:spPr>
            <a:xfrm>
              <a:off x="-436363" y="3447565"/>
              <a:ext cx="37622" cy="30353"/>
            </a:xfrm>
            <a:custGeom>
              <a:avLst/>
              <a:gdLst/>
              <a:ahLst/>
              <a:cxnLst/>
              <a:rect l="l" t="t" r="r" b="b"/>
              <a:pathLst>
                <a:path w="471" h="380" extrusionOk="0">
                  <a:moveTo>
                    <a:pt x="229" y="0"/>
                  </a:moveTo>
                  <a:cubicBezTo>
                    <a:pt x="203" y="0"/>
                    <a:pt x="176" y="6"/>
                    <a:pt x="149" y="19"/>
                  </a:cubicBezTo>
                  <a:cubicBezTo>
                    <a:pt x="114" y="39"/>
                    <a:pt x="83" y="70"/>
                    <a:pt x="68" y="100"/>
                  </a:cubicBezTo>
                  <a:cubicBezTo>
                    <a:pt x="1" y="234"/>
                    <a:pt x="100" y="379"/>
                    <a:pt x="237" y="379"/>
                  </a:cubicBezTo>
                  <a:cubicBezTo>
                    <a:pt x="266" y="379"/>
                    <a:pt x="296" y="373"/>
                    <a:pt x="326" y="359"/>
                  </a:cubicBezTo>
                  <a:cubicBezTo>
                    <a:pt x="357" y="343"/>
                    <a:pt x="388" y="309"/>
                    <a:pt x="403" y="278"/>
                  </a:cubicBezTo>
                  <a:cubicBezTo>
                    <a:pt x="471" y="143"/>
                    <a:pt x="359" y="0"/>
                    <a:pt x="229"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53"/>
            <p:cNvSpPr/>
            <p:nvPr/>
          </p:nvSpPr>
          <p:spPr>
            <a:xfrm>
              <a:off x="-414397" y="3496291"/>
              <a:ext cx="33549" cy="25321"/>
            </a:xfrm>
            <a:custGeom>
              <a:avLst/>
              <a:gdLst/>
              <a:ahLst/>
              <a:cxnLst/>
              <a:rect l="l" t="t" r="r" b="b"/>
              <a:pathLst>
                <a:path w="420" h="317" extrusionOk="0">
                  <a:moveTo>
                    <a:pt x="201" y="1"/>
                  </a:moveTo>
                  <a:cubicBezTo>
                    <a:pt x="173" y="1"/>
                    <a:pt x="143" y="8"/>
                    <a:pt x="113" y="23"/>
                  </a:cubicBezTo>
                  <a:cubicBezTo>
                    <a:pt x="98" y="38"/>
                    <a:pt x="82" y="53"/>
                    <a:pt x="67" y="69"/>
                  </a:cubicBezTo>
                  <a:cubicBezTo>
                    <a:pt x="0" y="189"/>
                    <a:pt x="97" y="317"/>
                    <a:pt x="212" y="317"/>
                  </a:cubicBezTo>
                  <a:cubicBezTo>
                    <a:pt x="238" y="317"/>
                    <a:pt x="265" y="310"/>
                    <a:pt x="290" y="296"/>
                  </a:cubicBezTo>
                  <a:lnTo>
                    <a:pt x="341" y="246"/>
                  </a:lnTo>
                  <a:cubicBezTo>
                    <a:pt x="419" y="130"/>
                    <a:pt x="326" y="1"/>
                    <a:pt x="201"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53"/>
            <p:cNvSpPr/>
            <p:nvPr/>
          </p:nvSpPr>
          <p:spPr>
            <a:xfrm>
              <a:off x="-798212" y="3618504"/>
              <a:ext cx="139945" cy="200333"/>
            </a:xfrm>
            <a:custGeom>
              <a:avLst/>
              <a:gdLst/>
              <a:ahLst/>
              <a:cxnLst/>
              <a:rect l="l" t="t" r="r" b="b"/>
              <a:pathLst>
                <a:path w="1752" h="2508" extrusionOk="0">
                  <a:moveTo>
                    <a:pt x="594" y="1"/>
                  </a:moveTo>
                  <a:lnTo>
                    <a:pt x="594" y="1"/>
                  </a:lnTo>
                  <a:cubicBezTo>
                    <a:pt x="0" y="1883"/>
                    <a:pt x="1157" y="2508"/>
                    <a:pt x="1157" y="2508"/>
                  </a:cubicBezTo>
                  <a:cubicBezTo>
                    <a:pt x="1157" y="2508"/>
                    <a:pt x="1751" y="1254"/>
                    <a:pt x="59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53"/>
            <p:cNvSpPr/>
            <p:nvPr/>
          </p:nvSpPr>
          <p:spPr>
            <a:xfrm>
              <a:off x="-897102" y="3677694"/>
              <a:ext cx="145137" cy="160554"/>
            </a:xfrm>
            <a:custGeom>
              <a:avLst/>
              <a:gdLst/>
              <a:ahLst/>
              <a:cxnLst/>
              <a:rect l="l" t="t" r="r" b="b"/>
              <a:pathLst>
                <a:path w="1817" h="2010" extrusionOk="0">
                  <a:moveTo>
                    <a:pt x="1096" y="0"/>
                  </a:moveTo>
                  <a:lnTo>
                    <a:pt x="1096" y="0"/>
                  </a:lnTo>
                  <a:cubicBezTo>
                    <a:pt x="0" y="1127"/>
                    <a:pt x="903" y="2010"/>
                    <a:pt x="903" y="2010"/>
                  </a:cubicBezTo>
                  <a:cubicBezTo>
                    <a:pt x="903" y="2010"/>
                    <a:pt x="1817" y="1319"/>
                    <a:pt x="109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53"/>
            <p:cNvSpPr/>
            <p:nvPr/>
          </p:nvSpPr>
          <p:spPr>
            <a:xfrm>
              <a:off x="-679912" y="3721307"/>
              <a:ext cx="204007" cy="65899"/>
            </a:xfrm>
            <a:custGeom>
              <a:avLst/>
              <a:gdLst/>
              <a:ahLst/>
              <a:cxnLst/>
              <a:rect l="l" t="t" r="r" b="b"/>
              <a:pathLst>
                <a:path w="2554" h="825" extrusionOk="0">
                  <a:moveTo>
                    <a:pt x="1279" y="0"/>
                  </a:moveTo>
                  <a:cubicBezTo>
                    <a:pt x="397" y="0"/>
                    <a:pt x="0" y="546"/>
                    <a:pt x="0" y="546"/>
                  </a:cubicBezTo>
                  <a:cubicBezTo>
                    <a:pt x="0" y="546"/>
                    <a:pt x="432" y="824"/>
                    <a:pt x="1080" y="824"/>
                  </a:cubicBezTo>
                  <a:cubicBezTo>
                    <a:pt x="1500" y="824"/>
                    <a:pt x="2011" y="707"/>
                    <a:pt x="2554" y="322"/>
                  </a:cubicBezTo>
                  <a:cubicBezTo>
                    <a:pt x="2050" y="85"/>
                    <a:pt x="1626" y="0"/>
                    <a:pt x="127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53"/>
            <p:cNvSpPr/>
            <p:nvPr/>
          </p:nvSpPr>
          <p:spPr>
            <a:xfrm>
              <a:off x="-707071" y="4101286"/>
              <a:ext cx="145217" cy="132277"/>
            </a:xfrm>
            <a:custGeom>
              <a:avLst/>
              <a:gdLst/>
              <a:ahLst/>
              <a:cxnLst/>
              <a:rect l="l" t="t" r="r" b="b"/>
              <a:pathLst>
                <a:path w="1818" h="1656" extrusionOk="0">
                  <a:moveTo>
                    <a:pt x="1594" y="1"/>
                  </a:moveTo>
                  <a:lnTo>
                    <a:pt x="1594" y="1"/>
                  </a:lnTo>
                  <a:cubicBezTo>
                    <a:pt x="1" y="66"/>
                    <a:pt x="290" y="1655"/>
                    <a:pt x="290" y="1655"/>
                  </a:cubicBezTo>
                  <a:cubicBezTo>
                    <a:pt x="290" y="1655"/>
                    <a:pt x="1818" y="1463"/>
                    <a:pt x="159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53"/>
            <p:cNvSpPr/>
            <p:nvPr/>
          </p:nvSpPr>
          <p:spPr>
            <a:xfrm>
              <a:off x="-899578" y="4101286"/>
              <a:ext cx="115583" cy="105438"/>
            </a:xfrm>
            <a:custGeom>
              <a:avLst/>
              <a:gdLst/>
              <a:ahLst/>
              <a:cxnLst/>
              <a:rect l="l" t="t" r="r" b="b"/>
              <a:pathLst>
                <a:path w="1447" h="1320" extrusionOk="0">
                  <a:moveTo>
                    <a:pt x="209" y="1"/>
                  </a:moveTo>
                  <a:lnTo>
                    <a:pt x="209" y="1"/>
                  </a:lnTo>
                  <a:cubicBezTo>
                    <a:pt x="0" y="1304"/>
                    <a:pt x="1350" y="1320"/>
                    <a:pt x="1350" y="1320"/>
                  </a:cubicBezTo>
                  <a:cubicBezTo>
                    <a:pt x="1350" y="1320"/>
                    <a:pt x="1447" y="51"/>
                    <a:pt x="20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53"/>
            <p:cNvSpPr/>
            <p:nvPr/>
          </p:nvSpPr>
          <p:spPr>
            <a:xfrm>
              <a:off x="-974184" y="4211358"/>
              <a:ext cx="479185" cy="337962"/>
            </a:xfrm>
            <a:custGeom>
              <a:avLst/>
              <a:gdLst/>
              <a:ahLst/>
              <a:cxnLst/>
              <a:rect l="l" t="t" r="r" b="b"/>
              <a:pathLst>
                <a:path w="5999" h="4231" extrusionOk="0">
                  <a:moveTo>
                    <a:pt x="3000" y="1"/>
                  </a:moveTo>
                  <a:cubicBezTo>
                    <a:pt x="1500" y="1"/>
                    <a:pt x="1" y="414"/>
                    <a:pt x="1" y="1242"/>
                  </a:cubicBezTo>
                  <a:cubicBezTo>
                    <a:pt x="1" y="1469"/>
                    <a:pt x="36" y="1693"/>
                    <a:pt x="82" y="1901"/>
                  </a:cubicBezTo>
                  <a:cubicBezTo>
                    <a:pt x="371" y="3236"/>
                    <a:pt x="1578" y="4231"/>
                    <a:pt x="2990" y="4231"/>
                  </a:cubicBezTo>
                  <a:cubicBezTo>
                    <a:pt x="4070" y="4231"/>
                    <a:pt x="5000" y="3687"/>
                    <a:pt x="5532" y="2835"/>
                  </a:cubicBezTo>
                  <a:cubicBezTo>
                    <a:pt x="5821" y="2368"/>
                    <a:pt x="5999" y="1836"/>
                    <a:pt x="5999" y="1242"/>
                  </a:cubicBezTo>
                  <a:cubicBezTo>
                    <a:pt x="5999" y="414"/>
                    <a:pt x="4499" y="1"/>
                    <a:pt x="3000"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53"/>
            <p:cNvSpPr/>
            <p:nvPr/>
          </p:nvSpPr>
          <p:spPr>
            <a:xfrm>
              <a:off x="-613374" y="4348988"/>
              <a:ext cx="68136" cy="53997"/>
            </a:xfrm>
            <a:custGeom>
              <a:avLst/>
              <a:gdLst/>
              <a:ahLst/>
              <a:cxnLst/>
              <a:rect l="l" t="t" r="r" b="b"/>
              <a:pathLst>
                <a:path w="853" h="676" extrusionOk="0">
                  <a:moveTo>
                    <a:pt x="421" y="1"/>
                  </a:moveTo>
                  <a:cubicBezTo>
                    <a:pt x="178" y="1"/>
                    <a:pt x="0" y="259"/>
                    <a:pt x="132" y="518"/>
                  </a:cubicBezTo>
                  <a:cubicBezTo>
                    <a:pt x="162" y="564"/>
                    <a:pt x="193" y="614"/>
                    <a:pt x="243" y="630"/>
                  </a:cubicBezTo>
                  <a:cubicBezTo>
                    <a:pt x="305" y="660"/>
                    <a:pt x="371" y="676"/>
                    <a:pt x="421" y="676"/>
                  </a:cubicBezTo>
                  <a:cubicBezTo>
                    <a:pt x="675" y="676"/>
                    <a:pt x="853" y="421"/>
                    <a:pt x="726" y="163"/>
                  </a:cubicBezTo>
                  <a:cubicBezTo>
                    <a:pt x="691" y="113"/>
                    <a:pt x="660" y="66"/>
                    <a:pt x="614" y="51"/>
                  </a:cubicBezTo>
                  <a:cubicBezTo>
                    <a:pt x="548" y="16"/>
                    <a:pt x="483" y="1"/>
                    <a:pt x="421"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53"/>
            <p:cNvSpPr/>
            <p:nvPr/>
          </p:nvSpPr>
          <p:spPr>
            <a:xfrm>
              <a:off x="-713541" y="4381019"/>
              <a:ext cx="59269" cy="46329"/>
            </a:xfrm>
            <a:custGeom>
              <a:avLst/>
              <a:gdLst/>
              <a:ahLst/>
              <a:cxnLst/>
              <a:rect l="l" t="t" r="r" b="b"/>
              <a:pathLst>
                <a:path w="742" h="580" extrusionOk="0">
                  <a:moveTo>
                    <a:pt x="371" y="1"/>
                  </a:moveTo>
                  <a:cubicBezTo>
                    <a:pt x="163" y="1"/>
                    <a:pt x="1" y="229"/>
                    <a:pt x="113" y="437"/>
                  </a:cubicBezTo>
                  <a:cubicBezTo>
                    <a:pt x="147" y="483"/>
                    <a:pt x="178" y="518"/>
                    <a:pt x="228" y="549"/>
                  </a:cubicBezTo>
                  <a:cubicBezTo>
                    <a:pt x="275" y="564"/>
                    <a:pt x="325" y="580"/>
                    <a:pt x="371" y="580"/>
                  </a:cubicBezTo>
                  <a:cubicBezTo>
                    <a:pt x="579" y="580"/>
                    <a:pt x="741" y="356"/>
                    <a:pt x="630" y="148"/>
                  </a:cubicBezTo>
                  <a:cubicBezTo>
                    <a:pt x="614" y="97"/>
                    <a:pt x="579" y="51"/>
                    <a:pt x="533" y="36"/>
                  </a:cubicBezTo>
                  <a:cubicBezTo>
                    <a:pt x="483" y="1"/>
                    <a:pt x="421" y="1"/>
                    <a:pt x="371"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53"/>
            <p:cNvSpPr/>
            <p:nvPr/>
          </p:nvSpPr>
          <p:spPr>
            <a:xfrm>
              <a:off x="-699323" y="4291396"/>
              <a:ext cx="73407" cy="57672"/>
            </a:xfrm>
            <a:custGeom>
              <a:avLst/>
              <a:gdLst/>
              <a:ahLst/>
              <a:cxnLst/>
              <a:rect l="l" t="t" r="r" b="b"/>
              <a:pathLst>
                <a:path w="919" h="722" extrusionOk="0">
                  <a:moveTo>
                    <a:pt x="467" y="1"/>
                  </a:moveTo>
                  <a:cubicBezTo>
                    <a:pt x="209" y="1"/>
                    <a:pt x="0" y="274"/>
                    <a:pt x="147" y="544"/>
                  </a:cubicBezTo>
                  <a:cubicBezTo>
                    <a:pt x="178" y="595"/>
                    <a:pt x="224" y="641"/>
                    <a:pt x="274" y="676"/>
                  </a:cubicBezTo>
                  <a:cubicBezTo>
                    <a:pt x="340" y="706"/>
                    <a:pt x="401" y="722"/>
                    <a:pt x="467" y="722"/>
                  </a:cubicBezTo>
                  <a:cubicBezTo>
                    <a:pt x="725" y="722"/>
                    <a:pt x="918" y="433"/>
                    <a:pt x="772" y="159"/>
                  </a:cubicBezTo>
                  <a:cubicBezTo>
                    <a:pt x="756" y="112"/>
                    <a:pt x="706" y="62"/>
                    <a:pt x="660" y="47"/>
                  </a:cubicBezTo>
                  <a:cubicBezTo>
                    <a:pt x="594" y="16"/>
                    <a:pt x="533" y="1"/>
                    <a:pt x="467"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53"/>
            <p:cNvSpPr/>
            <p:nvPr/>
          </p:nvSpPr>
          <p:spPr>
            <a:xfrm>
              <a:off x="-863553" y="3875471"/>
              <a:ext cx="256726" cy="80836"/>
            </a:xfrm>
            <a:custGeom>
              <a:avLst/>
              <a:gdLst/>
              <a:ahLst/>
              <a:cxnLst/>
              <a:rect l="l" t="t" r="r" b="b"/>
              <a:pathLst>
                <a:path w="3214" h="1012" extrusionOk="0">
                  <a:moveTo>
                    <a:pt x="1" y="1"/>
                  </a:moveTo>
                  <a:lnTo>
                    <a:pt x="1" y="1011"/>
                  </a:lnTo>
                  <a:lnTo>
                    <a:pt x="757" y="1011"/>
                  </a:lnTo>
                  <a:cubicBezTo>
                    <a:pt x="722" y="660"/>
                    <a:pt x="641" y="321"/>
                    <a:pt x="544" y="1"/>
                  </a:cubicBezTo>
                  <a:close/>
                  <a:moveTo>
                    <a:pt x="787" y="1"/>
                  </a:moveTo>
                  <a:cubicBezTo>
                    <a:pt x="868" y="305"/>
                    <a:pt x="949" y="641"/>
                    <a:pt x="996" y="1011"/>
                  </a:cubicBezTo>
                  <a:lnTo>
                    <a:pt x="1478" y="1011"/>
                  </a:lnTo>
                  <a:cubicBezTo>
                    <a:pt x="1528" y="660"/>
                    <a:pt x="1590" y="321"/>
                    <a:pt x="1655" y="1"/>
                  </a:cubicBezTo>
                  <a:close/>
                  <a:moveTo>
                    <a:pt x="1894" y="1"/>
                  </a:moveTo>
                  <a:cubicBezTo>
                    <a:pt x="1817" y="336"/>
                    <a:pt x="1752" y="676"/>
                    <a:pt x="1721" y="1011"/>
                  </a:cubicBezTo>
                  <a:lnTo>
                    <a:pt x="3213" y="1011"/>
                  </a:lnTo>
                  <a:lnTo>
                    <a:pt x="3213"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53"/>
            <p:cNvSpPr/>
            <p:nvPr/>
          </p:nvSpPr>
          <p:spPr>
            <a:xfrm>
              <a:off x="-745572" y="3875471"/>
              <a:ext cx="33389" cy="80836"/>
            </a:xfrm>
            <a:custGeom>
              <a:avLst/>
              <a:gdLst/>
              <a:ahLst/>
              <a:cxnLst/>
              <a:rect l="l" t="t" r="r" b="b"/>
              <a:pathLst>
                <a:path w="418" h="1012" extrusionOk="0">
                  <a:moveTo>
                    <a:pt x="178" y="1"/>
                  </a:moveTo>
                  <a:cubicBezTo>
                    <a:pt x="113" y="321"/>
                    <a:pt x="51" y="660"/>
                    <a:pt x="1" y="1011"/>
                  </a:cubicBezTo>
                  <a:lnTo>
                    <a:pt x="244" y="1011"/>
                  </a:lnTo>
                  <a:cubicBezTo>
                    <a:pt x="275" y="676"/>
                    <a:pt x="340" y="336"/>
                    <a:pt x="417" y="1"/>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53"/>
            <p:cNvSpPr/>
            <p:nvPr/>
          </p:nvSpPr>
          <p:spPr>
            <a:xfrm>
              <a:off x="-820099" y="3875471"/>
              <a:ext cx="36105" cy="80836"/>
            </a:xfrm>
            <a:custGeom>
              <a:avLst/>
              <a:gdLst/>
              <a:ahLst/>
              <a:cxnLst/>
              <a:rect l="l" t="t" r="r" b="b"/>
              <a:pathLst>
                <a:path w="452" h="1012" extrusionOk="0">
                  <a:moveTo>
                    <a:pt x="0" y="1"/>
                  </a:moveTo>
                  <a:cubicBezTo>
                    <a:pt x="97" y="321"/>
                    <a:pt x="178" y="660"/>
                    <a:pt x="213" y="1011"/>
                  </a:cubicBezTo>
                  <a:lnTo>
                    <a:pt x="452" y="1011"/>
                  </a:lnTo>
                  <a:cubicBezTo>
                    <a:pt x="405" y="641"/>
                    <a:pt x="324" y="305"/>
                    <a:pt x="243" y="1"/>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53"/>
            <p:cNvSpPr/>
            <p:nvPr/>
          </p:nvSpPr>
          <p:spPr>
            <a:xfrm>
              <a:off x="-898380" y="3862531"/>
              <a:ext cx="327578" cy="65739"/>
            </a:xfrm>
            <a:custGeom>
              <a:avLst/>
              <a:gdLst/>
              <a:ahLst/>
              <a:cxnLst/>
              <a:rect l="l" t="t" r="r" b="b"/>
              <a:pathLst>
                <a:path w="4101" h="823" extrusionOk="0">
                  <a:moveTo>
                    <a:pt x="356" y="1"/>
                  </a:moveTo>
                  <a:cubicBezTo>
                    <a:pt x="163" y="1"/>
                    <a:pt x="1" y="163"/>
                    <a:pt x="1" y="355"/>
                  </a:cubicBezTo>
                  <a:lnTo>
                    <a:pt x="1" y="467"/>
                  </a:lnTo>
                  <a:cubicBezTo>
                    <a:pt x="1" y="660"/>
                    <a:pt x="163" y="822"/>
                    <a:pt x="356" y="822"/>
                  </a:cubicBezTo>
                  <a:lnTo>
                    <a:pt x="3746" y="822"/>
                  </a:lnTo>
                  <a:cubicBezTo>
                    <a:pt x="3939" y="822"/>
                    <a:pt x="4101" y="660"/>
                    <a:pt x="4101" y="467"/>
                  </a:cubicBezTo>
                  <a:lnTo>
                    <a:pt x="4101" y="355"/>
                  </a:lnTo>
                  <a:cubicBezTo>
                    <a:pt x="4101" y="163"/>
                    <a:pt x="3939" y="1"/>
                    <a:pt x="3746"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53"/>
            <p:cNvSpPr/>
            <p:nvPr/>
          </p:nvSpPr>
          <p:spPr>
            <a:xfrm>
              <a:off x="-857082" y="3881942"/>
              <a:ext cx="177248" cy="21647"/>
            </a:xfrm>
            <a:custGeom>
              <a:avLst/>
              <a:gdLst/>
              <a:ahLst/>
              <a:cxnLst/>
              <a:rect l="l" t="t" r="r" b="b"/>
              <a:pathLst>
                <a:path w="2219" h="271" extrusionOk="0">
                  <a:moveTo>
                    <a:pt x="143" y="1"/>
                  </a:moveTo>
                  <a:cubicBezTo>
                    <a:pt x="62" y="1"/>
                    <a:pt x="1" y="62"/>
                    <a:pt x="1" y="128"/>
                  </a:cubicBezTo>
                  <a:cubicBezTo>
                    <a:pt x="1" y="209"/>
                    <a:pt x="62" y="271"/>
                    <a:pt x="143" y="271"/>
                  </a:cubicBezTo>
                  <a:lnTo>
                    <a:pt x="2072" y="271"/>
                  </a:lnTo>
                  <a:cubicBezTo>
                    <a:pt x="2153" y="271"/>
                    <a:pt x="2218" y="209"/>
                    <a:pt x="2218" y="128"/>
                  </a:cubicBezTo>
                  <a:cubicBezTo>
                    <a:pt x="2218" y="62"/>
                    <a:pt x="2153" y="1"/>
                    <a:pt x="2072"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53"/>
            <p:cNvSpPr/>
            <p:nvPr/>
          </p:nvSpPr>
          <p:spPr>
            <a:xfrm>
              <a:off x="-967714" y="4363206"/>
              <a:ext cx="435412" cy="186115"/>
            </a:xfrm>
            <a:custGeom>
              <a:avLst/>
              <a:gdLst/>
              <a:ahLst/>
              <a:cxnLst/>
              <a:rect l="l" t="t" r="r" b="b"/>
              <a:pathLst>
                <a:path w="5451" h="2330" extrusionOk="0">
                  <a:moveTo>
                    <a:pt x="1" y="0"/>
                  </a:moveTo>
                  <a:lnTo>
                    <a:pt x="1" y="0"/>
                  </a:lnTo>
                  <a:cubicBezTo>
                    <a:pt x="290" y="1335"/>
                    <a:pt x="1497" y="2330"/>
                    <a:pt x="2909" y="2330"/>
                  </a:cubicBezTo>
                  <a:cubicBezTo>
                    <a:pt x="3989" y="2330"/>
                    <a:pt x="4919" y="1786"/>
                    <a:pt x="5451" y="934"/>
                  </a:cubicBezTo>
                  <a:lnTo>
                    <a:pt x="5451" y="934"/>
                  </a:lnTo>
                  <a:cubicBezTo>
                    <a:pt x="4984" y="995"/>
                    <a:pt x="4533" y="1030"/>
                    <a:pt x="4101" y="1030"/>
                  </a:cubicBezTo>
                  <a:cubicBezTo>
                    <a:pt x="2350" y="1030"/>
                    <a:pt x="965" y="533"/>
                    <a:pt x="1"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53"/>
            <p:cNvSpPr/>
            <p:nvPr/>
          </p:nvSpPr>
          <p:spPr>
            <a:xfrm>
              <a:off x="-855884" y="4238756"/>
              <a:ext cx="222219" cy="29635"/>
            </a:xfrm>
            <a:custGeom>
              <a:avLst/>
              <a:gdLst/>
              <a:ahLst/>
              <a:cxnLst/>
              <a:rect l="l" t="t" r="r" b="b"/>
              <a:pathLst>
                <a:path w="2782" h="371" extrusionOk="0">
                  <a:moveTo>
                    <a:pt x="1397" y="0"/>
                  </a:moveTo>
                  <a:cubicBezTo>
                    <a:pt x="626" y="0"/>
                    <a:pt x="1" y="81"/>
                    <a:pt x="1" y="193"/>
                  </a:cubicBezTo>
                  <a:cubicBezTo>
                    <a:pt x="1" y="289"/>
                    <a:pt x="626" y="370"/>
                    <a:pt x="1397" y="370"/>
                  </a:cubicBezTo>
                  <a:cubicBezTo>
                    <a:pt x="2169" y="370"/>
                    <a:pt x="2782" y="289"/>
                    <a:pt x="2782" y="193"/>
                  </a:cubicBezTo>
                  <a:cubicBezTo>
                    <a:pt x="2782" y="81"/>
                    <a:pt x="2169" y="0"/>
                    <a:pt x="139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53"/>
            <p:cNvSpPr/>
            <p:nvPr/>
          </p:nvSpPr>
          <p:spPr>
            <a:xfrm>
              <a:off x="-991997" y="4212796"/>
              <a:ext cx="218145" cy="306969"/>
            </a:xfrm>
            <a:custGeom>
              <a:avLst/>
              <a:gdLst/>
              <a:ahLst/>
              <a:cxnLst/>
              <a:rect l="l" t="t" r="r" b="b"/>
              <a:pathLst>
                <a:path w="2731" h="3843" extrusionOk="0">
                  <a:moveTo>
                    <a:pt x="802" y="1"/>
                  </a:moveTo>
                  <a:cubicBezTo>
                    <a:pt x="734" y="1"/>
                    <a:pt x="673" y="47"/>
                    <a:pt x="660" y="117"/>
                  </a:cubicBezTo>
                  <a:cubicBezTo>
                    <a:pt x="644" y="148"/>
                    <a:pt x="0" y="3091"/>
                    <a:pt x="2523" y="3843"/>
                  </a:cubicBezTo>
                  <a:lnTo>
                    <a:pt x="2573" y="3843"/>
                  </a:lnTo>
                  <a:cubicBezTo>
                    <a:pt x="2635" y="3843"/>
                    <a:pt x="2685" y="3812"/>
                    <a:pt x="2700" y="3746"/>
                  </a:cubicBezTo>
                  <a:cubicBezTo>
                    <a:pt x="2731" y="3669"/>
                    <a:pt x="2685" y="3588"/>
                    <a:pt x="2604" y="3553"/>
                  </a:cubicBezTo>
                  <a:cubicBezTo>
                    <a:pt x="1670" y="3283"/>
                    <a:pt x="1111" y="2639"/>
                    <a:pt x="934" y="1644"/>
                  </a:cubicBezTo>
                  <a:cubicBezTo>
                    <a:pt x="787" y="873"/>
                    <a:pt x="949" y="178"/>
                    <a:pt x="949" y="178"/>
                  </a:cubicBezTo>
                  <a:cubicBezTo>
                    <a:pt x="964" y="101"/>
                    <a:pt x="918" y="20"/>
                    <a:pt x="837" y="5"/>
                  </a:cubicBezTo>
                  <a:cubicBezTo>
                    <a:pt x="825" y="2"/>
                    <a:pt x="814" y="1"/>
                    <a:pt x="802"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4" name="Google Shape;3644;p53"/>
          <p:cNvSpPr/>
          <p:nvPr/>
        </p:nvSpPr>
        <p:spPr>
          <a:xfrm>
            <a:off x="7641460" y="867498"/>
            <a:ext cx="210743" cy="208295"/>
          </a:xfrm>
          <a:custGeom>
            <a:avLst/>
            <a:gdLst/>
            <a:ahLst/>
            <a:cxnLst/>
            <a:rect l="l" t="t" r="r" b="b"/>
            <a:pathLst>
              <a:path w="1722" h="1702" extrusionOk="0">
                <a:moveTo>
                  <a:pt x="869" y="0"/>
                </a:moveTo>
                <a:cubicBezTo>
                  <a:pt x="869" y="463"/>
                  <a:pt x="483" y="849"/>
                  <a:pt x="1" y="849"/>
                </a:cubicBezTo>
                <a:cubicBezTo>
                  <a:pt x="483" y="849"/>
                  <a:pt x="869" y="1234"/>
                  <a:pt x="869" y="1701"/>
                </a:cubicBezTo>
                <a:cubicBezTo>
                  <a:pt x="869" y="1234"/>
                  <a:pt x="1239" y="849"/>
                  <a:pt x="1721" y="849"/>
                </a:cubicBezTo>
                <a:cubicBezTo>
                  <a:pt x="1239" y="849"/>
                  <a:pt x="869" y="463"/>
                  <a:pt x="86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53"/>
          <p:cNvSpPr/>
          <p:nvPr/>
        </p:nvSpPr>
        <p:spPr>
          <a:xfrm>
            <a:off x="1707962" y="1071509"/>
            <a:ext cx="149184" cy="151632"/>
          </a:xfrm>
          <a:custGeom>
            <a:avLst/>
            <a:gdLst/>
            <a:ahLst/>
            <a:cxnLst/>
            <a:rect l="l" t="t" r="r" b="b"/>
            <a:pathLst>
              <a:path w="1219" h="1239" extrusionOk="0">
                <a:moveTo>
                  <a:pt x="610" y="0"/>
                </a:moveTo>
                <a:cubicBezTo>
                  <a:pt x="610" y="336"/>
                  <a:pt x="336" y="609"/>
                  <a:pt x="0" y="609"/>
                </a:cubicBezTo>
                <a:cubicBezTo>
                  <a:pt x="336" y="609"/>
                  <a:pt x="610" y="883"/>
                  <a:pt x="610" y="1238"/>
                </a:cubicBezTo>
                <a:cubicBezTo>
                  <a:pt x="610" y="883"/>
                  <a:pt x="883" y="609"/>
                  <a:pt x="1219" y="609"/>
                </a:cubicBezTo>
                <a:cubicBezTo>
                  <a:pt x="883" y="609"/>
                  <a:pt x="610" y="336"/>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53"/>
          <p:cNvSpPr/>
          <p:nvPr/>
        </p:nvSpPr>
        <p:spPr>
          <a:xfrm>
            <a:off x="1444103" y="1311257"/>
            <a:ext cx="86892" cy="88850"/>
          </a:xfrm>
          <a:custGeom>
            <a:avLst/>
            <a:gdLst/>
            <a:ahLst/>
            <a:cxnLst/>
            <a:rect l="l" t="t" r="r" b="b"/>
            <a:pathLst>
              <a:path w="710" h="726" extrusionOk="0">
                <a:moveTo>
                  <a:pt x="355" y="0"/>
                </a:moveTo>
                <a:cubicBezTo>
                  <a:pt x="355" y="209"/>
                  <a:pt x="193" y="371"/>
                  <a:pt x="0" y="371"/>
                </a:cubicBezTo>
                <a:cubicBezTo>
                  <a:pt x="193" y="371"/>
                  <a:pt x="355" y="533"/>
                  <a:pt x="355" y="726"/>
                </a:cubicBezTo>
                <a:cubicBezTo>
                  <a:pt x="355" y="533"/>
                  <a:pt x="517" y="371"/>
                  <a:pt x="710" y="371"/>
                </a:cubicBezTo>
                <a:cubicBezTo>
                  <a:pt x="517" y="371"/>
                  <a:pt x="355" y="209"/>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7" name="Google Shape;3647;p53"/>
          <p:cNvGrpSpPr/>
          <p:nvPr/>
        </p:nvGrpSpPr>
        <p:grpSpPr>
          <a:xfrm>
            <a:off x="649486" y="2882488"/>
            <a:ext cx="764523" cy="1334744"/>
            <a:chOff x="2460121" y="2155719"/>
            <a:chExt cx="270704" cy="472593"/>
          </a:xfrm>
        </p:grpSpPr>
        <p:sp>
          <p:nvSpPr>
            <p:cNvPr id="3648" name="Google Shape;3648;p53"/>
            <p:cNvSpPr/>
            <p:nvPr/>
          </p:nvSpPr>
          <p:spPr>
            <a:xfrm>
              <a:off x="2548167" y="2167898"/>
              <a:ext cx="94755" cy="217167"/>
            </a:xfrm>
            <a:custGeom>
              <a:avLst/>
              <a:gdLst/>
              <a:ahLst/>
              <a:cxnLst/>
              <a:rect l="l" t="t" r="r" b="b"/>
              <a:pathLst>
                <a:path w="3361" h="7703" extrusionOk="0">
                  <a:moveTo>
                    <a:pt x="1488" y="0"/>
                  </a:moveTo>
                  <a:cubicBezTo>
                    <a:pt x="1480" y="0"/>
                    <a:pt x="1472" y="1"/>
                    <a:pt x="1463" y="3"/>
                  </a:cubicBezTo>
                  <a:cubicBezTo>
                    <a:pt x="1417" y="3"/>
                    <a:pt x="1366" y="34"/>
                    <a:pt x="1366" y="84"/>
                  </a:cubicBezTo>
                  <a:lnTo>
                    <a:pt x="1" y="7683"/>
                  </a:lnTo>
                  <a:lnTo>
                    <a:pt x="67" y="7702"/>
                  </a:lnTo>
                  <a:lnTo>
                    <a:pt x="1432" y="100"/>
                  </a:lnTo>
                  <a:cubicBezTo>
                    <a:pt x="1432" y="84"/>
                    <a:pt x="1447" y="65"/>
                    <a:pt x="1463" y="65"/>
                  </a:cubicBezTo>
                  <a:cubicBezTo>
                    <a:pt x="1478" y="65"/>
                    <a:pt x="1498" y="84"/>
                    <a:pt x="1513" y="100"/>
                  </a:cubicBezTo>
                  <a:lnTo>
                    <a:pt x="3279" y="7702"/>
                  </a:lnTo>
                  <a:lnTo>
                    <a:pt x="3360" y="7683"/>
                  </a:lnTo>
                  <a:lnTo>
                    <a:pt x="1575" y="84"/>
                  </a:lnTo>
                  <a:cubicBezTo>
                    <a:pt x="1575" y="41"/>
                    <a:pt x="1540" y="0"/>
                    <a:pt x="1488"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53"/>
            <p:cNvSpPr/>
            <p:nvPr/>
          </p:nvSpPr>
          <p:spPr>
            <a:xfrm>
              <a:off x="2570721" y="2155719"/>
              <a:ext cx="37440" cy="29940"/>
            </a:xfrm>
            <a:custGeom>
              <a:avLst/>
              <a:gdLst/>
              <a:ahLst/>
              <a:cxnLst/>
              <a:rect l="l" t="t" r="r" b="b"/>
              <a:pathLst>
                <a:path w="1328" h="1062" extrusionOk="0">
                  <a:moveTo>
                    <a:pt x="671" y="0"/>
                  </a:moveTo>
                  <a:cubicBezTo>
                    <a:pt x="586" y="0"/>
                    <a:pt x="497" y="20"/>
                    <a:pt x="408" y="65"/>
                  </a:cubicBezTo>
                  <a:cubicBezTo>
                    <a:pt x="312" y="96"/>
                    <a:pt x="231" y="177"/>
                    <a:pt x="196" y="273"/>
                  </a:cubicBezTo>
                  <a:cubicBezTo>
                    <a:pt x="1" y="668"/>
                    <a:pt x="287" y="1062"/>
                    <a:pt x="662" y="1062"/>
                  </a:cubicBezTo>
                  <a:cubicBezTo>
                    <a:pt x="745" y="1062"/>
                    <a:pt x="833" y="1042"/>
                    <a:pt x="921" y="999"/>
                  </a:cubicBezTo>
                  <a:cubicBezTo>
                    <a:pt x="1018" y="948"/>
                    <a:pt x="1083" y="883"/>
                    <a:pt x="1129" y="786"/>
                  </a:cubicBezTo>
                  <a:cubicBezTo>
                    <a:pt x="1328" y="393"/>
                    <a:pt x="1044" y="0"/>
                    <a:pt x="671"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53"/>
            <p:cNvSpPr/>
            <p:nvPr/>
          </p:nvSpPr>
          <p:spPr>
            <a:xfrm>
              <a:off x="2582167" y="2164966"/>
              <a:ext cx="14463" cy="11474"/>
            </a:xfrm>
            <a:custGeom>
              <a:avLst/>
              <a:gdLst/>
              <a:ahLst/>
              <a:cxnLst/>
              <a:rect l="l" t="t" r="r" b="b"/>
              <a:pathLst>
                <a:path w="513" h="407" extrusionOk="0">
                  <a:moveTo>
                    <a:pt x="258" y="1"/>
                  </a:moveTo>
                  <a:cubicBezTo>
                    <a:pt x="226" y="1"/>
                    <a:pt x="193" y="9"/>
                    <a:pt x="160" y="26"/>
                  </a:cubicBezTo>
                  <a:cubicBezTo>
                    <a:pt x="130" y="42"/>
                    <a:pt x="99" y="73"/>
                    <a:pt x="79" y="107"/>
                  </a:cubicBezTo>
                  <a:cubicBezTo>
                    <a:pt x="1" y="252"/>
                    <a:pt x="104" y="407"/>
                    <a:pt x="250" y="407"/>
                  </a:cubicBezTo>
                  <a:cubicBezTo>
                    <a:pt x="283" y="407"/>
                    <a:pt x="318" y="399"/>
                    <a:pt x="353" y="381"/>
                  </a:cubicBezTo>
                  <a:cubicBezTo>
                    <a:pt x="388" y="362"/>
                    <a:pt x="419" y="331"/>
                    <a:pt x="434" y="300"/>
                  </a:cubicBezTo>
                  <a:cubicBezTo>
                    <a:pt x="513" y="156"/>
                    <a:pt x="399" y="1"/>
                    <a:pt x="258"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53"/>
            <p:cNvSpPr/>
            <p:nvPr/>
          </p:nvSpPr>
          <p:spPr>
            <a:xfrm>
              <a:off x="2550028" y="2366431"/>
              <a:ext cx="90611" cy="90611"/>
            </a:xfrm>
            <a:custGeom>
              <a:avLst/>
              <a:gdLst/>
              <a:ahLst/>
              <a:cxnLst/>
              <a:rect l="l" t="t" r="r" b="b"/>
              <a:pathLst>
                <a:path w="3214" h="3214" extrusionOk="0">
                  <a:moveTo>
                    <a:pt x="1" y="1"/>
                  </a:moveTo>
                  <a:lnTo>
                    <a:pt x="1" y="3213"/>
                  </a:lnTo>
                  <a:lnTo>
                    <a:pt x="3213" y="3213"/>
                  </a:lnTo>
                  <a:lnTo>
                    <a:pt x="3213" y="1"/>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53"/>
            <p:cNvSpPr/>
            <p:nvPr/>
          </p:nvSpPr>
          <p:spPr>
            <a:xfrm>
              <a:off x="2460121" y="2411850"/>
              <a:ext cx="270704" cy="216462"/>
            </a:xfrm>
            <a:custGeom>
              <a:avLst/>
              <a:gdLst/>
              <a:ahLst/>
              <a:cxnLst/>
              <a:rect l="l" t="t" r="r" b="b"/>
              <a:pathLst>
                <a:path w="9602" h="7678" extrusionOk="0">
                  <a:moveTo>
                    <a:pt x="4807" y="1"/>
                  </a:moveTo>
                  <a:cubicBezTo>
                    <a:pt x="2073" y="1"/>
                    <a:pt x="1" y="2858"/>
                    <a:pt x="1419" y="5749"/>
                  </a:cubicBezTo>
                  <a:cubicBezTo>
                    <a:pt x="1743" y="6377"/>
                    <a:pt x="2256" y="6906"/>
                    <a:pt x="2885" y="7211"/>
                  </a:cubicBezTo>
                  <a:cubicBezTo>
                    <a:pt x="3537" y="7533"/>
                    <a:pt x="4188" y="7677"/>
                    <a:pt x="4804" y="7677"/>
                  </a:cubicBezTo>
                  <a:cubicBezTo>
                    <a:pt x="7539" y="7677"/>
                    <a:pt x="9601" y="4822"/>
                    <a:pt x="8169" y="1923"/>
                  </a:cubicBezTo>
                  <a:cubicBezTo>
                    <a:pt x="7864" y="1298"/>
                    <a:pt x="7351" y="785"/>
                    <a:pt x="6707" y="461"/>
                  </a:cubicBezTo>
                  <a:cubicBezTo>
                    <a:pt x="6062" y="144"/>
                    <a:pt x="5418" y="1"/>
                    <a:pt x="4807"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53"/>
            <p:cNvSpPr/>
            <p:nvPr/>
          </p:nvSpPr>
          <p:spPr>
            <a:xfrm>
              <a:off x="2573512" y="2272436"/>
              <a:ext cx="93430" cy="228106"/>
            </a:xfrm>
            <a:custGeom>
              <a:avLst/>
              <a:gdLst/>
              <a:ahLst/>
              <a:cxnLst/>
              <a:rect l="l" t="t" r="r" b="b"/>
              <a:pathLst>
                <a:path w="3314" h="8091" extrusionOk="0">
                  <a:moveTo>
                    <a:pt x="3181" y="0"/>
                  </a:moveTo>
                  <a:cubicBezTo>
                    <a:pt x="3167" y="0"/>
                    <a:pt x="3152" y="2"/>
                    <a:pt x="3136" y="6"/>
                  </a:cubicBezTo>
                  <a:cubicBezTo>
                    <a:pt x="1736" y="650"/>
                    <a:pt x="869" y="2224"/>
                    <a:pt x="614" y="4604"/>
                  </a:cubicBezTo>
                  <a:cubicBezTo>
                    <a:pt x="437" y="6370"/>
                    <a:pt x="660" y="7978"/>
                    <a:pt x="660" y="7994"/>
                  </a:cubicBezTo>
                  <a:cubicBezTo>
                    <a:pt x="676" y="8059"/>
                    <a:pt x="726" y="8090"/>
                    <a:pt x="772" y="8090"/>
                  </a:cubicBezTo>
                  <a:lnTo>
                    <a:pt x="791" y="8090"/>
                  </a:lnTo>
                  <a:cubicBezTo>
                    <a:pt x="853" y="8090"/>
                    <a:pt x="903" y="8025"/>
                    <a:pt x="888" y="7963"/>
                  </a:cubicBezTo>
                  <a:cubicBezTo>
                    <a:pt x="888" y="7897"/>
                    <a:pt x="1" y="1680"/>
                    <a:pt x="3233" y="214"/>
                  </a:cubicBezTo>
                  <a:cubicBezTo>
                    <a:pt x="3279" y="183"/>
                    <a:pt x="3314" y="118"/>
                    <a:pt x="3279" y="71"/>
                  </a:cubicBezTo>
                  <a:cubicBezTo>
                    <a:pt x="3267" y="21"/>
                    <a:pt x="3228" y="0"/>
                    <a:pt x="318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53"/>
            <p:cNvSpPr/>
            <p:nvPr/>
          </p:nvSpPr>
          <p:spPr>
            <a:xfrm>
              <a:off x="2532745" y="2320308"/>
              <a:ext cx="60360" cy="180235"/>
            </a:xfrm>
            <a:custGeom>
              <a:avLst/>
              <a:gdLst/>
              <a:ahLst/>
              <a:cxnLst/>
              <a:rect l="l" t="t" r="r" b="b"/>
              <a:pathLst>
                <a:path w="2141" h="6393" extrusionOk="0">
                  <a:moveTo>
                    <a:pt x="126" y="0"/>
                  </a:moveTo>
                  <a:cubicBezTo>
                    <a:pt x="82" y="0"/>
                    <a:pt x="42" y="26"/>
                    <a:pt x="20" y="59"/>
                  </a:cubicBezTo>
                  <a:cubicBezTo>
                    <a:pt x="0" y="125"/>
                    <a:pt x="20" y="190"/>
                    <a:pt x="81" y="221"/>
                  </a:cubicBezTo>
                  <a:cubicBezTo>
                    <a:pt x="2141" y="1201"/>
                    <a:pt x="1273" y="6215"/>
                    <a:pt x="1273" y="6265"/>
                  </a:cubicBezTo>
                  <a:cubicBezTo>
                    <a:pt x="1254" y="6327"/>
                    <a:pt x="1304" y="6392"/>
                    <a:pt x="1350" y="6392"/>
                  </a:cubicBezTo>
                  <a:lnTo>
                    <a:pt x="1385" y="6392"/>
                  </a:lnTo>
                  <a:cubicBezTo>
                    <a:pt x="1431" y="6392"/>
                    <a:pt x="1481" y="6361"/>
                    <a:pt x="1481" y="6311"/>
                  </a:cubicBezTo>
                  <a:cubicBezTo>
                    <a:pt x="1497" y="6296"/>
                    <a:pt x="1721" y="4996"/>
                    <a:pt x="1674" y="3580"/>
                  </a:cubicBezTo>
                  <a:cubicBezTo>
                    <a:pt x="1624" y="1667"/>
                    <a:pt x="1111" y="464"/>
                    <a:pt x="178" y="13"/>
                  </a:cubicBezTo>
                  <a:cubicBezTo>
                    <a:pt x="160" y="4"/>
                    <a:pt x="143" y="0"/>
                    <a:pt x="12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53"/>
            <p:cNvSpPr/>
            <p:nvPr/>
          </p:nvSpPr>
          <p:spPr>
            <a:xfrm>
              <a:off x="2494234" y="2265416"/>
              <a:ext cx="13194" cy="23513"/>
            </a:xfrm>
            <a:custGeom>
              <a:avLst/>
              <a:gdLst/>
              <a:ahLst/>
              <a:cxnLst/>
              <a:rect l="l" t="t" r="r" b="b"/>
              <a:pathLst>
                <a:path w="468" h="834" extrusionOk="0">
                  <a:moveTo>
                    <a:pt x="66" y="0"/>
                  </a:moveTo>
                  <a:lnTo>
                    <a:pt x="1" y="31"/>
                  </a:lnTo>
                  <a:lnTo>
                    <a:pt x="402" y="833"/>
                  </a:lnTo>
                  <a:lnTo>
                    <a:pt x="468" y="803"/>
                  </a:lnTo>
                  <a:lnTo>
                    <a:pt x="66"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53"/>
            <p:cNvSpPr/>
            <p:nvPr/>
          </p:nvSpPr>
          <p:spPr>
            <a:xfrm>
              <a:off x="2477065" y="2272155"/>
              <a:ext cx="26332" cy="29066"/>
            </a:xfrm>
            <a:custGeom>
              <a:avLst/>
              <a:gdLst/>
              <a:ahLst/>
              <a:cxnLst/>
              <a:rect l="l" t="t" r="r" b="b"/>
              <a:pathLst>
                <a:path w="934" h="1031" extrusionOk="0">
                  <a:moveTo>
                    <a:pt x="97" y="0"/>
                  </a:moveTo>
                  <a:lnTo>
                    <a:pt x="31" y="51"/>
                  </a:lnTo>
                  <a:lnTo>
                    <a:pt x="722" y="899"/>
                  </a:lnTo>
                  <a:lnTo>
                    <a:pt x="16" y="706"/>
                  </a:lnTo>
                  <a:lnTo>
                    <a:pt x="0" y="772"/>
                  </a:lnTo>
                  <a:lnTo>
                    <a:pt x="934" y="1030"/>
                  </a:lnTo>
                  <a:lnTo>
                    <a:pt x="97"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53"/>
            <p:cNvSpPr/>
            <p:nvPr/>
          </p:nvSpPr>
          <p:spPr>
            <a:xfrm>
              <a:off x="2497927" y="2320928"/>
              <a:ext cx="44854" cy="28249"/>
            </a:xfrm>
            <a:custGeom>
              <a:avLst/>
              <a:gdLst/>
              <a:ahLst/>
              <a:cxnLst/>
              <a:rect l="l" t="t" r="r" b="b"/>
              <a:pathLst>
                <a:path w="1591" h="1002" extrusionOk="0">
                  <a:moveTo>
                    <a:pt x="1246" y="0"/>
                  </a:moveTo>
                  <a:cubicBezTo>
                    <a:pt x="880" y="0"/>
                    <a:pt x="0" y="92"/>
                    <a:pt x="321" y="1001"/>
                  </a:cubicBezTo>
                  <a:cubicBezTo>
                    <a:pt x="1590" y="874"/>
                    <a:pt x="1397" y="6"/>
                    <a:pt x="1397" y="6"/>
                  </a:cubicBezTo>
                  <a:cubicBezTo>
                    <a:pt x="1397" y="6"/>
                    <a:pt x="1338" y="0"/>
                    <a:pt x="124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53"/>
            <p:cNvSpPr/>
            <p:nvPr/>
          </p:nvSpPr>
          <p:spPr>
            <a:xfrm>
              <a:off x="2523724" y="2283460"/>
              <a:ext cx="45785" cy="41781"/>
            </a:xfrm>
            <a:custGeom>
              <a:avLst/>
              <a:gdLst/>
              <a:ahLst/>
              <a:cxnLst/>
              <a:rect l="l" t="t" r="r" b="b"/>
              <a:pathLst>
                <a:path w="1624" h="1482" extrusionOk="0">
                  <a:moveTo>
                    <a:pt x="1015" y="1"/>
                  </a:moveTo>
                  <a:lnTo>
                    <a:pt x="1015" y="1"/>
                  </a:lnTo>
                  <a:cubicBezTo>
                    <a:pt x="0" y="807"/>
                    <a:pt x="513" y="1482"/>
                    <a:pt x="513" y="1482"/>
                  </a:cubicBezTo>
                  <a:cubicBezTo>
                    <a:pt x="513" y="1482"/>
                    <a:pt x="1624" y="1061"/>
                    <a:pt x="1015"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53"/>
            <p:cNvSpPr/>
            <p:nvPr/>
          </p:nvSpPr>
          <p:spPr>
            <a:xfrm>
              <a:off x="2484790" y="2275199"/>
              <a:ext cx="50267" cy="48745"/>
            </a:xfrm>
            <a:custGeom>
              <a:avLst/>
              <a:gdLst/>
              <a:ahLst/>
              <a:cxnLst/>
              <a:rect l="l" t="t" r="r" b="b"/>
              <a:pathLst>
                <a:path w="1783" h="1729" extrusionOk="0">
                  <a:moveTo>
                    <a:pt x="1140" y="0"/>
                  </a:moveTo>
                  <a:cubicBezTo>
                    <a:pt x="872" y="0"/>
                    <a:pt x="569" y="158"/>
                    <a:pt x="351" y="440"/>
                  </a:cubicBezTo>
                  <a:cubicBezTo>
                    <a:pt x="31" y="841"/>
                    <a:pt x="0" y="1370"/>
                    <a:pt x="305" y="1613"/>
                  </a:cubicBezTo>
                  <a:cubicBezTo>
                    <a:pt x="400" y="1691"/>
                    <a:pt x="519" y="1729"/>
                    <a:pt x="648" y="1729"/>
                  </a:cubicBezTo>
                  <a:cubicBezTo>
                    <a:pt x="913" y="1729"/>
                    <a:pt x="1219" y="1572"/>
                    <a:pt x="1447" y="1293"/>
                  </a:cubicBezTo>
                  <a:cubicBezTo>
                    <a:pt x="1767" y="872"/>
                    <a:pt x="1782" y="344"/>
                    <a:pt x="1493" y="116"/>
                  </a:cubicBezTo>
                  <a:cubicBezTo>
                    <a:pt x="1393" y="38"/>
                    <a:pt x="1271" y="0"/>
                    <a:pt x="1140"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53"/>
            <p:cNvSpPr/>
            <p:nvPr/>
          </p:nvSpPr>
          <p:spPr>
            <a:xfrm>
              <a:off x="2483803" y="2268997"/>
              <a:ext cx="72990" cy="68339"/>
            </a:xfrm>
            <a:custGeom>
              <a:avLst/>
              <a:gdLst/>
              <a:ahLst/>
              <a:cxnLst/>
              <a:rect l="l" t="t" r="r" b="b"/>
              <a:pathLst>
                <a:path w="2589" h="2424" extrusionOk="0">
                  <a:moveTo>
                    <a:pt x="1543" y="1"/>
                  </a:moveTo>
                  <a:cubicBezTo>
                    <a:pt x="1304" y="371"/>
                    <a:pt x="1432" y="676"/>
                    <a:pt x="1432" y="676"/>
                  </a:cubicBezTo>
                  <a:cubicBezTo>
                    <a:pt x="1432" y="676"/>
                    <a:pt x="1013" y="407"/>
                    <a:pt x="535" y="407"/>
                  </a:cubicBezTo>
                  <a:cubicBezTo>
                    <a:pt x="429" y="407"/>
                    <a:pt x="320" y="420"/>
                    <a:pt x="213" y="452"/>
                  </a:cubicBezTo>
                  <a:cubicBezTo>
                    <a:pt x="213" y="1158"/>
                    <a:pt x="660" y="1624"/>
                    <a:pt x="660" y="1624"/>
                  </a:cubicBezTo>
                  <a:cubicBezTo>
                    <a:pt x="660" y="1624"/>
                    <a:pt x="213" y="1705"/>
                    <a:pt x="1" y="1898"/>
                  </a:cubicBezTo>
                  <a:cubicBezTo>
                    <a:pt x="155" y="2196"/>
                    <a:pt x="586" y="2423"/>
                    <a:pt x="1044" y="2423"/>
                  </a:cubicBezTo>
                  <a:cubicBezTo>
                    <a:pt x="1399" y="2423"/>
                    <a:pt x="1771" y="2288"/>
                    <a:pt x="2045" y="1945"/>
                  </a:cubicBezTo>
                  <a:cubicBezTo>
                    <a:pt x="2589" y="1270"/>
                    <a:pt x="2203" y="224"/>
                    <a:pt x="154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53"/>
            <p:cNvSpPr/>
            <p:nvPr/>
          </p:nvSpPr>
          <p:spPr>
            <a:xfrm>
              <a:off x="2472723" y="2289042"/>
              <a:ext cx="9134" cy="7950"/>
            </a:xfrm>
            <a:custGeom>
              <a:avLst/>
              <a:gdLst/>
              <a:ahLst/>
              <a:cxnLst/>
              <a:rect l="l" t="t" r="r" b="b"/>
              <a:pathLst>
                <a:path w="324" h="282" extrusionOk="0">
                  <a:moveTo>
                    <a:pt x="166" y="0"/>
                  </a:moveTo>
                  <a:cubicBezTo>
                    <a:pt x="73" y="0"/>
                    <a:pt x="0" y="97"/>
                    <a:pt x="43" y="204"/>
                  </a:cubicBezTo>
                  <a:cubicBezTo>
                    <a:pt x="58" y="223"/>
                    <a:pt x="73" y="254"/>
                    <a:pt x="104" y="269"/>
                  </a:cubicBezTo>
                  <a:cubicBezTo>
                    <a:pt x="123" y="278"/>
                    <a:pt x="142" y="281"/>
                    <a:pt x="160" y="281"/>
                  </a:cubicBezTo>
                  <a:cubicBezTo>
                    <a:pt x="252" y="281"/>
                    <a:pt x="324" y="183"/>
                    <a:pt x="282" y="76"/>
                  </a:cubicBezTo>
                  <a:cubicBezTo>
                    <a:pt x="266" y="61"/>
                    <a:pt x="251" y="30"/>
                    <a:pt x="220" y="11"/>
                  </a:cubicBezTo>
                  <a:cubicBezTo>
                    <a:pt x="202" y="4"/>
                    <a:pt x="184" y="0"/>
                    <a:pt x="16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53"/>
            <p:cNvSpPr/>
            <p:nvPr/>
          </p:nvSpPr>
          <p:spPr>
            <a:xfrm>
              <a:off x="2472047" y="2267503"/>
              <a:ext cx="13250" cy="10685"/>
            </a:xfrm>
            <a:custGeom>
              <a:avLst/>
              <a:gdLst/>
              <a:ahLst/>
              <a:cxnLst/>
              <a:rect l="l" t="t" r="r" b="b"/>
              <a:pathLst>
                <a:path w="470" h="379" extrusionOk="0">
                  <a:moveTo>
                    <a:pt x="233" y="1"/>
                  </a:moveTo>
                  <a:cubicBezTo>
                    <a:pt x="106" y="1"/>
                    <a:pt x="1" y="133"/>
                    <a:pt x="67" y="277"/>
                  </a:cubicBezTo>
                  <a:cubicBezTo>
                    <a:pt x="82" y="312"/>
                    <a:pt x="113" y="343"/>
                    <a:pt x="148" y="358"/>
                  </a:cubicBezTo>
                  <a:cubicBezTo>
                    <a:pt x="178" y="372"/>
                    <a:pt x="207" y="379"/>
                    <a:pt x="235" y="379"/>
                  </a:cubicBezTo>
                  <a:cubicBezTo>
                    <a:pt x="370" y="379"/>
                    <a:pt x="469" y="234"/>
                    <a:pt x="402" y="100"/>
                  </a:cubicBezTo>
                  <a:cubicBezTo>
                    <a:pt x="387" y="69"/>
                    <a:pt x="356" y="38"/>
                    <a:pt x="321" y="23"/>
                  </a:cubicBezTo>
                  <a:cubicBezTo>
                    <a:pt x="292" y="8"/>
                    <a:pt x="262" y="1"/>
                    <a:pt x="23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53"/>
            <p:cNvSpPr/>
            <p:nvPr/>
          </p:nvSpPr>
          <p:spPr>
            <a:xfrm>
              <a:off x="2489244" y="2261103"/>
              <a:ext cx="11756" cy="9191"/>
            </a:xfrm>
            <a:custGeom>
              <a:avLst/>
              <a:gdLst/>
              <a:ahLst/>
              <a:cxnLst/>
              <a:rect l="l" t="t" r="r" b="b"/>
              <a:pathLst>
                <a:path w="417" h="326" extrusionOk="0">
                  <a:moveTo>
                    <a:pt x="210" y="1"/>
                  </a:moveTo>
                  <a:cubicBezTo>
                    <a:pt x="95" y="1"/>
                    <a:pt x="0" y="130"/>
                    <a:pt x="66" y="250"/>
                  </a:cubicBezTo>
                  <a:cubicBezTo>
                    <a:pt x="81" y="281"/>
                    <a:pt x="97" y="281"/>
                    <a:pt x="116" y="296"/>
                  </a:cubicBezTo>
                  <a:cubicBezTo>
                    <a:pt x="149" y="316"/>
                    <a:pt x="182" y="325"/>
                    <a:pt x="213" y="325"/>
                  </a:cubicBezTo>
                  <a:cubicBezTo>
                    <a:pt x="331" y="325"/>
                    <a:pt x="416" y="197"/>
                    <a:pt x="340" y="72"/>
                  </a:cubicBezTo>
                  <a:cubicBezTo>
                    <a:pt x="324" y="57"/>
                    <a:pt x="309" y="38"/>
                    <a:pt x="290" y="22"/>
                  </a:cubicBezTo>
                  <a:cubicBezTo>
                    <a:pt x="263" y="7"/>
                    <a:pt x="236" y="1"/>
                    <a:pt x="210"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53"/>
            <p:cNvSpPr/>
            <p:nvPr/>
          </p:nvSpPr>
          <p:spPr>
            <a:xfrm>
              <a:off x="2691386" y="2235955"/>
              <a:ext cx="23513" cy="13617"/>
            </a:xfrm>
            <a:custGeom>
              <a:avLst/>
              <a:gdLst/>
              <a:ahLst/>
              <a:cxnLst/>
              <a:rect l="l" t="t" r="r" b="b"/>
              <a:pathLst>
                <a:path w="834" h="483" extrusionOk="0">
                  <a:moveTo>
                    <a:pt x="803" y="0"/>
                  </a:moveTo>
                  <a:lnTo>
                    <a:pt x="1" y="417"/>
                  </a:lnTo>
                  <a:lnTo>
                    <a:pt x="32" y="482"/>
                  </a:lnTo>
                  <a:lnTo>
                    <a:pt x="834" y="81"/>
                  </a:lnTo>
                  <a:lnTo>
                    <a:pt x="803"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53"/>
            <p:cNvSpPr/>
            <p:nvPr/>
          </p:nvSpPr>
          <p:spPr>
            <a:xfrm>
              <a:off x="2678671" y="2218645"/>
              <a:ext cx="29489" cy="26783"/>
            </a:xfrm>
            <a:custGeom>
              <a:avLst/>
              <a:gdLst/>
              <a:ahLst/>
              <a:cxnLst/>
              <a:rect l="l" t="t" r="r" b="b"/>
              <a:pathLst>
                <a:path w="1046" h="950" extrusionOk="0">
                  <a:moveTo>
                    <a:pt x="259" y="1"/>
                  </a:moveTo>
                  <a:lnTo>
                    <a:pt x="0" y="950"/>
                  </a:lnTo>
                  <a:lnTo>
                    <a:pt x="1046" y="97"/>
                  </a:lnTo>
                  <a:lnTo>
                    <a:pt x="996" y="51"/>
                  </a:lnTo>
                  <a:lnTo>
                    <a:pt x="128" y="741"/>
                  </a:lnTo>
                  <a:lnTo>
                    <a:pt x="128" y="741"/>
                  </a:lnTo>
                  <a:lnTo>
                    <a:pt x="340" y="36"/>
                  </a:lnTo>
                  <a:lnTo>
                    <a:pt x="259" y="1"/>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53"/>
            <p:cNvSpPr/>
            <p:nvPr/>
          </p:nvSpPr>
          <p:spPr>
            <a:xfrm>
              <a:off x="2630602" y="2246443"/>
              <a:ext cx="31378" cy="32872"/>
            </a:xfrm>
            <a:custGeom>
              <a:avLst/>
              <a:gdLst/>
              <a:ahLst/>
              <a:cxnLst/>
              <a:rect l="l" t="t" r="r" b="b"/>
              <a:pathLst>
                <a:path w="1113" h="1166" extrusionOk="0">
                  <a:moveTo>
                    <a:pt x="338" y="0"/>
                  </a:moveTo>
                  <a:cubicBezTo>
                    <a:pt x="241" y="0"/>
                    <a:pt x="129" y="19"/>
                    <a:pt x="1" y="60"/>
                  </a:cubicBezTo>
                  <a:cubicBezTo>
                    <a:pt x="102" y="1051"/>
                    <a:pt x="639" y="1166"/>
                    <a:pt x="881" y="1166"/>
                  </a:cubicBezTo>
                  <a:cubicBezTo>
                    <a:pt x="954" y="1166"/>
                    <a:pt x="1000" y="1155"/>
                    <a:pt x="1000" y="1155"/>
                  </a:cubicBezTo>
                  <a:cubicBezTo>
                    <a:pt x="1000" y="1155"/>
                    <a:pt x="1112" y="0"/>
                    <a:pt x="338"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53"/>
            <p:cNvSpPr/>
            <p:nvPr/>
          </p:nvSpPr>
          <p:spPr>
            <a:xfrm>
              <a:off x="2654651" y="2276271"/>
              <a:ext cx="41217" cy="23033"/>
            </a:xfrm>
            <a:custGeom>
              <a:avLst/>
              <a:gdLst/>
              <a:ahLst/>
              <a:cxnLst/>
              <a:rect l="l" t="t" r="r" b="b"/>
              <a:pathLst>
                <a:path w="1462" h="817" extrusionOk="0">
                  <a:moveTo>
                    <a:pt x="436" y="0"/>
                  </a:moveTo>
                  <a:cubicBezTo>
                    <a:pt x="169" y="0"/>
                    <a:pt x="0" y="128"/>
                    <a:pt x="0" y="128"/>
                  </a:cubicBezTo>
                  <a:cubicBezTo>
                    <a:pt x="0" y="128"/>
                    <a:pt x="249" y="816"/>
                    <a:pt x="875" y="816"/>
                  </a:cubicBezTo>
                  <a:cubicBezTo>
                    <a:pt x="1043" y="816"/>
                    <a:pt x="1237" y="767"/>
                    <a:pt x="1462" y="641"/>
                  </a:cubicBezTo>
                  <a:cubicBezTo>
                    <a:pt x="1068" y="128"/>
                    <a:pt x="703" y="0"/>
                    <a:pt x="436"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53"/>
            <p:cNvSpPr/>
            <p:nvPr/>
          </p:nvSpPr>
          <p:spPr>
            <a:xfrm>
              <a:off x="2652903" y="2229076"/>
              <a:ext cx="55257" cy="45559"/>
            </a:xfrm>
            <a:custGeom>
              <a:avLst/>
              <a:gdLst/>
              <a:ahLst/>
              <a:cxnLst/>
              <a:rect l="l" t="t" r="r" b="b"/>
              <a:pathLst>
                <a:path w="1960" h="1616" extrusionOk="0">
                  <a:moveTo>
                    <a:pt x="701" y="1"/>
                  </a:moveTo>
                  <a:cubicBezTo>
                    <a:pt x="507" y="1"/>
                    <a:pt x="334" y="69"/>
                    <a:pt x="224" y="209"/>
                  </a:cubicBezTo>
                  <a:cubicBezTo>
                    <a:pt x="0" y="499"/>
                    <a:pt x="128" y="1015"/>
                    <a:pt x="544" y="1351"/>
                  </a:cubicBezTo>
                  <a:cubicBezTo>
                    <a:pt x="771" y="1526"/>
                    <a:pt x="1024" y="1615"/>
                    <a:pt x="1248" y="1615"/>
                  </a:cubicBezTo>
                  <a:cubicBezTo>
                    <a:pt x="1438" y="1615"/>
                    <a:pt x="1607" y="1550"/>
                    <a:pt x="1717" y="1417"/>
                  </a:cubicBezTo>
                  <a:cubicBezTo>
                    <a:pt x="1960" y="1112"/>
                    <a:pt x="1832" y="595"/>
                    <a:pt x="1412" y="275"/>
                  </a:cubicBezTo>
                  <a:cubicBezTo>
                    <a:pt x="1187" y="94"/>
                    <a:pt x="929" y="1"/>
                    <a:pt x="701"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53"/>
            <p:cNvSpPr/>
            <p:nvPr/>
          </p:nvSpPr>
          <p:spPr>
            <a:xfrm>
              <a:off x="2633873" y="2225496"/>
              <a:ext cx="77022" cy="65012"/>
            </a:xfrm>
            <a:custGeom>
              <a:avLst/>
              <a:gdLst/>
              <a:ahLst/>
              <a:cxnLst/>
              <a:rect l="l" t="t" r="r" b="b"/>
              <a:pathLst>
                <a:path w="2732" h="2306" extrusionOk="0">
                  <a:moveTo>
                    <a:pt x="833" y="1"/>
                  </a:moveTo>
                  <a:cubicBezTo>
                    <a:pt x="305" y="275"/>
                    <a:pt x="0" y="1416"/>
                    <a:pt x="787" y="2041"/>
                  </a:cubicBezTo>
                  <a:cubicBezTo>
                    <a:pt x="1014" y="2225"/>
                    <a:pt x="1283" y="2306"/>
                    <a:pt x="1548" y="2306"/>
                  </a:cubicBezTo>
                  <a:cubicBezTo>
                    <a:pt x="2072" y="2306"/>
                    <a:pt x="2583" y="1992"/>
                    <a:pt x="2731" y="1544"/>
                  </a:cubicBezTo>
                  <a:cubicBezTo>
                    <a:pt x="2546" y="1432"/>
                    <a:pt x="2377" y="1404"/>
                    <a:pt x="2255" y="1404"/>
                  </a:cubicBezTo>
                  <a:cubicBezTo>
                    <a:pt x="2132" y="1404"/>
                    <a:pt x="2056" y="1432"/>
                    <a:pt x="2056" y="1432"/>
                  </a:cubicBezTo>
                  <a:cubicBezTo>
                    <a:pt x="2056" y="1432"/>
                    <a:pt x="2457" y="818"/>
                    <a:pt x="2295" y="209"/>
                  </a:cubicBezTo>
                  <a:cubicBezTo>
                    <a:pt x="1589" y="209"/>
                    <a:pt x="1123" y="676"/>
                    <a:pt x="1123" y="676"/>
                  </a:cubicBezTo>
                  <a:cubicBezTo>
                    <a:pt x="1123" y="676"/>
                    <a:pt x="1026" y="209"/>
                    <a:pt x="83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53"/>
            <p:cNvSpPr/>
            <p:nvPr/>
          </p:nvSpPr>
          <p:spPr>
            <a:xfrm>
              <a:off x="2682533" y="2215205"/>
              <a:ext cx="9473" cy="7668"/>
            </a:xfrm>
            <a:custGeom>
              <a:avLst/>
              <a:gdLst/>
              <a:ahLst/>
              <a:cxnLst/>
              <a:rect l="l" t="t" r="r" b="b"/>
              <a:pathLst>
                <a:path w="336" h="272" extrusionOk="0">
                  <a:moveTo>
                    <a:pt x="160" y="0"/>
                  </a:moveTo>
                  <a:cubicBezTo>
                    <a:pt x="142" y="0"/>
                    <a:pt x="124" y="4"/>
                    <a:pt x="106" y="11"/>
                  </a:cubicBezTo>
                  <a:cubicBezTo>
                    <a:pt x="72" y="26"/>
                    <a:pt x="56" y="46"/>
                    <a:pt x="41" y="77"/>
                  </a:cubicBezTo>
                  <a:cubicBezTo>
                    <a:pt x="0" y="179"/>
                    <a:pt x="68" y="271"/>
                    <a:pt x="154" y="271"/>
                  </a:cubicBezTo>
                  <a:cubicBezTo>
                    <a:pt x="174" y="271"/>
                    <a:pt x="196" y="266"/>
                    <a:pt x="218" y="254"/>
                  </a:cubicBezTo>
                  <a:cubicBezTo>
                    <a:pt x="249" y="254"/>
                    <a:pt x="265" y="219"/>
                    <a:pt x="280" y="204"/>
                  </a:cubicBezTo>
                  <a:cubicBezTo>
                    <a:pt x="335" y="97"/>
                    <a:pt x="254" y="0"/>
                    <a:pt x="160"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53"/>
            <p:cNvSpPr/>
            <p:nvPr/>
          </p:nvSpPr>
          <p:spPr>
            <a:xfrm>
              <a:off x="2700802" y="2215403"/>
              <a:ext cx="13279" cy="10713"/>
            </a:xfrm>
            <a:custGeom>
              <a:avLst/>
              <a:gdLst/>
              <a:ahLst/>
              <a:cxnLst/>
              <a:rect l="l" t="t" r="r" b="b"/>
              <a:pathLst>
                <a:path w="471" h="380" extrusionOk="0">
                  <a:moveTo>
                    <a:pt x="229" y="0"/>
                  </a:moveTo>
                  <a:cubicBezTo>
                    <a:pt x="203" y="0"/>
                    <a:pt x="176" y="6"/>
                    <a:pt x="149" y="19"/>
                  </a:cubicBezTo>
                  <a:cubicBezTo>
                    <a:pt x="114" y="39"/>
                    <a:pt x="83" y="70"/>
                    <a:pt x="68" y="100"/>
                  </a:cubicBezTo>
                  <a:cubicBezTo>
                    <a:pt x="1" y="234"/>
                    <a:pt x="100" y="379"/>
                    <a:pt x="237" y="379"/>
                  </a:cubicBezTo>
                  <a:cubicBezTo>
                    <a:pt x="266" y="379"/>
                    <a:pt x="296" y="373"/>
                    <a:pt x="326" y="359"/>
                  </a:cubicBezTo>
                  <a:cubicBezTo>
                    <a:pt x="357" y="343"/>
                    <a:pt x="388" y="309"/>
                    <a:pt x="403" y="278"/>
                  </a:cubicBezTo>
                  <a:cubicBezTo>
                    <a:pt x="471" y="143"/>
                    <a:pt x="359" y="0"/>
                    <a:pt x="229"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53"/>
            <p:cNvSpPr/>
            <p:nvPr/>
          </p:nvSpPr>
          <p:spPr>
            <a:xfrm>
              <a:off x="2708555" y="2232600"/>
              <a:ext cx="11841" cy="8937"/>
            </a:xfrm>
            <a:custGeom>
              <a:avLst/>
              <a:gdLst/>
              <a:ahLst/>
              <a:cxnLst/>
              <a:rect l="l" t="t" r="r" b="b"/>
              <a:pathLst>
                <a:path w="420" h="317" extrusionOk="0">
                  <a:moveTo>
                    <a:pt x="201" y="1"/>
                  </a:moveTo>
                  <a:cubicBezTo>
                    <a:pt x="173" y="1"/>
                    <a:pt x="143" y="8"/>
                    <a:pt x="113" y="23"/>
                  </a:cubicBezTo>
                  <a:cubicBezTo>
                    <a:pt x="98" y="38"/>
                    <a:pt x="82" y="53"/>
                    <a:pt x="67" y="69"/>
                  </a:cubicBezTo>
                  <a:cubicBezTo>
                    <a:pt x="0" y="189"/>
                    <a:pt x="97" y="317"/>
                    <a:pt x="212" y="317"/>
                  </a:cubicBezTo>
                  <a:cubicBezTo>
                    <a:pt x="238" y="317"/>
                    <a:pt x="265" y="310"/>
                    <a:pt x="290" y="296"/>
                  </a:cubicBezTo>
                  <a:lnTo>
                    <a:pt x="341" y="246"/>
                  </a:lnTo>
                  <a:cubicBezTo>
                    <a:pt x="419" y="130"/>
                    <a:pt x="326" y="1"/>
                    <a:pt x="201"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53"/>
            <p:cNvSpPr/>
            <p:nvPr/>
          </p:nvSpPr>
          <p:spPr>
            <a:xfrm>
              <a:off x="2573089" y="2275735"/>
              <a:ext cx="49393" cy="70707"/>
            </a:xfrm>
            <a:custGeom>
              <a:avLst/>
              <a:gdLst/>
              <a:ahLst/>
              <a:cxnLst/>
              <a:rect l="l" t="t" r="r" b="b"/>
              <a:pathLst>
                <a:path w="1752" h="2508" extrusionOk="0">
                  <a:moveTo>
                    <a:pt x="594" y="1"/>
                  </a:moveTo>
                  <a:lnTo>
                    <a:pt x="594" y="1"/>
                  </a:lnTo>
                  <a:cubicBezTo>
                    <a:pt x="0" y="1883"/>
                    <a:pt x="1157" y="2508"/>
                    <a:pt x="1157" y="2508"/>
                  </a:cubicBezTo>
                  <a:cubicBezTo>
                    <a:pt x="1157" y="2508"/>
                    <a:pt x="1751" y="1254"/>
                    <a:pt x="59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53"/>
            <p:cNvSpPr/>
            <p:nvPr/>
          </p:nvSpPr>
          <p:spPr>
            <a:xfrm>
              <a:off x="2538187" y="2296626"/>
              <a:ext cx="51226" cy="56667"/>
            </a:xfrm>
            <a:custGeom>
              <a:avLst/>
              <a:gdLst/>
              <a:ahLst/>
              <a:cxnLst/>
              <a:rect l="l" t="t" r="r" b="b"/>
              <a:pathLst>
                <a:path w="1817" h="2010" extrusionOk="0">
                  <a:moveTo>
                    <a:pt x="1096" y="0"/>
                  </a:moveTo>
                  <a:lnTo>
                    <a:pt x="1096" y="0"/>
                  </a:lnTo>
                  <a:cubicBezTo>
                    <a:pt x="0" y="1127"/>
                    <a:pt x="903" y="2010"/>
                    <a:pt x="903" y="2010"/>
                  </a:cubicBezTo>
                  <a:cubicBezTo>
                    <a:pt x="903" y="2010"/>
                    <a:pt x="1817" y="1319"/>
                    <a:pt x="109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53"/>
            <p:cNvSpPr/>
            <p:nvPr/>
          </p:nvSpPr>
          <p:spPr>
            <a:xfrm>
              <a:off x="2614843" y="2312019"/>
              <a:ext cx="72004" cy="23259"/>
            </a:xfrm>
            <a:custGeom>
              <a:avLst/>
              <a:gdLst/>
              <a:ahLst/>
              <a:cxnLst/>
              <a:rect l="l" t="t" r="r" b="b"/>
              <a:pathLst>
                <a:path w="2554" h="825" extrusionOk="0">
                  <a:moveTo>
                    <a:pt x="1279" y="0"/>
                  </a:moveTo>
                  <a:cubicBezTo>
                    <a:pt x="397" y="0"/>
                    <a:pt x="0" y="546"/>
                    <a:pt x="0" y="546"/>
                  </a:cubicBezTo>
                  <a:cubicBezTo>
                    <a:pt x="0" y="546"/>
                    <a:pt x="432" y="824"/>
                    <a:pt x="1080" y="824"/>
                  </a:cubicBezTo>
                  <a:cubicBezTo>
                    <a:pt x="1500" y="824"/>
                    <a:pt x="2011" y="707"/>
                    <a:pt x="2554" y="322"/>
                  </a:cubicBezTo>
                  <a:cubicBezTo>
                    <a:pt x="2050" y="85"/>
                    <a:pt x="1626" y="0"/>
                    <a:pt x="127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53"/>
            <p:cNvSpPr/>
            <p:nvPr/>
          </p:nvSpPr>
          <p:spPr>
            <a:xfrm>
              <a:off x="2605257" y="2446132"/>
              <a:ext cx="51254" cy="46687"/>
            </a:xfrm>
            <a:custGeom>
              <a:avLst/>
              <a:gdLst/>
              <a:ahLst/>
              <a:cxnLst/>
              <a:rect l="l" t="t" r="r" b="b"/>
              <a:pathLst>
                <a:path w="1818" h="1656" extrusionOk="0">
                  <a:moveTo>
                    <a:pt x="1594" y="1"/>
                  </a:moveTo>
                  <a:lnTo>
                    <a:pt x="1594" y="1"/>
                  </a:lnTo>
                  <a:cubicBezTo>
                    <a:pt x="1" y="66"/>
                    <a:pt x="290" y="1655"/>
                    <a:pt x="290" y="1655"/>
                  </a:cubicBezTo>
                  <a:cubicBezTo>
                    <a:pt x="290" y="1655"/>
                    <a:pt x="1818" y="1463"/>
                    <a:pt x="159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53"/>
            <p:cNvSpPr/>
            <p:nvPr/>
          </p:nvSpPr>
          <p:spPr>
            <a:xfrm>
              <a:off x="2537313" y="2446132"/>
              <a:ext cx="40795" cy="37214"/>
            </a:xfrm>
            <a:custGeom>
              <a:avLst/>
              <a:gdLst/>
              <a:ahLst/>
              <a:cxnLst/>
              <a:rect l="l" t="t" r="r" b="b"/>
              <a:pathLst>
                <a:path w="1447" h="1320" extrusionOk="0">
                  <a:moveTo>
                    <a:pt x="209" y="1"/>
                  </a:moveTo>
                  <a:lnTo>
                    <a:pt x="209" y="1"/>
                  </a:lnTo>
                  <a:cubicBezTo>
                    <a:pt x="0" y="1304"/>
                    <a:pt x="1350" y="1320"/>
                    <a:pt x="1350" y="1320"/>
                  </a:cubicBezTo>
                  <a:cubicBezTo>
                    <a:pt x="1350" y="1320"/>
                    <a:pt x="1447" y="51"/>
                    <a:pt x="20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53"/>
            <p:cNvSpPr/>
            <p:nvPr/>
          </p:nvSpPr>
          <p:spPr>
            <a:xfrm>
              <a:off x="2510981" y="2484982"/>
              <a:ext cx="169127" cy="119282"/>
            </a:xfrm>
            <a:custGeom>
              <a:avLst/>
              <a:gdLst/>
              <a:ahLst/>
              <a:cxnLst/>
              <a:rect l="l" t="t" r="r" b="b"/>
              <a:pathLst>
                <a:path w="5999" h="4231" extrusionOk="0">
                  <a:moveTo>
                    <a:pt x="3000" y="1"/>
                  </a:moveTo>
                  <a:cubicBezTo>
                    <a:pt x="1500" y="1"/>
                    <a:pt x="1" y="414"/>
                    <a:pt x="1" y="1242"/>
                  </a:cubicBezTo>
                  <a:cubicBezTo>
                    <a:pt x="1" y="1469"/>
                    <a:pt x="36" y="1693"/>
                    <a:pt x="82" y="1901"/>
                  </a:cubicBezTo>
                  <a:cubicBezTo>
                    <a:pt x="371" y="3236"/>
                    <a:pt x="1578" y="4231"/>
                    <a:pt x="2990" y="4231"/>
                  </a:cubicBezTo>
                  <a:cubicBezTo>
                    <a:pt x="4070" y="4231"/>
                    <a:pt x="5000" y="3687"/>
                    <a:pt x="5532" y="2835"/>
                  </a:cubicBezTo>
                  <a:cubicBezTo>
                    <a:pt x="5821" y="2368"/>
                    <a:pt x="5999" y="1836"/>
                    <a:pt x="5999" y="1242"/>
                  </a:cubicBezTo>
                  <a:cubicBezTo>
                    <a:pt x="5999" y="414"/>
                    <a:pt x="4499" y="1"/>
                    <a:pt x="3000"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53"/>
            <p:cNvSpPr/>
            <p:nvPr/>
          </p:nvSpPr>
          <p:spPr>
            <a:xfrm>
              <a:off x="2638327" y="2533558"/>
              <a:ext cx="24048" cy="19058"/>
            </a:xfrm>
            <a:custGeom>
              <a:avLst/>
              <a:gdLst/>
              <a:ahLst/>
              <a:cxnLst/>
              <a:rect l="l" t="t" r="r" b="b"/>
              <a:pathLst>
                <a:path w="853" h="676" extrusionOk="0">
                  <a:moveTo>
                    <a:pt x="421" y="1"/>
                  </a:moveTo>
                  <a:cubicBezTo>
                    <a:pt x="178" y="1"/>
                    <a:pt x="0" y="259"/>
                    <a:pt x="132" y="518"/>
                  </a:cubicBezTo>
                  <a:cubicBezTo>
                    <a:pt x="162" y="564"/>
                    <a:pt x="193" y="614"/>
                    <a:pt x="243" y="630"/>
                  </a:cubicBezTo>
                  <a:cubicBezTo>
                    <a:pt x="305" y="660"/>
                    <a:pt x="371" y="676"/>
                    <a:pt x="421" y="676"/>
                  </a:cubicBezTo>
                  <a:cubicBezTo>
                    <a:pt x="675" y="676"/>
                    <a:pt x="853" y="421"/>
                    <a:pt x="726" y="163"/>
                  </a:cubicBezTo>
                  <a:cubicBezTo>
                    <a:pt x="691" y="113"/>
                    <a:pt x="660" y="66"/>
                    <a:pt x="614" y="51"/>
                  </a:cubicBezTo>
                  <a:cubicBezTo>
                    <a:pt x="548" y="16"/>
                    <a:pt x="483" y="1"/>
                    <a:pt x="421"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53"/>
            <p:cNvSpPr/>
            <p:nvPr/>
          </p:nvSpPr>
          <p:spPr>
            <a:xfrm>
              <a:off x="2602974" y="2544863"/>
              <a:ext cx="20919" cy="16352"/>
            </a:xfrm>
            <a:custGeom>
              <a:avLst/>
              <a:gdLst/>
              <a:ahLst/>
              <a:cxnLst/>
              <a:rect l="l" t="t" r="r" b="b"/>
              <a:pathLst>
                <a:path w="742" h="580" extrusionOk="0">
                  <a:moveTo>
                    <a:pt x="371" y="1"/>
                  </a:moveTo>
                  <a:cubicBezTo>
                    <a:pt x="163" y="1"/>
                    <a:pt x="1" y="229"/>
                    <a:pt x="113" y="437"/>
                  </a:cubicBezTo>
                  <a:cubicBezTo>
                    <a:pt x="147" y="483"/>
                    <a:pt x="178" y="518"/>
                    <a:pt x="228" y="549"/>
                  </a:cubicBezTo>
                  <a:cubicBezTo>
                    <a:pt x="275" y="564"/>
                    <a:pt x="325" y="580"/>
                    <a:pt x="371" y="580"/>
                  </a:cubicBezTo>
                  <a:cubicBezTo>
                    <a:pt x="579" y="580"/>
                    <a:pt x="741" y="356"/>
                    <a:pt x="630" y="148"/>
                  </a:cubicBezTo>
                  <a:cubicBezTo>
                    <a:pt x="614" y="97"/>
                    <a:pt x="579" y="51"/>
                    <a:pt x="533" y="36"/>
                  </a:cubicBezTo>
                  <a:cubicBezTo>
                    <a:pt x="483" y="1"/>
                    <a:pt x="421" y="1"/>
                    <a:pt x="371"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53"/>
            <p:cNvSpPr/>
            <p:nvPr/>
          </p:nvSpPr>
          <p:spPr>
            <a:xfrm>
              <a:off x="2607992" y="2513231"/>
              <a:ext cx="25909" cy="20355"/>
            </a:xfrm>
            <a:custGeom>
              <a:avLst/>
              <a:gdLst/>
              <a:ahLst/>
              <a:cxnLst/>
              <a:rect l="l" t="t" r="r" b="b"/>
              <a:pathLst>
                <a:path w="919" h="722" extrusionOk="0">
                  <a:moveTo>
                    <a:pt x="467" y="1"/>
                  </a:moveTo>
                  <a:cubicBezTo>
                    <a:pt x="209" y="1"/>
                    <a:pt x="0" y="274"/>
                    <a:pt x="147" y="544"/>
                  </a:cubicBezTo>
                  <a:cubicBezTo>
                    <a:pt x="178" y="595"/>
                    <a:pt x="224" y="641"/>
                    <a:pt x="274" y="676"/>
                  </a:cubicBezTo>
                  <a:cubicBezTo>
                    <a:pt x="340" y="706"/>
                    <a:pt x="401" y="722"/>
                    <a:pt x="467" y="722"/>
                  </a:cubicBezTo>
                  <a:cubicBezTo>
                    <a:pt x="725" y="722"/>
                    <a:pt x="918" y="433"/>
                    <a:pt x="772" y="159"/>
                  </a:cubicBezTo>
                  <a:cubicBezTo>
                    <a:pt x="756" y="112"/>
                    <a:pt x="706" y="62"/>
                    <a:pt x="660" y="47"/>
                  </a:cubicBezTo>
                  <a:cubicBezTo>
                    <a:pt x="594" y="16"/>
                    <a:pt x="533" y="1"/>
                    <a:pt x="467"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53"/>
            <p:cNvSpPr/>
            <p:nvPr/>
          </p:nvSpPr>
          <p:spPr>
            <a:xfrm>
              <a:off x="2550028" y="2366431"/>
              <a:ext cx="90611" cy="28531"/>
            </a:xfrm>
            <a:custGeom>
              <a:avLst/>
              <a:gdLst/>
              <a:ahLst/>
              <a:cxnLst/>
              <a:rect l="l" t="t" r="r" b="b"/>
              <a:pathLst>
                <a:path w="3214" h="1012" extrusionOk="0">
                  <a:moveTo>
                    <a:pt x="1" y="1"/>
                  </a:moveTo>
                  <a:lnTo>
                    <a:pt x="1" y="1011"/>
                  </a:lnTo>
                  <a:lnTo>
                    <a:pt x="757" y="1011"/>
                  </a:lnTo>
                  <a:cubicBezTo>
                    <a:pt x="722" y="660"/>
                    <a:pt x="641" y="321"/>
                    <a:pt x="544" y="1"/>
                  </a:cubicBezTo>
                  <a:close/>
                  <a:moveTo>
                    <a:pt x="787" y="1"/>
                  </a:moveTo>
                  <a:cubicBezTo>
                    <a:pt x="868" y="305"/>
                    <a:pt x="949" y="641"/>
                    <a:pt x="996" y="1011"/>
                  </a:cubicBezTo>
                  <a:lnTo>
                    <a:pt x="1478" y="1011"/>
                  </a:lnTo>
                  <a:cubicBezTo>
                    <a:pt x="1528" y="660"/>
                    <a:pt x="1590" y="321"/>
                    <a:pt x="1655" y="1"/>
                  </a:cubicBezTo>
                  <a:close/>
                  <a:moveTo>
                    <a:pt x="1894" y="1"/>
                  </a:moveTo>
                  <a:cubicBezTo>
                    <a:pt x="1817" y="336"/>
                    <a:pt x="1752" y="676"/>
                    <a:pt x="1721" y="1011"/>
                  </a:cubicBezTo>
                  <a:lnTo>
                    <a:pt x="3213" y="1011"/>
                  </a:lnTo>
                  <a:lnTo>
                    <a:pt x="3213"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53"/>
            <p:cNvSpPr/>
            <p:nvPr/>
          </p:nvSpPr>
          <p:spPr>
            <a:xfrm>
              <a:off x="2591668" y="2366431"/>
              <a:ext cx="11784" cy="28531"/>
            </a:xfrm>
            <a:custGeom>
              <a:avLst/>
              <a:gdLst/>
              <a:ahLst/>
              <a:cxnLst/>
              <a:rect l="l" t="t" r="r" b="b"/>
              <a:pathLst>
                <a:path w="418" h="1012" extrusionOk="0">
                  <a:moveTo>
                    <a:pt x="178" y="1"/>
                  </a:moveTo>
                  <a:cubicBezTo>
                    <a:pt x="113" y="321"/>
                    <a:pt x="51" y="660"/>
                    <a:pt x="1" y="1011"/>
                  </a:cubicBezTo>
                  <a:lnTo>
                    <a:pt x="244" y="1011"/>
                  </a:lnTo>
                  <a:cubicBezTo>
                    <a:pt x="275" y="676"/>
                    <a:pt x="340" y="336"/>
                    <a:pt x="417" y="1"/>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53"/>
            <p:cNvSpPr/>
            <p:nvPr/>
          </p:nvSpPr>
          <p:spPr>
            <a:xfrm>
              <a:off x="2565364" y="2366431"/>
              <a:ext cx="12743" cy="28531"/>
            </a:xfrm>
            <a:custGeom>
              <a:avLst/>
              <a:gdLst/>
              <a:ahLst/>
              <a:cxnLst/>
              <a:rect l="l" t="t" r="r" b="b"/>
              <a:pathLst>
                <a:path w="452" h="1012" extrusionOk="0">
                  <a:moveTo>
                    <a:pt x="0" y="1"/>
                  </a:moveTo>
                  <a:cubicBezTo>
                    <a:pt x="97" y="321"/>
                    <a:pt x="178" y="660"/>
                    <a:pt x="213" y="1011"/>
                  </a:cubicBezTo>
                  <a:lnTo>
                    <a:pt x="452" y="1011"/>
                  </a:lnTo>
                  <a:cubicBezTo>
                    <a:pt x="405" y="641"/>
                    <a:pt x="324" y="305"/>
                    <a:pt x="243" y="1"/>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53"/>
            <p:cNvSpPr/>
            <p:nvPr/>
          </p:nvSpPr>
          <p:spPr>
            <a:xfrm>
              <a:off x="2537736" y="2361864"/>
              <a:ext cx="115617" cy="23202"/>
            </a:xfrm>
            <a:custGeom>
              <a:avLst/>
              <a:gdLst/>
              <a:ahLst/>
              <a:cxnLst/>
              <a:rect l="l" t="t" r="r" b="b"/>
              <a:pathLst>
                <a:path w="4101" h="823" extrusionOk="0">
                  <a:moveTo>
                    <a:pt x="356" y="1"/>
                  </a:moveTo>
                  <a:cubicBezTo>
                    <a:pt x="163" y="1"/>
                    <a:pt x="1" y="163"/>
                    <a:pt x="1" y="355"/>
                  </a:cubicBezTo>
                  <a:lnTo>
                    <a:pt x="1" y="467"/>
                  </a:lnTo>
                  <a:cubicBezTo>
                    <a:pt x="1" y="660"/>
                    <a:pt x="163" y="822"/>
                    <a:pt x="356" y="822"/>
                  </a:cubicBezTo>
                  <a:lnTo>
                    <a:pt x="3746" y="822"/>
                  </a:lnTo>
                  <a:cubicBezTo>
                    <a:pt x="3939" y="822"/>
                    <a:pt x="4101" y="660"/>
                    <a:pt x="4101" y="467"/>
                  </a:cubicBezTo>
                  <a:lnTo>
                    <a:pt x="4101" y="355"/>
                  </a:lnTo>
                  <a:cubicBezTo>
                    <a:pt x="4101" y="163"/>
                    <a:pt x="3939" y="1"/>
                    <a:pt x="3746"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53"/>
            <p:cNvSpPr/>
            <p:nvPr/>
          </p:nvSpPr>
          <p:spPr>
            <a:xfrm>
              <a:off x="2552311" y="2368715"/>
              <a:ext cx="62559" cy="7640"/>
            </a:xfrm>
            <a:custGeom>
              <a:avLst/>
              <a:gdLst/>
              <a:ahLst/>
              <a:cxnLst/>
              <a:rect l="l" t="t" r="r" b="b"/>
              <a:pathLst>
                <a:path w="2219" h="271" extrusionOk="0">
                  <a:moveTo>
                    <a:pt x="143" y="1"/>
                  </a:moveTo>
                  <a:cubicBezTo>
                    <a:pt x="62" y="1"/>
                    <a:pt x="1" y="62"/>
                    <a:pt x="1" y="128"/>
                  </a:cubicBezTo>
                  <a:cubicBezTo>
                    <a:pt x="1" y="209"/>
                    <a:pt x="62" y="271"/>
                    <a:pt x="143" y="271"/>
                  </a:cubicBezTo>
                  <a:lnTo>
                    <a:pt x="2072" y="271"/>
                  </a:lnTo>
                  <a:cubicBezTo>
                    <a:pt x="2153" y="271"/>
                    <a:pt x="2218" y="209"/>
                    <a:pt x="2218" y="128"/>
                  </a:cubicBezTo>
                  <a:cubicBezTo>
                    <a:pt x="2218" y="62"/>
                    <a:pt x="2153" y="1"/>
                    <a:pt x="2072"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53"/>
            <p:cNvSpPr/>
            <p:nvPr/>
          </p:nvSpPr>
          <p:spPr>
            <a:xfrm>
              <a:off x="2513264" y="2538576"/>
              <a:ext cx="153677" cy="65689"/>
            </a:xfrm>
            <a:custGeom>
              <a:avLst/>
              <a:gdLst/>
              <a:ahLst/>
              <a:cxnLst/>
              <a:rect l="l" t="t" r="r" b="b"/>
              <a:pathLst>
                <a:path w="5451" h="2330" extrusionOk="0">
                  <a:moveTo>
                    <a:pt x="1" y="0"/>
                  </a:moveTo>
                  <a:lnTo>
                    <a:pt x="1" y="0"/>
                  </a:lnTo>
                  <a:cubicBezTo>
                    <a:pt x="290" y="1335"/>
                    <a:pt x="1497" y="2330"/>
                    <a:pt x="2909" y="2330"/>
                  </a:cubicBezTo>
                  <a:cubicBezTo>
                    <a:pt x="3989" y="2330"/>
                    <a:pt x="4919" y="1786"/>
                    <a:pt x="5451" y="934"/>
                  </a:cubicBezTo>
                  <a:lnTo>
                    <a:pt x="5451" y="934"/>
                  </a:lnTo>
                  <a:cubicBezTo>
                    <a:pt x="4984" y="995"/>
                    <a:pt x="4533" y="1030"/>
                    <a:pt x="4101" y="1030"/>
                  </a:cubicBezTo>
                  <a:cubicBezTo>
                    <a:pt x="2350" y="1030"/>
                    <a:pt x="965" y="533"/>
                    <a:pt x="1"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53"/>
            <p:cNvSpPr/>
            <p:nvPr/>
          </p:nvSpPr>
          <p:spPr>
            <a:xfrm>
              <a:off x="2552734" y="2494652"/>
              <a:ext cx="78432" cy="10459"/>
            </a:xfrm>
            <a:custGeom>
              <a:avLst/>
              <a:gdLst/>
              <a:ahLst/>
              <a:cxnLst/>
              <a:rect l="l" t="t" r="r" b="b"/>
              <a:pathLst>
                <a:path w="2782" h="371" extrusionOk="0">
                  <a:moveTo>
                    <a:pt x="1397" y="0"/>
                  </a:moveTo>
                  <a:cubicBezTo>
                    <a:pt x="626" y="0"/>
                    <a:pt x="1" y="81"/>
                    <a:pt x="1" y="193"/>
                  </a:cubicBezTo>
                  <a:cubicBezTo>
                    <a:pt x="1" y="289"/>
                    <a:pt x="626" y="370"/>
                    <a:pt x="1397" y="370"/>
                  </a:cubicBezTo>
                  <a:cubicBezTo>
                    <a:pt x="2169" y="370"/>
                    <a:pt x="2782" y="289"/>
                    <a:pt x="2782" y="193"/>
                  </a:cubicBezTo>
                  <a:cubicBezTo>
                    <a:pt x="2782" y="81"/>
                    <a:pt x="2169" y="0"/>
                    <a:pt x="139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53"/>
            <p:cNvSpPr/>
            <p:nvPr/>
          </p:nvSpPr>
          <p:spPr>
            <a:xfrm>
              <a:off x="2504694" y="2485489"/>
              <a:ext cx="76994" cy="108344"/>
            </a:xfrm>
            <a:custGeom>
              <a:avLst/>
              <a:gdLst/>
              <a:ahLst/>
              <a:cxnLst/>
              <a:rect l="l" t="t" r="r" b="b"/>
              <a:pathLst>
                <a:path w="2731" h="3843" extrusionOk="0">
                  <a:moveTo>
                    <a:pt x="802" y="1"/>
                  </a:moveTo>
                  <a:cubicBezTo>
                    <a:pt x="734" y="1"/>
                    <a:pt x="673" y="47"/>
                    <a:pt x="660" y="117"/>
                  </a:cubicBezTo>
                  <a:cubicBezTo>
                    <a:pt x="644" y="148"/>
                    <a:pt x="0" y="3091"/>
                    <a:pt x="2523" y="3843"/>
                  </a:cubicBezTo>
                  <a:lnTo>
                    <a:pt x="2573" y="3843"/>
                  </a:lnTo>
                  <a:cubicBezTo>
                    <a:pt x="2635" y="3843"/>
                    <a:pt x="2685" y="3812"/>
                    <a:pt x="2700" y="3746"/>
                  </a:cubicBezTo>
                  <a:cubicBezTo>
                    <a:pt x="2731" y="3669"/>
                    <a:pt x="2685" y="3588"/>
                    <a:pt x="2604" y="3553"/>
                  </a:cubicBezTo>
                  <a:cubicBezTo>
                    <a:pt x="1670" y="3283"/>
                    <a:pt x="1111" y="2639"/>
                    <a:pt x="934" y="1644"/>
                  </a:cubicBezTo>
                  <a:cubicBezTo>
                    <a:pt x="787" y="873"/>
                    <a:pt x="949" y="178"/>
                    <a:pt x="949" y="178"/>
                  </a:cubicBezTo>
                  <a:cubicBezTo>
                    <a:pt x="964" y="101"/>
                    <a:pt x="918" y="20"/>
                    <a:pt x="837" y="5"/>
                  </a:cubicBezTo>
                  <a:cubicBezTo>
                    <a:pt x="825" y="2"/>
                    <a:pt x="814" y="1"/>
                    <a:pt x="802"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0" name="Google Shape;3690;p53"/>
          <p:cNvGrpSpPr/>
          <p:nvPr/>
        </p:nvGrpSpPr>
        <p:grpSpPr>
          <a:xfrm>
            <a:off x="7703127" y="2461200"/>
            <a:ext cx="493820" cy="1692207"/>
            <a:chOff x="3524989" y="2153520"/>
            <a:chExt cx="180602" cy="618859"/>
          </a:xfrm>
        </p:grpSpPr>
        <p:sp>
          <p:nvSpPr>
            <p:cNvPr id="3691" name="Google Shape;3691;p53"/>
            <p:cNvSpPr/>
            <p:nvPr/>
          </p:nvSpPr>
          <p:spPr>
            <a:xfrm>
              <a:off x="3536858" y="2522703"/>
              <a:ext cx="162699" cy="2312"/>
            </a:xfrm>
            <a:custGeom>
              <a:avLst/>
              <a:gdLst/>
              <a:ahLst/>
              <a:cxnLst/>
              <a:rect l="l" t="t" r="r" b="b"/>
              <a:pathLst>
                <a:path w="5771" h="82" extrusionOk="0">
                  <a:moveTo>
                    <a:pt x="0" y="0"/>
                  </a:moveTo>
                  <a:lnTo>
                    <a:pt x="0" y="81"/>
                  </a:lnTo>
                  <a:lnTo>
                    <a:pt x="5770" y="81"/>
                  </a:lnTo>
                  <a:lnTo>
                    <a:pt x="5770"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53"/>
            <p:cNvSpPr/>
            <p:nvPr/>
          </p:nvSpPr>
          <p:spPr>
            <a:xfrm>
              <a:off x="3535871" y="2166996"/>
              <a:ext cx="164983" cy="357143"/>
            </a:xfrm>
            <a:custGeom>
              <a:avLst/>
              <a:gdLst/>
              <a:ahLst/>
              <a:cxnLst/>
              <a:rect l="l" t="t" r="r" b="b"/>
              <a:pathLst>
                <a:path w="5852" h="12668" extrusionOk="0">
                  <a:moveTo>
                    <a:pt x="2928" y="1"/>
                  </a:moveTo>
                  <a:lnTo>
                    <a:pt x="0" y="12652"/>
                  </a:lnTo>
                  <a:lnTo>
                    <a:pt x="81" y="12667"/>
                  </a:lnTo>
                  <a:lnTo>
                    <a:pt x="2928" y="325"/>
                  </a:lnTo>
                  <a:lnTo>
                    <a:pt x="5771" y="12667"/>
                  </a:lnTo>
                  <a:lnTo>
                    <a:pt x="5852" y="12652"/>
                  </a:lnTo>
                  <a:lnTo>
                    <a:pt x="2928"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53"/>
            <p:cNvSpPr/>
            <p:nvPr/>
          </p:nvSpPr>
          <p:spPr>
            <a:xfrm>
              <a:off x="3536858" y="2524113"/>
              <a:ext cx="162699" cy="233378"/>
            </a:xfrm>
            <a:custGeom>
              <a:avLst/>
              <a:gdLst/>
              <a:ahLst/>
              <a:cxnLst/>
              <a:rect l="l" t="t" r="r" b="b"/>
              <a:pathLst>
                <a:path w="5771" h="8278" extrusionOk="0">
                  <a:moveTo>
                    <a:pt x="0" y="0"/>
                  </a:moveTo>
                  <a:lnTo>
                    <a:pt x="0" y="5689"/>
                  </a:lnTo>
                  <a:cubicBezTo>
                    <a:pt x="0" y="5817"/>
                    <a:pt x="62" y="5944"/>
                    <a:pt x="158" y="6025"/>
                  </a:cubicBezTo>
                  <a:lnTo>
                    <a:pt x="2280" y="7714"/>
                  </a:lnTo>
                  <a:lnTo>
                    <a:pt x="2280" y="8278"/>
                  </a:lnTo>
                  <a:lnTo>
                    <a:pt x="3680" y="8278"/>
                  </a:lnTo>
                  <a:lnTo>
                    <a:pt x="3680" y="7714"/>
                  </a:lnTo>
                  <a:lnTo>
                    <a:pt x="5624" y="6025"/>
                  </a:lnTo>
                  <a:cubicBezTo>
                    <a:pt x="5720" y="5944"/>
                    <a:pt x="5770" y="5832"/>
                    <a:pt x="5770" y="5705"/>
                  </a:cubicBezTo>
                  <a:lnTo>
                    <a:pt x="5770"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53"/>
            <p:cNvSpPr/>
            <p:nvPr/>
          </p:nvSpPr>
          <p:spPr>
            <a:xfrm>
              <a:off x="3558172" y="2346499"/>
              <a:ext cx="76994" cy="260048"/>
            </a:xfrm>
            <a:custGeom>
              <a:avLst/>
              <a:gdLst/>
              <a:ahLst/>
              <a:cxnLst/>
              <a:rect l="l" t="t" r="r" b="b"/>
              <a:pathLst>
                <a:path w="2731" h="9224" extrusionOk="0">
                  <a:moveTo>
                    <a:pt x="120" y="0"/>
                  </a:moveTo>
                  <a:cubicBezTo>
                    <a:pt x="95" y="0"/>
                    <a:pt x="69" y="10"/>
                    <a:pt x="46" y="33"/>
                  </a:cubicBezTo>
                  <a:cubicBezTo>
                    <a:pt x="0" y="79"/>
                    <a:pt x="0" y="144"/>
                    <a:pt x="31" y="191"/>
                  </a:cubicBezTo>
                  <a:cubicBezTo>
                    <a:pt x="2731" y="3180"/>
                    <a:pt x="1493" y="9031"/>
                    <a:pt x="1477" y="9097"/>
                  </a:cubicBezTo>
                  <a:cubicBezTo>
                    <a:pt x="1462" y="9143"/>
                    <a:pt x="1508" y="9208"/>
                    <a:pt x="1558" y="9224"/>
                  </a:cubicBezTo>
                  <a:lnTo>
                    <a:pt x="1589" y="9224"/>
                  </a:lnTo>
                  <a:cubicBezTo>
                    <a:pt x="1639" y="9224"/>
                    <a:pt x="1686" y="9193"/>
                    <a:pt x="1701" y="9143"/>
                  </a:cubicBezTo>
                  <a:cubicBezTo>
                    <a:pt x="1701" y="9127"/>
                    <a:pt x="2025" y="7616"/>
                    <a:pt x="2006" y="5768"/>
                  </a:cubicBezTo>
                  <a:cubicBezTo>
                    <a:pt x="1975" y="2636"/>
                    <a:pt x="1011" y="931"/>
                    <a:pt x="208" y="33"/>
                  </a:cubicBezTo>
                  <a:cubicBezTo>
                    <a:pt x="181" y="14"/>
                    <a:pt x="150" y="0"/>
                    <a:pt x="12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53"/>
            <p:cNvSpPr/>
            <p:nvPr/>
          </p:nvSpPr>
          <p:spPr>
            <a:xfrm>
              <a:off x="3618391" y="2359580"/>
              <a:ext cx="51254" cy="246966"/>
            </a:xfrm>
            <a:custGeom>
              <a:avLst/>
              <a:gdLst/>
              <a:ahLst/>
              <a:cxnLst/>
              <a:rect l="l" t="t" r="r" b="b"/>
              <a:pathLst>
                <a:path w="1818" h="8760" extrusionOk="0">
                  <a:moveTo>
                    <a:pt x="1702" y="1"/>
                  </a:moveTo>
                  <a:cubicBezTo>
                    <a:pt x="1640" y="1"/>
                    <a:pt x="1590" y="51"/>
                    <a:pt x="1590" y="112"/>
                  </a:cubicBezTo>
                  <a:cubicBezTo>
                    <a:pt x="1413" y="4309"/>
                    <a:pt x="32" y="8567"/>
                    <a:pt x="16" y="8617"/>
                  </a:cubicBezTo>
                  <a:cubicBezTo>
                    <a:pt x="1" y="8679"/>
                    <a:pt x="32" y="8744"/>
                    <a:pt x="82" y="8760"/>
                  </a:cubicBezTo>
                  <a:lnTo>
                    <a:pt x="128" y="8760"/>
                  </a:lnTo>
                  <a:cubicBezTo>
                    <a:pt x="159" y="8760"/>
                    <a:pt x="209" y="8729"/>
                    <a:pt x="225" y="8679"/>
                  </a:cubicBezTo>
                  <a:cubicBezTo>
                    <a:pt x="240" y="8648"/>
                    <a:pt x="1640" y="4355"/>
                    <a:pt x="1818" y="132"/>
                  </a:cubicBezTo>
                  <a:cubicBezTo>
                    <a:pt x="1818" y="66"/>
                    <a:pt x="1767" y="1"/>
                    <a:pt x="1702"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53"/>
            <p:cNvSpPr/>
            <p:nvPr/>
          </p:nvSpPr>
          <p:spPr>
            <a:xfrm>
              <a:off x="3657777" y="2294765"/>
              <a:ext cx="5469" cy="25486"/>
            </a:xfrm>
            <a:custGeom>
              <a:avLst/>
              <a:gdLst/>
              <a:ahLst/>
              <a:cxnLst/>
              <a:rect l="l" t="t" r="r" b="b"/>
              <a:pathLst>
                <a:path w="194" h="904" extrusionOk="0">
                  <a:moveTo>
                    <a:pt x="66" y="1"/>
                  </a:moveTo>
                  <a:lnTo>
                    <a:pt x="0" y="20"/>
                  </a:lnTo>
                  <a:lnTo>
                    <a:pt x="131" y="903"/>
                  </a:lnTo>
                  <a:lnTo>
                    <a:pt x="193" y="903"/>
                  </a:lnTo>
                  <a:lnTo>
                    <a:pt x="66"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53"/>
            <p:cNvSpPr/>
            <p:nvPr/>
          </p:nvSpPr>
          <p:spPr>
            <a:xfrm>
              <a:off x="3669082" y="2289888"/>
              <a:ext cx="20468" cy="36650"/>
            </a:xfrm>
            <a:custGeom>
              <a:avLst/>
              <a:gdLst/>
              <a:ahLst/>
              <a:cxnLst/>
              <a:rect l="l" t="t" r="r" b="b"/>
              <a:pathLst>
                <a:path w="726" h="1300" extrusionOk="0">
                  <a:moveTo>
                    <a:pt x="309" y="0"/>
                  </a:moveTo>
                  <a:lnTo>
                    <a:pt x="0" y="1300"/>
                  </a:lnTo>
                  <a:lnTo>
                    <a:pt x="0" y="1300"/>
                  </a:lnTo>
                  <a:lnTo>
                    <a:pt x="725" y="656"/>
                  </a:lnTo>
                  <a:lnTo>
                    <a:pt x="675" y="610"/>
                  </a:lnTo>
                  <a:lnTo>
                    <a:pt x="131" y="1092"/>
                  </a:lnTo>
                  <a:lnTo>
                    <a:pt x="131" y="1092"/>
                  </a:lnTo>
                  <a:lnTo>
                    <a:pt x="371" y="16"/>
                  </a:lnTo>
                  <a:lnTo>
                    <a:pt x="309"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53"/>
            <p:cNvSpPr/>
            <p:nvPr/>
          </p:nvSpPr>
          <p:spPr>
            <a:xfrm>
              <a:off x="3684954" y="2303787"/>
              <a:ext cx="7753" cy="7753"/>
            </a:xfrm>
            <a:custGeom>
              <a:avLst/>
              <a:gdLst/>
              <a:ahLst/>
              <a:cxnLst/>
              <a:rect l="l" t="t" r="r" b="b"/>
              <a:pathLst>
                <a:path w="275" h="275" extrusionOk="0">
                  <a:moveTo>
                    <a:pt x="140" y="1"/>
                  </a:moveTo>
                  <a:cubicBezTo>
                    <a:pt x="102" y="1"/>
                    <a:pt x="63" y="16"/>
                    <a:pt x="35" y="51"/>
                  </a:cubicBezTo>
                  <a:cubicBezTo>
                    <a:pt x="16" y="66"/>
                    <a:pt x="0" y="101"/>
                    <a:pt x="0" y="132"/>
                  </a:cubicBezTo>
                  <a:cubicBezTo>
                    <a:pt x="11" y="217"/>
                    <a:pt x="80" y="275"/>
                    <a:pt x="148" y="275"/>
                  </a:cubicBezTo>
                  <a:cubicBezTo>
                    <a:pt x="183" y="275"/>
                    <a:pt x="217" y="260"/>
                    <a:pt x="243" y="228"/>
                  </a:cubicBezTo>
                  <a:cubicBezTo>
                    <a:pt x="274" y="198"/>
                    <a:pt x="274" y="163"/>
                    <a:pt x="274" y="132"/>
                  </a:cubicBezTo>
                  <a:cubicBezTo>
                    <a:pt x="274" y="50"/>
                    <a:pt x="208" y="1"/>
                    <a:pt x="140"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53"/>
            <p:cNvSpPr/>
            <p:nvPr/>
          </p:nvSpPr>
          <p:spPr>
            <a:xfrm>
              <a:off x="3673198" y="2284898"/>
              <a:ext cx="10910" cy="10544"/>
            </a:xfrm>
            <a:custGeom>
              <a:avLst/>
              <a:gdLst/>
              <a:ahLst/>
              <a:cxnLst/>
              <a:rect l="l" t="t" r="r" b="b"/>
              <a:pathLst>
                <a:path w="387" h="374" extrusionOk="0">
                  <a:moveTo>
                    <a:pt x="205" y="1"/>
                  </a:moveTo>
                  <a:cubicBezTo>
                    <a:pt x="149" y="1"/>
                    <a:pt x="90" y="26"/>
                    <a:pt x="47" y="81"/>
                  </a:cubicBezTo>
                  <a:cubicBezTo>
                    <a:pt x="16" y="112"/>
                    <a:pt x="1" y="142"/>
                    <a:pt x="1" y="177"/>
                  </a:cubicBezTo>
                  <a:cubicBezTo>
                    <a:pt x="1" y="298"/>
                    <a:pt x="96" y="374"/>
                    <a:pt x="195" y="374"/>
                  </a:cubicBezTo>
                  <a:cubicBezTo>
                    <a:pt x="253" y="374"/>
                    <a:pt x="313" y="348"/>
                    <a:pt x="356" y="289"/>
                  </a:cubicBezTo>
                  <a:cubicBezTo>
                    <a:pt x="371" y="274"/>
                    <a:pt x="387" y="223"/>
                    <a:pt x="387" y="193"/>
                  </a:cubicBezTo>
                  <a:cubicBezTo>
                    <a:pt x="387" y="72"/>
                    <a:pt x="299" y="1"/>
                    <a:pt x="20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53"/>
            <p:cNvSpPr/>
            <p:nvPr/>
          </p:nvSpPr>
          <p:spPr>
            <a:xfrm>
              <a:off x="3653322" y="2289268"/>
              <a:ext cx="9473" cy="8909"/>
            </a:xfrm>
            <a:custGeom>
              <a:avLst/>
              <a:gdLst/>
              <a:ahLst/>
              <a:cxnLst/>
              <a:rect l="l" t="t" r="r" b="b"/>
              <a:pathLst>
                <a:path w="336" h="316" extrusionOk="0">
                  <a:moveTo>
                    <a:pt x="159" y="1"/>
                  </a:moveTo>
                  <a:cubicBezTo>
                    <a:pt x="91" y="1"/>
                    <a:pt x="23" y="45"/>
                    <a:pt x="0" y="134"/>
                  </a:cubicBezTo>
                  <a:cubicBezTo>
                    <a:pt x="0" y="149"/>
                    <a:pt x="0" y="165"/>
                    <a:pt x="16" y="196"/>
                  </a:cubicBezTo>
                  <a:cubicBezTo>
                    <a:pt x="38" y="275"/>
                    <a:pt x="104" y="315"/>
                    <a:pt x="169" y="315"/>
                  </a:cubicBezTo>
                  <a:cubicBezTo>
                    <a:pt x="237" y="315"/>
                    <a:pt x="304" y="271"/>
                    <a:pt x="320" y="180"/>
                  </a:cubicBezTo>
                  <a:cubicBezTo>
                    <a:pt x="336" y="165"/>
                    <a:pt x="336" y="149"/>
                    <a:pt x="320" y="134"/>
                  </a:cubicBezTo>
                  <a:cubicBezTo>
                    <a:pt x="295" y="45"/>
                    <a:pt x="227" y="1"/>
                    <a:pt x="159"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53"/>
            <p:cNvSpPr/>
            <p:nvPr/>
          </p:nvSpPr>
          <p:spPr>
            <a:xfrm>
              <a:off x="3662344" y="2352109"/>
              <a:ext cx="41246" cy="23851"/>
            </a:xfrm>
            <a:custGeom>
              <a:avLst/>
              <a:gdLst/>
              <a:ahLst/>
              <a:cxnLst/>
              <a:rect l="l" t="t" r="r" b="b"/>
              <a:pathLst>
                <a:path w="1463" h="846" extrusionOk="0">
                  <a:moveTo>
                    <a:pt x="871" y="0"/>
                  </a:moveTo>
                  <a:cubicBezTo>
                    <a:pt x="426" y="0"/>
                    <a:pt x="0" y="539"/>
                    <a:pt x="0" y="539"/>
                  </a:cubicBezTo>
                  <a:cubicBezTo>
                    <a:pt x="0" y="539"/>
                    <a:pt x="200" y="846"/>
                    <a:pt x="603" y="846"/>
                  </a:cubicBezTo>
                  <a:cubicBezTo>
                    <a:pt x="826" y="846"/>
                    <a:pt x="1112" y="752"/>
                    <a:pt x="1462" y="458"/>
                  </a:cubicBezTo>
                  <a:cubicBezTo>
                    <a:pt x="1288" y="117"/>
                    <a:pt x="1077" y="0"/>
                    <a:pt x="87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53"/>
            <p:cNvSpPr/>
            <p:nvPr/>
          </p:nvSpPr>
          <p:spPr>
            <a:xfrm>
              <a:off x="3625158" y="2351179"/>
              <a:ext cx="39498" cy="22498"/>
            </a:xfrm>
            <a:custGeom>
              <a:avLst/>
              <a:gdLst/>
              <a:ahLst/>
              <a:cxnLst/>
              <a:rect l="l" t="t" r="r" b="b"/>
              <a:pathLst>
                <a:path w="1401" h="798" extrusionOk="0">
                  <a:moveTo>
                    <a:pt x="330" y="1"/>
                  </a:moveTo>
                  <a:cubicBezTo>
                    <a:pt x="229" y="1"/>
                    <a:pt x="120" y="8"/>
                    <a:pt x="0" y="25"/>
                  </a:cubicBezTo>
                  <a:cubicBezTo>
                    <a:pt x="181" y="651"/>
                    <a:pt x="566" y="797"/>
                    <a:pt x="886" y="797"/>
                  </a:cubicBezTo>
                  <a:cubicBezTo>
                    <a:pt x="1168" y="797"/>
                    <a:pt x="1400" y="684"/>
                    <a:pt x="1400" y="684"/>
                  </a:cubicBezTo>
                  <a:cubicBezTo>
                    <a:pt x="1400" y="684"/>
                    <a:pt x="1293" y="1"/>
                    <a:pt x="33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53"/>
            <p:cNvSpPr/>
            <p:nvPr/>
          </p:nvSpPr>
          <p:spPr>
            <a:xfrm>
              <a:off x="3637872" y="2313119"/>
              <a:ext cx="55708" cy="39047"/>
            </a:xfrm>
            <a:custGeom>
              <a:avLst/>
              <a:gdLst/>
              <a:ahLst/>
              <a:cxnLst/>
              <a:rect l="l" t="t" r="r" b="b"/>
              <a:pathLst>
                <a:path w="1976" h="1385" extrusionOk="0">
                  <a:moveTo>
                    <a:pt x="910" y="0"/>
                  </a:moveTo>
                  <a:cubicBezTo>
                    <a:pt x="446" y="0"/>
                    <a:pt x="77" y="253"/>
                    <a:pt x="31" y="588"/>
                  </a:cubicBezTo>
                  <a:cubicBezTo>
                    <a:pt x="0" y="974"/>
                    <a:pt x="402" y="1328"/>
                    <a:pt x="915" y="1375"/>
                  </a:cubicBezTo>
                  <a:cubicBezTo>
                    <a:pt x="968" y="1381"/>
                    <a:pt x="1020" y="1384"/>
                    <a:pt x="1072" y="1384"/>
                  </a:cubicBezTo>
                  <a:cubicBezTo>
                    <a:pt x="1536" y="1384"/>
                    <a:pt x="1917" y="1128"/>
                    <a:pt x="1944" y="781"/>
                  </a:cubicBezTo>
                  <a:cubicBezTo>
                    <a:pt x="1975" y="410"/>
                    <a:pt x="1589" y="59"/>
                    <a:pt x="1061" y="9"/>
                  </a:cubicBezTo>
                  <a:cubicBezTo>
                    <a:pt x="1010" y="3"/>
                    <a:pt x="959" y="0"/>
                    <a:pt x="910"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53"/>
            <p:cNvSpPr/>
            <p:nvPr/>
          </p:nvSpPr>
          <p:spPr>
            <a:xfrm>
              <a:off x="3623410" y="2305225"/>
              <a:ext cx="82181" cy="66901"/>
            </a:xfrm>
            <a:custGeom>
              <a:avLst/>
              <a:gdLst/>
              <a:ahLst/>
              <a:cxnLst/>
              <a:rect l="l" t="t" r="r" b="b"/>
              <a:pathLst>
                <a:path w="2915" h="2373" extrusionOk="0">
                  <a:moveTo>
                    <a:pt x="1559" y="0"/>
                  </a:moveTo>
                  <a:cubicBezTo>
                    <a:pt x="1026" y="324"/>
                    <a:pt x="868" y="1045"/>
                    <a:pt x="868" y="1045"/>
                  </a:cubicBezTo>
                  <a:cubicBezTo>
                    <a:pt x="868" y="1045"/>
                    <a:pt x="722" y="741"/>
                    <a:pt x="305" y="644"/>
                  </a:cubicBezTo>
                  <a:lnTo>
                    <a:pt x="305" y="644"/>
                  </a:lnTo>
                  <a:cubicBezTo>
                    <a:pt x="0" y="1288"/>
                    <a:pt x="483" y="2283"/>
                    <a:pt x="1350" y="2364"/>
                  </a:cubicBezTo>
                  <a:cubicBezTo>
                    <a:pt x="1401" y="2370"/>
                    <a:pt x="1450" y="2373"/>
                    <a:pt x="1499" y="2373"/>
                  </a:cubicBezTo>
                  <a:cubicBezTo>
                    <a:pt x="2402" y="2373"/>
                    <a:pt x="2914" y="1418"/>
                    <a:pt x="2731" y="883"/>
                  </a:cubicBezTo>
                  <a:cubicBezTo>
                    <a:pt x="2457" y="883"/>
                    <a:pt x="2072" y="1157"/>
                    <a:pt x="2072" y="1157"/>
                  </a:cubicBezTo>
                  <a:cubicBezTo>
                    <a:pt x="2072" y="1157"/>
                    <a:pt x="2056" y="498"/>
                    <a:pt x="1559"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53"/>
            <p:cNvSpPr/>
            <p:nvPr/>
          </p:nvSpPr>
          <p:spPr>
            <a:xfrm>
              <a:off x="3532291" y="2300206"/>
              <a:ext cx="19058" cy="20468"/>
            </a:xfrm>
            <a:custGeom>
              <a:avLst/>
              <a:gdLst/>
              <a:ahLst/>
              <a:cxnLst/>
              <a:rect l="l" t="t" r="r" b="b"/>
              <a:pathLst>
                <a:path w="676" h="726" extrusionOk="0">
                  <a:moveTo>
                    <a:pt x="66" y="1"/>
                  </a:moveTo>
                  <a:lnTo>
                    <a:pt x="0" y="66"/>
                  </a:lnTo>
                  <a:lnTo>
                    <a:pt x="610" y="726"/>
                  </a:lnTo>
                  <a:lnTo>
                    <a:pt x="675" y="660"/>
                  </a:lnTo>
                  <a:lnTo>
                    <a:pt x="66"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53"/>
            <p:cNvSpPr/>
            <p:nvPr/>
          </p:nvSpPr>
          <p:spPr>
            <a:xfrm>
              <a:off x="3549460" y="2282586"/>
              <a:ext cx="24076" cy="40372"/>
            </a:xfrm>
            <a:custGeom>
              <a:avLst/>
              <a:gdLst/>
              <a:ahLst/>
              <a:cxnLst/>
              <a:rect l="l" t="t" r="r" b="b"/>
              <a:pathLst>
                <a:path w="854" h="1432" extrusionOk="0">
                  <a:moveTo>
                    <a:pt x="66" y="1"/>
                  </a:moveTo>
                  <a:lnTo>
                    <a:pt x="1" y="32"/>
                  </a:lnTo>
                  <a:lnTo>
                    <a:pt x="436" y="1432"/>
                  </a:lnTo>
                  <a:lnTo>
                    <a:pt x="853" y="402"/>
                  </a:lnTo>
                  <a:lnTo>
                    <a:pt x="772" y="402"/>
                  </a:lnTo>
                  <a:lnTo>
                    <a:pt x="452" y="1127"/>
                  </a:lnTo>
                  <a:lnTo>
                    <a:pt x="66"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53"/>
            <p:cNvSpPr/>
            <p:nvPr/>
          </p:nvSpPr>
          <p:spPr>
            <a:xfrm>
              <a:off x="3570774" y="2334348"/>
              <a:ext cx="36791" cy="28080"/>
            </a:xfrm>
            <a:custGeom>
              <a:avLst/>
              <a:gdLst/>
              <a:ahLst/>
              <a:cxnLst/>
              <a:rect l="l" t="t" r="r" b="b"/>
              <a:pathLst>
                <a:path w="1305" h="996" extrusionOk="0">
                  <a:moveTo>
                    <a:pt x="791" y="0"/>
                  </a:moveTo>
                  <a:cubicBezTo>
                    <a:pt x="232" y="0"/>
                    <a:pt x="1" y="896"/>
                    <a:pt x="1" y="896"/>
                  </a:cubicBezTo>
                  <a:cubicBezTo>
                    <a:pt x="1" y="896"/>
                    <a:pt x="157" y="995"/>
                    <a:pt x="379" y="995"/>
                  </a:cubicBezTo>
                  <a:cubicBezTo>
                    <a:pt x="645" y="995"/>
                    <a:pt x="1006" y="852"/>
                    <a:pt x="1304" y="221"/>
                  </a:cubicBezTo>
                  <a:cubicBezTo>
                    <a:pt x="1109" y="63"/>
                    <a:pt x="939" y="0"/>
                    <a:pt x="79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53"/>
            <p:cNvSpPr/>
            <p:nvPr/>
          </p:nvSpPr>
          <p:spPr>
            <a:xfrm>
              <a:off x="3530430" y="2352758"/>
              <a:ext cx="44065" cy="20129"/>
            </a:xfrm>
            <a:custGeom>
              <a:avLst/>
              <a:gdLst/>
              <a:ahLst/>
              <a:cxnLst/>
              <a:rect l="l" t="t" r="r" b="b"/>
              <a:pathLst>
                <a:path w="1563" h="714" extrusionOk="0">
                  <a:moveTo>
                    <a:pt x="872" y="0"/>
                  </a:moveTo>
                  <a:cubicBezTo>
                    <a:pt x="644" y="0"/>
                    <a:pt x="355" y="74"/>
                    <a:pt x="1" y="293"/>
                  </a:cubicBezTo>
                  <a:cubicBezTo>
                    <a:pt x="270" y="610"/>
                    <a:pt x="537" y="714"/>
                    <a:pt x="773" y="714"/>
                  </a:cubicBezTo>
                  <a:cubicBezTo>
                    <a:pt x="1228" y="714"/>
                    <a:pt x="1563" y="324"/>
                    <a:pt x="1563" y="324"/>
                  </a:cubicBezTo>
                  <a:cubicBezTo>
                    <a:pt x="1563" y="324"/>
                    <a:pt x="1349" y="0"/>
                    <a:pt x="87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53"/>
            <p:cNvSpPr/>
            <p:nvPr/>
          </p:nvSpPr>
          <p:spPr>
            <a:xfrm>
              <a:off x="3530966" y="2306381"/>
              <a:ext cx="57992" cy="40795"/>
            </a:xfrm>
            <a:custGeom>
              <a:avLst/>
              <a:gdLst/>
              <a:ahLst/>
              <a:cxnLst/>
              <a:rect l="l" t="t" r="r" b="b"/>
              <a:pathLst>
                <a:path w="2057" h="1447" extrusionOk="0">
                  <a:moveTo>
                    <a:pt x="1209" y="0"/>
                  </a:moveTo>
                  <a:cubicBezTo>
                    <a:pt x="1078" y="0"/>
                    <a:pt x="940" y="23"/>
                    <a:pt x="803" y="71"/>
                  </a:cubicBezTo>
                  <a:cubicBezTo>
                    <a:pt x="306" y="233"/>
                    <a:pt x="1" y="669"/>
                    <a:pt x="113" y="1020"/>
                  </a:cubicBezTo>
                  <a:cubicBezTo>
                    <a:pt x="205" y="1288"/>
                    <a:pt x="491" y="1447"/>
                    <a:pt x="831" y="1447"/>
                  </a:cubicBezTo>
                  <a:cubicBezTo>
                    <a:pt x="960" y="1447"/>
                    <a:pt x="1098" y="1424"/>
                    <a:pt x="1235" y="1375"/>
                  </a:cubicBezTo>
                  <a:cubicBezTo>
                    <a:pt x="1752" y="1213"/>
                    <a:pt x="2057" y="781"/>
                    <a:pt x="1929" y="426"/>
                  </a:cubicBezTo>
                  <a:cubicBezTo>
                    <a:pt x="1846" y="157"/>
                    <a:pt x="1553" y="0"/>
                    <a:pt x="1209"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53"/>
            <p:cNvSpPr/>
            <p:nvPr/>
          </p:nvSpPr>
          <p:spPr>
            <a:xfrm>
              <a:off x="3524989" y="2301616"/>
              <a:ext cx="77135" cy="64702"/>
            </a:xfrm>
            <a:custGeom>
              <a:avLst/>
              <a:gdLst/>
              <a:ahLst/>
              <a:cxnLst/>
              <a:rect l="l" t="t" r="r" b="b"/>
              <a:pathLst>
                <a:path w="2736" h="2295" extrusionOk="0">
                  <a:moveTo>
                    <a:pt x="888" y="1"/>
                  </a:moveTo>
                  <a:cubicBezTo>
                    <a:pt x="533" y="498"/>
                    <a:pt x="695" y="1223"/>
                    <a:pt x="695" y="1223"/>
                  </a:cubicBezTo>
                  <a:cubicBezTo>
                    <a:pt x="695" y="1223"/>
                    <a:pt x="513" y="1074"/>
                    <a:pt x="196" y="1074"/>
                  </a:cubicBezTo>
                  <a:cubicBezTo>
                    <a:pt x="136" y="1074"/>
                    <a:pt x="71" y="1079"/>
                    <a:pt x="1" y="1092"/>
                  </a:cubicBezTo>
                  <a:cubicBezTo>
                    <a:pt x="1" y="1695"/>
                    <a:pt x="604" y="2294"/>
                    <a:pt x="1289" y="2294"/>
                  </a:cubicBezTo>
                  <a:cubicBezTo>
                    <a:pt x="1411" y="2294"/>
                    <a:pt x="1535" y="2275"/>
                    <a:pt x="1659" y="2234"/>
                  </a:cubicBezTo>
                  <a:cubicBezTo>
                    <a:pt x="2624" y="1914"/>
                    <a:pt x="2735" y="741"/>
                    <a:pt x="2315" y="305"/>
                  </a:cubicBezTo>
                  <a:lnTo>
                    <a:pt x="2315" y="305"/>
                  </a:lnTo>
                  <a:cubicBezTo>
                    <a:pt x="2060" y="417"/>
                    <a:pt x="1833" y="818"/>
                    <a:pt x="1833" y="818"/>
                  </a:cubicBezTo>
                  <a:cubicBezTo>
                    <a:pt x="1833" y="818"/>
                    <a:pt x="1544" y="240"/>
                    <a:pt x="888"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53"/>
            <p:cNvSpPr/>
            <p:nvPr/>
          </p:nvSpPr>
          <p:spPr>
            <a:xfrm>
              <a:off x="3568490" y="2290001"/>
              <a:ext cx="8063" cy="7640"/>
            </a:xfrm>
            <a:custGeom>
              <a:avLst/>
              <a:gdLst/>
              <a:ahLst/>
              <a:cxnLst/>
              <a:rect l="l" t="t" r="r" b="b"/>
              <a:pathLst>
                <a:path w="286" h="271" extrusionOk="0">
                  <a:moveTo>
                    <a:pt x="146" y="0"/>
                  </a:moveTo>
                  <a:cubicBezTo>
                    <a:pt x="71" y="0"/>
                    <a:pt x="1" y="66"/>
                    <a:pt x="1" y="154"/>
                  </a:cubicBezTo>
                  <a:cubicBezTo>
                    <a:pt x="1" y="189"/>
                    <a:pt x="20" y="204"/>
                    <a:pt x="51" y="235"/>
                  </a:cubicBezTo>
                  <a:cubicBezTo>
                    <a:pt x="80" y="260"/>
                    <a:pt x="113" y="271"/>
                    <a:pt x="145" y="271"/>
                  </a:cubicBezTo>
                  <a:cubicBezTo>
                    <a:pt x="219" y="271"/>
                    <a:pt x="285" y="212"/>
                    <a:pt x="274" y="123"/>
                  </a:cubicBezTo>
                  <a:cubicBezTo>
                    <a:pt x="274" y="93"/>
                    <a:pt x="259" y="58"/>
                    <a:pt x="244" y="42"/>
                  </a:cubicBezTo>
                  <a:cubicBezTo>
                    <a:pt x="214" y="13"/>
                    <a:pt x="180" y="0"/>
                    <a:pt x="146"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53"/>
            <p:cNvSpPr/>
            <p:nvPr/>
          </p:nvSpPr>
          <p:spPr>
            <a:xfrm>
              <a:off x="3545147" y="2277737"/>
              <a:ext cx="11051" cy="10600"/>
            </a:xfrm>
            <a:custGeom>
              <a:avLst/>
              <a:gdLst/>
              <a:ahLst/>
              <a:cxnLst/>
              <a:rect l="l" t="t" r="r" b="b"/>
              <a:pathLst>
                <a:path w="392" h="376" extrusionOk="0">
                  <a:moveTo>
                    <a:pt x="195" y="1"/>
                  </a:moveTo>
                  <a:cubicBezTo>
                    <a:pt x="94" y="1"/>
                    <a:pt x="0" y="87"/>
                    <a:pt x="11" y="219"/>
                  </a:cubicBezTo>
                  <a:cubicBezTo>
                    <a:pt x="11" y="254"/>
                    <a:pt x="26" y="285"/>
                    <a:pt x="57" y="315"/>
                  </a:cubicBezTo>
                  <a:cubicBezTo>
                    <a:pt x="99" y="357"/>
                    <a:pt x="148" y="376"/>
                    <a:pt x="196" y="376"/>
                  </a:cubicBezTo>
                  <a:cubicBezTo>
                    <a:pt x="298" y="376"/>
                    <a:pt x="392" y="289"/>
                    <a:pt x="381" y="157"/>
                  </a:cubicBezTo>
                  <a:cubicBezTo>
                    <a:pt x="381" y="123"/>
                    <a:pt x="366" y="92"/>
                    <a:pt x="331" y="61"/>
                  </a:cubicBezTo>
                  <a:cubicBezTo>
                    <a:pt x="291" y="19"/>
                    <a:pt x="242" y="1"/>
                    <a:pt x="19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53"/>
            <p:cNvSpPr/>
            <p:nvPr/>
          </p:nvSpPr>
          <p:spPr>
            <a:xfrm>
              <a:off x="3528034" y="2296767"/>
              <a:ext cx="10318" cy="8796"/>
            </a:xfrm>
            <a:custGeom>
              <a:avLst/>
              <a:gdLst/>
              <a:ahLst/>
              <a:cxnLst/>
              <a:rect l="l" t="t" r="r" b="b"/>
              <a:pathLst>
                <a:path w="366" h="312" extrusionOk="0">
                  <a:moveTo>
                    <a:pt x="186" y="0"/>
                  </a:moveTo>
                  <a:cubicBezTo>
                    <a:pt x="90" y="0"/>
                    <a:pt x="0" y="83"/>
                    <a:pt x="24" y="204"/>
                  </a:cubicBezTo>
                  <a:cubicBezTo>
                    <a:pt x="24" y="219"/>
                    <a:pt x="39" y="238"/>
                    <a:pt x="55" y="254"/>
                  </a:cubicBezTo>
                  <a:cubicBezTo>
                    <a:pt x="90" y="294"/>
                    <a:pt x="135" y="312"/>
                    <a:pt x="179" y="312"/>
                  </a:cubicBezTo>
                  <a:cubicBezTo>
                    <a:pt x="274" y="312"/>
                    <a:pt x="365" y="228"/>
                    <a:pt x="344" y="107"/>
                  </a:cubicBezTo>
                  <a:cubicBezTo>
                    <a:pt x="329" y="92"/>
                    <a:pt x="329" y="76"/>
                    <a:pt x="313" y="61"/>
                  </a:cubicBezTo>
                  <a:cubicBezTo>
                    <a:pt x="277" y="19"/>
                    <a:pt x="231" y="0"/>
                    <a:pt x="186"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53"/>
            <p:cNvSpPr/>
            <p:nvPr/>
          </p:nvSpPr>
          <p:spPr>
            <a:xfrm>
              <a:off x="3639169" y="2451150"/>
              <a:ext cx="57118" cy="88863"/>
            </a:xfrm>
            <a:custGeom>
              <a:avLst/>
              <a:gdLst/>
              <a:ahLst/>
              <a:cxnLst/>
              <a:rect l="l" t="t" r="r" b="b"/>
              <a:pathLst>
                <a:path w="2026" h="3152" extrusionOk="0">
                  <a:moveTo>
                    <a:pt x="2026" y="0"/>
                  </a:moveTo>
                  <a:lnTo>
                    <a:pt x="2026" y="0"/>
                  </a:lnTo>
                  <a:cubicBezTo>
                    <a:pt x="147" y="1126"/>
                    <a:pt x="1" y="3151"/>
                    <a:pt x="1" y="3151"/>
                  </a:cubicBezTo>
                  <a:cubicBezTo>
                    <a:pt x="1" y="3151"/>
                    <a:pt x="1756" y="2361"/>
                    <a:pt x="202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53"/>
            <p:cNvSpPr/>
            <p:nvPr/>
          </p:nvSpPr>
          <p:spPr>
            <a:xfrm>
              <a:off x="3653745" y="2401785"/>
              <a:ext cx="31237" cy="43078"/>
            </a:xfrm>
            <a:custGeom>
              <a:avLst/>
              <a:gdLst/>
              <a:ahLst/>
              <a:cxnLst/>
              <a:rect l="l" t="t" r="r" b="b"/>
              <a:pathLst>
                <a:path w="1108" h="1528" extrusionOk="0">
                  <a:moveTo>
                    <a:pt x="1107" y="0"/>
                  </a:moveTo>
                  <a:lnTo>
                    <a:pt x="1107" y="0"/>
                  </a:lnTo>
                  <a:cubicBezTo>
                    <a:pt x="1" y="579"/>
                    <a:pt x="143" y="1527"/>
                    <a:pt x="143" y="1527"/>
                  </a:cubicBezTo>
                  <a:cubicBezTo>
                    <a:pt x="143" y="1527"/>
                    <a:pt x="1046" y="1477"/>
                    <a:pt x="1107"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53"/>
            <p:cNvSpPr/>
            <p:nvPr/>
          </p:nvSpPr>
          <p:spPr>
            <a:xfrm>
              <a:off x="3631557" y="2383600"/>
              <a:ext cx="36678" cy="43980"/>
            </a:xfrm>
            <a:custGeom>
              <a:avLst/>
              <a:gdLst/>
              <a:ahLst/>
              <a:cxnLst/>
              <a:rect l="l" t="t" r="r" b="b"/>
              <a:pathLst>
                <a:path w="1301" h="1560" extrusionOk="0">
                  <a:moveTo>
                    <a:pt x="1" y="1"/>
                  </a:moveTo>
                  <a:lnTo>
                    <a:pt x="1" y="1"/>
                  </a:lnTo>
                  <a:cubicBezTo>
                    <a:pt x="16" y="1254"/>
                    <a:pt x="930" y="1559"/>
                    <a:pt x="930" y="1559"/>
                  </a:cubicBezTo>
                  <a:cubicBezTo>
                    <a:pt x="930" y="1559"/>
                    <a:pt x="1300" y="742"/>
                    <a:pt x="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53"/>
            <p:cNvSpPr/>
            <p:nvPr/>
          </p:nvSpPr>
          <p:spPr>
            <a:xfrm>
              <a:off x="3551321" y="2397189"/>
              <a:ext cx="46659" cy="22300"/>
            </a:xfrm>
            <a:custGeom>
              <a:avLst/>
              <a:gdLst/>
              <a:ahLst/>
              <a:cxnLst/>
              <a:rect l="l" t="t" r="r" b="b"/>
              <a:pathLst>
                <a:path w="1655" h="791" extrusionOk="0">
                  <a:moveTo>
                    <a:pt x="310" y="1"/>
                  </a:moveTo>
                  <a:cubicBezTo>
                    <a:pt x="214" y="1"/>
                    <a:pt x="111" y="6"/>
                    <a:pt x="0" y="17"/>
                  </a:cubicBezTo>
                  <a:cubicBezTo>
                    <a:pt x="481" y="675"/>
                    <a:pt x="1035" y="791"/>
                    <a:pt x="1365" y="791"/>
                  </a:cubicBezTo>
                  <a:cubicBezTo>
                    <a:pt x="1542" y="791"/>
                    <a:pt x="1655" y="757"/>
                    <a:pt x="1655" y="757"/>
                  </a:cubicBezTo>
                  <a:cubicBezTo>
                    <a:pt x="1655" y="757"/>
                    <a:pt x="1503" y="1"/>
                    <a:pt x="31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53"/>
            <p:cNvSpPr/>
            <p:nvPr/>
          </p:nvSpPr>
          <p:spPr>
            <a:xfrm>
              <a:off x="3604380" y="2419828"/>
              <a:ext cx="32647" cy="41358"/>
            </a:xfrm>
            <a:custGeom>
              <a:avLst/>
              <a:gdLst/>
              <a:ahLst/>
              <a:cxnLst/>
              <a:rect l="l" t="t" r="r" b="b"/>
              <a:pathLst>
                <a:path w="1158" h="1467" extrusionOk="0">
                  <a:moveTo>
                    <a:pt x="1158" y="0"/>
                  </a:moveTo>
                  <a:lnTo>
                    <a:pt x="1158" y="0"/>
                  </a:lnTo>
                  <a:cubicBezTo>
                    <a:pt x="0" y="502"/>
                    <a:pt x="78" y="1466"/>
                    <a:pt x="78" y="1466"/>
                  </a:cubicBezTo>
                  <a:cubicBezTo>
                    <a:pt x="78" y="1466"/>
                    <a:pt x="78" y="1466"/>
                    <a:pt x="79" y="1466"/>
                  </a:cubicBezTo>
                  <a:cubicBezTo>
                    <a:pt x="114" y="1466"/>
                    <a:pt x="984" y="1451"/>
                    <a:pt x="1158"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53"/>
            <p:cNvSpPr/>
            <p:nvPr/>
          </p:nvSpPr>
          <p:spPr>
            <a:xfrm>
              <a:off x="3548163" y="2434827"/>
              <a:ext cx="62108" cy="112347"/>
            </a:xfrm>
            <a:custGeom>
              <a:avLst/>
              <a:gdLst/>
              <a:ahLst/>
              <a:cxnLst/>
              <a:rect l="l" t="t" r="r" b="b"/>
              <a:pathLst>
                <a:path w="2203" h="3985" extrusionOk="0">
                  <a:moveTo>
                    <a:pt x="0" y="1"/>
                  </a:moveTo>
                  <a:lnTo>
                    <a:pt x="0" y="1"/>
                  </a:lnTo>
                  <a:cubicBezTo>
                    <a:pt x="143" y="2878"/>
                    <a:pt x="2203" y="3985"/>
                    <a:pt x="2203" y="3985"/>
                  </a:cubicBezTo>
                  <a:cubicBezTo>
                    <a:pt x="2203" y="3985"/>
                    <a:pt x="2203" y="1513"/>
                    <a:pt x="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53"/>
            <p:cNvSpPr/>
            <p:nvPr/>
          </p:nvSpPr>
          <p:spPr>
            <a:xfrm>
              <a:off x="3556762" y="2552588"/>
              <a:ext cx="123229" cy="204367"/>
            </a:xfrm>
            <a:custGeom>
              <a:avLst/>
              <a:gdLst/>
              <a:ahLst/>
              <a:cxnLst/>
              <a:rect l="l" t="t" r="r" b="b"/>
              <a:pathLst>
                <a:path w="4371" h="7249" extrusionOk="0">
                  <a:moveTo>
                    <a:pt x="0" y="1"/>
                  </a:moveTo>
                  <a:lnTo>
                    <a:pt x="0" y="4340"/>
                  </a:lnTo>
                  <a:cubicBezTo>
                    <a:pt x="0" y="4436"/>
                    <a:pt x="31" y="4533"/>
                    <a:pt x="112" y="4583"/>
                  </a:cubicBezTo>
                  <a:lnTo>
                    <a:pt x="1929" y="5979"/>
                  </a:lnTo>
                  <a:lnTo>
                    <a:pt x="1929" y="7248"/>
                  </a:lnTo>
                  <a:lnTo>
                    <a:pt x="2669" y="7248"/>
                  </a:lnTo>
                  <a:lnTo>
                    <a:pt x="2669" y="5979"/>
                  </a:lnTo>
                  <a:lnTo>
                    <a:pt x="4258" y="4583"/>
                  </a:lnTo>
                  <a:cubicBezTo>
                    <a:pt x="4339" y="4533"/>
                    <a:pt x="4370" y="4436"/>
                    <a:pt x="4370" y="4340"/>
                  </a:cubicBezTo>
                  <a:lnTo>
                    <a:pt x="4370"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53"/>
            <p:cNvSpPr/>
            <p:nvPr/>
          </p:nvSpPr>
          <p:spPr>
            <a:xfrm>
              <a:off x="3556762" y="2655463"/>
              <a:ext cx="123229" cy="101493"/>
            </a:xfrm>
            <a:custGeom>
              <a:avLst/>
              <a:gdLst/>
              <a:ahLst/>
              <a:cxnLst/>
              <a:rect l="l" t="t" r="r" b="b"/>
              <a:pathLst>
                <a:path w="4371" h="3600" extrusionOk="0">
                  <a:moveTo>
                    <a:pt x="4370" y="1"/>
                  </a:moveTo>
                  <a:cubicBezTo>
                    <a:pt x="3390" y="452"/>
                    <a:pt x="2314" y="579"/>
                    <a:pt x="1446" y="579"/>
                  </a:cubicBezTo>
                  <a:cubicBezTo>
                    <a:pt x="822" y="579"/>
                    <a:pt x="305" y="514"/>
                    <a:pt x="0" y="467"/>
                  </a:cubicBezTo>
                  <a:lnTo>
                    <a:pt x="0" y="691"/>
                  </a:lnTo>
                  <a:cubicBezTo>
                    <a:pt x="0" y="787"/>
                    <a:pt x="31" y="884"/>
                    <a:pt x="112" y="934"/>
                  </a:cubicBezTo>
                  <a:lnTo>
                    <a:pt x="1929" y="2330"/>
                  </a:lnTo>
                  <a:lnTo>
                    <a:pt x="1929" y="3599"/>
                  </a:lnTo>
                  <a:lnTo>
                    <a:pt x="2669" y="3599"/>
                  </a:lnTo>
                  <a:lnTo>
                    <a:pt x="2669" y="2330"/>
                  </a:lnTo>
                  <a:lnTo>
                    <a:pt x="4258" y="934"/>
                  </a:lnTo>
                  <a:cubicBezTo>
                    <a:pt x="4339" y="884"/>
                    <a:pt x="4370" y="787"/>
                    <a:pt x="4370" y="691"/>
                  </a:cubicBezTo>
                  <a:lnTo>
                    <a:pt x="4370"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53"/>
            <p:cNvSpPr/>
            <p:nvPr/>
          </p:nvSpPr>
          <p:spPr>
            <a:xfrm>
              <a:off x="3597952" y="2752023"/>
              <a:ext cx="46264" cy="20355"/>
            </a:xfrm>
            <a:custGeom>
              <a:avLst/>
              <a:gdLst/>
              <a:ahLst/>
              <a:cxnLst/>
              <a:rect l="l" t="t" r="r" b="b"/>
              <a:pathLst>
                <a:path w="1641" h="722" extrusionOk="0">
                  <a:moveTo>
                    <a:pt x="82" y="1"/>
                  </a:moveTo>
                  <a:cubicBezTo>
                    <a:pt x="51" y="1"/>
                    <a:pt x="1" y="32"/>
                    <a:pt x="1" y="78"/>
                  </a:cubicBezTo>
                  <a:lnTo>
                    <a:pt x="1" y="641"/>
                  </a:lnTo>
                  <a:cubicBezTo>
                    <a:pt x="1" y="676"/>
                    <a:pt x="51" y="722"/>
                    <a:pt x="82" y="722"/>
                  </a:cubicBezTo>
                  <a:lnTo>
                    <a:pt x="1559" y="722"/>
                  </a:lnTo>
                  <a:cubicBezTo>
                    <a:pt x="1609" y="722"/>
                    <a:pt x="1640" y="676"/>
                    <a:pt x="1640" y="641"/>
                  </a:cubicBezTo>
                  <a:lnTo>
                    <a:pt x="1640" y="78"/>
                  </a:lnTo>
                  <a:cubicBezTo>
                    <a:pt x="1640" y="32"/>
                    <a:pt x="1609" y="1"/>
                    <a:pt x="1559"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53"/>
            <p:cNvSpPr/>
            <p:nvPr/>
          </p:nvSpPr>
          <p:spPr>
            <a:xfrm>
              <a:off x="3596232" y="2746582"/>
              <a:ext cx="49816" cy="10375"/>
            </a:xfrm>
            <a:custGeom>
              <a:avLst/>
              <a:gdLst/>
              <a:ahLst/>
              <a:cxnLst/>
              <a:rect l="l" t="t" r="r" b="b"/>
              <a:pathLst>
                <a:path w="1767" h="368" extrusionOk="0">
                  <a:moveTo>
                    <a:pt x="46" y="1"/>
                  </a:moveTo>
                  <a:cubicBezTo>
                    <a:pt x="16" y="1"/>
                    <a:pt x="0" y="32"/>
                    <a:pt x="0" y="47"/>
                  </a:cubicBezTo>
                  <a:lnTo>
                    <a:pt x="0" y="321"/>
                  </a:lnTo>
                  <a:cubicBezTo>
                    <a:pt x="0" y="352"/>
                    <a:pt x="16" y="367"/>
                    <a:pt x="46" y="367"/>
                  </a:cubicBezTo>
                  <a:lnTo>
                    <a:pt x="1717" y="367"/>
                  </a:lnTo>
                  <a:cubicBezTo>
                    <a:pt x="1751" y="367"/>
                    <a:pt x="1767" y="352"/>
                    <a:pt x="1767" y="321"/>
                  </a:cubicBezTo>
                  <a:lnTo>
                    <a:pt x="1767" y="47"/>
                  </a:lnTo>
                  <a:cubicBezTo>
                    <a:pt x="1767" y="32"/>
                    <a:pt x="1751" y="1"/>
                    <a:pt x="171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53"/>
            <p:cNvSpPr/>
            <p:nvPr/>
          </p:nvSpPr>
          <p:spPr>
            <a:xfrm>
              <a:off x="3567616" y="2536715"/>
              <a:ext cx="8176" cy="103889"/>
            </a:xfrm>
            <a:custGeom>
              <a:avLst/>
              <a:gdLst/>
              <a:ahLst/>
              <a:cxnLst/>
              <a:rect l="l" t="t" r="r" b="b"/>
              <a:pathLst>
                <a:path w="290" h="3685" extrusionOk="0">
                  <a:moveTo>
                    <a:pt x="97" y="1"/>
                  </a:moveTo>
                  <a:cubicBezTo>
                    <a:pt x="51" y="1"/>
                    <a:pt x="1" y="51"/>
                    <a:pt x="1" y="116"/>
                  </a:cubicBezTo>
                  <a:lnTo>
                    <a:pt x="1" y="3588"/>
                  </a:lnTo>
                  <a:cubicBezTo>
                    <a:pt x="1" y="3634"/>
                    <a:pt x="51" y="3684"/>
                    <a:pt x="97" y="3684"/>
                  </a:cubicBezTo>
                  <a:lnTo>
                    <a:pt x="178" y="3684"/>
                  </a:lnTo>
                  <a:cubicBezTo>
                    <a:pt x="244" y="3684"/>
                    <a:pt x="290" y="3634"/>
                    <a:pt x="290" y="3588"/>
                  </a:cubicBezTo>
                  <a:lnTo>
                    <a:pt x="290" y="116"/>
                  </a:lnTo>
                  <a:cubicBezTo>
                    <a:pt x="290" y="51"/>
                    <a:pt x="244" y="1"/>
                    <a:pt x="178"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53"/>
            <p:cNvSpPr/>
            <p:nvPr/>
          </p:nvSpPr>
          <p:spPr>
            <a:xfrm>
              <a:off x="3618391" y="2632852"/>
              <a:ext cx="24950" cy="19932"/>
            </a:xfrm>
            <a:custGeom>
              <a:avLst/>
              <a:gdLst/>
              <a:ahLst/>
              <a:cxnLst/>
              <a:rect l="l" t="t" r="r" b="b"/>
              <a:pathLst>
                <a:path w="885" h="707" extrusionOk="0">
                  <a:moveTo>
                    <a:pt x="448" y="0"/>
                  </a:moveTo>
                  <a:cubicBezTo>
                    <a:pt x="194" y="0"/>
                    <a:pt x="1" y="274"/>
                    <a:pt x="144" y="544"/>
                  </a:cubicBezTo>
                  <a:cubicBezTo>
                    <a:pt x="178" y="594"/>
                    <a:pt x="209" y="625"/>
                    <a:pt x="256" y="660"/>
                  </a:cubicBezTo>
                  <a:cubicBezTo>
                    <a:pt x="321" y="691"/>
                    <a:pt x="387" y="706"/>
                    <a:pt x="448" y="706"/>
                  </a:cubicBezTo>
                  <a:cubicBezTo>
                    <a:pt x="707" y="706"/>
                    <a:pt x="884" y="432"/>
                    <a:pt x="757" y="158"/>
                  </a:cubicBezTo>
                  <a:cubicBezTo>
                    <a:pt x="722" y="112"/>
                    <a:pt x="676" y="81"/>
                    <a:pt x="626" y="47"/>
                  </a:cubicBezTo>
                  <a:cubicBezTo>
                    <a:pt x="564" y="16"/>
                    <a:pt x="499" y="0"/>
                    <a:pt x="448"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53"/>
            <p:cNvSpPr/>
            <p:nvPr/>
          </p:nvSpPr>
          <p:spPr>
            <a:xfrm>
              <a:off x="3643737" y="2612836"/>
              <a:ext cx="23202" cy="18635"/>
            </a:xfrm>
            <a:custGeom>
              <a:avLst/>
              <a:gdLst/>
              <a:ahLst/>
              <a:cxnLst/>
              <a:rect l="l" t="t" r="r" b="b"/>
              <a:pathLst>
                <a:path w="823" h="661" extrusionOk="0">
                  <a:moveTo>
                    <a:pt x="417" y="1"/>
                  </a:moveTo>
                  <a:cubicBezTo>
                    <a:pt x="178" y="1"/>
                    <a:pt x="1" y="259"/>
                    <a:pt x="128" y="502"/>
                  </a:cubicBezTo>
                  <a:cubicBezTo>
                    <a:pt x="163" y="548"/>
                    <a:pt x="194" y="579"/>
                    <a:pt x="244" y="614"/>
                  </a:cubicBezTo>
                  <a:cubicBezTo>
                    <a:pt x="305" y="645"/>
                    <a:pt x="356" y="660"/>
                    <a:pt x="417" y="660"/>
                  </a:cubicBezTo>
                  <a:cubicBezTo>
                    <a:pt x="645" y="660"/>
                    <a:pt x="822" y="406"/>
                    <a:pt x="691" y="163"/>
                  </a:cubicBezTo>
                  <a:cubicBezTo>
                    <a:pt x="660" y="116"/>
                    <a:pt x="629" y="82"/>
                    <a:pt x="579" y="51"/>
                  </a:cubicBezTo>
                  <a:cubicBezTo>
                    <a:pt x="514" y="20"/>
                    <a:pt x="467" y="1"/>
                    <a:pt x="417"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53"/>
            <p:cNvSpPr/>
            <p:nvPr/>
          </p:nvSpPr>
          <p:spPr>
            <a:xfrm>
              <a:off x="3619265" y="2597950"/>
              <a:ext cx="19058" cy="14914"/>
            </a:xfrm>
            <a:custGeom>
              <a:avLst/>
              <a:gdLst/>
              <a:ahLst/>
              <a:cxnLst/>
              <a:rect l="l" t="t" r="r" b="b"/>
              <a:pathLst>
                <a:path w="676" h="529" extrusionOk="0">
                  <a:moveTo>
                    <a:pt x="340" y="0"/>
                  </a:moveTo>
                  <a:cubicBezTo>
                    <a:pt x="147" y="0"/>
                    <a:pt x="1" y="208"/>
                    <a:pt x="97" y="401"/>
                  </a:cubicBezTo>
                  <a:cubicBezTo>
                    <a:pt x="113" y="451"/>
                    <a:pt x="163" y="482"/>
                    <a:pt x="194" y="498"/>
                  </a:cubicBezTo>
                  <a:cubicBezTo>
                    <a:pt x="244" y="529"/>
                    <a:pt x="290" y="529"/>
                    <a:pt x="340" y="529"/>
                  </a:cubicBezTo>
                  <a:cubicBezTo>
                    <a:pt x="533" y="529"/>
                    <a:pt x="676" y="336"/>
                    <a:pt x="564" y="127"/>
                  </a:cubicBezTo>
                  <a:cubicBezTo>
                    <a:pt x="549" y="97"/>
                    <a:pt x="514" y="46"/>
                    <a:pt x="468" y="31"/>
                  </a:cubicBezTo>
                  <a:cubicBezTo>
                    <a:pt x="417" y="16"/>
                    <a:pt x="371" y="0"/>
                    <a:pt x="340"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53"/>
            <p:cNvSpPr/>
            <p:nvPr/>
          </p:nvSpPr>
          <p:spPr>
            <a:xfrm>
              <a:off x="3595865" y="2153520"/>
              <a:ext cx="44995" cy="36115"/>
            </a:xfrm>
            <a:custGeom>
              <a:avLst/>
              <a:gdLst/>
              <a:ahLst/>
              <a:cxnLst/>
              <a:rect l="l" t="t" r="r" b="b"/>
              <a:pathLst>
                <a:path w="1596" h="1281" extrusionOk="0">
                  <a:moveTo>
                    <a:pt x="797" y="1"/>
                  </a:moveTo>
                  <a:cubicBezTo>
                    <a:pt x="694" y="1"/>
                    <a:pt x="585" y="25"/>
                    <a:pt x="476" y="78"/>
                  </a:cubicBezTo>
                  <a:cubicBezTo>
                    <a:pt x="380" y="143"/>
                    <a:pt x="283" y="224"/>
                    <a:pt x="237" y="321"/>
                  </a:cubicBezTo>
                  <a:cubicBezTo>
                    <a:pt x="1" y="806"/>
                    <a:pt x="343" y="1281"/>
                    <a:pt x="801" y="1281"/>
                  </a:cubicBezTo>
                  <a:cubicBezTo>
                    <a:pt x="903" y="1281"/>
                    <a:pt x="1011" y="1257"/>
                    <a:pt x="1120" y="1204"/>
                  </a:cubicBezTo>
                  <a:cubicBezTo>
                    <a:pt x="1217" y="1138"/>
                    <a:pt x="1298" y="1057"/>
                    <a:pt x="1344" y="961"/>
                  </a:cubicBezTo>
                  <a:cubicBezTo>
                    <a:pt x="1596" y="476"/>
                    <a:pt x="1256" y="1"/>
                    <a:pt x="79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53"/>
            <p:cNvSpPr/>
            <p:nvPr/>
          </p:nvSpPr>
          <p:spPr>
            <a:xfrm>
              <a:off x="3608665" y="2163979"/>
              <a:ext cx="19030" cy="14970"/>
            </a:xfrm>
            <a:custGeom>
              <a:avLst/>
              <a:gdLst/>
              <a:ahLst/>
              <a:cxnLst/>
              <a:rect l="l" t="t" r="r" b="b"/>
              <a:pathLst>
                <a:path w="675" h="531" extrusionOk="0">
                  <a:moveTo>
                    <a:pt x="333" y="1"/>
                  </a:moveTo>
                  <a:cubicBezTo>
                    <a:pt x="290" y="1"/>
                    <a:pt x="245" y="10"/>
                    <a:pt x="199" y="31"/>
                  </a:cubicBezTo>
                  <a:cubicBezTo>
                    <a:pt x="169" y="61"/>
                    <a:pt x="138" y="92"/>
                    <a:pt x="103" y="127"/>
                  </a:cubicBezTo>
                  <a:cubicBezTo>
                    <a:pt x="0" y="332"/>
                    <a:pt x="149" y="530"/>
                    <a:pt x="335" y="530"/>
                  </a:cubicBezTo>
                  <a:cubicBezTo>
                    <a:pt x="380" y="530"/>
                    <a:pt x="427" y="519"/>
                    <a:pt x="473" y="493"/>
                  </a:cubicBezTo>
                  <a:cubicBezTo>
                    <a:pt x="523" y="478"/>
                    <a:pt x="554" y="447"/>
                    <a:pt x="570" y="397"/>
                  </a:cubicBezTo>
                  <a:cubicBezTo>
                    <a:pt x="674" y="200"/>
                    <a:pt x="531" y="1"/>
                    <a:pt x="333"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53"/>
            <p:cNvSpPr/>
            <p:nvPr/>
          </p:nvSpPr>
          <p:spPr>
            <a:xfrm>
              <a:off x="3535871" y="2522703"/>
              <a:ext cx="164983" cy="2312"/>
            </a:xfrm>
            <a:custGeom>
              <a:avLst/>
              <a:gdLst/>
              <a:ahLst/>
              <a:cxnLst/>
              <a:rect l="l" t="t" r="r" b="b"/>
              <a:pathLst>
                <a:path w="5852" h="82" extrusionOk="0">
                  <a:moveTo>
                    <a:pt x="35" y="0"/>
                  </a:moveTo>
                  <a:cubicBezTo>
                    <a:pt x="20" y="0"/>
                    <a:pt x="0" y="35"/>
                    <a:pt x="0" y="50"/>
                  </a:cubicBezTo>
                  <a:cubicBezTo>
                    <a:pt x="0" y="66"/>
                    <a:pt x="20" y="81"/>
                    <a:pt x="35" y="81"/>
                  </a:cubicBezTo>
                  <a:lnTo>
                    <a:pt x="5805" y="81"/>
                  </a:lnTo>
                  <a:cubicBezTo>
                    <a:pt x="5836" y="81"/>
                    <a:pt x="5852" y="66"/>
                    <a:pt x="5852" y="50"/>
                  </a:cubicBezTo>
                  <a:cubicBezTo>
                    <a:pt x="5852" y="35"/>
                    <a:pt x="5836" y="0"/>
                    <a:pt x="5805"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1" name="Google Shape;3731;p53"/>
          <p:cNvSpPr/>
          <p:nvPr/>
        </p:nvSpPr>
        <p:spPr>
          <a:xfrm>
            <a:off x="4955400" y="937400"/>
            <a:ext cx="148102" cy="148102"/>
          </a:xfrm>
          <a:custGeom>
            <a:avLst/>
            <a:gdLst/>
            <a:ahLst/>
            <a:cxnLst/>
            <a:rect l="l" t="t" r="r" b="b"/>
            <a:pathLst>
              <a:path w="1706" h="1706" extrusionOk="0">
                <a:moveTo>
                  <a:pt x="853" y="1"/>
                </a:moveTo>
                <a:cubicBezTo>
                  <a:pt x="853" y="467"/>
                  <a:pt x="467" y="853"/>
                  <a:pt x="1" y="853"/>
                </a:cubicBezTo>
                <a:cubicBezTo>
                  <a:pt x="467" y="853"/>
                  <a:pt x="853" y="1239"/>
                  <a:pt x="853" y="1706"/>
                </a:cubicBezTo>
                <a:cubicBezTo>
                  <a:pt x="853" y="1239"/>
                  <a:pt x="1223" y="853"/>
                  <a:pt x="1705" y="853"/>
                </a:cubicBezTo>
                <a:cubicBezTo>
                  <a:pt x="1223" y="853"/>
                  <a:pt x="853" y="467"/>
                  <a:pt x="85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F3112F0A-E90C-52A1-CBBF-F29ABBF0A074}"/>
              </a:ext>
            </a:extLst>
          </p:cNvPr>
          <p:cNvSpPr txBox="1"/>
          <p:nvPr/>
        </p:nvSpPr>
        <p:spPr>
          <a:xfrm>
            <a:off x="1650478" y="1747529"/>
            <a:ext cx="5843508" cy="1478418"/>
          </a:xfrm>
          <a:prstGeom prst="rect">
            <a:avLst/>
          </a:prstGeom>
          <a:noFill/>
        </p:spPr>
        <p:txBody>
          <a:bodyPr wrap="square" rtlCol="0">
            <a:spAutoFit/>
          </a:bodyPr>
          <a:lstStyle/>
          <a:p>
            <a:pPr algn="ctr">
              <a:lnSpc>
                <a:spcPct val="150000"/>
              </a:lnSpc>
            </a:pPr>
            <a:r>
              <a:rPr lang="vi-VN" sz="3200" b="1">
                <a:solidFill>
                  <a:schemeClr val="tx1">
                    <a:lumMod val="90000"/>
                    <a:lumOff val="10000"/>
                  </a:schemeClr>
                </a:solidFill>
                <a:latin typeface="Arial" panose="020B0604020202020204" pitchFamily="34" charset="0"/>
                <a:cs typeface="Arial" panose="020B0604020202020204" pitchFamily="34" charset="0"/>
              </a:rPr>
              <a:t>CẢM ƠN CÁC E</a:t>
            </a:r>
            <a:r>
              <a:rPr lang="en-US" sz="3200" b="1">
                <a:solidFill>
                  <a:schemeClr val="tx1">
                    <a:lumMod val="90000"/>
                    <a:lumOff val="10000"/>
                  </a:schemeClr>
                </a:solidFill>
                <a:latin typeface="Arial" panose="020B0604020202020204" pitchFamily="34" charset="0"/>
                <a:cs typeface="Arial" panose="020B0604020202020204" pitchFamily="34" charset="0"/>
              </a:rPr>
              <a:t>M</a:t>
            </a:r>
          </a:p>
          <a:p>
            <a:pPr algn="ctr">
              <a:lnSpc>
                <a:spcPct val="150000"/>
              </a:lnSpc>
            </a:pPr>
            <a:r>
              <a:rPr lang="vi-VN" sz="3200" b="1">
                <a:solidFill>
                  <a:schemeClr val="tx1">
                    <a:lumMod val="90000"/>
                    <a:lumOff val="10000"/>
                  </a:schemeClr>
                </a:solidFill>
                <a:latin typeface="Arial" panose="020B0604020202020204" pitchFamily="34" charset="0"/>
                <a:cs typeface="Arial" panose="020B0604020202020204" pitchFamily="34" charset="0"/>
              </a:rPr>
              <a:t>ĐÃ LẮNG NGHE BÀI GIẢNG!</a:t>
            </a:r>
            <a:endParaRPr lang="en-US" sz="3200" b="1">
              <a:solidFill>
                <a:schemeClr val="tx1">
                  <a:lumMod val="90000"/>
                  <a:lumOff val="1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4"/>
        <p:cNvGrpSpPr/>
        <p:nvPr/>
      </p:nvGrpSpPr>
      <p:grpSpPr>
        <a:xfrm>
          <a:off x="0" y="0"/>
          <a:ext cx="0" cy="0"/>
          <a:chOff x="0" y="0"/>
          <a:chExt cx="0" cy="0"/>
        </a:xfrm>
      </p:grpSpPr>
      <p:sp>
        <p:nvSpPr>
          <p:cNvPr id="1845" name="Google Shape;1845;p40"/>
          <p:cNvSpPr/>
          <p:nvPr/>
        </p:nvSpPr>
        <p:spPr>
          <a:xfrm>
            <a:off x="7722777" y="4630772"/>
            <a:ext cx="1412578" cy="265088"/>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8" name="Google Shape;1848;p40"/>
          <p:cNvGrpSpPr/>
          <p:nvPr/>
        </p:nvGrpSpPr>
        <p:grpSpPr>
          <a:xfrm>
            <a:off x="7847929" y="3878961"/>
            <a:ext cx="1205874" cy="912428"/>
            <a:chOff x="1591700" y="2665330"/>
            <a:chExt cx="522407" cy="381616"/>
          </a:xfrm>
        </p:grpSpPr>
        <p:sp>
          <p:nvSpPr>
            <p:cNvPr id="1849" name="Google Shape;1849;p40"/>
            <p:cNvSpPr/>
            <p:nvPr/>
          </p:nvSpPr>
          <p:spPr>
            <a:xfrm>
              <a:off x="1661083" y="2980384"/>
              <a:ext cx="109190" cy="66562"/>
            </a:xfrm>
            <a:custGeom>
              <a:avLst/>
              <a:gdLst/>
              <a:ahLst/>
              <a:cxnLst/>
              <a:rect l="l" t="t" r="r" b="b"/>
              <a:pathLst>
                <a:path w="3873" h="2361" extrusionOk="0">
                  <a:moveTo>
                    <a:pt x="0" y="0"/>
                  </a:moveTo>
                  <a:lnTo>
                    <a:pt x="112" y="641"/>
                  </a:lnTo>
                  <a:lnTo>
                    <a:pt x="336" y="2041"/>
                  </a:lnTo>
                  <a:cubicBezTo>
                    <a:pt x="351" y="2234"/>
                    <a:pt x="513" y="2361"/>
                    <a:pt x="706" y="2361"/>
                  </a:cubicBezTo>
                  <a:lnTo>
                    <a:pt x="3182" y="2361"/>
                  </a:lnTo>
                  <a:cubicBezTo>
                    <a:pt x="3360" y="2361"/>
                    <a:pt x="3518" y="2234"/>
                    <a:pt x="3553" y="2041"/>
                  </a:cubicBezTo>
                  <a:lnTo>
                    <a:pt x="3776" y="641"/>
                  </a:lnTo>
                  <a:lnTo>
                    <a:pt x="3873" y="0"/>
                  </a:lnTo>
                  <a:close/>
                </a:path>
              </a:pathLst>
            </a:custGeom>
            <a:solidFill>
              <a:srgbClr val="FB7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0"/>
            <p:cNvSpPr/>
            <p:nvPr/>
          </p:nvSpPr>
          <p:spPr>
            <a:xfrm>
              <a:off x="1756233" y="2980384"/>
              <a:ext cx="14040" cy="18071"/>
            </a:xfrm>
            <a:custGeom>
              <a:avLst/>
              <a:gdLst/>
              <a:ahLst/>
              <a:cxnLst/>
              <a:rect l="l" t="t" r="r" b="b"/>
              <a:pathLst>
                <a:path w="498" h="641" extrusionOk="0">
                  <a:moveTo>
                    <a:pt x="97" y="0"/>
                  </a:moveTo>
                  <a:lnTo>
                    <a:pt x="0" y="641"/>
                  </a:lnTo>
                  <a:lnTo>
                    <a:pt x="401" y="641"/>
                  </a:lnTo>
                  <a:lnTo>
                    <a:pt x="498" y="0"/>
                  </a:lnTo>
                  <a:close/>
                </a:path>
              </a:pathLst>
            </a:custGeom>
            <a:solidFill>
              <a:srgbClr val="E96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0"/>
            <p:cNvSpPr/>
            <p:nvPr/>
          </p:nvSpPr>
          <p:spPr>
            <a:xfrm>
              <a:off x="1935200" y="2980384"/>
              <a:ext cx="109218" cy="66562"/>
            </a:xfrm>
            <a:custGeom>
              <a:avLst/>
              <a:gdLst/>
              <a:ahLst/>
              <a:cxnLst/>
              <a:rect l="l" t="t" r="r" b="b"/>
              <a:pathLst>
                <a:path w="3874" h="2361" extrusionOk="0">
                  <a:moveTo>
                    <a:pt x="1" y="0"/>
                  </a:moveTo>
                  <a:lnTo>
                    <a:pt x="113" y="641"/>
                  </a:lnTo>
                  <a:lnTo>
                    <a:pt x="321" y="2041"/>
                  </a:lnTo>
                  <a:cubicBezTo>
                    <a:pt x="352" y="2234"/>
                    <a:pt x="514" y="2361"/>
                    <a:pt x="691" y="2361"/>
                  </a:cubicBezTo>
                  <a:lnTo>
                    <a:pt x="3164" y="2361"/>
                  </a:lnTo>
                  <a:cubicBezTo>
                    <a:pt x="3356" y="2361"/>
                    <a:pt x="3518" y="2234"/>
                    <a:pt x="3549" y="2041"/>
                  </a:cubicBezTo>
                  <a:lnTo>
                    <a:pt x="3761" y="641"/>
                  </a:lnTo>
                  <a:lnTo>
                    <a:pt x="3873" y="0"/>
                  </a:lnTo>
                  <a:close/>
                </a:path>
              </a:pathLst>
            </a:custGeom>
            <a:solidFill>
              <a:srgbClr val="FB7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0"/>
            <p:cNvSpPr/>
            <p:nvPr/>
          </p:nvSpPr>
          <p:spPr>
            <a:xfrm>
              <a:off x="1935200" y="2980384"/>
              <a:ext cx="14068" cy="18071"/>
            </a:xfrm>
            <a:custGeom>
              <a:avLst/>
              <a:gdLst/>
              <a:ahLst/>
              <a:cxnLst/>
              <a:rect l="l" t="t" r="r" b="b"/>
              <a:pathLst>
                <a:path w="499" h="641" extrusionOk="0">
                  <a:moveTo>
                    <a:pt x="1" y="0"/>
                  </a:moveTo>
                  <a:lnTo>
                    <a:pt x="113" y="641"/>
                  </a:lnTo>
                  <a:lnTo>
                    <a:pt x="498" y="641"/>
                  </a:lnTo>
                  <a:lnTo>
                    <a:pt x="402" y="0"/>
                  </a:lnTo>
                  <a:close/>
                </a:path>
              </a:pathLst>
            </a:custGeom>
            <a:solidFill>
              <a:srgbClr val="E96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0"/>
            <p:cNvSpPr/>
            <p:nvPr/>
          </p:nvSpPr>
          <p:spPr>
            <a:xfrm>
              <a:off x="1619329" y="2702545"/>
              <a:ext cx="466727" cy="233378"/>
            </a:xfrm>
            <a:custGeom>
              <a:avLst/>
              <a:gdLst/>
              <a:ahLst/>
              <a:cxnLst/>
              <a:rect l="l" t="t" r="r" b="b"/>
              <a:pathLst>
                <a:path w="16555" h="8278" extrusionOk="0">
                  <a:moveTo>
                    <a:pt x="964" y="1"/>
                  </a:moveTo>
                  <a:cubicBezTo>
                    <a:pt x="436" y="1"/>
                    <a:pt x="0" y="437"/>
                    <a:pt x="0" y="965"/>
                  </a:cubicBezTo>
                  <a:lnTo>
                    <a:pt x="0" y="7298"/>
                  </a:lnTo>
                  <a:cubicBezTo>
                    <a:pt x="0" y="7846"/>
                    <a:pt x="436" y="8278"/>
                    <a:pt x="964" y="8278"/>
                  </a:cubicBezTo>
                  <a:lnTo>
                    <a:pt x="15590" y="8278"/>
                  </a:lnTo>
                  <a:cubicBezTo>
                    <a:pt x="16123" y="8278"/>
                    <a:pt x="16555" y="7846"/>
                    <a:pt x="16555" y="7298"/>
                  </a:cubicBezTo>
                  <a:lnTo>
                    <a:pt x="16555" y="965"/>
                  </a:lnTo>
                  <a:cubicBezTo>
                    <a:pt x="16555" y="437"/>
                    <a:pt x="16123" y="1"/>
                    <a:pt x="15590"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0"/>
            <p:cNvSpPr/>
            <p:nvPr/>
          </p:nvSpPr>
          <p:spPr>
            <a:xfrm>
              <a:off x="1645633" y="2723859"/>
              <a:ext cx="105609" cy="85282"/>
            </a:xfrm>
            <a:custGeom>
              <a:avLst/>
              <a:gdLst/>
              <a:ahLst/>
              <a:cxnLst/>
              <a:rect l="l" t="t" r="r" b="b"/>
              <a:pathLst>
                <a:path w="3746" h="3025" extrusionOk="0">
                  <a:moveTo>
                    <a:pt x="514" y="1"/>
                  </a:moveTo>
                  <a:cubicBezTo>
                    <a:pt x="244" y="1"/>
                    <a:pt x="1" y="228"/>
                    <a:pt x="1" y="518"/>
                  </a:cubicBezTo>
                  <a:lnTo>
                    <a:pt x="1" y="2508"/>
                  </a:lnTo>
                  <a:cubicBezTo>
                    <a:pt x="1" y="2797"/>
                    <a:pt x="244" y="3025"/>
                    <a:pt x="514" y="3025"/>
                  </a:cubicBezTo>
                  <a:lnTo>
                    <a:pt x="3233" y="3025"/>
                  </a:lnTo>
                  <a:cubicBezTo>
                    <a:pt x="3522" y="3025"/>
                    <a:pt x="3746" y="2797"/>
                    <a:pt x="3746" y="2508"/>
                  </a:cubicBezTo>
                  <a:lnTo>
                    <a:pt x="3746" y="518"/>
                  </a:lnTo>
                  <a:cubicBezTo>
                    <a:pt x="3746" y="228"/>
                    <a:pt x="3522" y="1"/>
                    <a:pt x="3233" y="1"/>
                  </a:cubicBezTo>
                  <a:close/>
                </a:path>
              </a:pathLst>
            </a:custGeom>
            <a:solidFill>
              <a:srgbClr val="FB7E2D">
                <a:alpha val="31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0"/>
            <p:cNvSpPr/>
            <p:nvPr/>
          </p:nvSpPr>
          <p:spPr>
            <a:xfrm>
              <a:off x="1645633" y="2831724"/>
              <a:ext cx="105609" cy="85170"/>
            </a:xfrm>
            <a:custGeom>
              <a:avLst/>
              <a:gdLst/>
              <a:ahLst/>
              <a:cxnLst/>
              <a:rect l="l" t="t" r="r" b="b"/>
              <a:pathLst>
                <a:path w="3746" h="3021" extrusionOk="0">
                  <a:moveTo>
                    <a:pt x="514" y="1"/>
                  </a:moveTo>
                  <a:cubicBezTo>
                    <a:pt x="244" y="1"/>
                    <a:pt x="1" y="225"/>
                    <a:pt x="1" y="514"/>
                  </a:cubicBezTo>
                  <a:lnTo>
                    <a:pt x="1" y="2508"/>
                  </a:lnTo>
                  <a:cubicBezTo>
                    <a:pt x="1" y="2782"/>
                    <a:pt x="244" y="3021"/>
                    <a:pt x="514" y="3021"/>
                  </a:cubicBezTo>
                  <a:lnTo>
                    <a:pt x="3233" y="3021"/>
                  </a:lnTo>
                  <a:cubicBezTo>
                    <a:pt x="3522" y="3021"/>
                    <a:pt x="3746" y="2782"/>
                    <a:pt x="3746" y="2508"/>
                  </a:cubicBezTo>
                  <a:lnTo>
                    <a:pt x="3746" y="514"/>
                  </a:lnTo>
                  <a:cubicBezTo>
                    <a:pt x="3746" y="225"/>
                    <a:pt x="3522" y="1"/>
                    <a:pt x="3233" y="1"/>
                  </a:cubicBezTo>
                  <a:close/>
                </a:path>
              </a:pathLst>
            </a:custGeom>
            <a:solidFill>
              <a:srgbClr val="FB7E2D">
                <a:alpha val="31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0"/>
            <p:cNvSpPr/>
            <p:nvPr/>
          </p:nvSpPr>
          <p:spPr>
            <a:xfrm>
              <a:off x="1629309" y="2838039"/>
              <a:ext cx="72567" cy="75725"/>
            </a:xfrm>
            <a:custGeom>
              <a:avLst/>
              <a:gdLst/>
              <a:ahLst/>
              <a:cxnLst/>
              <a:rect l="l" t="t" r="r" b="b"/>
              <a:pathLst>
                <a:path w="2574" h="2686" extrusionOk="0">
                  <a:moveTo>
                    <a:pt x="209" y="1"/>
                  </a:moveTo>
                  <a:lnTo>
                    <a:pt x="209" y="1"/>
                  </a:lnTo>
                  <a:cubicBezTo>
                    <a:pt x="1" y="2330"/>
                    <a:pt x="2122" y="2685"/>
                    <a:pt x="2122" y="2685"/>
                  </a:cubicBezTo>
                  <a:cubicBezTo>
                    <a:pt x="2122" y="2685"/>
                    <a:pt x="2574" y="517"/>
                    <a:pt x="209"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0"/>
            <p:cNvSpPr/>
            <p:nvPr/>
          </p:nvSpPr>
          <p:spPr>
            <a:xfrm>
              <a:off x="1647917" y="2855942"/>
              <a:ext cx="43529" cy="59655"/>
            </a:xfrm>
            <a:custGeom>
              <a:avLst/>
              <a:gdLst/>
              <a:ahLst/>
              <a:cxnLst/>
              <a:rect l="l" t="t" r="r" b="b"/>
              <a:pathLst>
                <a:path w="1544" h="2116" extrusionOk="0">
                  <a:moveTo>
                    <a:pt x="80" y="0"/>
                  </a:moveTo>
                  <a:cubicBezTo>
                    <a:pt x="66" y="0"/>
                    <a:pt x="50" y="4"/>
                    <a:pt x="31" y="10"/>
                  </a:cubicBezTo>
                  <a:cubicBezTo>
                    <a:pt x="1" y="41"/>
                    <a:pt x="1" y="91"/>
                    <a:pt x="16" y="122"/>
                  </a:cubicBezTo>
                  <a:lnTo>
                    <a:pt x="1397" y="2081"/>
                  </a:lnTo>
                  <a:cubicBezTo>
                    <a:pt x="1416" y="2116"/>
                    <a:pt x="1432" y="2116"/>
                    <a:pt x="1462" y="2116"/>
                  </a:cubicBezTo>
                  <a:cubicBezTo>
                    <a:pt x="1478" y="2116"/>
                    <a:pt x="1493" y="2116"/>
                    <a:pt x="1513" y="2100"/>
                  </a:cubicBezTo>
                  <a:cubicBezTo>
                    <a:pt x="1543" y="2081"/>
                    <a:pt x="1543" y="2035"/>
                    <a:pt x="1528" y="2004"/>
                  </a:cubicBezTo>
                  <a:lnTo>
                    <a:pt x="143" y="41"/>
                  </a:lnTo>
                  <a:cubicBezTo>
                    <a:pt x="124" y="11"/>
                    <a:pt x="104" y="0"/>
                    <a:pt x="8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0"/>
            <p:cNvSpPr/>
            <p:nvPr/>
          </p:nvSpPr>
          <p:spPr>
            <a:xfrm>
              <a:off x="1676955" y="2818135"/>
              <a:ext cx="85592" cy="89314"/>
            </a:xfrm>
            <a:custGeom>
              <a:avLst/>
              <a:gdLst/>
              <a:ahLst/>
              <a:cxnLst/>
              <a:rect l="l" t="t" r="r" b="b"/>
              <a:pathLst>
                <a:path w="3036" h="3168" extrusionOk="0">
                  <a:moveTo>
                    <a:pt x="1929" y="1"/>
                  </a:moveTo>
                  <a:lnTo>
                    <a:pt x="1929" y="1"/>
                  </a:lnTo>
                  <a:cubicBezTo>
                    <a:pt x="0" y="1320"/>
                    <a:pt x="1076" y="3167"/>
                    <a:pt x="1076" y="3167"/>
                  </a:cubicBezTo>
                  <a:cubicBezTo>
                    <a:pt x="1076" y="3167"/>
                    <a:pt x="3036" y="2138"/>
                    <a:pt x="1929"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0"/>
            <p:cNvSpPr/>
            <p:nvPr/>
          </p:nvSpPr>
          <p:spPr>
            <a:xfrm>
              <a:off x="1658348" y="2776917"/>
              <a:ext cx="33098" cy="34395"/>
            </a:xfrm>
            <a:custGeom>
              <a:avLst/>
              <a:gdLst/>
              <a:ahLst/>
              <a:cxnLst/>
              <a:rect l="l" t="t" r="r" b="b"/>
              <a:pathLst>
                <a:path w="1174" h="1220" extrusionOk="0">
                  <a:moveTo>
                    <a:pt x="159" y="1"/>
                  </a:moveTo>
                  <a:cubicBezTo>
                    <a:pt x="1" y="996"/>
                    <a:pt x="915" y="1220"/>
                    <a:pt x="915" y="1220"/>
                  </a:cubicBezTo>
                  <a:cubicBezTo>
                    <a:pt x="915" y="1220"/>
                    <a:pt x="1173" y="290"/>
                    <a:pt x="159"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0"/>
            <p:cNvSpPr/>
            <p:nvPr/>
          </p:nvSpPr>
          <p:spPr>
            <a:xfrm>
              <a:off x="1684116" y="2798231"/>
              <a:ext cx="30927" cy="25937"/>
            </a:xfrm>
            <a:custGeom>
              <a:avLst/>
              <a:gdLst/>
              <a:ahLst/>
              <a:cxnLst/>
              <a:rect l="l" t="t" r="r" b="b"/>
              <a:pathLst>
                <a:path w="1097" h="920" extrusionOk="0">
                  <a:moveTo>
                    <a:pt x="1096" y="1"/>
                  </a:moveTo>
                  <a:cubicBezTo>
                    <a:pt x="82" y="1"/>
                    <a:pt x="1" y="915"/>
                    <a:pt x="1" y="915"/>
                  </a:cubicBezTo>
                  <a:cubicBezTo>
                    <a:pt x="1" y="915"/>
                    <a:pt x="38" y="920"/>
                    <a:pt x="99" y="920"/>
                  </a:cubicBezTo>
                  <a:cubicBezTo>
                    <a:pt x="348" y="920"/>
                    <a:pt x="991" y="838"/>
                    <a:pt x="1096"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0"/>
            <p:cNvSpPr/>
            <p:nvPr/>
          </p:nvSpPr>
          <p:spPr>
            <a:xfrm>
              <a:off x="1705007" y="2840210"/>
              <a:ext cx="22639" cy="69523"/>
            </a:xfrm>
            <a:custGeom>
              <a:avLst/>
              <a:gdLst/>
              <a:ahLst/>
              <a:cxnLst/>
              <a:rect l="l" t="t" r="r" b="b"/>
              <a:pathLst>
                <a:path w="803" h="2466" extrusionOk="0">
                  <a:moveTo>
                    <a:pt x="716" y="1"/>
                  </a:moveTo>
                  <a:cubicBezTo>
                    <a:pt x="680" y="1"/>
                    <a:pt x="657" y="26"/>
                    <a:pt x="645" y="55"/>
                  </a:cubicBezTo>
                  <a:lnTo>
                    <a:pt x="16" y="2369"/>
                  </a:lnTo>
                  <a:cubicBezTo>
                    <a:pt x="0" y="2415"/>
                    <a:pt x="31" y="2446"/>
                    <a:pt x="66" y="2465"/>
                  </a:cubicBezTo>
                  <a:lnTo>
                    <a:pt x="81" y="2465"/>
                  </a:lnTo>
                  <a:cubicBezTo>
                    <a:pt x="112" y="2465"/>
                    <a:pt x="143" y="2446"/>
                    <a:pt x="162" y="2415"/>
                  </a:cubicBezTo>
                  <a:lnTo>
                    <a:pt x="787" y="86"/>
                  </a:lnTo>
                  <a:cubicBezTo>
                    <a:pt x="803" y="55"/>
                    <a:pt x="772" y="5"/>
                    <a:pt x="741" y="5"/>
                  </a:cubicBezTo>
                  <a:cubicBezTo>
                    <a:pt x="732" y="2"/>
                    <a:pt x="723" y="1"/>
                    <a:pt x="71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0"/>
            <p:cNvSpPr/>
            <p:nvPr/>
          </p:nvSpPr>
          <p:spPr>
            <a:xfrm>
              <a:off x="1668243" y="2764428"/>
              <a:ext cx="37665" cy="140286"/>
            </a:xfrm>
            <a:custGeom>
              <a:avLst/>
              <a:gdLst/>
              <a:ahLst/>
              <a:cxnLst/>
              <a:rect l="l" t="t" r="r" b="b"/>
              <a:pathLst>
                <a:path w="1336" h="4976" extrusionOk="0">
                  <a:moveTo>
                    <a:pt x="1249" y="0"/>
                  </a:moveTo>
                  <a:cubicBezTo>
                    <a:pt x="1228" y="0"/>
                    <a:pt x="1208" y="8"/>
                    <a:pt x="1193" y="24"/>
                  </a:cubicBezTo>
                  <a:cubicBezTo>
                    <a:pt x="630" y="637"/>
                    <a:pt x="421" y="1663"/>
                    <a:pt x="579" y="3047"/>
                  </a:cubicBezTo>
                  <a:cubicBezTo>
                    <a:pt x="711" y="4058"/>
                    <a:pt x="1000" y="4910"/>
                    <a:pt x="1000" y="4926"/>
                  </a:cubicBezTo>
                  <a:cubicBezTo>
                    <a:pt x="1015" y="4961"/>
                    <a:pt x="1046" y="4976"/>
                    <a:pt x="1081" y="4976"/>
                  </a:cubicBezTo>
                  <a:lnTo>
                    <a:pt x="1096" y="4976"/>
                  </a:lnTo>
                  <a:cubicBezTo>
                    <a:pt x="1142" y="4961"/>
                    <a:pt x="1158" y="4910"/>
                    <a:pt x="1142" y="4880"/>
                  </a:cubicBezTo>
                  <a:cubicBezTo>
                    <a:pt x="1127" y="4845"/>
                    <a:pt x="1" y="1520"/>
                    <a:pt x="1304" y="120"/>
                  </a:cubicBezTo>
                  <a:cubicBezTo>
                    <a:pt x="1335" y="89"/>
                    <a:pt x="1335" y="43"/>
                    <a:pt x="1304" y="24"/>
                  </a:cubicBezTo>
                  <a:cubicBezTo>
                    <a:pt x="1289" y="8"/>
                    <a:pt x="1269" y="0"/>
                    <a:pt x="124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0"/>
            <p:cNvSpPr/>
            <p:nvPr/>
          </p:nvSpPr>
          <p:spPr>
            <a:xfrm>
              <a:off x="1688260" y="2730568"/>
              <a:ext cx="51818" cy="45644"/>
            </a:xfrm>
            <a:custGeom>
              <a:avLst/>
              <a:gdLst/>
              <a:ahLst/>
              <a:cxnLst/>
              <a:rect l="l" t="t" r="r" b="b"/>
              <a:pathLst>
                <a:path w="1838" h="1619" extrusionOk="0">
                  <a:moveTo>
                    <a:pt x="522" y="1"/>
                  </a:moveTo>
                  <a:cubicBezTo>
                    <a:pt x="465" y="1"/>
                    <a:pt x="403" y="20"/>
                    <a:pt x="336" y="67"/>
                  </a:cubicBezTo>
                  <a:cubicBezTo>
                    <a:pt x="1" y="295"/>
                    <a:pt x="128" y="1066"/>
                    <a:pt x="209" y="1437"/>
                  </a:cubicBezTo>
                  <a:cubicBezTo>
                    <a:pt x="235" y="1544"/>
                    <a:pt x="318" y="1618"/>
                    <a:pt x="422" y="1618"/>
                  </a:cubicBezTo>
                  <a:cubicBezTo>
                    <a:pt x="442" y="1618"/>
                    <a:pt x="462" y="1616"/>
                    <a:pt x="483" y="1610"/>
                  </a:cubicBezTo>
                  <a:cubicBezTo>
                    <a:pt x="884" y="1548"/>
                    <a:pt x="1721" y="1356"/>
                    <a:pt x="1782" y="970"/>
                  </a:cubicBezTo>
                  <a:cubicBezTo>
                    <a:pt x="1838" y="641"/>
                    <a:pt x="1450" y="588"/>
                    <a:pt x="1199" y="588"/>
                  </a:cubicBezTo>
                  <a:cubicBezTo>
                    <a:pt x="1083" y="588"/>
                    <a:pt x="996" y="600"/>
                    <a:pt x="996" y="600"/>
                  </a:cubicBezTo>
                  <a:cubicBezTo>
                    <a:pt x="996" y="600"/>
                    <a:pt x="836" y="1"/>
                    <a:pt x="522"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0"/>
            <p:cNvSpPr/>
            <p:nvPr/>
          </p:nvSpPr>
          <p:spPr>
            <a:xfrm>
              <a:off x="1702921" y="2736884"/>
              <a:ext cx="26811" cy="21173"/>
            </a:xfrm>
            <a:custGeom>
              <a:avLst/>
              <a:gdLst/>
              <a:ahLst/>
              <a:cxnLst/>
              <a:rect l="l" t="t" r="r" b="b"/>
              <a:pathLst>
                <a:path w="951" h="751" extrusionOk="0">
                  <a:moveTo>
                    <a:pt x="479" y="1"/>
                  </a:moveTo>
                  <a:cubicBezTo>
                    <a:pt x="412" y="1"/>
                    <a:pt x="340" y="18"/>
                    <a:pt x="267" y="56"/>
                  </a:cubicBezTo>
                  <a:cubicBezTo>
                    <a:pt x="217" y="71"/>
                    <a:pt x="171" y="117"/>
                    <a:pt x="155" y="167"/>
                  </a:cubicBezTo>
                  <a:cubicBezTo>
                    <a:pt x="0" y="465"/>
                    <a:pt x="197" y="750"/>
                    <a:pt x="465" y="750"/>
                  </a:cubicBezTo>
                  <a:cubicBezTo>
                    <a:pt x="530" y="750"/>
                    <a:pt x="599" y="734"/>
                    <a:pt x="668" y="696"/>
                  </a:cubicBezTo>
                  <a:cubicBezTo>
                    <a:pt x="734" y="665"/>
                    <a:pt x="765" y="634"/>
                    <a:pt x="796" y="569"/>
                  </a:cubicBezTo>
                  <a:cubicBezTo>
                    <a:pt x="951" y="283"/>
                    <a:pt x="755" y="1"/>
                    <a:pt x="479"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0"/>
            <p:cNvSpPr/>
            <p:nvPr/>
          </p:nvSpPr>
          <p:spPr>
            <a:xfrm>
              <a:off x="1648339" y="2896990"/>
              <a:ext cx="102903" cy="48519"/>
            </a:xfrm>
            <a:custGeom>
              <a:avLst/>
              <a:gdLst/>
              <a:ahLst/>
              <a:cxnLst/>
              <a:rect l="l" t="t" r="r" b="b"/>
              <a:pathLst>
                <a:path w="3650" h="1721" extrusionOk="0">
                  <a:moveTo>
                    <a:pt x="1787" y="0"/>
                  </a:moveTo>
                  <a:cubicBezTo>
                    <a:pt x="549" y="0"/>
                    <a:pt x="1" y="1639"/>
                    <a:pt x="1" y="1639"/>
                  </a:cubicBezTo>
                  <a:lnTo>
                    <a:pt x="3650" y="1720"/>
                  </a:lnTo>
                  <a:cubicBezTo>
                    <a:pt x="3650" y="1720"/>
                    <a:pt x="3006" y="0"/>
                    <a:pt x="1787"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0"/>
            <p:cNvSpPr/>
            <p:nvPr/>
          </p:nvSpPr>
          <p:spPr>
            <a:xfrm>
              <a:off x="1800157" y="2723859"/>
              <a:ext cx="105186" cy="85282"/>
            </a:xfrm>
            <a:custGeom>
              <a:avLst/>
              <a:gdLst/>
              <a:ahLst/>
              <a:cxnLst/>
              <a:rect l="l" t="t" r="r" b="b"/>
              <a:pathLst>
                <a:path w="3731" h="3025" extrusionOk="0">
                  <a:moveTo>
                    <a:pt x="513" y="1"/>
                  </a:moveTo>
                  <a:cubicBezTo>
                    <a:pt x="224" y="1"/>
                    <a:pt x="0" y="228"/>
                    <a:pt x="0" y="518"/>
                  </a:cubicBezTo>
                  <a:lnTo>
                    <a:pt x="0" y="2508"/>
                  </a:lnTo>
                  <a:cubicBezTo>
                    <a:pt x="0" y="2797"/>
                    <a:pt x="224" y="3025"/>
                    <a:pt x="513" y="3025"/>
                  </a:cubicBezTo>
                  <a:lnTo>
                    <a:pt x="3229" y="3025"/>
                  </a:lnTo>
                  <a:cubicBezTo>
                    <a:pt x="3503" y="3025"/>
                    <a:pt x="3730" y="2797"/>
                    <a:pt x="3730" y="2508"/>
                  </a:cubicBezTo>
                  <a:lnTo>
                    <a:pt x="3730" y="518"/>
                  </a:lnTo>
                  <a:cubicBezTo>
                    <a:pt x="3730" y="228"/>
                    <a:pt x="3503" y="1"/>
                    <a:pt x="3229" y="1"/>
                  </a:cubicBezTo>
                  <a:close/>
                </a:path>
              </a:pathLst>
            </a:custGeom>
            <a:solidFill>
              <a:srgbClr val="FB7E2D">
                <a:alpha val="31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0"/>
            <p:cNvSpPr/>
            <p:nvPr/>
          </p:nvSpPr>
          <p:spPr>
            <a:xfrm>
              <a:off x="1800157" y="2831724"/>
              <a:ext cx="105186" cy="85170"/>
            </a:xfrm>
            <a:custGeom>
              <a:avLst/>
              <a:gdLst/>
              <a:ahLst/>
              <a:cxnLst/>
              <a:rect l="l" t="t" r="r" b="b"/>
              <a:pathLst>
                <a:path w="3731" h="3021" extrusionOk="0">
                  <a:moveTo>
                    <a:pt x="513" y="1"/>
                  </a:moveTo>
                  <a:cubicBezTo>
                    <a:pt x="224" y="1"/>
                    <a:pt x="0" y="225"/>
                    <a:pt x="0" y="514"/>
                  </a:cubicBezTo>
                  <a:lnTo>
                    <a:pt x="0" y="2508"/>
                  </a:lnTo>
                  <a:cubicBezTo>
                    <a:pt x="0" y="2782"/>
                    <a:pt x="224" y="3021"/>
                    <a:pt x="513" y="3021"/>
                  </a:cubicBezTo>
                  <a:lnTo>
                    <a:pt x="3229" y="3021"/>
                  </a:lnTo>
                  <a:cubicBezTo>
                    <a:pt x="3503" y="3021"/>
                    <a:pt x="3730" y="2782"/>
                    <a:pt x="3730" y="2508"/>
                  </a:cubicBezTo>
                  <a:lnTo>
                    <a:pt x="3730" y="514"/>
                  </a:lnTo>
                  <a:cubicBezTo>
                    <a:pt x="3730" y="225"/>
                    <a:pt x="3503" y="1"/>
                    <a:pt x="3229" y="1"/>
                  </a:cubicBezTo>
                  <a:close/>
                </a:path>
              </a:pathLst>
            </a:custGeom>
            <a:solidFill>
              <a:srgbClr val="FB7E2D">
                <a:alpha val="31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0"/>
            <p:cNvSpPr/>
            <p:nvPr/>
          </p:nvSpPr>
          <p:spPr>
            <a:xfrm>
              <a:off x="1865395" y="2753771"/>
              <a:ext cx="50267" cy="30081"/>
            </a:xfrm>
            <a:custGeom>
              <a:avLst/>
              <a:gdLst/>
              <a:ahLst/>
              <a:cxnLst/>
              <a:rect l="l" t="t" r="r" b="b"/>
              <a:pathLst>
                <a:path w="1783" h="1067" extrusionOk="0">
                  <a:moveTo>
                    <a:pt x="1303" y="0"/>
                  </a:moveTo>
                  <a:cubicBezTo>
                    <a:pt x="273" y="0"/>
                    <a:pt x="1" y="1015"/>
                    <a:pt x="1" y="1015"/>
                  </a:cubicBezTo>
                  <a:cubicBezTo>
                    <a:pt x="1" y="1015"/>
                    <a:pt x="169" y="1067"/>
                    <a:pt x="408" y="1067"/>
                  </a:cubicBezTo>
                  <a:cubicBezTo>
                    <a:pt x="822" y="1067"/>
                    <a:pt x="1448" y="912"/>
                    <a:pt x="1783" y="66"/>
                  </a:cubicBezTo>
                  <a:cubicBezTo>
                    <a:pt x="1607" y="20"/>
                    <a:pt x="1448" y="0"/>
                    <a:pt x="1303"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0"/>
            <p:cNvSpPr/>
            <p:nvPr/>
          </p:nvSpPr>
          <p:spPr>
            <a:xfrm>
              <a:off x="1834637" y="2763779"/>
              <a:ext cx="30786" cy="25937"/>
            </a:xfrm>
            <a:custGeom>
              <a:avLst/>
              <a:gdLst/>
              <a:ahLst/>
              <a:cxnLst/>
              <a:rect l="l" t="t" r="r" b="b"/>
              <a:pathLst>
                <a:path w="1092" h="920" extrusionOk="0">
                  <a:moveTo>
                    <a:pt x="0" y="0"/>
                  </a:moveTo>
                  <a:cubicBezTo>
                    <a:pt x="114" y="836"/>
                    <a:pt x="743" y="920"/>
                    <a:pt x="991" y="920"/>
                  </a:cubicBezTo>
                  <a:cubicBezTo>
                    <a:pt x="1053" y="920"/>
                    <a:pt x="1092" y="914"/>
                    <a:pt x="1092" y="914"/>
                  </a:cubicBezTo>
                  <a:cubicBezTo>
                    <a:pt x="1092" y="914"/>
                    <a:pt x="1011" y="0"/>
                    <a:pt x="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0"/>
            <p:cNvSpPr/>
            <p:nvPr/>
          </p:nvSpPr>
          <p:spPr>
            <a:xfrm>
              <a:off x="1853667" y="2815851"/>
              <a:ext cx="45249" cy="47674"/>
            </a:xfrm>
            <a:custGeom>
              <a:avLst/>
              <a:gdLst/>
              <a:ahLst/>
              <a:cxnLst/>
              <a:rect l="l" t="t" r="r" b="b"/>
              <a:pathLst>
                <a:path w="1605" h="1691" extrusionOk="0">
                  <a:moveTo>
                    <a:pt x="1524" y="1"/>
                  </a:moveTo>
                  <a:lnTo>
                    <a:pt x="1524" y="1"/>
                  </a:lnTo>
                  <a:cubicBezTo>
                    <a:pt x="0" y="290"/>
                    <a:pt x="255" y="1690"/>
                    <a:pt x="255" y="1690"/>
                  </a:cubicBezTo>
                  <a:cubicBezTo>
                    <a:pt x="255" y="1690"/>
                    <a:pt x="1605" y="1497"/>
                    <a:pt x="152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0"/>
            <p:cNvSpPr/>
            <p:nvPr/>
          </p:nvSpPr>
          <p:spPr>
            <a:xfrm>
              <a:off x="1854964" y="2872547"/>
              <a:ext cx="35804" cy="21060"/>
            </a:xfrm>
            <a:custGeom>
              <a:avLst/>
              <a:gdLst/>
              <a:ahLst/>
              <a:cxnLst/>
              <a:rect l="l" t="t" r="r" b="b"/>
              <a:pathLst>
                <a:path w="1270" h="747" extrusionOk="0">
                  <a:moveTo>
                    <a:pt x="932" y="1"/>
                  </a:moveTo>
                  <a:cubicBezTo>
                    <a:pt x="199" y="1"/>
                    <a:pt x="0" y="705"/>
                    <a:pt x="0" y="705"/>
                  </a:cubicBezTo>
                  <a:cubicBezTo>
                    <a:pt x="0" y="705"/>
                    <a:pt x="127" y="747"/>
                    <a:pt x="305" y="747"/>
                  </a:cubicBezTo>
                  <a:cubicBezTo>
                    <a:pt x="598" y="747"/>
                    <a:pt x="1030" y="635"/>
                    <a:pt x="1269" y="46"/>
                  </a:cubicBezTo>
                  <a:cubicBezTo>
                    <a:pt x="1146" y="14"/>
                    <a:pt x="1034" y="1"/>
                    <a:pt x="932"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0"/>
            <p:cNvSpPr/>
            <p:nvPr/>
          </p:nvSpPr>
          <p:spPr>
            <a:xfrm>
              <a:off x="1832776" y="2834882"/>
              <a:ext cx="33944" cy="35804"/>
            </a:xfrm>
            <a:custGeom>
              <a:avLst/>
              <a:gdLst/>
              <a:ahLst/>
              <a:cxnLst/>
              <a:rect l="l" t="t" r="r" b="b"/>
              <a:pathLst>
                <a:path w="1204" h="1270" extrusionOk="0">
                  <a:moveTo>
                    <a:pt x="274" y="1"/>
                  </a:moveTo>
                  <a:cubicBezTo>
                    <a:pt x="1" y="1015"/>
                    <a:pt x="934" y="1270"/>
                    <a:pt x="934" y="1270"/>
                  </a:cubicBezTo>
                  <a:cubicBezTo>
                    <a:pt x="934" y="1270"/>
                    <a:pt x="1204" y="386"/>
                    <a:pt x="27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0"/>
            <p:cNvSpPr/>
            <p:nvPr/>
          </p:nvSpPr>
          <p:spPr>
            <a:xfrm>
              <a:off x="1812872" y="2792311"/>
              <a:ext cx="52551" cy="29123"/>
            </a:xfrm>
            <a:custGeom>
              <a:avLst/>
              <a:gdLst/>
              <a:ahLst/>
              <a:cxnLst/>
              <a:rect l="l" t="t" r="r" b="b"/>
              <a:pathLst>
                <a:path w="1864" h="1033" extrusionOk="0">
                  <a:moveTo>
                    <a:pt x="527" y="1"/>
                  </a:moveTo>
                  <a:cubicBezTo>
                    <a:pt x="368" y="1"/>
                    <a:pt x="193" y="24"/>
                    <a:pt x="1" y="80"/>
                  </a:cubicBezTo>
                  <a:cubicBezTo>
                    <a:pt x="336" y="863"/>
                    <a:pt x="888" y="1033"/>
                    <a:pt x="1304" y="1033"/>
                  </a:cubicBezTo>
                  <a:cubicBezTo>
                    <a:pt x="1624" y="1033"/>
                    <a:pt x="1864" y="932"/>
                    <a:pt x="1864" y="932"/>
                  </a:cubicBezTo>
                  <a:cubicBezTo>
                    <a:pt x="1864" y="932"/>
                    <a:pt x="1517" y="1"/>
                    <a:pt x="527"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0"/>
            <p:cNvSpPr/>
            <p:nvPr/>
          </p:nvSpPr>
          <p:spPr>
            <a:xfrm>
              <a:off x="1851383" y="2725719"/>
              <a:ext cx="18607" cy="193457"/>
            </a:xfrm>
            <a:custGeom>
              <a:avLst/>
              <a:gdLst/>
              <a:ahLst/>
              <a:cxnLst/>
              <a:rect l="l" t="t" r="r" b="b"/>
              <a:pathLst>
                <a:path w="660" h="6862" extrusionOk="0">
                  <a:moveTo>
                    <a:pt x="544" y="0"/>
                  </a:moveTo>
                  <a:cubicBezTo>
                    <a:pt x="513" y="0"/>
                    <a:pt x="467" y="31"/>
                    <a:pt x="467" y="81"/>
                  </a:cubicBezTo>
                  <a:cubicBezTo>
                    <a:pt x="498" y="3279"/>
                    <a:pt x="15" y="6735"/>
                    <a:pt x="0" y="6766"/>
                  </a:cubicBezTo>
                  <a:cubicBezTo>
                    <a:pt x="0" y="6816"/>
                    <a:pt x="31" y="6847"/>
                    <a:pt x="62" y="6862"/>
                  </a:cubicBezTo>
                  <a:lnTo>
                    <a:pt x="81" y="6862"/>
                  </a:lnTo>
                  <a:cubicBezTo>
                    <a:pt x="112" y="6862"/>
                    <a:pt x="143" y="6831"/>
                    <a:pt x="158" y="6796"/>
                  </a:cubicBezTo>
                  <a:cubicBezTo>
                    <a:pt x="158" y="6750"/>
                    <a:pt x="660" y="3279"/>
                    <a:pt x="625" y="81"/>
                  </a:cubicBezTo>
                  <a:cubicBezTo>
                    <a:pt x="625" y="31"/>
                    <a:pt x="594" y="0"/>
                    <a:pt x="544"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0"/>
            <p:cNvSpPr/>
            <p:nvPr/>
          </p:nvSpPr>
          <p:spPr>
            <a:xfrm>
              <a:off x="1819610" y="2668093"/>
              <a:ext cx="93345" cy="70002"/>
            </a:xfrm>
            <a:custGeom>
              <a:avLst/>
              <a:gdLst/>
              <a:ahLst/>
              <a:cxnLst/>
              <a:rect l="l" t="t" r="r" b="b"/>
              <a:pathLst>
                <a:path w="3311" h="2483" extrusionOk="0">
                  <a:moveTo>
                    <a:pt x="691" y="0"/>
                  </a:moveTo>
                  <a:cubicBezTo>
                    <a:pt x="530" y="0"/>
                    <a:pt x="385" y="69"/>
                    <a:pt x="290" y="258"/>
                  </a:cubicBezTo>
                  <a:cubicBezTo>
                    <a:pt x="1" y="837"/>
                    <a:pt x="934" y="1898"/>
                    <a:pt x="1401" y="2364"/>
                  </a:cubicBezTo>
                  <a:cubicBezTo>
                    <a:pt x="1476" y="2442"/>
                    <a:pt x="1574" y="2482"/>
                    <a:pt x="1673" y="2482"/>
                  </a:cubicBezTo>
                  <a:cubicBezTo>
                    <a:pt x="1762" y="2482"/>
                    <a:pt x="1853" y="2449"/>
                    <a:pt x="1929" y="2380"/>
                  </a:cubicBezTo>
                  <a:cubicBezTo>
                    <a:pt x="2396" y="1963"/>
                    <a:pt x="3310" y="1065"/>
                    <a:pt x="3071" y="420"/>
                  </a:cubicBezTo>
                  <a:cubicBezTo>
                    <a:pt x="2982" y="173"/>
                    <a:pt x="2816" y="87"/>
                    <a:pt x="2630" y="87"/>
                  </a:cubicBezTo>
                  <a:cubicBezTo>
                    <a:pt x="2212" y="87"/>
                    <a:pt x="1690" y="517"/>
                    <a:pt x="1690" y="517"/>
                  </a:cubicBezTo>
                  <a:cubicBezTo>
                    <a:pt x="1690" y="517"/>
                    <a:pt x="1130" y="0"/>
                    <a:pt x="691"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0"/>
            <p:cNvSpPr/>
            <p:nvPr/>
          </p:nvSpPr>
          <p:spPr>
            <a:xfrm>
              <a:off x="1849523" y="2665330"/>
              <a:ext cx="35804" cy="34902"/>
            </a:xfrm>
            <a:custGeom>
              <a:avLst/>
              <a:gdLst/>
              <a:ahLst/>
              <a:cxnLst/>
              <a:rect l="l" t="t" r="r" b="b"/>
              <a:pathLst>
                <a:path w="1270" h="1238" extrusionOk="0">
                  <a:moveTo>
                    <a:pt x="633" y="1"/>
                  </a:moveTo>
                  <a:cubicBezTo>
                    <a:pt x="347" y="1"/>
                    <a:pt x="71" y="195"/>
                    <a:pt x="16" y="549"/>
                  </a:cubicBezTo>
                  <a:cubicBezTo>
                    <a:pt x="0" y="665"/>
                    <a:pt x="16" y="777"/>
                    <a:pt x="66" y="873"/>
                  </a:cubicBezTo>
                  <a:cubicBezTo>
                    <a:pt x="197" y="1122"/>
                    <a:pt x="418" y="1237"/>
                    <a:pt x="634" y="1237"/>
                  </a:cubicBezTo>
                  <a:cubicBezTo>
                    <a:pt x="920" y="1237"/>
                    <a:pt x="1199" y="1036"/>
                    <a:pt x="1254" y="680"/>
                  </a:cubicBezTo>
                  <a:cubicBezTo>
                    <a:pt x="1269" y="569"/>
                    <a:pt x="1254" y="453"/>
                    <a:pt x="1208" y="356"/>
                  </a:cubicBezTo>
                  <a:cubicBezTo>
                    <a:pt x="1074" y="114"/>
                    <a:pt x="851" y="1"/>
                    <a:pt x="63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0"/>
            <p:cNvSpPr/>
            <p:nvPr/>
          </p:nvSpPr>
          <p:spPr>
            <a:xfrm>
              <a:off x="1801031" y="2911453"/>
              <a:ext cx="102903" cy="48068"/>
            </a:xfrm>
            <a:custGeom>
              <a:avLst/>
              <a:gdLst/>
              <a:ahLst/>
              <a:cxnLst/>
              <a:rect l="l" t="t" r="r" b="b"/>
              <a:pathLst>
                <a:path w="3650" h="1705" extrusionOk="0">
                  <a:moveTo>
                    <a:pt x="1867" y="0"/>
                  </a:moveTo>
                  <a:cubicBezTo>
                    <a:pt x="629" y="0"/>
                    <a:pt x="0" y="1705"/>
                    <a:pt x="0" y="1705"/>
                  </a:cubicBezTo>
                  <a:lnTo>
                    <a:pt x="3649" y="1639"/>
                  </a:lnTo>
                  <a:cubicBezTo>
                    <a:pt x="3649" y="1639"/>
                    <a:pt x="3101" y="0"/>
                    <a:pt x="1867"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0"/>
            <p:cNvSpPr/>
            <p:nvPr/>
          </p:nvSpPr>
          <p:spPr>
            <a:xfrm>
              <a:off x="1954682" y="2723859"/>
              <a:ext cx="105073" cy="85282"/>
            </a:xfrm>
            <a:custGeom>
              <a:avLst/>
              <a:gdLst/>
              <a:ahLst/>
              <a:cxnLst/>
              <a:rect l="l" t="t" r="r" b="b"/>
              <a:pathLst>
                <a:path w="3727" h="3025" extrusionOk="0">
                  <a:moveTo>
                    <a:pt x="513" y="1"/>
                  </a:moveTo>
                  <a:cubicBezTo>
                    <a:pt x="224" y="1"/>
                    <a:pt x="0" y="228"/>
                    <a:pt x="0" y="518"/>
                  </a:cubicBezTo>
                  <a:lnTo>
                    <a:pt x="0" y="2508"/>
                  </a:lnTo>
                  <a:cubicBezTo>
                    <a:pt x="0" y="2797"/>
                    <a:pt x="224" y="3025"/>
                    <a:pt x="513" y="3025"/>
                  </a:cubicBezTo>
                  <a:lnTo>
                    <a:pt x="3213" y="3025"/>
                  </a:lnTo>
                  <a:cubicBezTo>
                    <a:pt x="3502" y="3025"/>
                    <a:pt x="3726" y="2797"/>
                    <a:pt x="3726" y="2508"/>
                  </a:cubicBezTo>
                  <a:lnTo>
                    <a:pt x="3726" y="518"/>
                  </a:lnTo>
                  <a:cubicBezTo>
                    <a:pt x="3726" y="228"/>
                    <a:pt x="3502" y="1"/>
                    <a:pt x="3213" y="1"/>
                  </a:cubicBezTo>
                  <a:close/>
                </a:path>
              </a:pathLst>
            </a:custGeom>
            <a:solidFill>
              <a:srgbClr val="FB7E2D">
                <a:alpha val="31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0"/>
            <p:cNvSpPr/>
            <p:nvPr/>
          </p:nvSpPr>
          <p:spPr>
            <a:xfrm>
              <a:off x="1954682" y="2831724"/>
              <a:ext cx="105073" cy="85170"/>
            </a:xfrm>
            <a:custGeom>
              <a:avLst/>
              <a:gdLst/>
              <a:ahLst/>
              <a:cxnLst/>
              <a:rect l="l" t="t" r="r" b="b"/>
              <a:pathLst>
                <a:path w="3727" h="3021" extrusionOk="0">
                  <a:moveTo>
                    <a:pt x="513" y="1"/>
                  </a:moveTo>
                  <a:cubicBezTo>
                    <a:pt x="224" y="1"/>
                    <a:pt x="0" y="225"/>
                    <a:pt x="0" y="514"/>
                  </a:cubicBezTo>
                  <a:lnTo>
                    <a:pt x="0" y="2508"/>
                  </a:lnTo>
                  <a:cubicBezTo>
                    <a:pt x="0" y="2782"/>
                    <a:pt x="224" y="3021"/>
                    <a:pt x="513" y="3021"/>
                  </a:cubicBezTo>
                  <a:lnTo>
                    <a:pt x="3213" y="3021"/>
                  </a:lnTo>
                  <a:cubicBezTo>
                    <a:pt x="3502" y="3021"/>
                    <a:pt x="3726" y="2782"/>
                    <a:pt x="3726" y="2508"/>
                  </a:cubicBezTo>
                  <a:lnTo>
                    <a:pt x="3726" y="514"/>
                  </a:lnTo>
                  <a:cubicBezTo>
                    <a:pt x="3726" y="225"/>
                    <a:pt x="3502" y="1"/>
                    <a:pt x="3213" y="1"/>
                  </a:cubicBezTo>
                  <a:close/>
                </a:path>
              </a:pathLst>
            </a:custGeom>
            <a:solidFill>
              <a:srgbClr val="FB7E2D">
                <a:alpha val="31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0"/>
            <p:cNvSpPr/>
            <p:nvPr/>
          </p:nvSpPr>
          <p:spPr>
            <a:xfrm>
              <a:off x="2009488" y="2821434"/>
              <a:ext cx="55257" cy="28221"/>
            </a:xfrm>
            <a:custGeom>
              <a:avLst/>
              <a:gdLst/>
              <a:ahLst/>
              <a:cxnLst/>
              <a:rect l="l" t="t" r="r" b="b"/>
              <a:pathLst>
                <a:path w="1960" h="1001" extrusionOk="0">
                  <a:moveTo>
                    <a:pt x="1279" y="1"/>
                  </a:moveTo>
                  <a:cubicBezTo>
                    <a:pt x="357" y="1"/>
                    <a:pt x="0" y="879"/>
                    <a:pt x="0" y="879"/>
                  </a:cubicBezTo>
                  <a:cubicBezTo>
                    <a:pt x="0" y="879"/>
                    <a:pt x="267" y="1000"/>
                    <a:pt x="625" y="1000"/>
                  </a:cubicBezTo>
                  <a:cubicBezTo>
                    <a:pt x="1038" y="1000"/>
                    <a:pt x="1573" y="839"/>
                    <a:pt x="1960" y="142"/>
                  </a:cubicBezTo>
                  <a:cubicBezTo>
                    <a:pt x="1705" y="42"/>
                    <a:pt x="1479" y="1"/>
                    <a:pt x="1279"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0"/>
            <p:cNvSpPr/>
            <p:nvPr/>
          </p:nvSpPr>
          <p:spPr>
            <a:xfrm>
              <a:off x="2007205" y="2828595"/>
              <a:ext cx="44939" cy="19904"/>
            </a:xfrm>
            <a:custGeom>
              <a:avLst/>
              <a:gdLst/>
              <a:ahLst/>
              <a:cxnLst/>
              <a:rect l="l" t="t" r="r" b="b"/>
              <a:pathLst>
                <a:path w="1594" h="706" extrusionOk="0">
                  <a:moveTo>
                    <a:pt x="1477" y="0"/>
                  </a:moveTo>
                  <a:lnTo>
                    <a:pt x="50" y="563"/>
                  </a:lnTo>
                  <a:cubicBezTo>
                    <a:pt x="16" y="579"/>
                    <a:pt x="0" y="609"/>
                    <a:pt x="16" y="660"/>
                  </a:cubicBezTo>
                  <a:cubicBezTo>
                    <a:pt x="16" y="690"/>
                    <a:pt x="50" y="706"/>
                    <a:pt x="81" y="706"/>
                  </a:cubicBezTo>
                  <a:cubicBezTo>
                    <a:pt x="97" y="706"/>
                    <a:pt x="97" y="706"/>
                    <a:pt x="112" y="690"/>
                  </a:cubicBezTo>
                  <a:lnTo>
                    <a:pt x="1528" y="143"/>
                  </a:lnTo>
                  <a:cubicBezTo>
                    <a:pt x="1574" y="127"/>
                    <a:pt x="1593" y="96"/>
                    <a:pt x="1574" y="46"/>
                  </a:cubicBezTo>
                  <a:cubicBezTo>
                    <a:pt x="1558" y="15"/>
                    <a:pt x="1528" y="0"/>
                    <a:pt x="1477"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0"/>
            <p:cNvSpPr/>
            <p:nvPr/>
          </p:nvSpPr>
          <p:spPr>
            <a:xfrm>
              <a:off x="1950114" y="2824873"/>
              <a:ext cx="52551" cy="53115"/>
            </a:xfrm>
            <a:custGeom>
              <a:avLst/>
              <a:gdLst/>
              <a:ahLst/>
              <a:cxnLst/>
              <a:rect l="l" t="t" r="r" b="b"/>
              <a:pathLst>
                <a:path w="1864" h="1884" extrusionOk="0">
                  <a:moveTo>
                    <a:pt x="0" y="1"/>
                  </a:moveTo>
                  <a:lnTo>
                    <a:pt x="0" y="1"/>
                  </a:lnTo>
                  <a:cubicBezTo>
                    <a:pt x="76" y="1826"/>
                    <a:pt x="1632" y="1883"/>
                    <a:pt x="1828" y="1883"/>
                  </a:cubicBezTo>
                  <a:cubicBezTo>
                    <a:pt x="1841" y="1883"/>
                    <a:pt x="1848" y="1883"/>
                    <a:pt x="1848" y="1883"/>
                  </a:cubicBezTo>
                  <a:cubicBezTo>
                    <a:pt x="1848" y="1883"/>
                    <a:pt x="1863" y="163"/>
                    <a:pt x="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0"/>
            <p:cNvSpPr/>
            <p:nvPr/>
          </p:nvSpPr>
          <p:spPr>
            <a:xfrm>
              <a:off x="2004047" y="2774211"/>
              <a:ext cx="33070" cy="33944"/>
            </a:xfrm>
            <a:custGeom>
              <a:avLst/>
              <a:gdLst/>
              <a:ahLst/>
              <a:cxnLst/>
              <a:rect l="l" t="t" r="r" b="b"/>
              <a:pathLst>
                <a:path w="1173" h="1204" extrusionOk="0">
                  <a:moveTo>
                    <a:pt x="995" y="0"/>
                  </a:moveTo>
                  <a:cubicBezTo>
                    <a:pt x="0" y="290"/>
                    <a:pt x="259" y="1204"/>
                    <a:pt x="259" y="1204"/>
                  </a:cubicBezTo>
                  <a:cubicBezTo>
                    <a:pt x="259" y="1204"/>
                    <a:pt x="1173" y="996"/>
                    <a:pt x="995"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0"/>
            <p:cNvSpPr/>
            <p:nvPr/>
          </p:nvSpPr>
          <p:spPr>
            <a:xfrm>
              <a:off x="1961420" y="2837391"/>
              <a:ext cx="43078" cy="42881"/>
            </a:xfrm>
            <a:custGeom>
              <a:avLst/>
              <a:gdLst/>
              <a:ahLst/>
              <a:cxnLst/>
              <a:rect l="l" t="t" r="r" b="b"/>
              <a:pathLst>
                <a:path w="1528" h="1521" extrusionOk="0">
                  <a:moveTo>
                    <a:pt x="90" y="0"/>
                  </a:moveTo>
                  <a:cubicBezTo>
                    <a:pt x="70" y="0"/>
                    <a:pt x="51" y="8"/>
                    <a:pt x="35" y="24"/>
                  </a:cubicBezTo>
                  <a:cubicBezTo>
                    <a:pt x="0" y="58"/>
                    <a:pt x="0" y="105"/>
                    <a:pt x="35" y="120"/>
                  </a:cubicBezTo>
                  <a:lnTo>
                    <a:pt x="1400" y="1485"/>
                  </a:lnTo>
                  <a:cubicBezTo>
                    <a:pt x="1416" y="1505"/>
                    <a:pt x="1431" y="1520"/>
                    <a:pt x="1447" y="1520"/>
                  </a:cubicBezTo>
                  <a:cubicBezTo>
                    <a:pt x="1462" y="1520"/>
                    <a:pt x="1481" y="1505"/>
                    <a:pt x="1497" y="1485"/>
                  </a:cubicBezTo>
                  <a:cubicBezTo>
                    <a:pt x="1528" y="1470"/>
                    <a:pt x="1528" y="1424"/>
                    <a:pt x="1497" y="1389"/>
                  </a:cubicBezTo>
                  <a:lnTo>
                    <a:pt x="147" y="24"/>
                  </a:lnTo>
                  <a:cubicBezTo>
                    <a:pt x="130" y="8"/>
                    <a:pt x="109" y="0"/>
                    <a:pt x="9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0"/>
            <p:cNvSpPr/>
            <p:nvPr/>
          </p:nvSpPr>
          <p:spPr>
            <a:xfrm>
              <a:off x="1989584" y="2761637"/>
              <a:ext cx="37552" cy="140370"/>
            </a:xfrm>
            <a:custGeom>
              <a:avLst/>
              <a:gdLst/>
              <a:ahLst/>
              <a:cxnLst/>
              <a:rect l="l" t="t" r="r" b="b"/>
              <a:pathLst>
                <a:path w="1332" h="4979" extrusionOk="0">
                  <a:moveTo>
                    <a:pt x="77" y="1"/>
                  </a:moveTo>
                  <a:cubicBezTo>
                    <a:pt x="60" y="1"/>
                    <a:pt x="44" y="4"/>
                    <a:pt x="31" y="11"/>
                  </a:cubicBezTo>
                  <a:cubicBezTo>
                    <a:pt x="0" y="45"/>
                    <a:pt x="0" y="92"/>
                    <a:pt x="31" y="123"/>
                  </a:cubicBezTo>
                  <a:cubicBezTo>
                    <a:pt x="1331" y="1523"/>
                    <a:pt x="209" y="4847"/>
                    <a:pt x="193" y="4882"/>
                  </a:cubicBezTo>
                  <a:cubicBezTo>
                    <a:pt x="174" y="4913"/>
                    <a:pt x="193" y="4963"/>
                    <a:pt x="240" y="4979"/>
                  </a:cubicBezTo>
                  <a:lnTo>
                    <a:pt x="255" y="4979"/>
                  </a:lnTo>
                  <a:cubicBezTo>
                    <a:pt x="290" y="4979"/>
                    <a:pt x="320" y="4963"/>
                    <a:pt x="336" y="4928"/>
                  </a:cubicBezTo>
                  <a:cubicBezTo>
                    <a:pt x="336" y="4913"/>
                    <a:pt x="625" y="4061"/>
                    <a:pt x="752" y="3035"/>
                  </a:cubicBezTo>
                  <a:cubicBezTo>
                    <a:pt x="914" y="1650"/>
                    <a:pt x="706" y="639"/>
                    <a:pt x="143" y="26"/>
                  </a:cubicBezTo>
                  <a:cubicBezTo>
                    <a:pt x="125" y="8"/>
                    <a:pt x="100" y="1"/>
                    <a:pt x="77"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0"/>
            <p:cNvSpPr/>
            <p:nvPr/>
          </p:nvSpPr>
          <p:spPr>
            <a:xfrm>
              <a:off x="1965536" y="2738152"/>
              <a:ext cx="55285" cy="45193"/>
            </a:xfrm>
            <a:custGeom>
              <a:avLst/>
              <a:gdLst/>
              <a:ahLst/>
              <a:cxnLst/>
              <a:rect l="l" t="t" r="r" b="b"/>
              <a:pathLst>
                <a:path w="1961" h="1603" extrusionOk="0">
                  <a:moveTo>
                    <a:pt x="1472" y="1"/>
                  </a:moveTo>
                  <a:cubicBezTo>
                    <a:pt x="1191" y="1"/>
                    <a:pt x="915" y="443"/>
                    <a:pt x="915" y="443"/>
                  </a:cubicBezTo>
                  <a:cubicBezTo>
                    <a:pt x="915" y="443"/>
                    <a:pt x="631" y="317"/>
                    <a:pt x="387" y="317"/>
                  </a:cubicBezTo>
                  <a:cubicBezTo>
                    <a:pt x="221" y="317"/>
                    <a:pt x="74" y="375"/>
                    <a:pt x="47" y="570"/>
                  </a:cubicBezTo>
                  <a:cubicBezTo>
                    <a:pt x="1" y="956"/>
                    <a:pt x="757" y="1391"/>
                    <a:pt x="1108" y="1584"/>
                  </a:cubicBezTo>
                  <a:cubicBezTo>
                    <a:pt x="1138" y="1597"/>
                    <a:pt x="1170" y="1602"/>
                    <a:pt x="1202" y="1602"/>
                  </a:cubicBezTo>
                  <a:cubicBezTo>
                    <a:pt x="1291" y="1602"/>
                    <a:pt x="1379" y="1559"/>
                    <a:pt x="1413" y="1488"/>
                  </a:cubicBezTo>
                  <a:cubicBezTo>
                    <a:pt x="1605" y="1148"/>
                    <a:pt x="1960" y="443"/>
                    <a:pt x="1702" y="122"/>
                  </a:cubicBezTo>
                  <a:cubicBezTo>
                    <a:pt x="1629" y="35"/>
                    <a:pt x="1550" y="1"/>
                    <a:pt x="1472"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0"/>
            <p:cNvSpPr/>
            <p:nvPr/>
          </p:nvSpPr>
          <p:spPr>
            <a:xfrm>
              <a:off x="1979378" y="2740267"/>
              <a:ext cx="23992" cy="21229"/>
            </a:xfrm>
            <a:custGeom>
              <a:avLst/>
              <a:gdLst/>
              <a:ahLst/>
              <a:cxnLst/>
              <a:rect l="l" t="t" r="r" b="b"/>
              <a:pathLst>
                <a:path w="851" h="753" extrusionOk="0">
                  <a:moveTo>
                    <a:pt x="423" y="1"/>
                  </a:moveTo>
                  <a:cubicBezTo>
                    <a:pt x="199" y="1"/>
                    <a:pt x="0" y="201"/>
                    <a:pt x="54" y="479"/>
                  </a:cubicBezTo>
                  <a:cubicBezTo>
                    <a:pt x="73" y="530"/>
                    <a:pt x="104" y="591"/>
                    <a:pt x="135" y="626"/>
                  </a:cubicBezTo>
                  <a:cubicBezTo>
                    <a:pt x="223" y="714"/>
                    <a:pt x="326" y="753"/>
                    <a:pt x="424" y="753"/>
                  </a:cubicBezTo>
                  <a:cubicBezTo>
                    <a:pt x="649" y="753"/>
                    <a:pt x="851" y="550"/>
                    <a:pt x="794" y="271"/>
                  </a:cubicBezTo>
                  <a:cubicBezTo>
                    <a:pt x="779" y="225"/>
                    <a:pt x="763" y="159"/>
                    <a:pt x="713" y="128"/>
                  </a:cubicBezTo>
                  <a:cubicBezTo>
                    <a:pt x="625" y="40"/>
                    <a:pt x="521" y="1"/>
                    <a:pt x="423"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0"/>
            <p:cNvSpPr/>
            <p:nvPr/>
          </p:nvSpPr>
          <p:spPr>
            <a:xfrm>
              <a:off x="1944222" y="2894707"/>
              <a:ext cx="114208" cy="48068"/>
            </a:xfrm>
            <a:custGeom>
              <a:avLst/>
              <a:gdLst/>
              <a:ahLst/>
              <a:cxnLst/>
              <a:rect l="l" t="t" r="r" b="b"/>
              <a:pathLst>
                <a:path w="4051" h="1705" extrusionOk="0">
                  <a:moveTo>
                    <a:pt x="1976" y="0"/>
                  </a:moveTo>
                  <a:cubicBezTo>
                    <a:pt x="610" y="0"/>
                    <a:pt x="1" y="1639"/>
                    <a:pt x="1" y="1639"/>
                  </a:cubicBezTo>
                  <a:lnTo>
                    <a:pt x="4051" y="1705"/>
                  </a:lnTo>
                  <a:cubicBezTo>
                    <a:pt x="4051" y="1705"/>
                    <a:pt x="3345" y="0"/>
                    <a:pt x="1976"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0"/>
            <p:cNvSpPr/>
            <p:nvPr/>
          </p:nvSpPr>
          <p:spPr>
            <a:xfrm>
              <a:off x="1650200" y="2980384"/>
              <a:ext cx="108767" cy="66562"/>
            </a:xfrm>
            <a:custGeom>
              <a:avLst/>
              <a:gdLst/>
              <a:ahLst/>
              <a:cxnLst/>
              <a:rect l="l" t="t" r="r" b="b"/>
              <a:pathLst>
                <a:path w="3858" h="2361" extrusionOk="0">
                  <a:moveTo>
                    <a:pt x="1" y="0"/>
                  </a:moveTo>
                  <a:lnTo>
                    <a:pt x="97" y="641"/>
                  </a:lnTo>
                  <a:lnTo>
                    <a:pt x="321" y="2041"/>
                  </a:lnTo>
                  <a:cubicBezTo>
                    <a:pt x="352" y="2234"/>
                    <a:pt x="514" y="2361"/>
                    <a:pt x="691" y="2361"/>
                  </a:cubicBezTo>
                  <a:lnTo>
                    <a:pt x="3167" y="2361"/>
                  </a:lnTo>
                  <a:cubicBezTo>
                    <a:pt x="3360" y="2361"/>
                    <a:pt x="3518" y="2234"/>
                    <a:pt x="3534" y="2041"/>
                  </a:cubicBezTo>
                  <a:lnTo>
                    <a:pt x="3761" y="641"/>
                  </a:lnTo>
                  <a:lnTo>
                    <a:pt x="3858"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0"/>
            <p:cNvSpPr/>
            <p:nvPr/>
          </p:nvSpPr>
          <p:spPr>
            <a:xfrm>
              <a:off x="1798297" y="2980384"/>
              <a:ext cx="108767" cy="66562"/>
            </a:xfrm>
            <a:custGeom>
              <a:avLst/>
              <a:gdLst/>
              <a:ahLst/>
              <a:cxnLst/>
              <a:rect l="l" t="t" r="r" b="b"/>
              <a:pathLst>
                <a:path w="3858" h="2361" extrusionOk="0">
                  <a:moveTo>
                    <a:pt x="1" y="0"/>
                  </a:moveTo>
                  <a:lnTo>
                    <a:pt x="97" y="641"/>
                  </a:lnTo>
                  <a:lnTo>
                    <a:pt x="325" y="2041"/>
                  </a:lnTo>
                  <a:cubicBezTo>
                    <a:pt x="356" y="2234"/>
                    <a:pt x="518" y="2361"/>
                    <a:pt x="691" y="2361"/>
                  </a:cubicBezTo>
                  <a:lnTo>
                    <a:pt x="3167" y="2361"/>
                  </a:lnTo>
                  <a:cubicBezTo>
                    <a:pt x="3360" y="2361"/>
                    <a:pt x="3507" y="2234"/>
                    <a:pt x="3538" y="2041"/>
                  </a:cubicBezTo>
                  <a:lnTo>
                    <a:pt x="3761" y="641"/>
                  </a:lnTo>
                  <a:lnTo>
                    <a:pt x="3858"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0"/>
            <p:cNvSpPr/>
            <p:nvPr/>
          </p:nvSpPr>
          <p:spPr>
            <a:xfrm>
              <a:off x="1946506" y="2980384"/>
              <a:ext cx="108795" cy="66562"/>
            </a:xfrm>
            <a:custGeom>
              <a:avLst/>
              <a:gdLst/>
              <a:ahLst/>
              <a:cxnLst/>
              <a:rect l="l" t="t" r="r" b="b"/>
              <a:pathLst>
                <a:path w="3859" h="2361" extrusionOk="0">
                  <a:moveTo>
                    <a:pt x="1" y="0"/>
                  </a:moveTo>
                  <a:lnTo>
                    <a:pt x="97" y="641"/>
                  </a:lnTo>
                  <a:lnTo>
                    <a:pt x="321" y="2041"/>
                  </a:lnTo>
                  <a:cubicBezTo>
                    <a:pt x="352" y="2234"/>
                    <a:pt x="514" y="2361"/>
                    <a:pt x="691" y="2361"/>
                  </a:cubicBezTo>
                  <a:lnTo>
                    <a:pt x="3168" y="2361"/>
                  </a:lnTo>
                  <a:cubicBezTo>
                    <a:pt x="3360" y="2361"/>
                    <a:pt x="3503" y="2234"/>
                    <a:pt x="3534" y="2041"/>
                  </a:cubicBezTo>
                  <a:lnTo>
                    <a:pt x="3762" y="641"/>
                  </a:lnTo>
                  <a:lnTo>
                    <a:pt x="3858"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0"/>
            <p:cNvSpPr/>
            <p:nvPr/>
          </p:nvSpPr>
          <p:spPr>
            <a:xfrm>
              <a:off x="1650200" y="2980384"/>
              <a:ext cx="108767" cy="18071"/>
            </a:xfrm>
            <a:custGeom>
              <a:avLst/>
              <a:gdLst/>
              <a:ahLst/>
              <a:cxnLst/>
              <a:rect l="l" t="t" r="r" b="b"/>
              <a:pathLst>
                <a:path w="3858" h="641" extrusionOk="0">
                  <a:moveTo>
                    <a:pt x="1" y="0"/>
                  </a:moveTo>
                  <a:lnTo>
                    <a:pt x="97" y="641"/>
                  </a:lnTo>
                  <a:lnTo>
                    <a:pt x="3761" y="641"/>
                  </a:lnTo>
                  <a:lnTo>
                    <a:pt x="3858" y="0"/>
                  </a:lnTo>
                  <a:close/>
                </a:path>
              </a:pathLst>
            </a:custGeom>
            <a:solidFill>
              <a:srgbClr val="E99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0"/>
            <p:cNvSpPr/>
            <p:nvPr/>
          </p:nvSpPr>
          <p:spPr>
            <a:xfrm>
              <a:off x="1798297" y="2980384"/>
              <a:ext cx="108767" cy="18071"/>
            </a:xfrm>
            <a:custGeom>
              <a:avLst/>
              <a:gdLst/>
              <a:ahLst/>
              <a:cxnLst/>
              <a:rect l="l" t="t" r="r" b="b"/>
              <a:pathLst>
                <a:path w="3858" h="641" extrusionOk="0">
                  <a:moveTo>
                    <a:pt x="1" y="0"/>
                  </a:moveTo>
                  <a:lnTo>
                    <a:pt x="97" y="641"/>
                  </a:lnTo>
                  <a:lnTo>
                    <a:pt x="3761" y="641"/>
                  </a:lnTo>
                  <a:lnTo>
                    <a:pt x="3858" y="0"/>
                  </a:lnTo>
                  <a:close/>
                </a:path>
              </a:pathLst>
            </a:custGeom>
            <a:solidFill>
              <a:srgbClr val="E99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0"/>
            <p:cNvSpPr/>
            <p:nvPr/>
          </p:nvSpPr>
          <p:spPr>
            <a:xfrm>
              <a:off x="1946506" y="2980384"/>
              <a:ext cx="108795" cy="18071"/>
            </a:xfrm>
            <a:custGeom>
              <a:avLst/>
              <a:gdLst/>
              <a:ahLst/>
              <a:cxnLst/>
              <a:rect l="l" t="t" r="r" b="b"/>
              <a:pathLst>
                <a:path w="3859" h="641" extrusionOk="0">
                  <a:moveTo>
                    <a:pt x="1" y="0"/>
                  </a:moveTo>
                  <a:lnTo>
                    <a:pt x="97" y="641"/>
                  </a:lnTo>
                  <a:lnTo>
                    <a:pt x="3762" y="641"/>
                  </a:lnTo>
                  <a:lnTo>
                    <a:pt x="3858" y="0"/>
                  </a:lnTo>
                  <a:close/>
                </a:path>
              </a:pathLst>
            </a:custGeom>
            <a:solidFill>
              <a:srgbClr val="E99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0"/>
            <p:cNvSpPr/>
            <p:nvPr/>
          </p:nvSpPr>
          <p:spPr>
            <a:xfrm>
              <a:off x="1591700" y="2931893"/>
              <a:ext cx="522407" cy="53960"/>
            </a:xfrm>
            <a:custGeom>
              <a:avLst/>
              <a:gdLst/>
              <a:ahLst/>
              <a:cxnLst/>
              <a:rect l="l" t="t" r="r" b="b"/>
              <a:pathLst>
                <a:path w="18530" h="1914" extrusionOk="0">
                  <a:moveTo>
                    <a:pt x="949" y="0"/>
                  </a:moveTo>
                  <a:cubicBezTo>
                    <a:pt x="421" y="0"/>
                    <a:pt x="0" y="432"/>
                    <a:pt x="0" y="964"/>
                  </a:cubicBezTo>
                  <a:cubicBezTo>
                    <a:pt x="0" y="1493"/>
                    <a:pt x="421" y="1913"/>
                    <a:pt x="949" y="1913"/>
                  </a:cubicBezTo>
                  <a:lnTo>
                    <a:pt x="17565" y="1913"/>
                  </a:lnTo>
                  <a:cubicBezTo>
                    <a:pt x="18098" y="1913"/>
                    <a:pt x="18530" y="1493"/>
                    <a:pt x="18530" y="964"/>
                  </a:cubicBezTo>
                  <a:cubicBezTo>
                    <a:pt x="18530" y="432"/>
                    <a:pt x="18098" y="0"/>
                    <a:pt x="17565"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6" name="Google Shape;1896;p40"/>
          <p:cNvGrpSpPr/>
          <p:nvPr/>
        </p:nvGrpSpPr>
        <p:grpSpPr>
          <a:xfrm>
            <a:off x="7414437" y="0"/>
            <a:ext cx="1729563" cy="1793358"/>
            <a:chOff x="-2470654" y="83617"/>
            <a:chExt cx="2917095" cy="3264079"/>
          </a:xfrm>
        </p:grpSpPr>
        <p:grpSp>
          <p:nvGrpSpPr>
            <p:cNvPr id="1897" name="Google Shape;1897;p40"/>
            <p:cNvGrpSpPr/>
            <p:nvPr/>
          </p:nvGrpSpPr>
          <p:grpSpPr>
            <a:xfrm>
              <a:off x="-2470654" y="628477"/>
              <a:ext cx="869526" cy="2425814"/>
              <a:chOff x="4221490" y="3070967"/>
              <a:chExt cx="251845" cy="702560"/>
            </a:xfrm>
          </p:grpSpPr>
          <p:sp>
            <p:nvSpPr>
              <p:cNvPr id="1898" name="Google Shape;1898;p40"/>
              <p:cNvSpPr/>
              <p:nvPr/>
            </p:nvSpPr>
            <p:spPr>
              <a:xfrm>
                <a:off x="4221490" y="3466089"/>
                <a:ext cx="232391" cy="307439"/>
              </a:xfrm>
              <a:custGeom>
                <a:avLst/>
                <a:gdLst/>
                <a:ahLst/>
                <a:cxnLst/>
                <a:rect l="l" t="t" r="r" b="b"/>
                <a:pathLst>
                  <a:path w="8243" h="10905" extrusionOk="0">
                    <a:moveTo>
                      <a:pt x="2603" y="0"/>
                    </a:moveTo>
                    <a:cubicBezTo>
                      <a:pt x="2386" y="0"/>
                      <a:pt x="2190" y="148"/>
                      <a:pt x="2137" y="368"/>
                    </a:cubicBezTo>
                    <a:lnTo>
                      <a:pt x="1959" y="1140"/>
                    </a:lnTo>
                    <a:cubicBezTo>
                      <a:pt x="1929" y="1221"/>
                      <a:pt x="1975" y="1286"/>
                      <a:pt x="2056" y="1317"/>
                    </a:cubicBezTo>
                    <a:lnTo>
                      <a:pt x="2071" y="1317"/>
                    </a:lnTo>
                    <a:cubicBezTo>
                      <a:pt x="2249" y="1363"/>
                      <a:pt x="2376" y="1556"/>
                      <a:pt x="2330" y="1734"/>
                    </a:cubicBezTo>
                    <a:cubicBezTo>
                      <a:pt x="2295" y="1830"/>
                      <a:pt x="2249" y="1911"/>
                      <a:pt x="2168" y="1961"/>
                    </a:cubicBezTo>
                    <a:cubicBezTo>
                      <a:pt x="2115" y="1991"/>
                      <a:pt x="2057" y="2008"/>
                      <a:pt x="1996" y="2008"/>
                    </a:cubicBezTo>
                    <a:cubicBezTo>
                      <a:pt x="1962" y="2008"/>
                      <a:pt x="1928" y="2003"/>
                      <a:pt x="1894" y="1992"/>
                    </a:cubicBezTo>
                    <a:cubicBezTo>
                      <a:pt x="1884" y="1990"/>
                      <a:pt x="1873" y="1989"/>
                      <a:pt x="1863" y="1989"/>
                    </a:cubicBezTo>
                    <a:cubicBezTo>
                      <a:pt x="1794" y="1989"/>
                      <a:pt x="1733" y="2033"/>
                      <a:pt x="1717" y="2104"/>
                    </a:cubicBezTo>
                    <a:lnTo>
                      <a:pt x="1686" y="2231"/>
                    </a:lnTo>
                    <a:cubicBezTo>
                      <a:pt x="1670" y="2312"/>
                      <a:pt x="1717" y="2378"/>
                      <a:pt x="1782" y="2393"/>
                    </a:cubicBezTo>
                    <a:lnTo>
                      <a:pt x="1798" y="2409"/>
                    </a:lnTo>
                    <a:cubicBezTo>
                      <a:pt x="1990" y="2443"/>
                      <a:pt x="2102" y="2636"/>
                      <a:pt x="2056" y="2829"/>
                    </a:cubicBezTo>
                    <a:cubicBezTo>
                      <a:pt x="2040" y="2926"/>
                      <a:pt x="1975" y="3003"/>
                      <a:pt x="1894" y="3053"/>
                    </a:cubicBezTo>
                    <a:cubicBezTo>
                      <a:pt x="1841" y="3083"/>
                      <a:pt x="1783" y="3101"/>
                      <a:pt x="1721" y="3101"/>
                    </a:cubicBezTo>
                    <a:cubicBezTo>
                      <a:pt x="1688" y="3101"/>
                      <a:pt x="1654" y="3096"/>
                      <a:pt x="1620" y="3084"/>
                    </a:cubicBezTo>
                    <a:cubicBezTo>
                      <a:pt x="1612" y="3082"/>
                      <a:pt x="1604" y="3081"/>
                      <a:pt x="1596" y="3081"/>
                    </a:cubicBezTo>
                    <a:cubicBezTo>
                      <a:pt x="1539" y="3081"/>
                      <a:pt x="1475" y="3126"/>
                      <a:pt x="1462" y="3180"/>
                    </a:cubicBezTo>
                    <a:lnTo>
                      <a:pt x="1427" y="3327"/>
                    </a:lnTo>
                    <a:cubicBezTo>
                      <a:pt x="1412" y="3408"/>
                      <a:pt x="1462" y="3469"/>
                      <a:pt x="1524" y="3485"/>
                    </a:cubicBezTo>
                    <a:cubicBezTo>
                      <a:pt x="1717" y="3535"/>
                      <a:pt x="1832" y="3728"/>
                      <a:pt x="1782" y="3921"/>
                    </a:cubicBezTo>
                    <a:cubicBezTo>
                      <a:pt x="1767" y="4017"/>
                      <a:pt x="1701" y="4098"/>
                      <a:pt x="1620" y="4129"/>
                    </a:cubicBezTo>
                    <a:cubicBezTo>
                      <a:pt x="1574" y="4167"/>
                      <a:pt x="1507" y="4185"/>
                      <a:pt x="1436" y="4185"/>
                    </a:cubicBezTo>
                    <a:cubicBezTo>
                      <a:pt x="1413" y="4185"/>
                      <a:pt x="1389" y="4183"/>
                      <a:pt x="1366" y="4179"/>
                    </a:cubicBezTo>
                    <a:cubicBezTo>
                      <a:pt x="1354" y="4176"/>
                      <a:pt x="1342" y="4175"/>
                      <a:pt x="1331" y="4175"/>
                    </a:cubicBezTo>
                    <a:cubicBezTo>
                      <a:pt x="1266" y="4175"/>
                      <a:pt x="1217" y="4220"/>
                      <a:pt x="1204" y="4276"/>
                    </a:cubicBezTo>
                    <a:lnTo>
                      <a:pt x="787" y="6011"/>
                    </a:lnTo>
                    <a:lnTo>
                      <a:pt x="46" y="9062"/>
                    </a:lnTo>
                    <a:cubicBezTo>
                      <a:pt x="0" y="9321"/>
                      <a:pt x="143" y="9560"/>
                      <a:pt x="401" y="9625"/>
                    </a:cubicBezTo>
                    <a:lnTo>
                      <a:pt x="5527" y="10894"/>
                    </a:lnTo>
                    <a:cubicBezTo>
                      <a:pt x="5561" y="10901"/>
                      <a:pt x="5595" y="10904"/>
                      <a:pt x="5628" y="10904"/>
                    </a:cubicBezTo>
                    <a:cubicBezTo>
                      <a:pt x="5846" y="10904"/>
                      <a:pt x="6033" y="10764"/>
                      <a:pt x="6090" y="10543"/>
                    </a:cubicBezTo>
                    <a:lnTo>
                      <a:pt x="6827" y="7488"/>
                    </a:lnTo>
                    <a:lnTo>
                      <a:pt x="7247" y="5737"/>
                    </a:lnTo>
                    <a:cubicBezTo>
                      <a:pt x="7263" y="5672"/>
                      <a:pt x="7213" y="5606"/>
                      <a:pt x="7167" y="5606"/>
                    </a:cubicBezTo>
                    <a:lnTo>
                      <a:pt x="7151" y="5591"/>
                    </a:lnTo>
                    <a:cubicBezTo>
                      <a:pt x="6958" y="5545"/>
                      <a:pt x="6846" y="5367"/>
                      <a:pt x="6893" y="5174"/>
                    </a:cubicBezTo>
                    <a:cubicBezTo>
                      <a:pt x="6908" y="5078"/>
                      <a:pt x="6974" y="4997"/>
                      <a:pt x="7055" y="4951"/>
                    </a:cubicBezTo>
                    <a:cubicBezTo>
                      <a:pt x="7107" y="4918"/>
                      <a:pt x="7167" y="4900"/>
                      <a:pt x="7223" y="4900"/>
                    </a:cubicBezTo>
                    <a:cubicBezTo>
                      <a:pt x="7253" y="4900"/>
                      <a:pt x="7282" y="4905"/>
                      <a:pt x="7309" y="4916"/>
                    </a:cubicBezTo>
                    <a:lnTo>
                      <a:pt x="7328" y="4916"/>
                    </a:lnTo>
                    <a:cubicBezTo>
                      <a:pt x="7337" y="4918"/>
                      <a:pt x="7345" y="4919"/>
                      <a:pt x="7353" y="4919"/>
                    </a:cubicBezTo>
                    <a:cubicBezTo>
                      <a:pt x="7403" y="4919"/>
                      <a:pt x="7442" y="4878"/>
                      <a:pt x="7456" y="4835"/>
                    </a:cubicBezTo>
                    <a:lnTo>
                      <a:pt x="7502" y="4642"/>
                    </a:lnTo>
                    <a:cubicBezTo>
                      <a:pt x="7521" y="4580"/>
                      <a:pt x="7487" y="4530"/>
                      <a:pt x="7425" y="4515"/>
                    </a:cubicBezTo>
                    <a:cubicBezTo>
                      <a:pt x="7232" y="4468"/>
                      <a:pt x="7116" y="4276"/>
                      <a:pt x="7151" y="4083"/>
                    </a:cubicBezTo>
                    <a:cubicBezTo>
                      <a:pt x="7182" y="3986"/>
                      <a:pt x="7247" y="3905"/>
                      <a:pt x="7309" y="3855"/>
                    </a:cubicBezTo>
                    <a:cubicBezTo>
                      <a:pt x="7366" y="3833"/>
                      <a:pt x="7431" y="3812"/>
                      <a:pt x="7499" y="3812"/>
                    </a:cubicBezTo>
                    <a:cubicBezTo>
                      <a:pt x="7527" y="3812"/>
                      <a:pt x="7555" y="3815"/>
                      <a:pt x="7583" y="3824"/>
                    </a:cubicBezTo>
                    <a:cubicBezTo>
                      <a:pt x="7594" y="3827"/>
                      <a:pt x="7605" y="3828"/>
                      <a:pt x="7616" y="3828"/>
                    </a:cubicBezTo>
                    <a:cubicBezTo>
                      <a:pt x="7670" y="3828"/>
                      <a:pt x="7717" y="3798"/>
                      <a:pt x="7730" y="3743"/>
                    </a:cubicBezTo>
                    <a:lnTo>
                      <a:pt x="7776" y="3550"/>
                    </a:lnTo>
                    <a:cubicBezTo>
                      <a:pt x="7776" y="3485"/>
                      <a:pt x="7745" y="3439"/>
                      <a:pt x="7679" y="3423"/>
                    </a:cubicBezTo>
                    <a:cubicBezTo>
                      <a:pt x="7487" y="3373"/>
                      <a:pt x="7375" y="3180"/>
                      <a:pt x="7425" y="2987"/>
                    </a:cubicBezTo>
                    <a:cubicBezTo>
                      <a:pt x="7456" y="2891"/>
                      <a:pt x="7502" y="2829"/>
                      <a:pt x="7583" y="2779"/>
                    </a:cubicBezTo>
                    <a:cubicBezTo>
                      <a:pt x="7643" y="2745"/>
                      <a:pt x="7711" y="2725"/>
                      <a:pt x="7782" y="2725"/>
                    </a:cubicBezTo>
                    <a:cubicBezTo>
                      <a:pt x="7807" y="2725"/>
                      <a:pt x="7832" y="2728"/>
                      <a:pt x="7857" y="2733"/>
                    </a:cubicBezTo>
                    <a:cubicBezTo>
                      <a:pt x="7866" y="2737"/>
                      <a:pt x="7874" y="2739"/>
                      <a:pt x="7881" y="2739"/>
                    </a:cubicBezTo>
                    <a:cubicBezTo>
                      <a:pt x="7900" y="2739"/>
                      <a:pt x="7916" y="2727"/>
                      <a:pt x="7938" y="2713"/>
                    </a:cubicBezTo>
                    <a:cubicBezTo>
                      <a:pt x="7953" y="2698"/>
                      <a:pt x="7984" y="2683"/>
                      <a:pt x="7984" y="2652"/>
                    </a:cubicBezTo>
                    <a:lnTo>
                      <a:pt x="8177" y="1830"/>
                    </a:lnTo>
                    <a:cubicBezTo>
                      <a:pt x="8243" y="1591"/>
                      <a:pt x="8081" y="1333"/>
                      <a:pt x="7841" y="1267"/>
                    </a:cubicBezTo>
                    <a:lnTo>
                      <a:pt x="2715" y="14"/>
                    </a:lnTo>
                    <a:cubicBezTo>
                      <a:pt x="2678" y="4"/>
                      <a:pt x="2640" y="0"/>
                      <a:pt x="2603"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0"/>
              <p:cNvSpPr/>
              <p:nvPr/>
            </p:nvSpPr>
            <p:spPr>
              <a:xfrm>
                <a:off x="4398625" y="3294761"/>
                <a:ext cx="74710" cy="49929"/>
              </a:xfrm>
              <a:custGeom>
                <a:avLst/>
                <a:gdLst/>
                <a:ahLst/>
                <a:cxnLst/>
                <a:rect l="l" t="t" r="r" b="b"/>
                <a:pathLst>
                  <a:path w="2650" h="1771" extrusionOk="0">
                    <a:moveTo>
                      <a:pt x="899" y="0"/>
                    </a:moveTo>
                    <a:cubicBezTo>
                      <a:pt x="255" y="81"/>
                      <a:pt x="62" y="629"/>
                      <a:pt x="0" y="644"/>
                    </a:cubicBezTo>
                    <a:lnTo>
                      <a:pt x="2137" y="1771"/>
                    </a:lnTo>
                    <a:cubicBezTo>
                      <a:pt x="2650" y="1238"/>
                      <a:pt x="2203" y="517"/>
                      <a:pt x="2203" y="517"/>
                    </a:cubicBezTo>
                    <a:lnTo>
                      <a:pt x="2203" y="517"/>
                    </a:lnTo>
                    <a:lnTo>
                      <a:pt x="1396" y="710"/>
                    </a:lnTo>
                    <a:cubicBezTo>
                      <a:pt x="1396" y="710"/>
                      <a:pt x="1366" y="691"/>
                      <a:pt x="899" y="0"/>
                    </a:cubicBez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0"/>
              <p:cNvSpPr/>
              <p:nvPr/>
            </p:nvSpPr>
            <p:spPr>
              <a:xfrm>
                <a:off x="4354673" y="3341787"/>
                <a:ext cx="69297" cy="218097"/>
              </a:xfrm>
              <a:custGeom>
                <a:avLst/>
                <a:gdLst/>
                <a:ahLst/>
                <a:cxnLst/>
                <a:rect l="l" t="t" r="r" b="b"/>
                <a:pathLst>
                  <a:path w="2458" h="7736" extrusionOk="0">
                    <a:moveTo>
                      <a:pt x="2341" y="1"/>
                    </a:moveTo>
                    <a:cubicBezTo>
                      <a:pt x="2292" y="1"/>
                      <a:pt x="2247" y="31"/>
                      <a:pt x="2234" y="68"/>
                    </a:cubicBezTo>
                    <a:cubicBezTo>
                      <a:pt x="884" y="3346"/>
                      <a:pt x="16" y="7558"/>
                      <a:pt x="1" y="7589"/>
                    </a:cubicBezTo>
                    <a:cubicBezTo>
                      <a:pt x="1" y="7655"/>
                      <a:pt x="32" y="7720"/>
                      <a:pt x="97" y="7736"/>
                    </a:cubicBezTo>
                    <a:lnTo>
                      <a:pt x="113" y="7736"/>
                    </a:lnTo>
                    <a:cubicBezTo>
                      <a:pt x="175" y="7736"/>
                      <a:pt x="209" y="7686"/>
                      <a:pt x="225" y="7639"/>
                    </a:cubicBezTo>
                    <a:cubicBezTo>
                      <a:pt x="240" y="7589"/>
                      <a:pt x="1093" y="3412"/>
                      <a:pt x="2427" y="149"/>
                    </a:cubicBezTo>
                    <a:cubicBezTo>
                      <a:pt x="2458" y="103"/>
                      <a:pt x="2427" y="37"/>
                      <a:pt x="2377" y="6"/>
                    </a:cubicBezTo>
                    <a:cubicBezTo>
                      <a:pt x="2365" y="2"/>
                      <a:pt x="2353" y="1"/>
                      <a:pt x="234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0"/>
              <p:cNvSpPr/>
              <p:nvPr/>
            </p:nvSpPr>
            <p:spPr>
              <a:xfrm>
                <a:off x="4358281" y="3433836"/>
                <a:ext cx="101916" cy="107893"/>
              </a:xfrm>
              <a:custGeom>
                <a:avLst/>
                <a:gdLst/>
                <a:ahLst/>
                <a:cxnLst/>
                <a:rect l="l" t="t" r="r" b="b"/>
                <a:pathLst>
                  <a:path w="3615" h="3827" extrusionOk="0">
                    <a:moveTo>
                      <a:pt x="3614" y="0"/>
                    </a:moveTo>
                    <a:cubicBezTo>
                      <a:pt x="1397" y="1447"/>
                      <a:pt x="0" y="3827"/>
                      <a:pt x="0" y="3827"/>
                    </a:cubicBezTo>
                    <a:cubicBezTo>
                      <a:pt x="0" y="3827"/>
                      <a:pt x="2989" y="2766"/>
                      <a:pt x="3614"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0"/>
              <p:cNvSpPr/>
              <p:nvPr/>
            </p:nvSpPr>
            <p:spPr>
              <a:xfrm>
                <a:off x="4312919" y="3395325"/>
                <a:ext cx="58105" cy="146855"/>
              </a:xfrm>
              <a:custGeom>
                <a:avLst/>
                <a:gdLst/>
                <a:ahLst/>
                <a:cxnLst/>
                <a:rect l="l" t="t" r="r" b="b"/>
                <a:pathLst>
                  <a:path w="2061" h="5209" extrusionOk="0">
                    <a:moveTo>
                      <a:pt x="1077" y="1"/>
                    </a:moveTo>
                    <a:lnTo>
                      <a:pt x="1077" y="1"/>
                    </a:lnTo>
                    <a:cubicBezTo>
                      <a:pt x="1" y="2620"/>
                      <a:pt x="1818" y="5208"/>
                      <a:pt x="1818" y="5208"/>
                    </a:cubicBezTo>
                    <a:cubicBezTo>
                      <a:pt x="1818" y="5208"/>
                      <a:pt x="2061" y="2462"/>
                      <a:pt x="1077"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0"/>
              <p:cNvSpPr/>
              <p:nvPr/>
            </p:nvSpPr>
            <p:spPr>
              <a:xfrm>
                <a:off x="4376438" y="3400766"/>
                <a:ext cx="72004" cy="75725"/>
              </a:xfrm>
              <a:custGeom>
                <a:avLst/>
                <a:gdLst/>
                <a:ahLst/>
                <a:cxnLst/>
                <a:rect l="l" t="t" r="r" b="b"/>
                <a:pathLst>
                  <a:path w="2554" h="2686" extrusionOk="0">
                    <a:moveTo>
                      <a:pt x="2554" y="1"/>
                    </a:moveTo>
                    <a:lnTo>
                      <a:pt x="2554" y="1"/>
                    </a:lnTo>
                    <a:cubicBezTo>
                      <a:pt x="980" y="1015"/>
                      <a:pt x="0" y="2685"/>
                      <a:pt x="0" y="2685"/>
                    </a:cubicBezTo>
                    <a:cubicBezTo>
                      <a:pt x="0" y="2685"/>
                      <a:pt x="2102" y="1945"/>
                      <a:pt x="255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0"/>
              <p:cNvSpPr/>
              <p:nvPr/>
            </p:nvSpPr>
            <p:spPr>
              <a:xfrm>
                <a:off x="4381879" y="3400766"/>
                <a:ext cx="66562" cy="73864"/>
              </a:xfrm>
              <a:custGeom>
                <a:avLst/>
                <a:gdLst/>
                <a:ahLst/>
                <a:cxnLst/>
                <a:rect l="l" t="t" r="r" b="b"/>
                <a:pathLst>
                  <a:path w="2361" h="2620" extrusionOk="0">
                    <a:moveTo>
                      <a:pt x="2361" y="1"/>
                    </a:moveTo>
                    <a:lnTo>
                      <a:pt x="0" y="2620"/>
                    </a:lnTo>
                    <a:cubicBezTo>
                      <a:pt x="0" y="2620"/>
                      <a:pt x="1863" y="1945"/>
                      <a:pt x="2361"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0"/>
              <p:cNvSpPr/>
              <p:nvPr/>
            </p:nvSpPr>
            <p:spPr>
              <a:xfrm>
                <a:off x="4357830" y="3347820"/>
                <a:ext cx="40823" cy="104622"/>
              </a:xfrm>
              <a:custGeom>
                <a:avLst/>
                <a:gdLst/>
                <a:ahLst/>
                <a:cxnLst/>
                <a:rect l="l" t="t" r="r" b="b"/>
                <a:pathLst>
                  <a:path w="1448" h="3711" extrusionOk="0">
                    <a:moveTo>
                      <a:pt x="1011" y="0"/>
                    </a:moveTo>
                    <a:lnTo>
                      <a:pt x="1011" y="0"/>
                    </a:lnTo>
                    <a:cubicBezTo>
                      <a:pt x="1" y="1721"/>
                      <a:pt x="996" y="3711"/>
                      <a:pt x="996" y="3711"/>
                    </a:cubicBezTo>
                    <a:cubicBezTo>
                      <a:pt x="996" y="3711"/>
                      <a:pt x="1447" y="1833"/>
                      <a:pt x="101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0"/>
              <p:cNvSpPr/>
              <p:nvPr/>
            </p:nvSpPr>
            <p:spPr>
              <a:xfrm>
                <a:off x="4357830" y="3347820"/>
                <a:ext cx="28531" cy="96926"/>
              </a:xfrm>
              <a:custGeom>
                <a:avLst/>
                <a:gdLst/>
                <a:ahLst/>
                <a:cxnLst/>
                <a:rect l="l" t="t" r="r" b="b"/>
                <a:pathLst>
                  <a:path w="1012" h="3438" extrusionOk="0">
                    <a:moveTo>
                      <a:pt x="1011" y="0"/>
                    </a:moveTo>
                    <a:cubicBezTo>
                      <a:pt x="1" y="1624"/>
                      <a:pt x="884" y="3437"/>
                      <a:pt x="884" y="3437"/>
                    </a:cubicBezTo>
                    <a:lnTo>
                      <a:pt x="1011" y="0"/>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0"/>
              <p:cNvSpPr/>
              <p:nvPr/>
            </p:nvSpPr>
            <p:spPr>
              <a:xfrm>
                <a:off x="4392197" y="3307223"/>
                <a:ext cx="71694" cy="49280"/>
              </a:xfrm>
              <a:custGeom>
                <a:avLst/>
                <a:gdLst/>
                <a:ahLst/>
                <a:cxnLst/>
                <a:rect l="l" t="t" r="r" b="b"/>
                <a:pathLst>
                  <a:path w="2543" h="1748" extrusionOk="0">
                    <a:moveTo>
                      <a:pt x="950" y="1"/>
                    </a:moveTo>
                    <a:cubicBezTo>
                      <a:pt x="612" y="1"/>
                      <a:pt x="317" y="139"/>
                      <a:pt x="194" y="395"/>
                    </a:cubicBezTo>
                    <a:cubicBezTo>
                      <a:pt x="1" y="796"/>
                      <a:pt x="309" y="1329"/>
                      <a:pt x="853" y="1599"/>
                    </a:cubicBezTo>
                    <a:cubicBezTo>
                      <a:pt x="1070" y="1698"/>
                      <a:pt x="1313" y="1747"/>
                      <a:pt x="1541" y="1747"/>
                    </a:cubicBezTo>
                    <a:cubicBezTo>
                      <a:pt x="1905" y="1747"/>
                      <a:pt x="2231" y="1622"/>
                      <a:pt x="2350" y="1375"/>
                    </a:cubicBezTo>
                    <a:cubicBezTo>
                      <a:pt x="2542" y="974"/>
                      <a:pt x="2107" y="411"/>
                      <a:pt x="1543" y="137"/>
                    </a:cubicBezTo>
                    <a:cubicBezTo>
                      <a:pt x="1347" y="45"/>
                      <a:pt x="1142" y="1"/>
                      <a:pt x="95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0"/>
              <p:cNvSpPr/>
              <p:nvPr/>
            </p:nvSpPr>
            <p:spPr>
              <a:xfrm>
                <a:off x="4383599" y="3298455"/>
                <a:ext cx="88440" cy="68959"/>
              </a:xfrm>
              <a:custGeom>
                <a:avLst/>
                <a:gdLst/>
                <a:ahLst/>
                <a:cxnLst/>
                <a:rect l="l" t="t" r="r" b="b"/>
                <a:pathLst>
                  <a:path w="3137" h="2446" extrusionOk="0">
                    <a:moveTo>
                      <a:pt x="580" y="0"/>
                    </a:moveTo>
                    <a:lnTo>
                      <a:pt x="580" y="0"/>
                    </a:lnTo>
                    <a:cubicBezTo>
                      <a:pt x="51" y="432"/>
                      <a:pt x="1" y="1813"/>
                      <a:pt x="1062" y="2315"/>
                    </a:cubicBezTo>
                    <a:cubicBezTo>
                      <a:pt x="1254" y="2405"/>
                      <a:pt x="1453" y="2446"/>
                      <a:pt x="1649" y="2446"/>
                    </a:cubicBezTo>
                    <a:cubicBezTo>
                      <a:pt x="2387" y="2446"/>
                      <a:pt x="3073" y="1869"/>
                      <a:pt x="3137" y="1219"/>
                    </a:cubicBezTo>
                    <a:cubicBezTo>
                      <a:pt x="3011" y="1178"/>
                      <a:pt x="2896" y="1163"/>
                      <a:pt x="2794" y="1163"/>
                    </a:cubicBezTo>
                    <a:cubicBezTo>
                      <a:pt x="2507" y="1163"/>
                      <a:pt x="2331" y="1285"/>
                      <a:pt x="2331" y="1285"/>
                    </a:cubicBezTo>
                    <a:cubicBezTo>
                      <a:pt x="2331" y="1285"/>
                      <a:pt x="2446" y="529"/>
                      <a:pt x="2010" y="305"/>
                    </a:cubicBezTo>
                    <a:cubicBezTo>
                      <a:pt x="1944" y="269"/>
                      <a:pt x="1875" y="253"/>
                      <a:pt x="1806" y="253"/>
                    </a:cubicBezTo>
                    <a:cubicBezTo>
                      <a:pt x="1442" y="253"/>
                      <a:pt x="1077" y="675"/>
                      <a:pt x="1077" y="675"/>
                    </a:cubicBezTo>
                    <a:cubicBezTo>
                      <a:pt x="1077" y="675"/>
                      <a:pt x="853" y="159"/>
                      <a:pt x="58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0"/>
              <p:cNvSpPr/>
              <p:nvPr/>
            </p:nvSpPr>
            <p:spPr>
              <a:xfrm>
                <a:off x="4249091" y="3532257"/>
                <a:ext cx="165434" cy="223369"/>
              </a:xfrm>
              <a:custGeom>
                <a:avLst/>
                <a:gdLst/>
                <a:ahLst/>
                <a:cxnLst/>
                <a:rect l="l" t="t" r="r" b="b"/>
                <a:pathLst>
                  <a:path w="5868" h="7923" extrusionOk="0">
                    <a:moveTo>
                      <a:pt x="1686" y="0"/>
                    </a:moveTo>
                    <a:lnTo>
                      <a:pt x="1" y="6893"/>
                    </a:lnTo>
                    <a:lnTo>
                      <a:pt x="4178" y="7922"/>
                    </a:lnTo>
                    <a:lnTo>
                      <a:pt x="5867" y="1026"/>
                    </a:lnTo>
                    <a:lnTo>
                      <a:pt x="1686"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0"/>
              <p:cNvSpPr/>
              <p:nvPr/>
            </p:nvSpPr>
            <p:spPr>
              <a:xfrm>
                <a:off x="4255829" y="3596931"/>
                <a:ext cx="143246" cy="131941"/>
              </a:xfrm>
              <a:custGeom>
                <a:avLst/>
                <a:gdLst/>
                <a:ahLst/>
                <a:cxnLst/>
                <a:rect l="l" t="t" r="r" b="b"/>
                <a:pathLst>
                  <a:path w="5081" h="4680" extrusionOk="0">
                    <a:moveTo>
                      <a:pt x="884" y="1"/>
                    </a:moveTo>
                    <a:lnTo>
                      <a:pt x="325" y="2284"/>
                    </a:lnTo>
                    <a:lnTo>
                      <a:pt x="4502" y="3279"/>
                    </a:lnTo>
                    <a:lnTo>
                      <a:pt x="4390" y="3796"/>
                    </a:lnTo>
                    <a:lnTo>
                      <a:pt x="5081" y="919"/>
                    </a:lnTo>
                    <a:lnTo>
                      <a:pt x="4776" y="853"/>
                    </a:lnTo>
                    <a:cubicBezTo>
                      <a:pt x="4776" y="1289"/>
                      <a:pt x="4437" y="1594"/>
                      <a:pt x="4051" y="1594"/>
                    </a:cubicBezTo>
                    <a:cubicBezTo>
                      <a:pt x="3873" y="1594"/>
                      <a:pt x="3715" y="1544"/>
                      <a:pt x="3553" y="1417"/>
                    </a:cubicBezTo>
                    <a:cubicBezTo>
                      <a:pt x="3441" y="1320"/>
                      <a:pt x="3360" y="1193"/>
                      <a:pt x="3345" y="1062"/>
                    </a:cubicBezTo>
                    <a:cubicBezTo>
                      <a:pt x="3295" y="869"/>
                      <a:pt x="3330" y="695"/>
                      <a:pt x="3391" y="549"/>
                    </a:cubicBezTo>
                    <a:lnTo>
                      <a:pt x="884" y="1"/>
                    </a:lnTo>
                    <a:close/>
                    <a:moveTo>
                      <a:pt x="163" y="2990"/>
                    </a:moveTo>
                    <a:lnTo>
                      <a:pt x="1" y="3650"/>
                    </a:lnTo>
                    <a:lnTo>
                      <a:pt x="4163" y="4680"/>
                    </a:lnTo>
                    <a:lnTo>
                      <a:pt x="4325" y="4005"/>
                    </a:lnTo>
                    <a:lnTo>
                      <a:pt x="163" y="299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0"/>
              <p:cNvSpPr/>
              <p:nvPr/>
            </p:nvSpPr>
            <p:spPr>
              <a:xfrm>
                <a:off x="4351431" y="3601075"/>
                <a:ext cx="39047" cy="19932"/>
              </a:xfrm>
              <a:custGeom>
                <a:avLst/>
                <a:gdLst/>
                <a:ahLst/>
                <a:cxnLst/>
                <a:rect l="l" t="t" r="r" b="b"/>
                <a:pathLst>
                  <a:path w="1385" h="707" extrusionOk="0">
                    <a:moveTo>
                      <a:pt x="660" y="1"/>
                    </a:moveTo>
                    <a:cubicBezTo>
                      <a:pt x="371" y="1"/>
                      <a:pt x="131" y="163"/>
                      <a:pt x="0" y="402"/>
                    </a:cubicBezTo>
                    <a:lnTo>
                      <a:pt x="1385" y="706"/>
                    </a:lnTo>
                    <a:cubicBezTo>
                      <a:pt x="1385" y="660"/>
                      <a:pt x="1370" y="595"/>
                      <a:pt x="1370" y="548"/>
                    </a:cubicBezTo>
                    <a:cubicBezTo>
                      <a:pt x="1335" y="402"/>
                      <a:pt x="1254" y="274"/>
                      <a:pt x="1142" y="178"/>
                    </a:cubicBezTo>
                    <a:cubicBezTo>
                      <a:pt x="984" y="66"/>
                      <a:pt x="822" y="1"/>
                      <a:pt x="66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0"/>
              <p:cNvSpPr/>
              <p:nvPr/>
            </p:nvSpPr>
            <p:spPr>
              <a:xfrm>
                <a:off x="4348696" y="3612381"/>
                <a:ext cx="41781" cy="29489"/>
              </a:xfrm>
              <a:custGeom>
                <a:avLst/>
                <a:gdLst/>
                <a:ahLst/>
                <a:cxnLst/>
                <a:rect l="l" t="t" r="r" b="b"/>
                <a:pathLst>
                  <a:path w="1482" h="1046" extrusionOk="0">
                    <a:moveTo>
                      <a:pt x="97" y="1"/>
                    </a:moveTo>
                    <a:cubicBezTo>
                      <a:pt x="36" y="147"/>
                      <a:pt x="1" y="321"/>
                      <a:pt x="51" y="514"/>
                    </a:cubicBezTo>
                    <a:cubicBezTo>
                      <a:pt x="66" y="645"/>
                      <a:pt x="147" y="772"/>
                      <a:pt x="259" y="869"/>
                    </a:cubicBezTo>
                    <a:cubicBezTo>
                      <a:pt x="421" y="996"/>
                      <a:pt x="579" y="1046"/>
                      <a:pt x="757" y="1046"/>
                    </a:cubicBezTo>
                    <a:cubicBezTo>
                      <a:pt x="1143" y="1046"/>
                      <a:pt x="1482" y="741"/>
                      <a:pt x="1482" y="305"/>
                    </a:cubicBezTo>
                    <a:lnTo>
                      <a:pt x="97" y="1"/>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0"/>
              <p:cNvSpPr/>
              <p:nvPr/>
            </p:nvSpPr>
            <p:spPr>
              <a:xfrm>
                <a:off x="4324253" y="3577901"/>
                <a:ext cx="24048" cy="20919"/>
              </a:xfrm>
              <a:custGeom>
                <a:avLst/>
                <a:gdLst/>
                <a:ahLst/>
                <a:cxnLst/>
                <a:rect l="l" t="t" r="r" b="b"/>
                <a:pathLst>
                  <a:path w="853" h="742" extrusionOk="0">
                    <a:moveTo>
                      <a:pt x="420" y="1"/>
                    </a:moveTo>
                    <a:cubicBezTo>
                      <a:pt x="193" y="1"/>
                      <a:pt x="0" y="213"/>
                      <a:pt x="66" y="483"/>
                    </a:cubicBezTo>
                    <a:cubicBezTo>
                      <a:pt x="81" y="549"/>
                      <a:pt x="116" y="599"/>
                      <a:pt x="162" y="630"/>
                    </a:cubicBezTo>
                    <a:cubicBezTo>
                      <a:pt x="243" y="711"/>
                      <a:pt x="339" y="742"/>
                      <a:pt x="420" y="742"/>
                    </a:cubicBezTo>
                    <a:cubicBezTo>
                      <a:pt x="644" y="742"/>
                      <a:pt x="852" y="533"/>
                      <a:pt x="771" y="259"/>
                    </a:cubicBezTo>
                    <a:cubicBezTo>
                      <a:pt x="771" y="194"/>
                      <a:pt x="741" y="148"/>
                      <a:pt x="694" y="117"/>
                    </a:cubicBezTo>
                    <a:cubicBezTo>
                      <a:pt x="613" y="36"/>
                      <a:pt x="517" y="1"/>
                      <a:pt x="42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0"/>
              <p:cNvSpPr/>
              <p:nvPr/>
            </p:nvSpPr>
            <p:spPr>
              <a:xfrm>
                <a:off x="4353714" y="3571163"/>
                <a:ext cx="13166" cy="11784"/>
              </a:xfrm>
              <a:custGeom>
                <a:avLst/>
                <a:gdLst/>
                <a:ahLst/>
                <a:cxnLst/>
                <a:rect l="l" t="t" r="r" b="b"/>
                <a:pathLst>
                  <a:path w="467" h="418" extrusionOk="0">
                    <a:moveTo>
                      <a:pt x="228" y="1"/>
                    </a:moveTo>
                    <a:cubicBezTo>
                      <a:pt x="112" y="1"/>
                      <a:pt x="0" y="113"/>
                      <a:pt x="35" y="275"/>
                    </a:cubicBezTo>
                    <a:cubicBezTo>
                      <a:pt x="35" y="306"/>
                      <a:pt x="66" y="336"/>
                      <a:pt x="97" y="371"/>
                    </a:cubicBezTo>
                    <a:cubicBezTo>
                      <a:pt x="131" y="402"/>
                      <a:pt x="178" y="417"/>
                      <a:pt x="228" y="417"/>
                    </a:cubicBezTo>
                    <a:cubicBezTo>
                      <a:pt x="355" y="417"/>
                      <a:pt x="467" y="306"/>
                      <a:pt x="436" y="163"/>
                    </a:cubicBezTo>
                    <a:cubicBezTo>
                      <a:pt x="421" y="113"/>
                      <a:pt x="401" y="82"/>
                      <a:pt x="371" y="66"/>
                    </a:cubicBezTo>
                    <a:cubicBezTo>
                      <a:pt x="324" y="16"/>
                      <a:pt x="274" y="1"/>
                      <a:pt x="228"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a:off x="4377734" y="3703951"/>
                <a:ext cx="1889" cy="5892"/>
              </a:xfrm>
              <a:custGeom>
                <a:avLst/>
                <a:gdLst/>
                <a:ahLst/>
                <a:cxnLst/>
                <a:rect l="l" t="t" r="r" b="b"/>
                <a:pathLst>
                  <a:path w="67" h="209" extrusionOk="0">
                    <a:moveTo>
                      <a:pt x="66" y="0"/>
                    </a:moveTo>
                    <a:lnTo>
                      <a:pt x="1" y="209"/>
                    </a:lnTo>
                    <a:lnTo>
                      <a:pt x="16" y="209"/>
                    </a:lnTo>
                    <a:lnTo>
                      <a:pt x="66"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a:off x="4260396" y="3661323"/>
                <a:ext cx="122384" cy="48519"/>
              </a:xfrm>
              <a:custGeom>
                <a:avLst/>
                <a:gdLst/>
                <a:ahLst/>
                <a:cxnLst/>
                <a:rect l="l" t="t" r="r" b="b"/>
                <a:pathLst>
                  <a:path w="4341" h="1721" extrusionOk="0">
                    <a:moveTo>
                      <a:pt x="163" y="0"/>
                    </a:moveTo>
                    <a:lnTo>
                      <a:pt x="1" y="706"/>
                    </a:lnTo>
                    <a:lnTo>
                      <a:pt x="4163" y="1721"/>
                    </a:lnTo>
                    <a:lnTo>
                      <a:pt x="4228" y="1512"/>
                    </a:lnTo>
                    <a:lnTo>
                      <a:pt x="4340" y="995"/>
                    </a:lnTo>
                    <a:lnTo>
                      <a:pt x="163" y="0"/>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a:off x="4222787" y="3693519"/>
                <a:ext cx="177162" cy="79728"/>
              </a:xfrm>
              <a:custGeom>
                <a:avLst/>
                <a:gdLst/>
                <a:ahLst/>
                <a:cxnLst/>
                <a:rect l="l" t="t" r="r" b="b"/>
                <a:pathLst>
                  <a:path w="6284" h="2828" extrusionOk="0">
                    <a:moveTo>
                      <a:pt x="243" y="0"/>
                    </a:moveTo>
                    <a:lnTo>
                      <a:pt x="0" y="995"/>
                    </a:lnTo>
                    <a:lnTo>
                      <a:pt x="0" y="1107"/>
                    </a:lnTo>
                    <a:cubicBezTo>
                      <a:pt x="0" y="1319"/>
                      <a:pt x="128" y="1512"/>
                      <a:pt x="355" y="1558"/>
                    </a:cubicBezTo>
                    <a:lnTo>
                      <a:pt x="5481" y="2827"/>
                    </a:lnTo>
                    <a:lnTo>
                      <a:pt x="5593" y="2827"/>
                    </a:lnTo>
                    <a:cubicBezTo>
                      <a:pt x="5801" y="2827"/>
                      <a:pt x="5994" y="2685"/>
                      <a:pt x="6044" y="2476"/>
                    </a:cubicBezTo>
                    <a:lnTo>
                      <a:pt x="6284" y="1477"/>
                    </a:lnTo>
                    <a:lnTo>
                      <a:pt x="5354" y="1254"/>
                    </a:lnTo>
                    <a:lnTo>
                      <a:pt x="5111" y="2202"/>
                    </a:lnTo>
                    <a:lnTo>
                      <a:pt x="934" y="1173"/>
                    </a:lnTo>
                    <a:lnTo>
                      <a:pt x="1158" y="224"/>
                    </a:lnTo>
                    <a:lnTo>
                      <a:pt x="243" y="0"/>
                    </a:lnTo>
                    <a:close/>
                  </a:path>
                </a:pathLst>
              </a:custGeom>
              <a:solidFill>
                <a:srgbClr val="5F8343">
                  <a:alpha val="31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a:off x="4366852" y="3728845"/>
                <a:ext cx="6879" cy="26783"/>
              </a:xfrm>
              <a:custGeom>
                <a:avLst/>
                <a:gdLst/>
                <a:ahLst/>
                <a:cxnLst/>
                <a:rect l="l" t="t" r="r" b="b"/>
                <a:pathLst>
                  <a:path w="244" h="950" extrusionOk="0">
                    <a:moveTo>
                      <a:pt x="225" y="1"/>
                    </a:moveTo>
                    <a:lnTo>
                      <a:pt x="1" y="949"/>
                    </a:lnTo>
                    <a:lnTo>
                      <a:pt x="244"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a:off x="4249091" y="3699806"/>
                <a:ext cx="124103" cy="55821"/>
              </a:xfrm>
              <a:custGeom>
                <a:avLst/>
                <a:gdLst/>
                <a:ahLst/>
                <a:cxnLst/>
                <a:rect l="l" t="t" r="r" b="b"/>
                <a:pathLst>
                  <a:path w="4402" h="1980" extrusionOk="0">
                    <a:moveTo>
                      <a:pt x="240" y="1"/>
                    </a:moveTo>
                    <a:lnTo>
                      <a:pt x="1" y="950"/>
                    </a:lnTo>
                    <a:lnTo>
                      <a:pt x="4178" y="1979"/>
                    </a:lnTo>
                    <a:lnTo>
                      <a:pt x="4402" y="1031"/>
                    </a:lnTo>
                    <a:lnTo>
                      <a:pt x="240" y="1"/>
                    </a:lnTo>
                    <a:close/>
                  </a:path>
                </a:pathLst>
              </a:custGeom>
              <a:solidFill>
                <a:srgbClr val="0C2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a:off x="4280751" y="3513565"/>
                <a:ext cx="41781" cy="139637"/>
              </a:xfrm>
              <a:custGeom>
                <a:avLst/>
                <a:gdLst/>
                <a:ahLst/>
                <a:cxnLst/>
                <a:rect l="l" t="t" r="r" b="b"/>
                <a:pathLst>
                  <a:path w="1482" h="4953" extrusionOk="0">
                    <a:moveTo>
                      <a:pt x="1320" y="1"/>
                    </a:moveTo>
                    <a:cubicBezTo>
                      <a:pt x="1253" y="1"/>
                      <a:pt x="1190" y="45"/>
                      <a:pt x="1177" y="115"/>
                    </a:cubicBezTo>
                    <a:lnTo>
                      <a:pt x="35" y="4759"/>
                    </a:lnTo>
                    <a:cubicBezTo>
                      <a:pt x="0" y="4840"/>
                      <a:pt x="66" y="4921"/>
                      <a:pt x="131" y="4952"/>
                    </a:cubicBezTo>
                    <a:lnTo>
                      <a:pt x="178" y="4952"/>
                    </a:lnTo>
                    <a:cubicBezTo>
                      <a:pt x="243" y="4952"/>
                      <a:pt x="309" y="4906"/>
                      <a:pt x="324" y="4840"/>
                    </a:cubicBezTo>
                    <a:lnTo>
                      <a:pt x="1466" y="196"/>
                    </a:lnTo>
                    <a:cubicBezTo>
                      <a:pt x="1481" y="115"/>
                      <a:pt x="1431" y="34"/>
                      <a:pt x="1350" y="3"/>
                    </a:cubicBezTo>
                    <a:cubicBezTo>
                      <a:pt x="1340" y="1"/>
                      <a:pt x="1330" y="1"/>
                      <a:pt x="1320"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a:off x="4277143" y="3461324"/>
                <a:ext cx="184041" cy="55257"/>
              </a:xfrm>
              <a:custGeom>
                <a:avLst/>
                <a:gdLst/>
                <a:ahLst/>
                <a:cxnLst/>
                <a:rect l="l" t="t" r="r" b="b"/>
                <a:pathLst>
                  <a:path w="6528" h="1960" extrusionOk="0">
                    <a:moveTo>
                      <a:pt x="261" y="1"/>
                    </a:moveTo>
                    <a:cubicBezTo>
                      <a:pt x="156" y="1"/>
                      <a:pt x="61" y="75"/>
                      <a:pt x="32" y="183"/>
                    </a:cubicBezTo>
                    <a:lnTo>
                      <a:pt x="32" y="202"/>
                    </a:lnTo>
                    <a:cubicBezTo>
                      <a:pt x="1" y="329"/>
                      <a:pt x="82" y="456"/>
                      <a:pt x="209" y="491"/>
                    </a:cubicBezTo>
                    <a:lnTo>
                      <a:pt x="6203" y="1953"/>
                    </a:lnTo>
                    <a:cubicBezTo>
                      <a:pt x="6222" y="1957"/>
                      <a:pt x="6241" y="1959"/>
                      <a:pt x="6259" y="1959"/>
                    </a:cubicBezTo>
                    <a:cubicBezTo>
                      <a:pt x="6369" y="1959"/>
                      <a:pt x="6466" y="1884"/>
                      <a:pt x="6492" y="1775"/>
                    </a:cubicBezTo>
                    <a:cubicBezTo>
                      <a:pt x="6527" y="1648"/>
                      <a:pt x="6461" y="1517"/>
                      <a:pt x="6334" y="1486"/>
                    </a:cubicBezTo>
                    <a:lnTo>
                      <a:pt x="321" y="9"/>
                    </a:lnTo>
                    <a:cubicBezTo>
                      <a:pt x="301" y="3"/>
                      <a:pt x="281" y="1"/>
                      <a:pt x="261"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a:off x="4279426" y="3474603"/>
                <a:ext cx="172623" cy="53538"/>
              </a:xfrm>
              <a:custGeom>
                <a:avLst/>
                <a:gdLst/>
                <a:ahLst/>
                <a:cxnLst/>
                <a:rect l="l" t="t" r="r" b="b"/>
                <a:pathLst>
                  <a:path w="6123" h="1899" extrusionOk="0">
                    <a:moveTo>
                      <a:pt x="97" y="1"/>
                    </a:moveTo>
                    <a:cubicBezTo>
                      <a:pt x="97" y="20"/>
                      <a:pt x="97" y="36"/>
                      <a:pt x="82" y="51"/>
                    </a:cubicBezTo>
                    <a:lnTo>
                      <a:pt x="82" y="66"/>
                    </a:lnTo>
                    <a:lnTo>
                      <a:pt x="1" y="421"/>
                    </a:lnTo>
                    <a:lnTo>
                      <a:pt x="2300" y="984"/>
                    </a:lnTo>
                    <a:cubicBezTo>
                      <a:pt x="2250" y="822"/>
                      <a:pt x="2203" y="676"/>
                      <a:pt x="2153" y="502"/>
                    </a:cubicBezTo>
                    <a:lnTo>
                      <a:pt x="97" y="1"/>
                    </a:lnTo>
                    <a:close/>
                    <a:moveTo>
                      <a:pt x="3006" y="710"/>
                    </a:moveTo>
                    <a:cubicBezTo>
                      <a:pt x="3006" y="869"/>
                      <a:pt x="3021" y="1015"/>
                      <a:pt x="3021" y="1158"/>
                    </a:cubicBezTo>
                    <a:lnTo>
                      <a:pt x="3071" y="1158"/>
                    </a:lnTo>
                    <a:cubicBezTo>
                      <a:pt x="3102" y="1031"/>
                      <a:pt x="3133" y="903"/>
                      <a:pt x="3168" y="757"/>
                    </a:cubicBezTo>
                    <a:lnTo>
                      <a:pt x="3006" y="710"/>
                    </a:lnTo>
                    <a:close/>
                    <a:moveTo>
                      <a:pt x="3391" y="807"/>
                    </a:moveTo>
                    <a:cubicBezTo>
                      <a:pt x="3360" y="950"/>
                      <a:pt x="3326" y="1096"/>
                      <a:pt x="3295" y="1223"/>
                    </a:cubicBezTo>
                    <a:lnTo>
                      <a:pt x="3553" y="1289"/>
                    </a:lnTo>
                    <a:cubicBezTo>
                      <a:pt x="3650" y="1177"/>
                      <a:pt x="3746" y="1046"/>
                      <a:pt x="3843" y="919"/>
                    </a:cubicBezTo>
                    <a:lnTo>
                      <a:pt x="3391" y="807"/>
                    </a:lnTo>
                    <a:close/>
                    <a:moveTo>
                      <a:pt x="4807" y="1158"/>
                    </a:moveTo>
                    <a:cubicBezTo>
                      <a:pt x="4660" y="1274"/>
                      <a:pt x="4533" y="1385"/>
                      <a:pt x="4386" y="1497"/>
                    </a:cubicBezTo>
                    <a:lnTo>
                      <a:pt x="6026" y="1898"/>
                    </a:lnTo>
                    <a:lnTo>
                      <a:pt x="6122" y="1482"/>
                    </a:lnTo>
                    <a:lnTo>
                      <a:pt x="4807" y="1158"/>
                    </a:lnTo>
                    <a:close/>
                  </a:path>
                </a:pathLst>
              </a:custGeom>
              <a:solidFill>
                <a:srgbClr val="5F8343">
                  <a:alpha val="31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a:off x="4366006" y="3495917"/>
                <a:ext cx="9050" cy="13194"/>
              </a:xfrm>
              <a:custGeom>
                <a:avLst/>
                <a:gdLst/>
                <a:ahLst/>
                <a:cxnLst/>
                <a:rect l="l" t="t" r="r" b="b"/>
                <a:pathLst>
                  <a:path w="321" h="468" extrusionOk="0">
                    <a:moveTo>
                      <a:pt x="97" y="1"/>
                    </a:moveTo>
                    <a:cubicBezTo>
                      <a:pt x="62" y="147"/>
                      <a:pt x="31" y="275"/>
                      <a:pt x="0" y="402"/>
                    </a:cubicBezTo>
                    <a:lnTo>
                      <a:pt x="224" y="467"/>
                    </a:lnTo>
                    <a:cubicBezTo>
                      <a:pt x="255" y="340"/>
                      <a:pt x="289" y="194"/>
                      <a:pt x="320" y="51"/>
                    </a:cubicBezTo>
                    <a:lnTo>
                      <a:pt x="97" y="1"/>
                    </a:ln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a:off x="4379595" y="3500484"/>
                <a:ext cx="35353" cy="16352"/>
              </a:xfrm>
              <a:custGeom>
                <a:avLst/>
                <a:gdLst/>
                <a:ahLst/>
                <a:cxnLst/>
                <a:rect l="l" t="t" r="r" b="b"/>
                <a:pathLst>
                  <a:path w="1254" h="580" extrusionOk="0">
                    <a:moveTo>
                      <a:pt x="290" y="1"/>
                    </a:moveTo>
                    <a:cubicBezTo>
                      <a:pt x="193" y="128"/>
                      <a:pt x="97" y="259"/>
                      <a:pt x="0" y="371"/>
                    </a:cubicBezTo>
                    <a:lnTo>
                      <a:pt x="833" y="579"/>
                    </a:lnTo>
                    <a:cubicBezTo>
                      <a:pt x="980" y="467"/>
                      <a:pt x="1107" y="356"/>
                      <a:pt x="1254" y="240"/>
                    </a:cubicBezTo>
                    <a:lnTo>
                      <a:pt x="290" y="1"/>
                    </a:ln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a:off x="4340125" y="3488756"/>
                <a:ext cx="24471" cy="18494"/>
              </a:xfrm>
              <a:custGeom>
                <a:avLst/>
                <a:gdLst/>
                <a:ahLst/>
                <a:cxnLst/>
                <a:rect l="l" t="t" r="r" b="b"/>
                <a:pathLst>
                  <a:path w="868" h="656" extrusionOk="0">
                    <a:moveTo>
                      <a:pt x="0" y="0"/>
                    </a:moveTo>
                    <a:cubicBezTo>
                      <a:pt x="50" y="174"/>
                      <a:pt x="97" y="320"/>
                      <a:pt x="147" y="482"/>
                    </a:cubicBezTo>
                    <a:lnTo>
                      <a:pt x="868" y="656"/>
                    </a:lnTo>
                    <a:cubicBezTo>
                      <a:pt x="868" y="513"/>
                      <a:pt x="853" y="367"/>
                      <a:pt x="853" y="208"/>
                    </a:cubicBezTo>
                    <a:lnTo>
                      <a:pt x="0" y="0"/>
                    </a:ln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a:off x="4281287" y="3070967"/>
                <a:ext cx="172172" cy="446287"/>
              </a:xfrm>
              <a:custGeom>
                <a:avLst/>
                <a:gdLst/>
                <a:ahLst/>
                <a:cxnLst/>
                <a:rect l="l" t="t" r="r" b="b"/>
                <a:pathLst>
                  <a:path w="6107" h="15830" extrusionOk="0">
                    <a:moveTo>
                      <a:pt x="174" y="0"/>
                    </a:moveTo>
                    <a:cubicBezTo>
                      <a:pt x="159" y="0"/>
                      <a:pt x="143" y="16"/>
                      <a:pt x="143" y="47"/>
                    </a:cubicBezTo>
                    <a:lnTo>
                      <a:pt x="0" y="14318"/>
                    </a:lnTo>
                    <a:cubicBezTo>
                      <a:pt x="0" y="14337"/>
                      <a:pt x="16" y="14353"/>
                      <a:pt x="31" y="14353"/>
                    </a:cubicBezTo>
                    <a:lnTo>
                      <a:pt x="6056" y="15830"/>
                    </a:lnTo>
                    <a:cubicBezTo>
                      <a:pt x="6075" y="15830"/>
                      <a:pt x="6091" y="15830"/>
                      <a:pt x="6106" y="15814"/>
                    </a:cubicBezTo>
                    <a:cubicBezTo>
                      <a:pt x="6106" y="15783"/>
                      <a:pt x="6091" y="15764"/>
                      <a:pt x="6075" y="15764"/>
                    </a:cubicBezTo>
                    <a:lnTo>
                      <a:pt x="78" y="14287"/>
                    </a:lnTo>
                    <a:lnTo>
                      <a:pt x="209" y="47"/>
                    </a:lnTo>
                    <a:cubicBezTo>
                      <a:pt x="209" y="16"/>
                      <a:pt x="193" y="0"/>
                      <a:pt x="17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a:off x="4297611" y="3070967"/>
                <a:ext cx="1748" cy="73413"/>
              </a:xfrm>
              <a:custGeom>
                <a:avLst/>
                <a:gdLst/>
                <a:ahLst/>
                <a:cxnLst/>
                <a:rect l="l" t="t" r="r" b="b"/>
                <a:pathLst>
                  <a:path w="62" h="2604" extrusionOk="0">
                    <a:moveTo>
                      <a:pt x="31" y="0"/>
                    </a:moveTo>
                    <a:cubicBezTo>
                      <a:pt x="15" y="0"/>
                      <a:pt x="0" y="16"/>
                      <a:pt x="0" y="47"/>
                    </a:cubicBezTo>
                    <a:lnTo>
                      <a:pt x="0" y="2573"/>
                    </a:lnTo>
                    <a:cubicBezTo>
                      <a:pt x="0" y="2588"/>
                      <a:pt x="15" y="2604"/>
                      <a:pt x="31" y="2604"/>
                    </a:cubicBezTo>
                    <a:cubicBezTo>
                      <a:pt x="46" y="2604"/>
                      <a:pt x="62" y="2588"/>
                      <a:pt x="62" y="2573"/>
                    </a:cubicBezTo>
                    <a:lnTo>
                      <a:pt x="62" y="47"/>
                    </a:lnTo>
                    <a:cubicBezTo>
                      <a:pt x="62" y="16"/>
                      <a:pt x="46" y="0"/>
                      <a:pt x="31"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a:off x="4430060" y="3288108"/>
                <a:ext cx="9896" cy="8091"/>
              </a:xfrm>
              <a:custGeom>
                <a:avLst/>
                <a:gdLst/>
                <a:ahLst/>
                <a:cxnLst/>
                <a:rect l="l" t="t" r="r" b="b"/>
                <a:pathLst>
                  <a:path w="351" h="287" extrusionOk="0">
                    <a:moveTo>
                      <a:pt x="173" y="1"/>
                    </a:moveTo>
                    <a:cubicBezTo>
                      <a:pt x="72" y="1"/>
                      <a:pt x="0" y="99"/>
                      <a:pt x="42" y="205"/>
                    </a:cubicBezTo>
                    <a:cubicBezTo>
                      <a:pt x="58" y="236"/>
                      <a:pt x="73" y="271"/>
                      <a:pt x="104" y="271"/>
                    </a:cubicBezTo>
                    <a:cubicBezTo>
                      <a:pt x="128" y="282"/>
                      <a:pt x="151" y="287"/>
                      <a:pt x="173" y="287"/>
                    </a:cubicBezTo>
                    <a:cubicBezTo>
                      <a:pt x="275" y="287"/>
                      <a:pt x="351" y="183"/>
                      <a:pt x="297" y="78"/>
                    </a:cubicBezTo>
                    <a:cubicBezTo>
                      <a:pt x="281" y="59"/>
                      <a:pt x="266" y="28"/>
                      <a:pt x="235" y="13"/>
                    </a:cubicBezTo>
                    <a:cubicBezTo>
                      <a:pt x="214" y="4"/>
                      <a:pt x="193" y="1"/>
                      <a:pt x="173"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a:off x="4446525" y="3284302"/>
                <a:ext cx="7866" cy="6033"/>
              </a:xfrm>
              <a:custGeom>
                <a:avLst/>
                <a:gdLst/>
                <a:ahLst/>
                <a:cxnLst/>
                <a:rect l="l" t="t" r="r" b="b"/>
                <a:pathLst>
                  <a:path w="279" h="214" extrusionOk="0">
                    <a:moveTo>
                      <a:pt x="134" y="1"/>
                    </a:moveTo>
                    <a:cubicBezTo>
                      <a:pt x="60" y="1"/>
                      <a:pt x="0" y="87"/>
                      <a:pt x="52" y="163"/>
                    </a:cubicBezTo>
                    <a:cubicBezTo>
                      <a:pt x="52" y="178"/>
                      <a:pt x="68" y="194"/>
                      <a:pt x="83" y="194"/>
                    </a:cubicBezTo>
                    <a:cubicBezTo>
                      <a:pt x="103" y="207"/>
                      <a:pt x="124" y="213"/>
                      <a:pt x="143" y="213"/>
                    </a:cubicBezTo>
                    <a:cubicBezTo>
                      <a:pt x="218" y="213"/>
                      <a:pt x="279" y="124"/>
                      <a:pt x="230" y="36"/>
                    </a:cubicBezTo>
                    <a:cubicBezTo>
                      <a:pt x="230" y="36"/>
                      <a:pt x="214" y="20"/>
                      <a:pt x="195" y="20"/>
                    </a:cubicBezTo>
                    <a:cubicBezTo>
                      <a:pt x="175" y="7"/>
                      <a:pt x="154" y="1"/>
                      <a:pt x="13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0" name="Google Shape;1930;p40"/>
            <p:cNvSpPr/>
            <p:nvPr/>
          </p:nvSpPr>
          <p:spPr>
            <a:xfrm>
              <a:off x="-1669465" y="1406152"/>
              <a:ext cx="26379" cy="21026"/>
            </a:xfrm>
            <a:custGeom>
              <a:avLst/>
              <a:gdLst/>
              <a:ahLst/>
              <a:cxnLst/>
              <a:rect l="l" t="t" r="r" b="b"/>
              <a:pathLst>
                <a:path w="271" h="216" extrusionOk="0">
                  <a:moveTo>
                    <a:pt x="134" y="1"/>
                  </a:moveTo>
                  <a:cubicBezTo>
                    <a:pt x="53" y="1"/>
                    <a:pt x="1" y="87"/>
                    <a:pt x="41" y="163"/>
                  </a:cubicBezTo>
                  <a:cubicBezTo>
                    <a:pt x="56" y="182"/>
                    <a:pt x="56" y="198"/>
                    <a:pt x="71" y="198"/>
                  </a:cubicBezTo>
                  <a:cubicBezTo>
                    <a:pt x="94" y="210"/>
                    <a:pt x="115" y="216"/>
                    <a:pt x="136" y="216"/>
                  </a:cubicBezTo>
                  <a:cubicBezTo>
                    <a:pt x="216" y="216"/>
                    <a:pt x="271" y="128"/>
                    <a:pt x="233" y="51"/>
                  </a:cubicBezTo>
                  <a:cubicBezTo>
                    <a:pt x="218" y="36"/>
                    <a:pt x="218" y="20"/>
                    <a:pt x="203" y="20"/>
                  </a:cubicBezTo>
                  <a:cubicBezTo>
                    <a:pt x="178" y="7"/>
                    <a:pt x="155" y="1"/>
                    <a:pt x="13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a:off x="-1711710" y="1416276"/>
              <a:ext cx="31246" cy="25796"/>
            </a:xfrm>
            <a:custGeom>
              <a:avLst/>
              <a:gdLst/>
              <a:ahLst/>
              <a:cxnLst/>
              <a:rect l="l" t="t" r="r" b="b"/>
              <a:pathLst>
                <a:path w="321" h="265" extrusionOk="0">
                  <a:moveTo>
                    <a:pt x="161" y="1"/>
                  </a:moveTo>
                  <a:cubicBezTo>
                    <a:pt x="72" y="1"/>
                    <a:pt x="0" y="97"/>
                    <a:pt x="39" y="190"/>
                  </a:cubicBezTo>
                  <a:cubicBezTo>
                    <a:pt x="58" y="206"/>
                    <a:pt x="73" y="237"/>
                    <a:pt x="104" y="252"/>
                  </a:cubicBezTo>
                  <a:cubicBezTo>
                    <a:pt x="123" y="260"/>
                    <a:pt x="142" y="264"/>
                    <a:pt x="160" y="264"/>
                  </a:cubicBezTo>
                  <a:cubicBezTo>
                    <a:pt x="249" y="264"/>
                    <a:pt x="320" y="171"/>
                    <a:pt x="282" y="78"/>
                  </a:cubicBezTo>
                  <a:cubicBezTo>
                    <a:pt x="266" y="44"/>
                    <a:pt x="251" y="28"/>
                    <a:pt x="216" y="13"/>
                  </a:cubicBezTo>
                  <a:cubicBezTo>
                    <a:pt x="198" y="5"/>
                    <a:pt x="179" y="1"/>
                    <a:pt x="161"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2" name="Google Shape;1932;p40"/>
            <p:cNvGrpSpPr/>
            <p:nvPr/>
          </p:nvGrpSpPr>
          <p:grpSpPr>
            <a:xfrm>
              <a:off x="-395049" y="578054"/>
              <a:ext cx="841490" cy="2654183"/>
              <a:chOff x="5200568" y="3081850"/>
              <a:chExt cx="243725" cy="768700"/>
            </a:xfrm>
          </p:grpSpPr>
          <p:sp>
            <p:nvSpPr>
              <p:cNvPr id="1933" name="Google Shape;1933;p40"/>
              <p:cNvSpPr/>
              <p:nvPr/>
            </p:nvSpPr>
            <p:spPr>
              <a:xfrm>
                <a:off x="5340967" y="3084979"/>
                <a:ext cx="2312" cy="405972"/>
              </a:xfrm>
              <a:custGeom>
                <a:avLst/>
                <a:gdLst/>
                <a:ahLst/>
                <a:cxnLst/>
                <a:rect l="l" t="t" r="r" b="b"/>
                <a:pathLst>
                  <a:path w="82" h="14400" extrusionOk="0">
                    <a:moveTo>
                      <a:pt x="50" y="1"/>
                    </a:moveTo>
                    <a:cubicBezTo>
                      <a:pt x="20" y="1"/>
                      <a:pt x="0" y="16"/>
                      <a:pt x="0" y="32"/>
                    </a:cubicBezTo>
                    <a:lnTo>
                      <a:pt x="0" y="14368"/>
                    </a:lnTo>
                    <a:cubicBezTo>
                      <a:pt x="0" y="14384"/>
                      <a:pt x="20" y="14399"/>
                      <a:pt x="50" y="14399"/>
                    </a:cubicBezTo>
                    <a:cubicBezTo>
                      <a:pt x="66" y="14399"/>
                      <a:pt x="81" y="14384"/>
                      <a:pt x="81" y="14368"/>
                    </a:cubicBezTo>
                    <a:lnTo>
                      <a:pt x="81" y="32"/>
                    </a:lnTo>
                    <a:cubicBezTo>
                      <a:pt x="81" y="16"/>
                      <a:pt x="66" y="1"/>
                      <a:pt x="50"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0"/>
              <p:cNvSpPr/>
              <p:nvPr/>
            </p:nvSpPr>
            <p:spPr>
              <a:xfrm>
                <a:off x="5280297" y="3486021"/>
                <a:ext cx="163996" cy="364529"/>
              </a:xfrm>
              <a:custGeom>
                <a:avLst/>
                <a:gdLst/>
                <a:ahLst/>
                <a:cxnLst/>
                <a:rect l="l" t="t" r="r" b="b"/>
                <a:pathLst>
                  <a:path w="5817" h="12930" extrusionOk="0">
                    <a:moveTo>
                      <a:pt x="2249" y="1"/>
                    </a:moveTo>
                    <a:lnTo>
                      <a:pt x="498" y="336"/>
                    </a:lnTo>
                    <a:lnTo>
                      <a:pt x="853" y="2168"/>
                    </a:lnTo>
                    <a:cubicBezTo>
                      <a:pt x="949" y="2604"/>
                      <a:pt x="802" y="3036"/>
                      <a:pt x="467" y="3407"/>
                    </a:cubicBezTo>
                    <a:cubicBezTo>
                      <a:pt x="127" y="3777"/>
                      <a:pt x="0" y="4224"/>
                      <a:pt x="81" y="4645"/>
                    </a:cubicBezTo>
                    <a:lnTo>
                      <a:pt x="1558" y="12324"/>
                    </a:lnTo>
                    <a:cubicBezTo>
                      <a:pt x="1627" y="12679"/>
                      <a:pt x="2003" y="12929"/>
                      <a:pt x="2448" y="12929"/>
                    </a:cubicBezTo>
                    <a:cubicBezTo>
                      <a:pt x="2530" y="12929"/>
                      <a:pt x="2615" y="12921"/>
                      <a:pt x="2700" y="12903"/>
                    </a:cubicBezTo>
                    <a:lnTo>
                      <a:pt x="4872" y="12486"/>
                    </a:lnTo>
                    <a:cubicBezTo>
                      <a:pt x="5431" y="12374"/>
                      <a:pt x="5817" y="11938"/>
                      <a:pt x="5739" y="11522"/>
                    </a:cubicBezTo>
                    <a:lnTo>
                      <a:pt x="4258" y="3839"/>
                    </a:lnTo>
                    <a:cubicBezTo>
                      <a:pt x="4162" y="3422"/>
                      <a:pt x="3873" y="3052"/>
                      <a:pt x="3425" y="2843"/>
                    </a:cubicBezTo>
                    <a:cubicBezTo>
                      <a:pt x="2989" y="2620"/>
                      <a:pt x="2685" y="2265"/>
                      <a:pt x="2604" y="1833"/>
                    </a:cubicBezTo>
                    <a:lnTo>
                      <a:pt x="2249" y="1"/>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0"/>
              <p:cNvSpPr/>
              <p:nvPr/>
            </p:nvSpPr>
            <p:spPr>
              <a:xfrm>
                <a:off x="5272121" y="3291914"/>
                <a:ext cx="88891" cy="372141"/>
              </a:xfrm>
              <a:custGeom>
                <a:avLst/>
                <a:gdLst/>
                <a:ahLst/>
                <a:cxnLst/>
                <a:rect l="l" t="t" r="r" b="b"/>
                <a:pathLst>
                  <a:path w="3153" h="13200" extrusionOk="0">
                    <a:moveTo>
                      <a:pt x="124" y="1"/>
                    </a:moveTo>
                    <a:cubicBezTo>
                      <a:pt x="115" y="1"/>
                      <a:pt x="106" y="2"/>
                      <a:pt x="97" y="5"/>
                    </a:cubicBezTo>
                    <a:cubicBezTo>
                      <a:pt x="32" y="40"/>
                      <a:pt x="1" y="101"/>
                      <a:pt x="16" y="151"/>
                    </a:cubicBezTo>
                    <a:cubicBezTo>
                      <a:pt x="1208" y="3476"/>
                      <a:pt x="2894" y="13007"/>
                      <a:pt x="2909" y="13103"/>
                    </a:cubicBezTo>
                    <a:cubicBezTo>
                      <a:pt x="2924" y="13169"/>
                      <a:pt x="2975" y="13200"/>
                      <a:pt x="3021" y="13200"/>
                    </a:cubicBezTo>
                    <a:lnTo>
                      <a:pt x="3040" y="13200"/>
                    </a:lnTo>
                    <a:cubicBezTo>
                      <a:pt x="3102" y="13184"/>
                      <a:pt x="3152" y="13134"/>
                      <a:pt x="3137" y="13073"/>
                    </a:cubicBezTo>
                    <a:cubicBezTo>
                      <a:pt x="3117" y="12976"/>
                      <a:pt x="1416" y="3414"/>
                      <a:pt x="244" y="86"/>
                    </a:cubicBezTo>
                    <a:cubicBezTo>
                      <a:pt x="215" y="31"/>
                      <a:pt x="168" y="1"/>
                      <a:pt x="12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0"/>
              <p:cNvSpPr/>
              <p:nvPr/>
            </p:nvSpPr>
            <p:spPr>
              <a:xfrm>
                <a:off x="5244943" y="3349568"/>
                <a:ext cx="68000" cy="79390"/>
              </a:xfrm>
              <a:custGeom>
                <a:avLst/>
                <a:gdLst/>
                <a:ahLst/>
                <a:cxnLst/>
                <a:rect l="l" t="t" r="r" b="b"/>
                <a:pathLst>
                  <a:path w="2412" h="2816" extrusionOk="0">
                    <a:moveTo>
                      <a:pt x="1" y="0"/>
                    </a:moveTo>
                    <a:lnTo>
                      <a:pt x="1" y="0"/>
                    </a:lnTo>
                    <a:cubicBezTo>
                      <a:pt x="355" y="1963"/>
                      <a:pt x="2411" y="2816"/>
                      <a:pt x="2411" y="2816"/>
                    </a:cubicBezTo>
                    <a:cubicBezTo>
                      <a:pt x="2411" y="2816"/>
                      <a:pt x="1513" y="1096"/>
                      <a:pt x="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a:off x="5308348" y="3332822"/>
                <a:ext cx="51677" cy="92020"/>
              </a:xfrm>
              <a:custGeom>
                <a:avLst/>
                <a:gdLst/>
                <a:ahLst/>
                <a:cxnLst/>
                <a:rect l="l" t="t" r="r" b="b"/>
                <a:pathLst>
                  <a:path w="1833" h="3264" extrusionOk="0">
                    <a:moveTo>
                      <a:pt x="1786" y="0"/>
                    </a:moveTo>
                    <a:lnTo>
                      <a:pt x="1786" y="0"/>
                    </a:lnTo>
                    <a:cubicBezTo>
                      <a:pt x="517" y="1385"/>
                      <a:pt x="0" y="3263"/>
                      <a:pt x="0" y="3263"/>
                    </a:cubicBezTo>
                    <a:cubicBezTo>
                      <a:pt x="0" y="3263"/>
                      <a:pt x="1832" y="1994"/>
                      <a:pt x="178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a:off x="5315199" y="3380890"/>
                <a:ext cx="87453" cy="78403"/>
              </a:xfrm>
              <a:custGeom>
                <a:avLst/>
                <a:gdLst/>
                <a:ahLst/>
                <a:cxnLst/>
                <a:rect l="l" t="t" r="r" b="b"/>
                <a:pathLst>
                  <a:path w="3102" h="2781" extrusionOk="0">
                    <a:moveTo>
                      <a:pt x="3101" y="0"/>
                    </a:moveTo>
                    <a:lnTo>
                      <a:pt x="3101" y="0"/>
                    </a:lnTo>
                    <a:cubicBezTo>
                      <a:pt x="1254" y="995"/>
                      <a:pt x="0" y="2781"/>
                      <a:pt x="0" y="2781"/>
                    </a:cubicBezTo>
                    <a:cubicBezTo>
                      <a:pt x="0" y="2781"/>
                      <a:pt x="2411" y="2137"/>
                      <a:pt x="310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a:off x="5321063" y="3380890"/>
                <a:ext cx="81589" cy="76571"/>
              </a:xfrm>
              <a:custGeom>
                <a:avLst/>
                <a:gdLst/>
                <a:ahLst/>
                <a:cxnLst/>
                <a:rect l="l" t="t" r="r" b="b"/>
                <a:pathLst>
                  <a:path w="2894" h="2716" extrusionOk="0">
                    <a:moveTo>
                      <a:pt x="2893" y="0"/>
                    </a:moveTo>
                    <a:lnTo>
                      <a:pt x="1" y="2715"/>
                    </a:lnTo>
                    <a:cubicBezTo>
                      <a:pt x="2523" y="1878"/>
                      <a:pt x="2893" y="0"/>
                      <a:pt x="2893"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a:off x="5212747" y="3431101"/>
                <a:ext cx="110204" cy="40964"/>
              </a:xfrm>
              <a:custGeom>
                <a:avLst/>
                <a:gdLst/>
                <a:ahLst/>
                <a:cxnLst/>
                <a:rect l="l" t="t" r="r" b="b"/>
                <a:pathLst>
                  <a:path w="3909" h="1453" extrusionOk="0">
                    <a:moveTo>
                      <a:pt x="1" y="1"/>
                    </a:moveTo>
                    <a:cubicBezTo>
                      <a:pt x="1049" y="1286"/>
                      <a:pt x="2686" y="1453"/>
                      <a:pt x="3466" y="1453"/>
                    </a:cubicBezTo>
                    <a:cubicBezTo>
                      <a:pt x="3740" y="1453"/>
                      <a:pt x="3908" y="1432"/>
                      <a:pt x="3908" y="1432"/>
                    </a:cubicBezTo>
                    <a:cubicBezTo>
                      <a:pt x="3908" y="1432"/>
                      <a:pt x="2076" y="244"/>
                      <a:pt x="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0"/>
              <p:cNvSpPr/>
              <p:nvPr/>
            </p:nvSpPr>
            <p:spPr>
              <a:xfrm>
                <a:off x="5212747" y="3431101"/>
                <a:ext cx="105186" cy="41781"/>
              </a:xfrm>
              <a:custGeom>
                <a:avLst/>
                <a:gdLst/>
                <a:ahLst/>
                <a:cxnLst/>
                <a:rect l="l" t="t" r="r" b="b"/>
                <a:pathLst>
                  <a:path w="3731" h="1482" extrusionOk="0">
                    <a:moveTo>
                      <a:pt x="1" y="1"/>
                    </a:moveTo>
                    <a:cubicBezTo>
                      <a:pt x="995" y="1325"/>
                      <a:pt x="2642" y="1482"/>
                      <a:pt x="3368" y="1482"/>
                    </a:cubicBezTo>
                    <a:cubicBezTo>
                      <a:pt x="3594" y="1482"/>
                      <a:pt x="3731" y="1467"/>
                      <a:pt x="3731" y="1467"/>
                    </a:cubicBezTo>
                    <a:lnTo>
                      <a:pt x="1" y="1"/>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0"/>
              <p:cNvSpPr/>
              <p:nvPr/>
            </p:nvSpPr>
            <p:spPr>
              <a:xfrm>
                <a:off x="5200568" y="3223631"/>
                <a:ext cx="114659" cy="72567"/>
              </a:xfrm>
              <a:custGeom>
                <a:avLst/>
                <a:gdLst/>
                <a:ahLst/>
                <a:cxnLst/>
                <a:rect l="l" t="t" r="r" b="b"/>
                <a:pathLst>
                  <a:path w="4067" h="2574" extrusionOk="0">
                    <a:moveTo>
                      <a:pt x="2747" y="1"/>
                    </a:moveTo>
                    <a:cubicBezTo>
                      <a:pt x="1991" y="1015"/>
                      <a:pt x="1929" y="1015"/>
                      <a:pt x="1929" y="1015"/>
                    </a:cubicBezTo>
                    <a:lnTo>
                      <a:pt x="738" y="660"/>
                    </a:lnTo>
                    <a:cubicBezTo>
                      <a:pt x="738" y="660"/>
                      <a:pt x="1" y="1736"/>
                      <a:pt x="722" y="2573"/>
                    </a:cubicBezTo>
                    <a:lnTo>
                      <a:pt x="4066" y="1031"/>
                    </a:lnTo>
                    <a:cubicBezTo>
                      <a:pt x="3970" y="1015"/>
                      <a:pt x="3727" y="163"/>
                      <a:pt x="2747"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0"/>
              <p:cNvSpPr/>
              <p:nvPr/>
            </p:nvSpPr>
            <p:spPr>
              <a:xfrm>
                <a:off x="5214608" y="3242379"/>
                <a:ext cx="108767" cy="74005"/>
              </a:xfrm>
              <a:custGeom>
                <a:avLst/>
                <a:gdLst/>
                <a:ahLst/>
                <a:cxnLst/>
                <a:rect l="l" t="t" r="r" b="b"/>
                <a:pathLst>
                  <a:path w="3858" h="2625" extrusionOk="0">
                    <a:moveTo>
                      <a:pt x="2406" y="0"/>
                    </a:moveTo>
                    <a:cubicBezTo>
                      <a:pt x="2135" y="0"/>
                      <a:pt x="1844" y="56"/>
                      <a:pt x="1559" y="173"/>
                    </a:cubicBezTo>
                    <a:cubicBezTo>
                      <a:pt x="691" y="524"/>
                      <a:pt x="0" y="1361"/>
                      <a:pt x="259" y="1989"/>
                    </a:cubicBezTo>
                    <a:cubicBezTo>
                      <a:pt x="426" y="2400"/>
                      <a:pt x="971" y="2624"/>
                      <a:pt x="1571" y="2624"/>
                    </a:cubicBezTo>
                    <a:cubicBezTo>
                      <a:pt x="1883" y="2624"/>
                      <a:pt x="2210" y="2564"/>
                      <a:pt x="2508" y="2437"/>
                    </a:cubicBezTo>
                    <a:cubicBezTo>
                      <a:pt x="3375" y="2086"/>
                      <a:pt x="3858" y="1280"/>
                      <a:pt x="3599" y="655"/>
                    </a:cubicBezTo>
                    <a:cubicBezTo>
                      <a:pt x="3428" y="233"/>
                      <a:pt x="2958" y="0"/>
                      <a:pt x="2406" y="0"/>
                    </a:cubicBezTo>
                    <a:close/>
                  </a:path>
                </a:pathLst>
              </a:custGeom>
              <a:solidFill>
                <a:srgbClr val="5F8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0"/>
              <p:cNvSpPr/>
              <p:nvPr/>
            </p:nvSpPr>
            <p:spPr>
              <a:xfrm>
                <a:off x="5201893" y="3230482"/>
                <a:ext cx="134647" cy="102846"/>
              </a:xfrm>
              <a:custGeom>
                <a:avLst/>
                <a:gdLst/>
                <a:ahLst/>
                <a:cxnLst/>
                <a:rect l="l" t="t" r="r" b="b"/>
                <a:pathLst>
                  <a:path w="4776" h="3648" extrusionOk="0">
                    <a:moveTo>
                      <a:pt x="4004" y="1"/>
                    </a:moveTo>
                    <a:lnTo>
                      <a:pt x="4004" y="1"/>
                    </a:lnTo>
                    <a:cubicBezTo>
                      <a:pt x="3568" y="240"/>
                      <a:pt x="3198" y="980"/>
                      <a:pt x="3198" y="980"/>
                    </a:cubicBezTo>
                    <a:cubicBezTo>
                      <a:pt x="3198" y="980"/>
                      <a:pt x="2653" y="291"/>
                      <a:pt x="2072" y="291"/>
                    </a:cubicBezTo>
                    <a:cubicBezTo>
                      <a:pt x="1977" y="291"/>
                      <a:pt x="1881" y="309"/>
                      <a:pt x="1786" y="352"/>
                    </a:cubicBezTo>
                    <a:cubicBezTo>
                      <a:pt x="1111" y="676"/>
                      <a:pt x="1223" y="1833"/>
                      <a:pt x="1223" y="1833"/>
                    </a:cubicBezTo>
                    <a:cubicBezTo>
                      <a:pt x="1223" y="1833"/>
                      <a:pt x="935" y="1621"/>
                      <a:pt x="462" y="1621"/>
                    </a:cubicBezTo>
                    <a:cubicBezTo>
                      <a:pt x="323" y="1621"/>
                      <a:pt x="168" y="1639"/>
                      <a:pt x="0" y="1686"/>
                    </a:cubicBezTo>
                    <a:cubicBezTo>
                      <a:pt x="54" y="2694"/>
                      <a:pt x="1116" y="3648"/>
                      <a:pt x="2273" y="3648"/>
                    </a:cubicBezTo>
                    <a:cubicBezTo>
                      <a:pt x="2537" y="3648"/>
                      <a:pt x="2807" y="3598"/>
                      <a:pt x="3070" y="3487"/>
                    </a:cubicBezTo>
                    <a:cubicBezTo>
                      <a:pt x="4725" y="2812"/>
                      <a:pt x="4775" y="722"/>
                      <a:pt x="400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0"/>
              <p:cNvSpPr/>
              <p:nvPr/>
            </p:nvSpPr>
            <p:spPr>
              <a:xfrm>
                <a:off x="5296169" y="3495494"/>
                <a:ext cx="51226" cy="18184"/>
              </a:xfrm>
              <a:custGeom>
                <a:avLst/>
                <a:gdLst/>
                <a:ahLst/>
                <a:cxnLst/>
                <a:rect l="l" t="t" r="r" b="b"/>
                <a:pathLst>
                  <a:path w="1817" h="645" extrusionOk="0">
                    <a:moveTo>
                      <a:pt x="0" y="340"/>
                    </a:moveTo>
                    <a:lnTo>
                      <a:pt x="0" y="340"/>
                    </a:lnTo>
                    <a:lnTo>
                      <a:pt x="66" y="644"/>
                    </a:lnTo>
                    <a:close/>
                    <a:moveTo>
                      <a:pt x="1751" y="0"/>
                    </a:moveTo>
                    <a:lnTo>
                      <a:pt x="1751" y="0"/>
                    </a:lnTo>
                    <a:lnTo>
                      <a:pt x="1817" y="305"/>
                    </a:lnTo>
                    <a:lnTo>
                      <a:pt x="1817" y="305"/>
                    </a:lnTo>
                    <a:close/>
                  </a:path>
                </a:pathLst>
              </a:custGeom>
              <a:solidFill>
                <a:srgbClr val="D0D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0"/>
              <p:cNvSpPr/>
              <p:nvPr/>
            </p:nvSpPr>
            <p:spPr>
              <a:xfrm>
                <a:off x="5296169" y="3495494"/>
                <a:ext cx="51226" cy="18184"/>
              </a:xfrm>
              <a:custGeom>
                <a:avLst/>
                <a:gdLst/>
                <a:ahLst/>
                <a:cxnLst/>
                <a:rect l="l" t="t" r="r" b="b"/>
                <a:pathLst>
                  <a:path w="1817" h="645" extrusionOk="0">
                    <a:moveTo>
                      <a:pt x="1751" y="0"/>
                    </a:moveTo>
                    <a:lnTo>
                      <a:pt x="1173" y="112"/>
                    </a:lnTo>
                    <a:cubicBezTo>
                      <a:pt x="1188" y="209"/>
                      <a:pt x="1223" y="305"/>
                      <a:pt x="1238" y="417"/>
                    </a:cubicBezTo>
                    <a:lnTo>
                      <a:pt x="1817" y="305"/>
                    </a:lnTo>
                    <a:lnTo>
                      <a:pt x="1751" y="0"/>
                    </a:lnTo>
                    <a:close/>
                    <a:moveTo>
                      <a:pt x="949" y="162"/>
                    </a:moveTo>
                    <a:lnTo>
                      <a:pt x="0" y="340"/>
                    </a:lnTo>
                    <a:lnTo>
                      <a:pt x="66" y="644"/>
                    </a:lnTo>
                    <a:lnTo>
                      <a:pt x="1011" y="452"/>
                    </a:lnTo>
                    <a:cubicBezTo>
                      <a:pt x="995" y="355"/>
                      <a:pt x="980" y="259"/>
                      <a:pt x="949" y="162"/>
                    </a:cubicBezTo>
                    <a:close/>
                  </a:path>
                </a:pathLst>
              </a:custGeom>
              <a:solidFill>
                <a:srgbClr val="5F8343">
                  <a:alpha val="31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a:off x="5322924" y="3498651"/>
                <a:ext cx="8176" cy="9585"/>
              </a:xfrm>
              <a:custGeom>
                <a:avLst/>
                <a:gdLst/>
                <a:ahLst/>
                <a:cxnLst/>
                <a:rect l="l" t="t" r="r" b="b"/>
                <a:pathLst>
                  <a:path w="290" h="340" extrusionOk="0">
                    <a:moveTo>
                      <a:pt x="224" y="0"/>
                    </a:moveTo>
                    <a:lnTo>
                      <a:pt x="0" y="50"/>
                    </a:lnTo>
                    <a:cubicBezTo>
                      <a:pt x="31" y="147"/>
                      <a:pt x="46" y="243"/>
                      <a:pt x="62" y="340"/>
                    </a:cubicBezTo>
                    <a:lnTo>
                      <a:pt x="289" y="305"/>
                    </a:lnTo>
                    <a:cubicBezTo>
                      <a:pt x="274" y="193"/>
                      <a:pt x="239" y="97"/>
                      <a:pt x="224" y="0"/>
                    </a:cubicBezTo>
                    <a:close/>
                  </a:path>
                </a:pathLst>
              </a:custGeom>
              <a:solidFill>
                <a:srgbClr val="86A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a:off x="5302033" y="3625547"/>
                <a:ext cx="126923" cy="209611"/>
              </a:xfrm>
              <a:custGeom>
                <a:avLst/>
                <a:gdLst/>
                <a:ahLst/>
                <a:cxnLst/>
                <a:rect l="l" t="t" r="r" b="b"/>
                <a:pathLst>
                  <a:path w="4502" h="7435" extrusionOk="0">
                    <a:moveTo>
                      <a:pt x="3198" y="0"/>
                    </a:moveTo>
                    <a:lnTo>
                      <a:pt x="1" y="610"/>
                    </a:lnTo>
                    <a:lnTo>
                      <a:pt x="1269" y="7136"/>
                    </a:lnTo>
                    <a:cubicBezTo>
                      <a:pt x="1299" y="7315"/>
                      <a:pt x="1447" y="7435"/>
                      <a:pt x="1610" y="7435"/>
                    </a:cubicBezTo>
                    <a:cubicBezTo>
                      <a:pt x="1637" y="7435"/>
                      <a:pt x="1663" y="7432"/>
                      <a:pt x="1690" y="7425"/>
                    </a:cubicBezTo>
                    <a:lnTo>
                      <a:pt x="4162" y="6959"/>
                    </a:lnTo>
                    <a:cubicBezTo>
                      <a:pt x="4355" y="6912"/>
                      <a:pt x="4502" y="6719"/>
                      <a:pt x="4452" y="6527"/>
                    </a:cubicBezTo>
                    <a:lnTo>
                      <a:pt x="3198"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a:off x="5306178" y="3610013"/>
                <a:ext cx="37524" cy="156919"/>
              </a:xfrm>
              <a:custGeom>
                <a:avLst/>
                <a:gdLst/>
                <a:ahLst/>
                <a:cxnLst/>
                <a:rect l="l" t="t" r="r" b="b"/>
                <a:pathLst>
                  <a:path w="1331" h="5566" extrusionOk="0">
                    <a:moveTo>
                      <a:pt x="157" y="1"/>
                    </a:moveTo>
                    <a:cubicBezTo>
                      <a:pt x="147" y="1"/>
                      <a:pt x="137" y="2"/>
                      <a:pt x="127" y="4"/>
                    </a:cubicBezTo>
                    <a:cubicBezTo>
                      <a:pt x="46" y="19"/>
                      <a:pt x="0" y="100"/>
                      <a:pt x="16" y="181"/>
                    </a:cubicBezTo>
                    <a:lnTo>
                      <a:pt x="1026" y="5454"/>
                    </a:lnTo>
                    <a:cubicBezTo>
                      <a:pt x="1041" y="5515"/>
                      <a:pt x="1092" y="5566"/>
                      <a:pt x="1173" y="5566"/>
                    </a:cubicBezTo>
                    <a:lnTo>
                      <a:pt x="1203" y="5566"/>
                    </a:lnTo>
                    <a:cubicBezTo>
                      <a:pt x="1284" y="5550"/>
                      <a:pt x="1331" y="5469"/>
                      <a:pt x="1315" y="5388"/>
                    </a:cubicBezTo>
                    <a:lnTo>
                      <a:pt x="305" y="116"/>
                    </a:lnTo>
                    <a:cubicBezTo>
                      <a:pt x="291" y="48"/>
                      <a:pt x="227" y="1"/>
                      <a:pt x="157"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a:off x="5332369" y="3799524"/>
                <a:ext cx="5469" cy="27206"/>
              </a:xfrm>
              <a:custGeom>
                <a:avLst/>
                <a:gdLst/>
                <a:ahLst/>
                <a:cxnLst/>
                <a:rect l="l" t="t" r="r" b="b"/>
                <a:pathLst>
                  <a:path w="194" h="965" extrusionOk="0">
                    <a:moveTo>
                      <a:pt x="1" y="1"/>
                    </a:moveTo>
                    <a:lnTo>
                      <a:pt x="193" y="965"/>
                    </a:lnTo>
                    <a:lnTo>
                      <a:pt x="1" y="1"/>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a:off x="5332369" y="3796367"/>
                <a:ext cx="95601" cy="38962"/>
              </a:xfrm>
              <a:custGeom>
                <a:avLst/>
                <a:gdLst/>
                <a:ahLst/>
                <a:cxnLst/>
                <a:rect l="l" t="t" r="r" b="b"/>
                <a:pathLst>
                  <a:path w="3391" h="1382" extrusionOk="0">
                    <a:moveTo>
                      <a:pt x="3279" y="1"/>
                    </a:moveTo>
                    <a:cubicBezTo>
                      <a:pt x="2701" y="225"/>
                      <a:pt x="2107" y="306"/>
                      <a:pt x="1559" y="306"/>
                    </a:cubicBezTo>
                    <a:cubicBezTo>
                      <a:pt x="965" y="306"/>
                      <a:pt x="436" y="209"/>
                      <a:pt x="1" y="113"/>
                    </a:cubicBezTo>
                    <a:lnTo>
                      <a:pt x="1" y="113"/>
                    </a:lnTo>
                    <a:lnTo>
                      <a:pt x="193" y="1077"/>
                    </a:lnTo>
                    <a:cubicBezTo>
                      <a:pt x="228" y="1254"/>
                      <a:pt x="371" y="1382"/>
                      <a:pt x="548" y="1382"/>
                    </a:cubicBezTo>
                    <a:cubicBezTo>
                      <a:pt x="564" y="1382"/>
                      <a:pt x="595" y="1382"/>
                      <a:pt x="614" y="1366"/>
                    </a:cubicBezTo>
                    <a:lnTo>
                      <a:pt x="3086" y="900"/>
                    </a:lnTo>
                    <a:cubicBezTo>
                      <a:pt x="3264" y="869"/>
                      <a:pt x="3391" y="707"/>
                      <a:pt x="3391" y="529"/>
                    </a:cubicBezTo>
                    <a:cubicBezTo>
                      <a:pt x="3391" y="514"/>
                      <a:pt x="3376" y="498"/>
                      <a:pt x="3376" y="468"/>
                    </a:cubicBezTo>
                    <a:lnTo>
                      <a:pt x="3279" y="1"/>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a:off x="5388162" y="3775504"/>
                <a:ext cx="14040" cy="10882"/>
              </a:xfrm>
              <a:custGeom>
                <a:avLst/>
                <a:gdLst/>
                <a:ahLst/>
                <a:cxnLst/>
                <a:rect l="l" t="t" r="r" b="b"/>
                <a:pathLst>
                  <a:path w="498" h="386" extrusionOk="0">
                    <a:moveTo>
                      <a:pt x="255" y="0"/>
                    </a:moveTo>
                    <a:cubicBezTo>
                      <a:pt x="97" y="0"/>
                      <a:pt x="0" y="178"/>
                      <a:pt x="97" y="320"/>
                    </a:cubicBezTo>
                    <a:cubicBezTo>
                      <a:pt x="128" y="340"/>
                      <a:pt x="158" y="371"/>
                      <a:pt x="193" y="371"/>
                    </a:cubicBezTo>
                    <a:cubicBezTo>
                      <a:pt x="209" y="386"/>
                      <a:pt x="224" y="386"/>
                      <a:pt x="239" y="386"/>
                    </a:cubicBezTo>
                    <a:cubicBezTo>
                      <a:pt x="401" y="386"/>
                      <a:pt x="498" y="209"/>
                      <a:pt x="401" y="66"/>
                    </a:cubicBezTo>
                    <a:cubicBezTo>
                      <a:pt x="371" y="50"/>
                      <a:pt x="336" y="16"/>
                      <a:pt x="305" y="16"/>
                    </a:cubicBezTo>
                    <a:cubicBezTo>
                      <a:pt x="290" y="0"/>
                      <a:pt x="274" y="0"/>
                      <a:pt x="255"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a:off x="5337810" y="3688078"/>
                <a:ext cx="14068" cy="10882"/>
              </a:xfrm>
              <a:custGeom>
                <a:avLst/>
                <a:gdLst/>
                <a:ahLst/>
                <a:cxnLst/>
                <a:rect l="l" t="t" r="r" b="b"/>
                <a:pathLst>
                  <a:path w="499" h="386" extrusionOk="0">
                    <a:moveTo>
                      <a:pt x="259" y="0"/>
                    </a:moveTo>
                    <a:cubicBezTo>
                      <a:pt x="97" y="0"/>
                      <a:pt x="0" y="178"/>
                      <a:pt x="97" y="320"/>
                    </a:cubicBezTo>
                    <a:cubicBezTo>
                      <a:pt x="132" y="336"/>
                      <a:pt x="162" y="370"/>
                      <a:pt x="193" y="370"/>
                    </a:cubicBezTo>
                    <a:cubicBezTo>
                      <a:pt x="209" y="386"/>
                      <a:pt x="228" y="386"/>
                      <a:pt x="243" y="386"/>
                    </a:cubicBezTo>
                    <a:cubicBezTo>
                      <a:pt x="402" y="386"/>
                      <a:pt x="498" y="208"/>
                      <a:pt x="402" y="66"/>
                    </a:cubicBezTo>
                    <a:cubicBezTo>
                      <a:pt x="371" y="46"/>
                      <a:pt x="340" y="16"/>
                      <a:pt x="305" y="16"/>
                    </a:cubicBezTo>
                    <a:cubicBezTo>
                      <a:pt x="290" y="0"/>
                      <a:pt x="274" y="0"/>
                      <a:pt x="259"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a:off x="5348692" y="3764622"/>
                <a:ext cx="35804" cy="27206"/>
              </a:xfrm>
              <a:custGeom>
                <a:avLst/>
                <a:gdLst/>
                <a:ahLst/>
                <a:cxnLst/>
                <a:rect l="l" t="t" r="r" b="b"/>
                <a:pathLst>
                  <a:path w="1270" h="965" extrusionOk="0">
                    <a:moveTo>
                      <a:pt x="644" y="1"/>
                    </a:moveTo>
                    <a:cubicBezTo>
                      <a:pt x="243" y="1"/>
                      <a:pt x="0" y="436"/>
                      <a:pt x="259" y="787"/>
                    </a:cubicBezTo>
                    <a:cubicBezTo>
                      <a:pt x="324" y="868"/>
                      <a:pt x="401" y="919"/>
                      <a:pt x="482" y="934"/>
                    </a:cubicBezTo>
                    <a:cubicBezTo>
                      <a:pt x="532" y="949"/>
                      <a:pt x="579" y="965"/>
                      <a:pt x="629" y="965"/>
                    </a:cubicBezTo>
                    <a:cubicBezTo>
                      <a:pt x="1030" y="965"/>
                      <a:pt x="1269" y="514"/>
                      <a:pt x="1015" y="163"/>
                    </a:cubicBezTo>
                    <a:cubicBezTo>
                      <a:pt x="949" y="97"/>
                      <a:pt x="868" y="31"/>
                      <a:pt x="787" y="16"/>
                    </a:cubicBezTo>
                    <a:cubicBezTo>
                      <a:pt x="741" y="1"/>
                      <a:pt x="691" y="1"/>
                      <a:pt x="644"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a:off x="5364114" y="3728422"/>
                <a:ext cx="40823" cy="31237"/>
              </a:xfrm>
              <a:custGeom>
                <a:avLst/>
                <a:gdLst/>
                <a:ahLst/>
                <a:cxnLst/>
                <a:rect l="l" t="t" r="r" b="b"/>
                <a:pathLst>
                  <a:path w="1448" h="1108" extrusionOk="0">
                    <a:moveTo>
                      <a:pt x="722" y="0"/>
                    </a:moveTo>
                    <a:cubicBezTo>
                      <a:pt x="275" y="0"/>
                      <a:pt x="1" y="513"/>
                      <a:pt x="306" y="914"/>
                    </a:cubicBezTo>
                    <a:cubicBezTo>
                      <a:pt x="371" y="995"/>
                      <a:pt x="452" y="1045"/>
                      <a:pt x="549" y="1076"/>
                    </a:cubicBezTo>
                    <a:cubicBezTo>
                      <a:pt x="610" y="1092"/>
                      <a:pt x="660" y="1107"/>
                      <a:pt x="722" y="1107"/>
                    </a:cubicBezTo>
                    <a:cubicBezTo>
                      <a:pt x="1173" y="1107"/>
                      <a:pt x="1447" y="594"/>
                      <a:pt x="1143" y="193"/>
                    </a:cubicBezTo>
                    <a:cubicBezTo>
                      <a:pt x="1077" y="112"/>
                      <a:pt x="996" y="46"/>
                      <a:pt x="900" y="31"/>
                    </a:cubicBezTo>
                    <a:cubicBezTo>
                      <a:pt x="838" y="16"/>
                      <a:pt x="788" y="0"/>
                      <a:pt x="722"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a:off x="5283426" y="3475308"/>
                <a:ext cx="71694" cy="30786"/>
              </a:xfrm>
              <a:custGeom>
                <a:avLst/>
                <a:gdLst/>
                <a:ahLst/>
                <a:cxnLst/>
                <a:rect l="l" t="t" r="r" b="b"/>
                <a:pathLst>
                  <a:path w="2543" h="1092" extrusionOk="0">
                    <a:moveTo>
                      <a:pt x="2126" y="1"/>
                    </a:moveTo>
                    <a:cubicBezTo>
                      <a:pt x="2098" y="1"/>
                      <a:pt x="2070" y="4"/>
                      <a:pt x="2041" y="11"/>
                    </a:cubicBezTo>
                    <a:lnTo>
                      <a:pt x="340" y="331"/>
                    </a:lnTo>
                    <a:cubicBezTo>
                      <a:pt x="132" y="381"/>
                      <a:pt x="1" y="574"/>
                      <a:pt x="36" y="782"/>
                    </a:cubicBezTo>
                    <a:cubicBezTo>
                      <a:pt x="77" y="969"/>
                      <a:pt x="238" y="1091"/>
                      <a:pt x="421" y="1091"/>
                    </a:cubicBezTo>
                    <a:cubicBezTo>
                      <a:pt x="442" y="1091"/>
                      <a:pt x="462" y="1090"/>
                      <a:pt x="483" y="1087"/>
                    </a:cubicBezTo>
                    <a:lnTo>
                      <a:pt x="2188" y="747"/>
                    </a:lnTo>
                    <a:cubicBezTo>
                      <a:pt x="2396" y="716"/>
                      <a:pt x="2543" y="508"/>
                      <a:pt x="2493" y="315"/>
                    </a:cubicBezTo>
                    <a:cubicBezTo>
                      <a:pt x="2466" y="135"/>
                      <a:pt x="2306" y="1"/>
                      <a:pt x="2126"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a:off x="5295718" y="3495494"/>
                <a:ext cx="50718" cy="11333"/>
              </a:xfrm>
              <a:custGeom>
                <a:avLst/>
                <a:gdLst/>
                <a:ahLst/>
                <a:cxnLst/>
                <a:rect l="l" t="t" r="r" b="b"/>
                <a:pathLst>
                  <a:path w="1799" h="402" extrusionOk="0">
                    <a:moveTo>
                      <a:pt x="1752" y="0"/>
                    </a:moveTo>
                    <a:lnTo>
                      <a:pt x="47" y="320"/>
                    </a:lnTo>
                    <a:cubicBezTo>
                      <a:pt x="16" y="340"/>
                      <a:pt x="1" y="355"/>
                      <a:pt x="16" y="371"/>
                    </a:cubicBezTo>
                    <a:cubicBezTo>
                      <a:pt x="16" y="386"/>
                      <a:pt x="32" y="401"/>
                      <a:pt x="47" y="401"/>
                    </a:cubicBezTo>
                    <a:lnTo>
                      <a:pt x="1767" y="81"/>
                    </a:lnTo>
                    <a:cubicBezTo>
                      <a:pt x="1783" y="66"/>
                      <a:pt x="1798" y="50"/>
                      <a:pt x="1798" y="31"/>
                    </a:cubicBezTo>
                    <a:cubicBezTo>
                      <a:pt x="1783" y="16"/>
                      <a:pt x="1767" y="0"/>
                      <a:pt x="1752"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a:off x="5331495" y="3081850"/>
                <a:ext cx="2312" cy="32196"/>
              </a:xfrm>
              <a:custGeom>
                <a:avLst/>
                <a:gdLst/>
                <a:ahLst/>
                <a:cxnLst/>
                <a:rect l="l" t="t" r="r" b="b"/>
                <a:pathLst>
                  <a:path w="82" h="1142" extrusionOk="0">
                    <a:moveTo>
                      <a:pt x="32" y="0"/>
                    </a:moveTo>
                    <a:cubicBezTo>
                      <a:pt x="16" y="0"/>
                      <a:pt x="1" y="16"/>
                      <a:pt x="1" y="31"/>
                    </a:cubicBezTo>
                    <a:lnTo>
                      <a:pt x="1" y="1092"/>
                    </a:lnTo>
                    <a:cubicBezTo>
                      <a:pt x="1" y="1126"/>
                      <a:pt x="16" y="1142"/>
                      <a:pt x="32" y="1142"/>
                    </a:cubicBezTo>
                    <a:cubicBezTo>
                      <a:pt x="66" y="1142"/>
                      <a:pt x="82" y="1126"/>
                      <a:pt x="82" y="1092"/>
                    </a:cubicBezTo>
                    <a:lnTo>
                      <a:pt x="82" y="31"/>
                    </a:lnTo>
                    <a:cubicBezTo>
                      <a:pt x="82" y="16"/>
                      <a:pt x="66" y="0"/>
                      <a:pt x="32"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9" name="Google Shape;1959;p40"/>
            <p:cNvGrpSpPr/>
            <p:nvPr/>
          </p:nvGrpSpPr>
          <p:grpSpPr>
            <a:xfrm>
              <a:off x="-1679279" y="578540"/>
              <a:ext cx="358204" cy="2769156"/>
              <a:chOff x="4538574" y="3056505"/>
              <a:chExt cx="103748" cy="801999"/>
            </a:xfrm>
          </p:grpSpPr>
          <p:sp>
            <p:nvSpPr>
              <p:cNvPr id="1960" name="Google Shape;1960;p40"/>
              <p:cNvSpPr/>
              <p:nvPr/>
            </p:nvSpPr>
            <p:spPr>
              <a:xfrm>
                <a:off x="4603389" y="3056505"/>
                <a:ext cx="1861" cy="759365"/>
              </a:xfrm>
              <a:custGeom>
                <a:avLst/>
                <a:gdLst/>
                <a:ahLst/>
                <a:cxnLst/>
                <a:rect l="l" t="t" r="r" b="b"/>
                <a:pathLst>
                  <a:path w="66" h="26935" extrusionOk="0">
                    <a:moveTo>
                      <a:pt x="31" y="0"/>
                    </a:moveTo>
                    <a:cubicBezTo>
                      <a:pt x="15" y="0"/>
                      <a:pt x="0" y="16"/>
                      <a:pt x="0" y="31"/>
                    </a:cubicBezTo>
                    <a:lnTo>
                      <a:pt x="0" y="26903"/>
                    </a:lnTo>
                    <a:cubicBezTo>
                      <a:pt x="0" y="26919"/>
                      <a:pt x="15" y="26934"/>
                      <a:pt x="31" y="26934"/>
                    </a:cubicBezTo>
                    <a:cubicBezTo>
                      <a:pt x="50" y="26934"/>
                      <a:pt x="66" y="26919"/>
                      <a:pt x="66" y="26903"/>
                    </a:cubicBezTo>
                    <a:lnTo>
                      <a:pt x="66" y="31"/>
                    </a:lnTo>
                    <a:cubicBezTo>
                      <a:pt x="66" y="16"/>
                      <a:pt x="50" y="0"/>
                      <a:pt x="31"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a:off x="4544494" y="3738656"/>
                <a:ext cx="91569" cy="73244"/>
              </a:xfrm>
              <a:custGeom>
                <a:avLst/>
                <a:gdLst/>
                <a:ahLst/>
                <a:cxnLst/>
                <a:rect l="l" t="t" r="r" b="b"/>
                <a:pathLst>
                  <a:path w="3248" h="2598" extrusionOk="0">
                    <a:moveTo>
                      <a:pt x="1636" y="1"/>
                    </a:moveTo>
                    <a:cubicBezTo>
                      <a:pt x="1426" y="1"/>
                      <a:pt x="1204" y="52"/>
                      <a:pt x="982" y="166"/>
                    </a:cubicBezTo>
                    <a:cubicBezTo>
                      <a:pt x="770" y="262"/>
                      <a:pt x="596" y="439"/>
                      <a:pt x="500" y="648"/>
                    </a:cubicBezTo>
                    <a:cubicBezTo>
                      <a:pt x="0" y="1619"/>
                      <a:pt x="699" y="2597"/>
                      <a:pt x="1625" y="2597"/>
                    </a:cubicBezTo>
                    <a:cubicBezTo>
                      <a:pt x="1836" y="2597"/>
                      <a:pt x="2059" y="2547"/>
                      <a:pt x="2282" y="2434"/>
                    </a:cubicBezTo>
                    <a:cubicBezTo>
                      <a:pt x="2490" y="2337"/>
                      <a:pt x="2652" y="2160"/>
                      <a:pt x="2764" y="1951"/>
                    </a:cubicBezTo>
                    <a:cubicBezTo>
                      <a:pt x="3247" y="970"/>
                      <a:pt x="2552" y="1"/>
                      <a:pt x="1636"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a:off x="4561664" y="3752076"/>
                <a:ext cx="57259" cy="46433"/>
              </a:xfrm>
              <a:custGeom>
                <a:avLst/>
                <a:gdLst/>
                <a:ahLst/>
                <a:cxnLst/>
                <a:rect l="l" t="t" r="r" b="b"/>
                <a:pathLst>
                  <a:path w="2031" h="1647" extrusionOk="0">
                    <a:moveTo>
                      <a:pt x="1013" y="1"/>
                    </a:moveTo>
                    <a:cubicBezTo>
                      <a:pt x="889" y="1"/>
                      <a:pt x="759" y="29"/>
                      <a:pt x="628" y="91"/>
                    </a:cubicBezTo>
                    <a:cubicBezTo>
                      <a:pt x="485" y="172"/>
                      <a:pt x="354" y="284"/>
                      <a:pt x="292" y="430"/>
                    </a:cubicBezTo>
                    <a:cubicBezTo>
                      <a:pt x="0" y="1040"/>
                      <a:pt x="440" y="1647"/>
                      <a:pt x="1024" y="1647"/>
                    </a:cubicBezTo>
                    <a:cubicBezTo>
                      <a:pt x="1149" y="1647"/>
                      <a:pt x="1281" y="1619"/>
                      <a:pt x="1414" y="1556"/>
                    </a:cubicBezTo>
                    <a:cubicBezTo>
                      <a:pt x="1561" y="1475"/>
                      <a:pt x="1673" y="1364"/>
                      <a:pt x="1754" y="1217"/>
                    </a:cubicBezTo>
                    <a:cubicBezTo>
                      <a:pt x="2030" y="607"/>
                      <a:pt x="1590" y="1"/>
                      <a:pt x="1013"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a:off x="4589349" y="3787232"/>
                <a:ext cx="2312" cy="17761"/>
              </a:xfrm>
              <a:custGeom>
                <a:avLst/>
                <a:gdLst/>
                <a:ahLst/>
                <a:cxnLst/>
                <a:rect l="l" t="t" r="r" b="b"/>
                <a:pathLst>
                  <a:path w="82" h="630" extrusionOk="0">
                    <a:moveTo>
                      <a:pt x="31" y="1"/>
                    </a:moveTo>
                    <a:cubicBezTo>
                      <a:pt x="16" y="1"/>
                      <a:pt x="0" y="20"/>
                      <a:pt x="0" y="36"/>
                    </a:cubicBezTo>
                    <a:lnTo>
                      <a:pt x="0" y="599"/>
                    </a:lnTo>
                    <a:cubicBezTo>
                      <a:pt x="0" y="614"/>
                      <a:pt x="16" y="630"/>
                      <a:pt x="31" y="630"/>
                    </a:cubicBezTo>
                    <a:cubicBezTo>
                      <a:pt x="66" y="630"/>
                      <a:pt x="81" y="614"/>
                      <a:pt x="81" y="599"/>
                    </a:cubicBezTo>
                    <a:lnTo>
                      <a:pt x="81" y="36"/>
                    </a:lnTo>
                    <a:cubicBezTo>
                      <a:pt x="81" y="20"/>
                      <a:pt x="66" y="1"/>
                      <a:pt x="31"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a:off x="4563045" y="3797241"/>
                <a:ext cx="54383" cy="34931"/>
              </a:xfrm>
              <a:custGeom>
                <a:avLst/>
                <a:gdLst/>
                <a:ahLst/>
                <a:cxnLst/>
                <a:rect l="l" t="t" r="r" b="b"/>
                <a:pathLst>
                  <a:path w="1929" h="1239" extrusionOk="0">
                    <a:moveTo>
                      <a:pt x="208" y="1"/>
                    </a:moveTo>
                    <a:cubicBezTo>
                      <a:pt x="97" y="1"/>
                      <a:pt x="0" y="82"/>
                      <a:pt x="0" y="194"/>
                    </a:cubicBezTo>
                    <a:lnTo>
                      <a:pt x="0" y="1046"/>
                    </a:lnTo>
                    <a:cubicBezTo>
                      <a:pt x="0" y="1158"/>
                      <a:pt x="97" y="1239"/>
                      <a:pt x="208" y="1239"/>
                    </a:cubicBezTo>
                    <a:lnTo>
                      <a:pt x="1736" y="1239"/>
                    </a:lnTo>
                    <a:cubicBezTo>
                      <a:pt x="1848" y="1239"/>
                      <a:pt x="1929" y="1158"/>
                      <a:pt x="1929" y="1046"/>
                    </a:cubicBezTo>
                    <a:lnTo>
                      <a:pt x="1929" y="194"/>
                    </a:lnTo>
                    <a:cubicBezTo>
                      <a:pt x="1929" y="82"/>
                      <a:pt x="1848" y="1"/>
                      <a:pt x="1736"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a:off x="4539533" y="3814974"/>
                <a:ext cx="101493" cy="43529"/>
              </a:xfrm>
              <a:custGeom>
                <a:avLst/>
                <a:gdLst/>
                <a:ahLst/>
                <a:cxnLst/>
                <a:rect l="l" t="t" r="r" b="b"/>
                <a:pathLst>
                  <a:path w="3600" h="1544" extrusionOk="0">
                    <a:moveTo>
                      <a:pt x="1" y="0"/>
                    </a:moveTo>
                    <a:cubicBezTo>
                      <a:pt x="1" y="270"/>
                      <a:pt x="97" y="529"/>
                      <a:pt x="240" y="772"/>
                    </a:cubicBezTo>
                    <a:cubicBezTo>
                      <a:pt x="560" y="1219"/>
                      <a:pt x="1139" y="1543"/>
                      <a:pt x="1798" y="1543"/>
                    </a:cubicBezTo>
                    <a:cubicBezTo>
                      <a:pt x="2473" y="1543"/>
                      <a:pt x="3052" y="1219"/>
                      <a:pt x="3357" y="772"/>
                    </a:cubicBezTo>
                    <a:cubicBezTo>
                      <a:pt x="3519" y="529"/>
                      <a:pt x="3600" y="270"/>
                      <a:pt x="360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a:off x="4546299" y="3836710"/>
                <a:ext cx="87876" cy="21793"/>
              </a:xfrm>
              <a:custGeom>
                <a:avLst/>
                <a:gdLst/>
                <a:ahLst/>
                <a:cxnLst/>
                <a:rect l="l" t="t" r="r" b="b"/>
                <a:pathLst>
                  <a:path w="3117" h="773" extrusionOk="0">
                    <a:moveTo>
                      <a:pt x="0" y="1"/>
                    </a:moveTo>
                    <a:cubicBezTo>
                      <a:pt x="320" y="448"/>
                      <a:pt x="899" y="772"/>
                      <a:pt x="1558" y="772"/>
                    </a:cubicBezTo>
                    <a:cubicBezTo>
                      <a:pt x="2233" y="772"/>
                      <a:pt x="2812" y="448"/>
                      <a:pt x="3117" y="1"/>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a:off x="4583908" y="3769189"/>
                <a:ext cx="13194" cy="19481"/>
              </a:xfrm>
              <a:custGeom>
                <a:avLst/>
                <a:gdLst/>
                <a:ahLst/>
                <a:cxnLst/>
                <a:rect l="l" t="t" r="r" b="b"/>
                <a:pathLst>
                  <a:path w="468" h="691" extrusionOk="0">
                    <a:moveTo>
                      <a:pt x="224" y="1"/>
                    </a:moveTo>
                    <a:cubicBezTo>
                      <a:pt x="224" y="1"/>
                      <a:pt x="1" y="336"/>
                      <a:pt x="1" y="467"/>
                    </a:cubicBezTo>
                    <a:cubicBezTo>
                      <a:pt x="1" y="579"/>
                      <a:pt x="97" y="691"/>
                      <a:pt x="224" y="691"/>
                    </a:cubicBezTo>
                    <a:cubicBezTo>
                      <a:pt x="355" y="691"/>
                      <a:pt x="467" y="579"/>
                      <a:pt x="467" y="467"/>
                    </a:cubicBezTo>
                    <a:cubicBezTo>
                      <a:pt x="467" y="336"/>
                      <a:pt x="224" y="1"/>
                      <a:pt x="224"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a:off x="4538574" y="3813564"/>
                <a:ext cx="103748" cy="2312"/>
              </a:xfrm>
              <a:custGeom>
                <a:avLst/>
                <a:gdLst/>
                <a:ahLst/>
                <a:cxnLst/>
                <a:rect l="l" t="t" r="r" b="b"/>
                <a:pathLst>
                  <a:path w="3680" h="82" extrusionOk="0">
                    <a:moveTo>
                      <a:pt x="35" y="0"/>
                    </a:moveTo>
                    <a:cubicBezTo>
                      <a:pt x="16" y="0"/>
                      <a:pt x="0" y="16"/>
                      <a:pt x="0" y="50"/>
                    </a:cubicBezTo>
                    <a:cubicBezTo>
                      <a:pt x="0" y="66"/>
                      <a:pt x="16" y="81"/>
                      <a:pt x="35" y="81"/>
                    </a:cubicBezTo>
                    <a:lnTo>
                      <a:pt x="3634" y="81"/>
                    </a:lnTo>
                    <a:cubicBezTo>
                      <a:pt x="3664" y="81"/>
                      <a:pt x="3680" y="66"/>
                      <a:pt x="3680" y="50"/>
                    </a:cubicBezTo>
                    <a:cubicBezTo>
                      <a:pt x="3680" y="16"/>
                      <a:pt x="3664" y="0"/>
                      <a:pt x="363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9" name="Google Shape;1969;p40"/>
            <p:cNvGrpSpPr/>
            <p:nvPr/>
          </p:nvGrpSpPr>
          <p:grpSpPr>
            <a:xfrm>
              <a:off x="-486345" y="564230"/>
              <a:ext cx="356744" cy="2492406"/>
              <a:chOff x="5045620" y="3052360"/>
              <a:chExt cx="103326" cy="721847"/>
            </a:xfrm>
          </p:grpSpPr>
          <p:sp>
            <p:nvSpPr>
              <p:cNvPr id="1970" name="Google Shape;1970;p40"/>
              <p:cNvSpPr/>
              <p:nvPr/>
            </p:nvSpPr>
            <p:spPr>
              <a:xfrm>
                <a:off x="5082271" y="3052360"/>
                <a:ext cx="2312" cy="679242"/>
              </a:xfrm>
              <a:custGeom>
                <a:avLst/>
                <a:gdLst/>
                <a:ahLst/>
                <a:cxnLst/>
                <a:rect l="l" t="t" r="r" b="b"/>
                <a:pathLst>
                  <a:path w="82" h="24093" extrusionOk="0">
                    <a:moveTo>
                      <a:pt x="35" y="1"/>
                    </a:moveTo>
                    <a:cubicBezTo>
                      <a:pt x="16" y="1"/>
                      <a:pt x="0" y="16"/>
                      <a:pt x="0" y="32"/>
                    </a:cubicBezTo>
                    <a:lnTo>
                      <a:pt x="0" y="24042"/>
                    </a:lnTo>
                    <a:cubicBezTo>
                      <a:pt x="0" y="24077"/>
                      <a:pt x="16" y="24092"/>
                      <a:pt x="35" y="24092"/>
                    </a:cubicBezTo>
                    <a:cubicBezTo>
                      <a:pt x="66" y="24092"/>
                      <a:pt x="81" y="24077"/>
                      <a:pt x="81" y="24042"/>
                    </a:cubicBezTo>
                    <a:lnTo>
                      <a:pt x="81" y="32"/>
                    </a:lnTo>
                    <a:cubicBezTo>
                      <a:pt x="81" y="16"/>
                      <a:pt x="66" y="1"/>
                      <a:pt x="3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a:off x="5051484" y="3654388"/>
                <a:ext cx="91541" cy="73216"/>
              </a:xfrm>
              <a:custGeom>
                <a:avLst/>
                <a:gdLst/>
                <a:ahLst/>
                <a:cxnLst/>
                <a:rect l="l" t="t" r="r" b="b"/>
                <a:pathLst>
                  <a:path w="3247" h="2597" extrusionOk="0">
                    <a:moveTo>
                      <a:pt x="1621" y="0"/>
                    </a:moveTo>
                    <a:cubicBezTo>
                      <a:pt x="695" y="0"/>
                      <a:pt x="0" y="969"/>
                      <a:pt x="483" y="1951"/>
                    </a:cubicBezTo>
                    <a:cubicBezTo>
                      <a:pt x="595" y="2159"/>
                      <a:pt x="757" y="2337"/>
                      <a:pt x="965" y="2433"/>
                    </a:cubicBezTo>
                    <a:cubicBezTo>
                      <a:pt x="1188" y="2546"/>
                      <a:pt x="1411" y="2597"/>
                      <a:pt x="1622" y="2597"/>
                    </a:cubicBezTo>
                    <a:cubicBezTo>
                      <a:pt x="2548" y="2597"/>
                      <a:pt x="3247" y="1618"/>
                      <a:pt x="2747" y="647"/>
                    </a:cubicBezTo>
                    <a:cubicBezTo>
                      <a:pt x="2651" y="439"/>
                      <a:pt x="2493" y="262"/>
                      <a:pt x="2284" y="165"/>
                    </a:cubicBezTo>
                    <a:cubicBezTo>
                      <a:pt x="2059" y="52"/>
                      <a:pt x="1834" y="0"/>
                      <a:pt x="1621"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a:off x="5068710" y="3667779"/>
                <a:ext cx="57174" cy="46461"/>
              </a:xfrm>
              <a:custGeom>
                <a:avLst/>
                <a:gdLst/>
                <a:ahLst/>
                <a:cxnLst/>
                <a:rect l="l" t="t" r="r" b="b"/>
                <a:pathLst>
                  <a:path w="2028" h="1648" extrusionOk="0">
                    <a:moveTo>
                      <a:pt x="1009" y="0"/>
                    </a:moveTo>
                    <a:cubicBezTo>
                      <a:pt x="435" y="0"/>
                      <a:pt x="1" y="597"/>
                      <a:pt x="289" y="1218"/>
                    </a:cubicBezTo>
                    <a:cubicBezTo>
                      <a:pt x="354" y="1364"/>
                      <a:pt x="466" y="1476"/>
                      <a:pt x="628" y="1557"/>
                    </a:cubicBezTo>
                    <a:cubicBezTo>
                      <a:pt x="758" y="1619"/>
                      <a:pt x="888" y="1647"/>
                      <a:pt x="1012" y="1647"/>
                    </a:cubicBezTo>
                    <a:cubicBezTo>
                      <a:pt x="1588" y="1647"/>
                      <a:pt x="2027" y="1040"/>
                      <a:pt x="1735" y="431"/>
                    </a:cubicBezTo>
                    <a:cubicBezTo>
                      <a:pt x="1673" y="284"/>
                      <a:pt x="1542" y="157"/>
                      <a:pt x="1399" y="91"/>
                    </a:cubicBezTo>
                    <a:cubicBezTo>
                      <a:pt x="1267" y="29"/>
                      <a:pt x="1135" y="0"/>
                      <a:pt x="1009"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0"/>
              <p:cNvSpPr/>
              <p:nvPr/>
            </p:nvSpPr>
            <p:spPr>
              <a:xfrm>
                <a:off x="5096311" y="3702964"/>
                <a:ext cx="1861" cy="17761"/>
              </a:xfrm>
              <a:custGeom>
                <a:avLst/>
                <a:gdLst/>
                <a:ahLst/>
                <a:cxnLst/>
                <a:rect l="l" t="t" r="r" b="b"/>
                <a:pathLst>
                  <a:path w="66" h="630" extrusionOk="0">
                    <a:moveTo>
                      <a:pt x="35" y="1"/>
                    </a:moveTo>
                    <a:cubicBezTo>
                      <a:pt x="19" y="1"/>
                      <a:pt x="0" y="20"/>
                      <a:pt x="0" y="35"/>
                    </a:cubicBezTo>
                    <a:lnTo>
                      <a:pt x="0" y="598"/>
                    </a:lnTo>
                    <a:cubicBezTo>
                      <a:pt x="0" y="614"/>
                      <a:pt x="19" y="629"/>
                      <a:pt x="35" y="629"/>
                    </a:cubicBezTo>
                    <a:cubicBezTo>
                      <a:pt x="50" y="629"/>
                      <a:pt x="66" y="614"/>
                      <a:pt x="66" y="598"/>
                    </a:cubicBezTo>
                    <a:lnTo>
                      <a:pt x="66" y="35"/>
                    </a:lnTo>
                    <a:cubicBezTo>
                      <a:pt x="66" y="20"/>
                      <a:pt x="50" y="1"/>
                      <a:pt x="3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0"/>
              <p:cNvSpPr/>
              <p:nvPr/>
            </p:nvSpPr>
            <p:spPr>
              <a:xfrm>
                <a:off x="5070092" y="3712972"/>
                <a:ext cx="54383" cy="34931"/>
              </a:xfrm>
              <a:custGeom>
                <a:avLst/>
                <a:gdLst/>
                <a:ahLst/>
                <a:cxnLst/>
                <a:rect l="l" t="t" r="r" b="b"/>
                <a:pathLst>
                  <a:path w="1929" h="1239" extrusionOk="0">
                    <a:moveTo>
                      <a:pt x="193" y="0"/>
                    </a:moveTo>
                    <a:cubicBezTo>
                      <a:pt x="81" y="0"/>
                      <a:pt x="0" y="81"/>
                      <a:pt x="0" y="193"/>
                    </a:cubicBezTo>
                    <a:lnTo>
                      <a:pt x="0" y="1046"/>
                    </a:lnTo>
                    <a:cubicBezTo>
                      <a:pt x="0" y="1158"/>
                      <a:pt x="81" y="1239"/>
                      <a:pt x="193" y="1239"/>
                    </a:cubicBezTo>
                    <a:lnTo>
                      <a:pt x="1721" y="1239"/>
                    </a:lnTo>
                    <a:cubicBezTo>
                      <a:pt x="1833" y="1239"/>
                      <a:pt x="1929" y="1158"/>
                      <a:pt x="1929" y="1046"/>
                    </a:cubicBezTo>
                    <a:lnTo>
                      <a:pt x="1929" y="193"/>
                    </a:lnTo>
                    <a:cubicBezTo>
                      <a:pt x="1929" y="81"/>
                      <a:pt x="1833" y="0"/>
                      <a:pt x="1721" y="0"/>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0"/>
              <p:cNvSpPr/>
              <p:nvPr/>
            </p:nvSpPr>
            <p:spPr>
              <a:xfrm>
                <a:off x="5046494" y="3730142"/>
                <a:ext cx="101493" cy="44065"/>
              </a:xfrm>
              <a:custGeom>
                <a:avLst/>
                <a:gdLst/>
                <a:ahLst/>
                <a:cxnLst/>
                <a:rect l="l" t="t" r="r" b="b"/>
                <a:pathLst>
                  <a:path w="3600" h="1563" extrusionOk="0">
                    <a:moveTo>
                      <a:pt x="0" y="1"/>
                    </a:moveTo>
                    <a:cubicBezTo>
                      <a:pt x="0" y="290"/>
                      <a:pt x="81" y="549"/>
                      <a:pt x="243" y="792"/>
                    </a:cubicBezTo>
                    <a:cubicBezTo>
                      <a:pt x="548" y="1239"/>
                      <a:pt x="1127" y="1563"/>
                      <a:pt x="1802" y="1563"/>
                    </a:cubicBezTo>
                    <a:cubicBezTo>
                      <a:pt x="2461" y="1563"/>
                      <a:pt x="3055" y="1239"/>
                      <a:pt x="3360" y="792"/>
                    </a:cubicBezTo>
                    <a:cubicBezTo>
                      <a:pt x="3503" y="549"/>
                      <a:pt x="3599" y="290"/>
                      <a:pt x="3599"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0"/>
              <p:cNvSpPr/>
              <p:nvPr/>
            </p:nvSpPr>
            <p:spPr>
              <a:xfrm>
                <a:off x="5053345" y="3752442"/>
                <a:ext cx="87876" cy="21765"/>
              </a:xfrm>
              <a:custGeom>
                <a:avLst/>
                <a:gdLst/>
                <a:ahLst/>
                <a:cxnLst/>
                <a:rect l="l" t="t" r="r" b="b"/>
                <a:pathLst>
                  <a:path w="3117" h="772" extrusionOk="0">
                    <a:moveTo>
                      <a:pt x="0" y="1"/>
                    </a:moveTo>
                    <a:cubicBezTo>
                      <a:pt x="305" y="448"/>
                      <a:pt x="884" y="772"/>
                      <a:pt x="1559" y="772"/>
                    </a:cubicBezTo>
                    <a:cubicBezTo>
                      <a:pt x="2218" y="772"/>
                      <a:pt x="2812" y="448"/>
                      <a:pt x="3117" y="1"/>
                    </a:cubicBezTo>
                    <a:close/>
                  </a:path>
                </a:pathLst>
              </a:custGeom>
              <a:solidFill>
                <a:srgbClr val="5A8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0"/>
              <p:cNvSpPr/>
              <p:nvPr/>
            </p:nvSpPr>
            <p:spPr>
              <a:xfrm>
                <a:off x="5090870" y="3684921"/>
                <a:ext cx="12743" cy="19481"/>
              </a:xfrm>
              <a:custGeom>
                <a:avLst/>
                <a:gdLst/>
                <a:ahLst/>
                <a:cxnLst/>
                <a:rect l="l" t="t" r="r" b="b"/>
                <a:pathLst>
                  <a:path w="452" h="691" extrusionOk="0">
                    <a:moveTo>
                      <a:pt x="228" y="0"/>
                    </a:moveTo>
                    <a:cubicBezTo>
                      <a:pt x="228" y="0"/>
                      <a:pt x="0" y="336"/>
                      <a:pt x="0" y="467"/>
                    </a:cubicBezTo>
                    <a:cubicBezTo>
                      <a:pt x="0" y="579"/>
                      <a:pt x="97" y="691"/>
                      <a:pt x="228" y="691"/>
                    </a:cubicBezTo>
                    <a:cubicBezTo>
                      <a:pt x="355" y="691"/>
                      <a:pt x="451" y="579"/>
                      <a:pt x="451" y="467"/>
                    </a:cubicBezTo>
                    <a:cubicBezTo>
                      <a:pt x="451" y="336"/>
                      <a:pt x="228" y="0"/>
                      <a:pt x="228"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0"/>
              <p:cNvSpPr/>
              <p:nvPr/>
            </p:nvSpPr>
            <p:spPr>
              <a:xfrm>
                <a:off x="5045620" y="3729296"/>
                <a:ext cx="103326" cy="2312"/>
              </a:xfrm>
              <a:custGeom>
                <a:avLst/>
                <a:gdLst/>
                <a:ahLst/>
                <a:cxnLst/>
                <a:rect l="l" t="t" r="r" b="b"/>
                <a:pathLst>
                  <a:path w="3665" h="82" extrusionOk="0">
                    <a:moveTo>
                      <a:pt x="31" y="0"/>
                    </a:moveTo>
                    <a:cubicBezTo>
                      <a:pt x="16" y="0"/>
                      <a:pt x="1" y="15"/>
                      <a:pt x="1" y="31"/>
                    </a:cubicBezTo>
                    <a:cubicBezTo>
                      <a:pt x="1" y="66"/>
                      <a:pt x="16" y="81"/>
                      <a:pt x="31" y="81"/>
                    </a:cubicBezTo>
                    <a:lnTo>
                      <a:pt x="3630" y="81"/>
                    </a:lnTo>
                    <a:cubicBezTo>
                      <a:pt x="3649" y="81"/>
                      <a:pt x="3665" y="66"/>
                      <a:pt x="3665" y="31"/>
                    </a:cubicBezTo>
                    <a:cubicBezTo>
                      <a:pt x="3665" y="15"/>
                      <a:pt x="3649" y="0"/>
                      <a:pt x="3630"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9" name="Google Shape;1979;p40"/>
            <p:cNvGrpSpPr/>
            <p:nvPr/>
          </p:nvGrpSpPr>
          <p:grpSpPr>
            <a:xfrm>
              <a:off x="-1219367" y="539508"/>
              <a:ext cx="669876" cy="2085490"/>
              <a:chOff x="-1219367" y="1063258"/>
              <a:chExt cx="669876" cy="2085490"/>
            </a:xfrm>
          </p:grpSpPr>
          <p:sp>
            <p:nvSpPr>
              <p:cNvPr id="1980" name="Google Shape;1980;p40"/>
              <p:cNvSpPr/>
              <p:nvPr/>
            </p:nvSpPr>
            <p:spPr>
              <a:xfrm>
                <a:off x="-829871" y="1806131"/>
                <a:ext cx="192730" cy="666223"/>
              </a:xfrm>
              <a:custGeom>
                <a:avLst/>
                <a:gdLst/>
                <a:ahLst/>
                <a:cxnLst/>
                <a:rect l="l" t="t" r="r" b="b"/>
                <a:pathLst>
                  <a:path w="1980" h="6844" extrusionOk="0">
                    <a:moveTo>
                      <a:pt x="421" y="1"/>
                    </a:moveTo>
                    <a:cubicBezTo>
                      <a:pt x="405" y="1"/>
                      <a:pt x="388" y="4"/>
                      <a:pt x="371" y="13"/>
                    </a:cubicBezTo>
                    <a:cubicBezTo>
                      <a:pt x="321" y="28"/>
                      <a:pt x="290" y="94"/>
                      <a:pt x="305" y="155"/>
                    </a:cubicBezTo>
                    <a:cubicBezTo>
                      <a:pt x="1721" y="3723"/>
                      <a:pt x="51" y="6651"/>
                      <a:pt x="31" y="6682"/>
                    </a:cubicBezTo>
                    <a:cubicBezTo>
                      <a:pt x="1" y="6732"/>
                      <a:pt x="16" y="6793"/>
                      <a:pt x="66" y="6828"/>
                    </a:cubicBezTo>
                    <a:cubicBezTo>
                      <a:pt x="82" y="6844"/>
                      <a:pt x="112" y="6844"/>
                      <a:pt x="128" y="6844"/>
                    </a:cubicBezTo>
                    <a:cubicBezTo>
                      <a:pt x="163" y="6844"/>
                      <a:pt x="193" y="6828"/>
                      <a:pt x="224" y="6793"/>
                    </a:cubicBezTo>
                    <a:cubicBezTo>
                      <a:pt x="244" y="6763"/>
                      <a:pt x="1979" y="3758"/>
                      <a:pt x="514" y="78"/>
                    </a:cubicBezTo>
                    <a:cubicBezTo>
                      <a:pt x="502" y="30"/>
                      <a:pt x="466" y="1"/>
                      <a:pt x="42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0"/>
              <p:cNvSpPr/>
              <p:nvPr/>
            </p:nvSpPr>
            <p:spPr>
              <a:xfrm>
                <a:off x="-931590" y="1654274"/>
                <a:ext cx="215994" cy="170839"/>
              </a:xfrm>
              <a:custGeom>
                <a:avLst/>
                <a:gdLst/>
                <a:ahLst/>
                <a:cxnLst/>
                <a:rect l="l" t="t" r="r" b="b"/>
                <a:pathLst>
                  <a:path w="2219" h="1755" extrusionOk="0">
                    <a:moveTo>
                      <a:pt x="1098" y="1"/>
                    </a:moveTo>
                    <a:cubicBezTo>
                      <a:pt x="988" y="1"/>
                      <a:pt x="878" y="19"/>
                      <a:pt x="772" y="61"/>
                    </a:cubicBezTo>
                    <a:cubicBezTo>
                      <a:pt x="243" y="254"/>
                      <a:pt x="0" y="963"/>
                      <a:pt x="162" y="1349"/>
                    </a:cubicBezTo>
                    <a:cubicBezTo>
                      <a:pt x="262" y="1605"/>
                      <a:pt x="561" y="1754"/>
                      <a:pt x="913" y="1754"/>
                    </a:cubicBezTo>
                    <a:cubicBezTo>
                      <a:pt x="1064" y="1754"/>
                      <a:pt x="1225" y="1727"/>
                      <a:pt x="1385" y="1669"/>
                    </a:cubicBezTo>
                    <a:cubicBezTo>
                      <a:pt x="1913" y="1461"/>
                      <a:pt x="2218" y="979"/>
                      <a:pt x="2075" y="593"/>
                    </a:cubicBezTo>
                    <a:cubicBezTo>
                      <a:pt x="1958" y="297"/>
                      <a:pt x="1535" y="1"/>
                      <a:pt x="1098"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0"/>
              <p:cNvSpPr/>
              <p:nvPr/>
            </p:nvSpPr>
            <p:spPr>
              <a:xfrm>
                <a:off x="-952907" y="1682309"/>
                <a:ext cx="290556" cy="212210"/>
              </a:xfrm>
              <a:custGeom>
                <a:avLst/>
                <a:gdLst/>
                <a:ahLst/>
                <a:cxnLst/>
                <a:rect l="l" t="t" r="r" b="b"/>
                <a:pathLst>
                  <a:path w="2985" h="2180" extrusionOk="0">
                    <a:moveTo>
                      <a:pt x="2487" y="0"/>
                    </a:moveTo>
                    <a:cubicBezTo>
                      <a:pt x="2067" y="224"/>
                      <a:pt x="2020" y="579"/>
                      <a:pt x="2020" y="579"/>
                    </a:cubicBezTo>
                    <a:cubicBezTo>
                      <a:pt x="2020" y="579"/>
                      <a:pt x="1721" y="242"/>
                      <a:pt x="1369" y="242"/>
                    </a:cubicBezTo>
                    <a:cubicBezTo>
                      <a:pt x="1313" y="242"/>
                      <a:pt x="1256" y="251"/>
                      <a:pt x="1199" y="270"/>
                    </a:cubicBezTo>
                    <a:cubicBezTo>
                      <a:pt x="767" y="417"/>
                      <a:pt x="798" y="1042"/>
                      <a:pt x="798" y="1042"/>
                    </a:cubicBezTo>
                    <a:cubicBezTo>
                      <a:pt x="798" y="1042"/>
                      <a:pt x="475" y="925"/>
                      <a:pt x="199" y="925"/>
                    </a:cubicBezTo>
                    <a:cubicBezTo>
                      <a:pt x="138" y="925"/>
                      <a:pt x="79" y="931"/>
                      <a:pt x="26" y="945"/>
                    </a:cubicBezTo>
                    <a:cubicBezTo>
                      <a:pt x="1" y="1469"/>
                      <a:pt x="620" y="2180"/>
                      <a:pt x="1414" y="2180"/>
                    </a:cubicBezTo>
                    <a:cubicBezTo>
                      <a:pt x="1573" y="2180"/>
                      <a:pt x="1739" y="2151"/>
                      <a:pt x="1909" y="2087"/>
                    </a:cubicBezTo>
                    <a:cubicBezTo>
                      <a:pt x="2761" y="1751"/>
                      <a:pt x="2985" y="579"/>
                      <a:pt x="2487"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0"/>
              <p:cNvSpPr/>
              <p:nvPr/>
            </p:nvSpPr>
            <p:spPr>
              <a:xfrm>
                <a:off x="-912804" y="1971422"/>
                <a:ext cx="164502" cy="334961"/>
              </a:xfrm>
              <a:custGeom>
                <a:avLst/>
                <a:gdLst/>
                <a:ahLst/>
                <a:cxnLst/>
                <a:rect l="l" t="t" r="r" b="b"/>
                <a:pathLst>
                  <a:path w="1690" h="3441" extrusionOk="0">
                    <a:moveTo>
                      <a:pt x="305" y="0"/>
                    </a:moveTo>
                    <a:lnTo>
                      <a:pt x="305" y="0"/>
                    </a:lnTo>
                    <a:cubicBezTo>
                      <a:pt x="0" y="1979"/>
                      <a:pt x="1689" y="3441"/>
                      <a:pt x="1689" y="3441"/>
                    </a:cubicBezTo>
                    <a:cubicBezTo>
                      <a:pt x="1689" y="3441"/>
                      <a:pt x="1400" y="1528"/>
                      <a:pt x="30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0"/>
              <p:cNvSpPr/>
              <p:nvPr/>
            </p:nvSpPr>
            <p:spPr>
              <a:xfrm>
                <a:off x="-1159850" y="1821220"/>
                <a:ext cx="203535" cy="167821"/>
              </a:xfrm>
              <a:custGeom>
                <a:avLst/>
                <a:gdLst/>
                <a:ahLst/>
                <a:cxnLst/>
                <a:rect l="l" t="t" r="r" b="b"/>
                <a:pathLst>
                  <a:path w="2091" h="1724" extrusionOk="0">
                    <a:moveTo>
                      <a:pt x="1053" y="0"/>
                    </a:moveTo>
                    <a:cubicBezTo>
                      <a:pt x="500" y="0"/>
                      <a:pt x="46" y="538"/>
                      <a:pt x="16" y="934"/>
                    </a:cubicBezTo>
                    <a:cubicBezTo>
                      <a:pt x="0" y="1350"/>
                      <a:pt x="451" y="1705"/>
                      <a:pt x="1011" y="1721"/>
                    </a:cubicBezTo>
                    <a:cubicBezTo>
                      <a:pt x="1040" y="1722"/>
                      <a:pt x="1068" y="1723"/>
                      <a:pt x="1097" y="1723"/>
                    </a:cubicBezTo>
                    <a:cubicBezTo>
                      <a:pt x="1622" y="1723"/>
                      <a:pt x="2057" y="1425"/>
                      <a:pt x="2071" y="1030"/>
                    </a:cubicBezTo>
                    <a:cubicBezTo>
                      <a:pt x="2091" y="629"/>
                      <a:pt x="1655" y="35"/>
                      <a:pt x="1076" y="0"/>
                    </a:cubicBezTo>
                    <a:cubicBezTo>
                      <a:pt x="1069" y="0"/>
                      <a:pt x="1061" y="0"/>
                      <a:pt x="1053"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0"/>
              <p:cNvSpPr/>
              <p:nvPr/>
            </p:nvSpPr>
            <p:spPr>
              <a:xfrm>
                <a:off x="-1213191" y="1874564"/>
                <a:ext cx="306324" cy="189432"/>
              </a:xfrm>
              <a:custGeom>
                <a:avLst/>
                <a:gdLst/>
                <a:ahLst/>
                <a:cxnLst/>
                <a:rect l="l" t="t" r="r" b="b"/>
                <a:pathLst>
                  <a:path w="3147" h="1946" extrusionOk="0">
                    <a:moveTo>
                      <a:pt x="1593" y="0"/>
                    </a:moveTo>
                    <a:cubicBezTo>
                      <a:pt x="1142" y="0"/>
                      <a:pt x="918" y="563"/>
                      <a:pt x="918" y="563"/>
                    </a:cubicBezTo>
                    <a:cubicBezTo>
                      <a:pt x="918" y="563"/>
                      <a:pt x="756" y="243"/>
                      <a:pt x="290" y="162"/>
                    </a:cubicBezTo>
                    <a:lnTo>
                      <a:pt x="290" y="162"/>
                    </a:lnTo>
                    <a:cubicBezTo>
                      <a:pt x="0" y="868"/>
                      <a:pt x="579" y="1898"/>
                      <a:pt x="1512" y="1944"/>
                    </a:cubicBezTo>
                    <a:cubicBezTo>
                      <a:pt x="1535" y="1945"/>
                      <a:pt x="1558" y="1946"/>
                      <a:pt x="1581" y="1946"/>
                    </a:cubicBezTo>
                    <a:cubicBezTo>
                      <a:pt x="2612" y="1946"/>
                      <a:pt x="3146" y="840"/>
                      <a:pt x="2909" y="274"/>
                    </a:cubicBezTo>
                    <a:lnTo>
                      <a:pt x="2909" y="274"/>
                    </a:lnTo>
                    <a:cubicBezTo>
                      <a:pt x="2604" y="289"/>
                      <a:pt x="2218" y="594"/>
                      <a:pt x="2218" y="594"/>
                    </a:cubicBezTo>
                    <a:cubicBezTo>
                      <a:pt x="2218" y="594"/>
                      <a:pt x="2041" y="16"/>
                      <a:pt x="1593"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0"/>
              <p:cNvSpPr/>
              <p:nvPr/>
            </p:nvSpPr>
            <p:spPr>
              <a:xfrm>
                <a:off x="-1009753" y="2090377"/>
                <a:ext cx="123620" cy="288138"/>
              </a:xfrm>
              <a:custGeom>
                <a:avLst/>
                <a:gdLst/>
                <a:ahLst/>
                <a:cxnLst/>
                <a:rect l="l" t="t" r="r" b="b"/>
                <a:pathLst>
                  <a:path w="1270" h="2960" extrusionOk="0">
                    <a:moveTo>
                      <a:pt x="564" y="1"/>
                    </a:moveTo>
                    <a:cubicBezTo>
                      <a:pt x="1" y="1447"/>
                      <a:pt x="194" y="2959"/>
                      <a:pt x="194" y="2959"/>
                    </a:cubicBezTo>
                    <a:cubicBezTo>
                      <a:pt x="194" y="2959"/>
                      <a:pt x="1270" y="1366"/>
                      <a:pt x="56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0"/>
              <p:cNvSpPr/>
              <p:nvPr/>
            </p:nvSpPr>
            <p:spPr>
              <a:xfrm>
                <a:off x="-1209785" y="2121624"/>
                <a:ext cx="201686" cy="208414"/>
              </a:xfrm>
              <a:custGeom>
                <a:avLst/>
                <a:gdLst/>
                <a:ahLst/>
                <a:cxnLst/>
                <a:rect l="l" t="t" r="r" b="b"/>
                <a:pathLst>
                  <a:path w="2072" h="2141" extrusionOk="0">
                    <a:moveTo>
                      <a:pt x="0" y="0"/>
                    </a:moveTo>
                    <a:lnTo>
                      <a:pt x="0" y="0"/>
                    </a:lnTo>
                    <a:cubicBezTo>
                      <a:pt x="270" y="1512"/>
                      <a:pt x="2071" y="2141"/>
                      <a:pt x="2071" y="2141"/>
                    </a:cubicBezTo>
                    <a:cubicBezTo>
                      <a:pt x="2071" y="2141"/>
                      <a:pt x="1331" y="822"/>
                      <a:pt x="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8" name="Google Shape;1988;p40"/>
              <p:cNvGrpSpPr/>
              <p:nvPr/>
            </p:nvGrpSpPr>
            <p:grpSpPr>
              <a:xfrm>
                <a:off x="-1219367" y="1063258"/>
                <a:ext cx="669876" cy="2085490"/>
                <a:chOff x="4742464" y="3046919"/>
                <a:chExt cx="194021" cy="604000"/>
              </a:xfrm>
            </p:grpSpPr>
            <p:sp>
              <p:nvSpPr>
                <p:cNvPr id="1989" name="Google Shape;1989;p40"/>
                <p:cNvSpPr/>
                <p:nvPr/>
              </p:nvSpPr>
              <p:spPr>
                <a:xfrm>
                  <a:off x="4909252" y="3493210"/>
                  <a:ext cx="18522" cy="16323"/>
                </a:xfrm>
                <a:custGeom>
                  <a:avLst/>
                  <a:gdLst/>
                  <a:ahLst/>
                  <a:cxnLst/>
                  <a:rect l="l" t="t" r="r" b="b"/>
                  <a:pathLst>
                    <a:path w="657" h="579" extrusionOk="0">
                      <a:moveTo>
                        <a:pt x="1" y="0"/>
                      </a:moveTo>
                      <a:lnTo>
                        <a:pt x="1" y="579"/>
                      </a:lnTo>
                      <a:lnTo>
                        <a:pt x="657" y="579"/>
                      </a:lnTo>
                      <a:lnTo>
                        <a:pt x="626"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0"/>
                <p:cNvSpPr/>
                <p:nvPr/>
              </p:nvSpPr>
              <p:spPr>
                <a:xfrm>
                  <a:off x="4749738" y="3046919"/>
                  <a:ext cx="178036" cy="447302"/>
                </a:xfrm>
                <a:custGeom>
                  <a:avLst/>
                  <a:gdLst/>
                  <a:ahLst/>
                  <a:cxnLst/>
                  <a:rect l="l" t="t" r="r" b="b"/>
                  <a:pathLst>
                    <a:path w="6315" h="15866" extrusionOk="0">
                      <a:moveTo>
                        <a:pt x="3167" y="244"/>
                      </a:moveTo>
                      <a:lnTo>
                        <a:pt x="6237" y="15799"/>
                      </a:lnTo>
                      <a:lnTo>
                        <a:pt x="97" y="15799"/>
                      </a:lnTo>
                      <a:lnTo>
                        <a:pt x="3167" y="244"/>
                      </a:lnTo>
                      <a:close/>
                      <a:moveTo>
                        <a:pt x="3167" y="1"/>
                      </a:moveTo>
                      <a:cubicBezTo>
                        <a:pt x="3152" y="1"/>
                        <a:pt x="3133" y="16"/>
                        <a:pt x="3133" y="32"/>
                      </a:cubicBezTo>
                      <a:lnTo>
                        <a:pt x="16" y="15830"/>
                      </a:lnTo>
                      <a:cubicBezTo>
                        <a:pt x="1" y="15830"/>
                        <a:pt x="16" y="15846"/>
                        <a:pt x="16" y="15846"/>
                      </a:cubicBezTo>
                      <a:cubicBezTo>
                        <a:pt x="31" y="15865"/>
                        <a:pt x="31" y="15865"/>
                        <a:pt x="47" y="15865"/>
                      </a:cubicBezTo>
                      <a:lnTo>
                        <a:pt x="6284" y="15865"/>
                      </a:lnTo>
                      <a:cubicBezTo>
                        <a:pt x="6299" y="15865"/>
                        <a:pt x="6299" y="15865"/>
                        <a:pt x="6315" y="15846"/>
                      </a:cubicBezTo>
                      <a:lnTo>
                        <a:pt x="6315" y="15830"/>
                      </a:lnTo>
                      <a:lnTo>
                        <a:pt x="3198" y="32"/>
                      </a:lnTo>
                      <a:cubicBezTo>
                        <a:pt x="3198" y="16"/>
                        <a:pt x="3183" y="1"/>
                        <a:pt x="316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0"/>
                <p:cNvSpPr/>
                <p:nvPr/>
              </p:nvSpPr>
              <p:spPr>
                <a:xfrm>
                  <a:off x="4783682" y="3333667"/>
                  <a:ext cx="79841" cy="180432"/>
                </a:xfrm>
                <a:custGeom>
                  <a:avLst/>
                  <a:gdLst/>
                  <a:ahLst/>
                  <a:cxnLst/>
                  <a:rect l="l" t="t" r="r" b="b"/>
                  <a:pathLst>
                    <a:path w="2832" h="6400" extrusionOk="0">
                      <a:moveTo>
                        <a:pt x="296" y="1"/>
                      </a:moveTo>
                      <a:cubicBezTo>
                        <a:pt x="246" y="1"/>
                        <a:pt x="212" y="45"/>
                        <a:pt x="212" y="101"/>
                      </a:cubicBezTo>
                      <a:cubicBezTo>
                        <a:pt x="0" y="4055"/>
                        <a:pt x="2604" y="6350"/>
                        <a:pt x="2638" y="6384"/>
                      </a:cubicBezTo>
                      <a:cubicBezTo>
                        <a:pt x="2654" y="6400"/>
                        <a:pt x="2685" y="6400"/>
                        <a:pt x="2719" y="6400"/>
                      </a:cubicBezTo>
                      <a:cubicBezTo>
                        <a:pt x="2750" y="6400"/>
                        <a:pt x="2766" y="6384"/>
                        <a:pt x="2796" y="6369"/>
                      </a:cubicBezTo>
                      <a:cubicBezTo>
                        <a:pt x="2831" y="6319"/>
                        <a:pt x="2831" y="6238"/>
                        <a:pt x="2781" y="6207"/>
                      </a:cubicBezTo>
                      <a:cubicBezTo>
                        <a:pt x="2766" y="6192"/>
                        <a:pt x="228" y="3958"/>
                        <a:pt x="436" y="117"/>
                      </a:cubicBezTo>
                      <a:cubicBezTo>
                        <a:pt x="436" y="51"/>
                        <a:pt x="386" y="5"/>
                        <a:pt x="324" y="5"/>
                      </a:cubicBezTo>
                      <a:cubicBezTo>
                        <a:pt x="314" y="2"/>
                        <a:pt x="305" y="1"/>
                        <a:pt x="29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0"/>
                <p:cNvSpPr/>
                <p:nvPr/>
              </p:nvSpPr>
              <p:spPr>
                <a:xfrm>
                  <a:off x="4751034" y="3482779"/>
                  <a:ext cx="176739" cy="168140"/>
                </a:xfrm>
                <a:custGeom>
                  <a:avLst/>
                  <a:gdLst/>
                  <a:ahLst/>
                  <a:cxnLst/>
                  <a:rect l="l" t="t" r="r" b="b"/>
                  <a:pathLst>
                    <a:path w="6269" h="5964" extrusionOk="0">
                      <a:moveTo>
                        <a:pt x="1" y="0"/>
                      </a:moveTo>
                      <a:lnTo>
                        <a:pt x="1" y="4146"/>
                      </a:lnTo>
                      <a:cubicBezTo>
                        <a:pt x="1" y="5145"/>
                        <a:pt x="807" y="5963"/>
                        <a:pt x="1818" y="5963"/>
                      </a:cubicBezTo>
                      <a:lnTo>
                        <a:pt x="4456" y="5963"/>
                      </a:lnTo>
                      <a:cubicBezTo>
                        <a:pt x="5451" y="5963"/>
                        <a:pt x="6269" y="5145"/>
                        <a:pt x="6269" y="4146"/>
                      </a:cubicBezTo>
                      <a:lnTo>
                        <a:pt x="6269"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0"/>
                <p:cNvSpPr/>
                <p:nvPr/>
              </p:nvSpPr>
              <p:spPr>
                <a:xfrm>
                  <a:off x="4769642" y="3483737"/>
                  <a:ext cx="139637" cy="150858"/>
                </a:xfrm>
                <a:custGeom>
                  <a:avLst/>
                  <a:gdLst/>
                  <a:ahLst/>
                  <a:cxnLst/>
                  <a:rect l="l" t="t" r="r" b="b"/>
                  <a:pathLst>
                    <a:path w="4953" h="5351" extrusionOk="0">
                      <a:moveTo>
                        <a:pt x="0" y="1"/>
                      </a:moveTo>
                      <a:lnTo>
                        <a:pt x="0" y="3873"/>
                      </a:lnTo>
                      <a:cubicBezTo>
                        <a:pt x="0" y="4691"/>
                        <a:pt x="660" y="5351"/>
                        <a:pt x="1462" y="5351"/>
                      </a:cubicBezTo>
                      <a:lnTo>
                        <a:pt x="3487" y="5351"/>
                      </a:lnTo>
                      <a:cubicBezTo>
                        <a:pt x="4228" y="5351"/>
                        <a:pt x="4856" y="4787"/>
                        <a:pt x="4934" y="4066"/>
                      </a:cubicBezTo>
                      <a:cubicBezTo>
                        <a:pt x="4953" y="4001"/>
                        <a:pt x="4953" y="3939"/>
                        <a:pt x="4953" y="3873"/>
                      </a:cubicBezTo>
                      <a:lnTo>
                        <a:pt x="4953"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0"/>
                <p:cNvSpPr/>
                <p:nvPr/>
              </p:nvSpPr>
              <p:spPr>
                <a:xfrm>
                  <a:off x="4769642" y="3449709"/>
                  <a:ext cx="139637" cy="72116"/>
                </a:xfrm>
                <a:custGeom>
                  <a:avLst/>
                  <a:gdLst/>
                  <a:ahLst/>
                  <a:cxnLst/>
                  <a:rect l="l" t="t" r="r" b="b"/>
                  <a:pathLst>
                    <a:path w="4953" h="2558" extrusionOk="0">
                      <a:moveTo>
                        <a:pt x="2477" y="1"/>
                      </a:moveTo>
                      <a:cubicBezTo>
                        <a:pt x="1111" y="1"/>
                        <a:pt x="0" y="1173"/>
                        <a:pt x="0" y="1173"/>
                      </a:cubicBezTo>
                      <a:cubicBezTo>
                        <a:pt x="0" y="1929"/>
                        <a:pt x="1111" y="2558"/>
                        <a:pt x="2477" y="2558"/>
                      </a:cubicBezTo>
                      <a:cubicBezTo>
                        <a:pt x="3842" y="2558"/>
                        <a:pt x="4953" y="1929"/>
                        <a:pt x="4953" y="1173"/>
                      </a:cubicBezTo>
                      <a:cubicBezTo>
                        <a:pt x="4953" y="1173"/>
                        <a:pt x="3842" y="1"/>
                        <a:pt x="247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0"/>
                <p:cNvSpPr/>
                <p:nvPr/>
              </p:nvSpPr>
              <p:spPr>
                <a:xfrm>
                  <a:off x="4783682" y="3514947"/>
                  <a:ext cx="8711" cy="73441"/>
                </a:xfrm>
                <a:custGeom>
                  <a:avLst/>
                  <a:gdLst/>
                  <a:ahLst/>
                  <a:cxnLst/>
                  <a:rect l="l" t="t" r="r" b="b"/>
                  <a:pathLst>
                    <a:path w="309" h="2605" extrusionOk="0">
                      <a:moveTo>
                        <a:pt x="147" y="1"/>
                      </a:moveTo>
                      <a:cubicBezTo>
                        <a:pt x="66" y="1"/>
                        <a:pt x="0" y="82"/>
                        <a:pt x="0" y="163"/>
                      </a:cubicBezTo>
                      <a:lnTo>
                        <a:pt x="0" y="2462"/>
                      </a:lnTo>
                      <a:cubicBezTo>
                        <a:pt x="0" y="2543"/>
                        <a:pt x="66" y="2604"/>
                        <a:pt x="147" y="2604"/>
                      </a:cubicBezTo>
                      <a:cubicBezTo>
                        <a:pt x="243" y="2604"/>
                        <a:pt x="309" y="2543"/>
                        <a:pt x="309" y="2462"/>
                      </a:cubicBezTo>
                      <a:lnTo>
                        <a:pt x="309" y="163"/>
                      </a:lnTo>
                      <a:cubicBezTo>
                        <a:pt x="309" y="82"/>
                        <a:pt x="243" y="1"/>
                        <a:pt x="147"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0"/>
                <p:cNvSpPr/>
                <p:nvPr/>
              </p:nvSpPr>
              <p:spPr>
                <a:xfrm>
                  <a:off x="4742464" y="3474603"/>
                  <a:ext cx="194021" cy="18635"/>
                </a:xfrm>
                <a:custGeom>
                  <a:avLst/>
                  <a:gdLst/>
                  <a:ahLst/>
                  <a:cxnLst/>
                  <a:rect l="l" t="t" r="r" b="b"/>
                  <a:pathLst>
                    <a:path w="6882" h="661" extrusionOk="0">
                      <a:moveTo>
                        <a:pt x="324" y="1"/>
                      </a:moveTo>
                      <a:cubicBezTo>
                        <a:pt x="147" y="1"/>
                        <a:pt x="0" y="147"/>
                        <a:pt x="0" y="325"/>
                      </a:cubicBezTo>
                      <a:cubicBezTo>
                        <a:pt x="0" y="518"/>
                        <a:pt x="147" y="660"/>
                        <a:pt x="324" y="660"/>
                      </a:cubicBezTo>
                      <a:lnTo>
                        <a:pt x="6542" y="660"/>
                      </a:lnTo>
                      <a:cubicBezTo>
                        <a:pt x="6719" y="660"/>
                        <a:pt x="6881" y="518"/>
                        <a:pt x="6881" y="325"/>
                      </a:cubicBezTo>
                      <a:cubicBezTo>
                        <a:pt x="6881" y="147"/>
                        <a:pt x="6719" y="1"/>
                        <a:pt x="6542"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0"/>
                <p:cNvSpPr/>
                <p:nvPr/>
              </p:nvSpPr>
              <p:spPr>
                <a:xfrm>
                  <a:off x="4889686" y="3493210"/>
                  <a:ext cx="19594" cy="16323"/>
                </a:xfrm>
                <a:custGeom>
                  <a:avLst/>
                  <a:gdLst/>
                  <a:ahLst/>
                  <a:cxnLst/>
                  <a:rect l="l" t="t" r="r" b="b"/>
                  <a:pathLst>
                    <a:path w="695" h="579" extrusionOk="0">
                      <a:moveTo>
                        <a:pt x="598" y="0"/>
                      </a:moveTo>
                      <a:cubicBezTo>
                        <a:pt x="483" y="228"/>
                        <a:pt x="274" y="421"/>
                        <a:pt x="1" y="579"/>
                      </a:cubicBezTo>
                      <a:lnTo>
                        <a:pt x="695" y="579"/>
                      </a:lnTo>
                      <a:lnTo>
                        <a:pt x="695"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0"/>
                <p:cNvSpPr/>
                <p:nvPr/>
              </p:nvSpPr>
              <p:spPr>
                <a:xfrm>
                  <a:off x="4751034" y="3493210"/>
                  <a:ext cx="18635" cy="16323"/>
                </a:xfrm>
                <a:custGeom>
                  <a:avLst/>
                  <a:gdLst/>
                  <a:ahLst/>
                  <a:cxnLst/>
                  <a:rect l="l" t="t" r="r" b="b"/>
                  <a:pathLst>
                    <a:path w="661" h="579" extrusionOk="0">
                      <a:moveTo>
                        <a:pt x="1" y="0"/>
                      </a:moveTo>
                      <a:lnTo>
                        <a:pt x="36" y="579"/>
                      </a:lnTo>
                      <a:lnTo>
                        <a:pt x="660" y="579"/>
                      </a:lnTo>
                      <a:lnTo>
                        <a:pt x="660"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0"/>
                <p:cNvSpPr/>
                <p:nvPr/>
              </p:nvSpPr>
              <p:spPr>
                <a:xfrm>
                  <a:off x="4769642" y="3493210"/>
                  <a:ext cx="19481" cy="16323"/>
                </a:xfrm>
                <a:custGeom>
                  <a:avLst/>
                  <a:gdLst/>
                  <a:ahLst/>
                  <a:cxnLst/>
                  <a:rect l="l" t="t" r="r" b="b"/>
                  <a:pathLst>
                    <a:path w="691" h="579" extrusionOk="0">
                      <a:moveTo>
                        <a:pt x="0" y="0"/>
                      </a:moveTo>
                      <a:lnTo>
                        <a:pt x="0" y="579"/>
                      </a:lnTo>
                      <a:lnTo>
                        <a:pt x="691" y="579"/>
                      </a:lnTo>
                      <a:cubicBezTo>
                        <a:pt x="421" y="421"/>
                        <a:pt x="209" y="228"/>
                        <a:pt x="9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0"/>
                <p:cNvSpPr/>
                <p:nvPr/>
              </p:nvSpPr>
              <p:spPr>
                <a:xfrm>
                  <a:off x="4772348" y="3493210"/>
                  <a:ext cx="134224" cy="16323"/>
                </a:xfrm>
                <a:custGeom>
                  <a:avLst/>
                  <a:gdLst/>
                  <a:ahLst/>
                  <a:cxnLst/>
                  <a:rect l="l" t="t" r="r" b="b"/>
                  <a:pathLst>
                    <a:path w="4761" h="579" extrusionOk="0">
                      <a:moveTo>
                        <a:pt x="1" y="0"/>
                      </a:moveTo>
                      <a:cubicBezTo>
                        <a:pt x="113" y="228"/>
                        <a:pt x="325" y="421"/>
                        <a:pt x="595" y="579"/>
                      </a:cubicBezTo>
                      <a:lnTo>
                        <a:pt x="4163" y="579"/>
                      </a:lnTo>
                      <a:cubicBezTo>
                        <a:pt x="4436" y="421"/>
                        <a:pt x="4645" y="228"/>
                        <a:pt x="4760"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0"/>
                <p:cNvSpPr/>
                <p:nvPr/>
              </p:nvSpPr>
              <p:spPr>
                <a:xfrm>
                  <a:off x="4751598" y="3493210"/>
                  <a:ext cx="175301" cy="28"/>
                </a:xfrm>
                <a:custGeom>
                  <a:avLst/>
                  <a:gdLst/>
                  <a:ahLst/>
                  <a:cxnLst/>
                  <a:rect l="l" t="t" r="r" b="b"/>
                  <a:pathLst>
                    <a:path w="6218" h="1" extrusionOk="0">
                      <a:moveTo>
                        <a:pt x="6218" y="0"/>
                      </a:moveTo>
                      <a:lnTo>
                        <a:pt x="0" y="0"/>
                      </a:lnTo>
                      <a:lnTo>
                        <a:pt x="0" y="0"/>
                      </a:lnTo>
                      <a:lnTo>
                        <a:pt x="640" y="0"/>
                      </a:lnTo>
                      <a:lnTo>
                        <a:pt x="737" y="0"/>
                      </a:lnTo>
                      <a:lnTo>
                        <a:pt x="5496" y="0"/>
                      </a:lnTo>
                      <a:lnTo>
                        <a:pt x="5593"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0"/>
                <p:cNvSpPr/>
                <p:nvPr/>
              </p:nvSpPr>
              <p:spPr>
                <a:xfrm>
                  <a:off x="4751034" y="3492336"/>
                  <a:ext cx="175865" cy="1889"/>
                </a:xfrm>
                <a:custGeom>
                  <a:avLst/>
                  <a:gdLst/>
                  <a:ahLst/>
                  <a:cxnLst/>
                  <a:rect l="l" t="t" r="r" b="b"/>
                  <a:pathLst>
                    <a:path w="6238" h="67" extrusionOk="0">
                      <a:moveTo>
                        <a:pt x="1" y="0"/>
                      </a:moveTo>
                      <a:lnTo>
                        <a:pt x="1" y="66"/>
                      </a:lnTo>
                      <a:lnTo>
                        <a:pt x="6238" y="66"/>
                      </a:lnTo>
                      <a:lnTo>
                        <a:pt x="6238"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0"/>
                <p:cNvSpPr/>
                <p:nvPr/>
              </p:nvSpPr>
              <p:spPr>
                <a:xfrm>
                  <a:off x="4908809" y="3493210"/>
                  <a:ext cx="18635" cy="16323"/>
                </a:xfrm>
                <a:custGeom>
                  <a:avLst/>
                  <a:gdLst/>
                  <a:ahLst/>
                  <a:cxnLst/>
                  <a:rect l="l" t="t" r="r" b="b"/>
                  <a:pathLst>
                    <a:path w="661" h="579" extrusionOk="0">
                      <a:moveTo>
                        <a:pt x="1" y="0"/>
                      </a:moveTo>
                      <a:lnTo>
                        <a:pt x="36" y="579"/>
                      </a:lnTo>
                      <a:lnTo>
                        <a:pt x="660" y="579"/>
                      </a:lnTo>
                      <a:lnTo>
                        <a:pt x="660"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4" name="Google Shape;2004;p40"/>
            <p:cNvGrpSpPr/>
            <p:nvPr/>
          </p:nvGrpSpPr>
          <p:grpSpPr>
            <a:xfrm>
              <a:off x="-2423983" y="83617"/>
              <a:ext cx="2822236" cy="817789"/>
              <a:chOff x="4399922" y="2783793"/>
              <a:chExt cx="817418" cy="236847"/>
            </a:xfrm>
          </p:grpSpPr>
          <p:sp>
            <p:nvSpPr>
              <p:cNvPr id="2005" name="Google Shape;2005;p40"/>
              <p:cNvSpPr/>
              <p:nvPr/>
            </p:nvSpPr>
            <p:spPr>
              <a:xfrm>
                <a:off x="5011141" y="2852048"/>
                <a:ext cx="181306" cy="59373"/>
              </a:xfrm>
              <a:custGeom>
                <a:avLst/>
                <a:gdLst/>
                <a:ahLst/>
                <a:cxnLst/>
                <a:rect l="l" t="t" r="r" b="b"/>
                <a:pathLst>
                  <a:path w="6431" h="2106" extrusionOk="0">
                    <a:moveTo>
                      <a:pt x="4599" y="1"/>
                    </a:moveTo>
                    <a:cubicBezTo>
                      <a:pt x="4583" y="1"/>
                      <a:pt x="4564" y="1"/>
                      <a:pt x="4548" y="16"/>
                    </a:cubicBezTo>
                    <a:lnTo>
                      <a:pt x="4533" y="16"/>
                    </a:lnTo>
                    <a:lnTo>
                      <a:pt x="290" y="1416"/>
                    </a:lnTo>
                    <a:cubicBezTo>
                      <a:pt x="275" y="1416"/>
                      <a:pt x="275" y="1416"/>
                      <a:pt x="259" y="1432"/>
                    </a:cubicBezTo>
                    <a:cubicBezTo>
                      <a:pt x="82" y="1497"/>
                      <a:pt x="1" y="1705"/>
                      <a:pt x="67" y="1883"/>
                    </a:cubicBezTo>
                    <a:cubicBezTo>
                      <a:pt x="127" y="2026"/>
                      <a:pt x="257" y="2105"/>
                      <a:pt x="392" y="2105"/>
                    </a:cubicBezTo>
                    <a:cubicBezTo>
                      <a:pt x="439" y="2105"/>
                      <a:pt x="487" y="2096"/>
                      <a:pt x="533" y="2076"/>
                    </a:cubicBezTo>
                    <a:lnTo>
                      <a:pt x="4610" y="370"/>
                    </a:lnTo>
                    <a:lnTo>
                      <a:pt x="4610" y="370"/>
                    </a:lnTo>
                    <a:lnTo>
                      <a:pt x="6380" y="224"/>
                    </a:lnTo>
                    <a:cubicBezTo>
                      <a:pt x="6396" y="224"/>
                      <a:pt x="6415" y="209"/>
                      <a:pt x="6431" y="194"/>
                    </a:cubicBezTo>
                    <a:cubicBezTo>
                      <a:pt x="6431" y="163"/>
                      <a:pt x="6415" y="147"/>
                      <a:pt x="6380" y="147"/>
                    </a:cubicBezTo>
                    <a:lnTo>
                      <a:pt x="4599"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0"/>
              <p:cNvSpPr/>
              <p:nvPr/>
            </p:nvSpPr>
            <p:spPr>
              <a:xfrm>
                <a:off x="4747454" y="2807250"/>
                <a:ext cx="141385" cy="114772"/>
              </a:xfrm>
              <a:custGeom>
                <a:avLst/>
                <a:gdLst/>
                <a:ahLst/>
                <a:cxnLst/>
                <a:rect l="l" t="t" r="r" b="b"/>
                <a:pathLst>
                  <a:path w="5015" h="4071" extrusionOk="0">
                    <a:moveTo>
                      <a:pt x="4934" y="1"/>
                    </a:moveTo>
                    <a:lnTo>
                      <a:pt x="2635" y="656"/>
                    </a:lnTo>
                    <a:cubicBezTo>
                      <a:pt x="2604" y="656"/>
                      <a:pt x="2573" y="676"/>
                      <a:pt x="2558" y="706"/>
                    </a:cubicBezTo>
                    <a:lnTo>
                      <a:pt x="2523" y="737"/>
                    </a:lnTo>
                    <a:lnTo>
                      <a:pt x="224" y="3163"/>
                    </a:lnTo>
                    <a:cubicBezTo>
                      <a:pt x="209" y="3183"/>
                      <a:pt x="193" y="3198"/>
                      <a:pt x="178" y="3229"/>
                    </a:cubicBezTo>
                    <a:cubicBezTo>
                      <a:pt x="1" y="3472"/>
                      <a:pt x="66" y="3807"/>
                      <a:pt x="305" y="3969"/>
                    </a:cubicBezTo>
                    <a:cubicBezTo>
                      <a:pt x="405" y="4038"/>
                      <a:pt x="516" y="4070"/>
                      <a:pt x="624" y="4070"/>
                    </a:cubicBezTo>
                    <a:cubicBezTo>
                      <a:pt x="796" y="4070"/>
                      <a:pt x="962" y="3988"/>
                      <a:pt x="1061" y="3838"/>
                    </a:cubicBezTo>
                    <a:lnTo>
                      <a:pt x="2918" y="1114"/>
                    </a:lnTo>
                    <a:lnTo>
                      <a:pt x="2918" y="1114"/>
                    </a:lnTo>
                    <a:lnTo>
                      <a:pt x="4984" y="112"/>
                    </a:lnTo>
                    <a:cubicBezTo>
                      <a:pt x="4999" y="97"/>
                      <a:pt x="5015" y="78"/>
                      <a:pt x="4999" y="47"/>
                    </a:cubicBezTo>
                    <a:cubicBezTo>
                      <a:pt x="4999" y="16"/>
                      <a:pt x="4968" y="1"/>
                      <a:pt x="4934"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0"/>
              <p:cNvSpPr/>
              <p:nvPr/>
            </p:nvSpPr>
            <p:spPr>
              <a:xfrm>
                <a:off x="4791378" y="2783793"/>
                <a:ext cx="37665" cy="56554"/>
              </a:xfrm>
              <a:custGeom>
                <a:avLst/>
                <a:gdLst/>
                <a:ahLst/>
                <a:cxnLst/>
                <a:rect l="l" t="t" r="r" b="b"/>
                <a:pathLst>
                  <a:path w="1336" h="2006" extrusionOk="0">
                    <a:moveTo>
                      <a:pt x="76" y="1"/>
                    </a:moveTo>
                    <a:cubicBezTo>
                      <a:pt x="66" y="1"/>
                      <a:pt x="57" y="5"/>
                      <a:pt x="51" y="11"/>
                    </a:cubicBezTo>
                    <a:cubicBezTo>
                      <a:pt x="16" y="11"/>
                      <a:pt x="1" y="42"/>
                      <a:pt x="16" y="77"/>
                    </a:cubicBezTo>
                    <a:lnTo>
                      <a:pt x="822" y="1859"/>
                    </a:lnTo>
                    <a:cubicBezTo>
                      <a:pt x="822" y="1874"/>
                      <a:pt x="838" y="1893"/>
                      <a:pt x="853" y="1909"/>
                    </a:cubicBezTo>
                    <a:cubicBezTo>
                      <a:pt x="900" y="1974"/>
                      <a:pt x="974" y="2006"/>
                      <a:pt x="1050" y="2006"/>
                    </a:cubicBezTo>
                    <a:cubicBezTo>
                      <a:pt x="1105" y="2006"/>
                      <a:pt x="1161" y="1989"/>
                      <a:pt x="1208" y="1955"/>
                    </a:cubicBezTo>
                    <a:cubicBezTo>
                      <a:pt x="1320" y="1874"/>
                      <a:pt x="1335" y="1716"/>
                      <a:pt x="1254" y="1604"/>
                    </a:cubicBezTo>
                    <a:lnTo>
                      <a:pt x="113" y="26"/>
                    </a:lnTo>
                    <a:cubicBezTo>
                      <a:pt x="104" y="8"/>
                      <a:pt x="89" y="1"/>
                      <a:pt x="76"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0"/>
              <p:cNvSpPr/>
              <p:nvPr/>
            </p:nvSpPr>
            <p:spPr>
              <a:xfrm>
                <a:off x="4720276" y="2813565"/>
                <a:ext cx="20891" cy="92894"/>
              </a:xfrm>
              <a:custGeom>
                <a:avLst/>
                <a:gdLst/>
                <a:ahLst/>
                <a:cxnLst/>
                <a:rect l="l" t="t" r="r" b="b"/>
                <a:pathLst>
                  <a:path w="741" h="3295" extrusionOk="0">
                    <a:moveTo>
                      <a:pt x="563" y="0"/>
                    </a:moveTo>
                    <a:cubicBezTo>
                      <a:pt x="513" y="0"/>
                      <a:pt x="467" y="16"/>
                      <a:pt x="467" y="66"/>
                    </a:cubicBezTo>
                    <a:lnTo>
                      <a:pt x="0" y="2862"/>
                    </a:lnTo>
                    <a:lnTo>
                      <a:pt x="0" y="2939"/>
                    </a:lnTo>
                    <a:cubicBezTo>
                      <a:pt x="0" y="3132"/>
                      <a:pt x="178" y="3294"/>
                      <a:pt x="371" y="3294"/>
                    </a:cubicBezTo>
                    <a:cubicBezTo>
                      <a:pt x="579" y="3279"/>
                      <a:pt x="741" y="3117"/>
                      <a:pt x="725" y="2908"/>
                    </a:cubicBezTo>
                    <a:lnTo>
                      <a:pt x="629" y="81"/>
                    </a:lnTo>
                    <a:cubicBezTo>
                      <a:pt x="629" y="47"/>
                      <a:pt x="594" y="0"/>
                      <a:pt x="563"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0"/>
              <p:cNvSpPr/>
              <p:nvPr/>
            </p:nvSpPr>
            <p:spPr>
              <a:xfrm>
                <a:off x="4399922" y="2864763"/>
                <a:ext cx="817413" cy="97039"/>
              </a:xfrm>
              <a:custGeom>
                <a:avLst/>
                <a:gdLst/>
                <a:ahLst/>
                <a:cxnLst/>
                <a:rect l="l" t="t" r="r" b="b"/>
                <a:pathLst>
                  <a:path w="28994" h="3442" extrusionOk="0">
                    <a:moveTo>
                      <a:pt x="18113" y="1"/>
                    </a:moveTo>
                    <a:lnTo>
                      <a:pt x="18048" y="16"/>
                    </a:lnTo>
                    <a:lnTo>
                      <a:pt x="13805" y="225"/>
                    </a:lnTo>
                    <a:cubicBezTo>
                      <a:pt x="12409" y="306"/>
                      <a:pt x="10993" y="371"/>
                      <a:pt x="9581" y="468"/>
                    </a:cubicBezTo>
                    <a:cubicBezTo>
                      <a:pt x="8166" y="545"/>
                      <a:pt x="6750" y="641"/>
                      <a:pt x="5354" y="738"/>
                    </a:cubicBezTo>
                    <a:cubicBezTo>
                      <a:pt x="3939" y="834"/>
                      <a:pt x="2523" y="930"/>
                      <a:pt x="1127" y="1046"/>
                    </a:cubicBezTo>
                    <a:cubicBezTo>
                      <a:pt x="787" y="1077"/>
                      <a:pt x="517" y="1239"/>
                      <a:pt x="305" y="1478"/>
                    </a:cubicBezTo>
                    <a:cubicBezTo>
                      <a:pt x="112" y="1702"/>
                      <a:pt x="1" y="2010"/>
                      <a:pt x="35" y="2331"/>
                    </a:cubicBezTo>
                    <a:cubicBezTo>
                      <a:pt x="79" y="2959"/>
                      <a:pt x="607" y="3441"/>
                      <a:pt x="1228" y="3441"/>
                    </a:cubicBezTo>
                    <a:cubicBezTo>
                      <a:pt x="1258" y="3441"/>
                      <a:pt x="1289" y="3440"/>
                      <a:pt x="1320" y="3438"/>
                    </a:cubicBezTo>
                    <a:cubicBezTo>
                      <a:pt x="2716" y="3326"/>
                      <a:pt x="4131" y="3198"/>
                      <a:pt x="5547" y="3071"/>
                    </a:cubicBezTo>
                    <a:cubicBezTo>
                      <a:pt x="6075" y="3021"/>
                      <a:pt x="6608" y="2955"/>
                      <a:pt x="7151" y="2909"/>
                    </a:cubicBezTo>
                    <a:cubicBezTo>
                      <a:pt x="8019" y="2828"/>
                      <a:pt x="8887" y="2732"/>
                      <a:pt x="9755" y="2651"/>
                    </a:cubicBezTo>
                    <a:cubicBezTo>
                      <a:pt x="11171" y="2508"/>
                      <a:pt x="12571" y="2346"/>
                      <a:pt x="13967" y="2203"/>
                    </a:cubicBezTo>
                    <a:lnTo>
                      <a:pt x="18129" y="1721"/>
                    </a:lnTo>
                    <a:lnTo>
                      <a:pt x="19047" y="1798"/>
                    </a:lnTo>
                    <a:lnTo>
                      <a:pt x="20686" y="1945"/>
                    </a:lnTo>
                    <a:cubicBezTo>
                      <a:pt x="21585" y="2010"/>
                      <a:pt x="22468" y="2072"/>
                      <a:pt x="23370" y="2138"/>
                    </a:cubicBezTo>
                    <a:cubicBezTo>
                      <a:pt x="24269" y="2203"/>
                      <a:pt x="25152" y="2250"/>
                      <a:pt x="26051" y="2300"/>
                    </a:cubicBezTo>
                    <a:cubicBezTo>
                      <a:pt x="26954" y="2346"/>
                      <a:pt x="27852" y="2396"/>
                      <a:pt x="28751" y="2412"/>
                    </a:cubicBezTo>
                    <a:cubicBezTo>
                      <a:pt x="28760" y="2413"/>
                      <a:pt x="28770" y="2413"/>
                      <a:pt x="28779" y="2413"/>
                    </a:cubicBezTo>
                    <a:cubicBezTo>
                      <a:pt x="28882" y="2413"/>
                      <a:pt x="28964" y="2337"/>
                      <a:pt x="28978" y="2234"/>
                    </a:cubicBezTo>
                    <a:cubicBezTo>
                      <a:pt x="28994" y="2203"/>
                      <a:pt x="28994" y="2184"/>
                      <a:pt x="28994" y="2153"/>
                    </a:cubicBezTo>
                    <a:cubicBezTo>
                      <a:pt x="28978" y="2057"/>
                      <a:pt x="28913" y="1976"/>
                      <a:pt x="28801" y="1945"/>
                    </a:cubicBezTo>
                    <a:cubicBezTo>
                      <a:pt x="27933" y="1752"/>
                      <a:pt x="27050" y="1575"/>
                      <a:pt x="26167" y="1413"/>
                    </a:cubicBezTo>
                    <a:cubicBezTo>
                      <a:pt x="25280" y="1239"/>
                      <a:pt x="24396" y="1077"/>
                      <a:pt x="23528" y="915"/>
                    </a:cubicBezTo>
                    <a:cubicBezTo>
                      <a:pt x="22645" y="757"/>
                      <a:pt x="21762" y="610"/>
                      <a:pt x="20879" y="448"/>
                    </a:cubicBezTo>
                    <a:lnTo>
                      <a:pt x="18225" y="16"/>
                    </a:lnTo>
                    <a:cubicBezTo>
                      <a:pt x="18194" y="1"/>
                      <a:pt x="18144" y="1"/>
                      <a:pt x="18113"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0"/>
              <p:cNvSpPr/>
              <p:nvPr/>
            </p:nvSpPr>
            <p:spPr>
              <a:xfrm>
                <a:off x="4929156" y="2895972"/>
                <a:ext cx="288184" cy="36791"/>
              </a:xfrm>
              <a:custGeom>
                <a:avLst/>
                <a:gdLst/>
                <a:ahLst/>
                <a:cxnLst/>
                <a:rect l="l" t="t" r="r" b="b"/>
                <a:pathLst>
                  <a:path w="10222" h="1305" extrusionOk="0">
                    <a:moveTo>
                      <a:pt x="1" y="1"/>
                    </a:moveTo>
                    <a:lnTo>
                      <a:pt x="275" y="691"/>
                    </a:lnTo>
                    <a:lnTo>
                      <a:pt x="1914" y="838"/>
                    </a:lnTo>
                    <a:cubicBezTo>
                      <a:pt x="2813" y="903"/>
                      <a:pt x="3696" y="965"/>
                      <a:pt x="4598" y="1031"/>
                    </a:cubicBezTo>
                    <a:cubicBezTo>
                      <a:pt x="5497" y="1096"/>
                      <a:pt x="6380" y="1143"/>
                      <a:pt x="7279" y="1193"/>
                    </a:cubicBezTo>
                    <a:cubicBezTo>
                      <a:pt x="8182" y="1239"/>
                      <a:pt x="9080" y="1289"/>
                      <a:pt x="9979" y="1305"/>
                    </a:cubicBezTo>
                    <a:cubicBezTo>
                      <a:pt x="10095" y="1305"/>
                      <a:pt x="10191" y="1239"/>
                      <a:pt x="10206" y="1127"/>
                    </a:cubicBezTo>
                    <a:cubicBezTo>
                      <a:pt x="10222" y="1112"/>
                      <a:pt x="10222" y="1096"/>
                      <a:pt x="10222" y="1077"/>
                    </a:cubicBezTo>
                    <a:lnTo>
                      <a:pt x="10222" y="1046"/>
                    </a:lnTo>
                    <a:lnTo>
                      <a:pt x="1" y="1"/>
                    </a:ln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0"/>
              <p:cNvSpPr/>
              <p:nvPr/>
            </p:nvSpPr>
            <p:spPr>
              <a:xfrm>
                <a:off x="4400909" y="2906432"/>
                <a:ext cx="127797" cy="55257"/>
              </a:xfrm>
              <a:custGeom>
                <a:avLst/>
                <a:gdLst/>
                <a:ahLst/>
                <a:cxnLst/>
                <a:rect l="l" t="t" r="r" b="b"/>
                <a:pathLst>
                  <a:path w="4533" h="1960" extrusionOk="0">
                    <a:moveTo>
                      <a:pt x="270" y="0"/>
                    </a:moveTo>
                    <a:cubicBezTo>
                      <a:pt x="97" y="208"/>
                      <a:pt x="0" y="482"/>
                      <a:pt x="0" y="772"/>
                    </a:cubicBezTo>
                    <a:lnTo>
                      <a:pt x="0" y="853"/>
                    </a:lnTo>
                    <a:cubicBezTo>
                      <a:pt x="47" y="1497"/>
                      <a:pt x="560" y="1960"/>
                      <a:pt x="1188" y="1960"/>
                    </a:cubicBezTo>
                    <a:lnTo>
                      <a:pt x="1285" y="1960"/>
                    </a:lnTo>
                    <a:cubicBezTo>
                      <a:pt x="2361" y="1882"/>
                      <a:pt x="3452" y="1786"/>
                      <a:pt x="4532" y="1670"/>
                    </a:cubicBezTo>
                    <a:cubicBezTo>
                      <a:pt x="4436" y="1574"/>
                      <a:pt x="4370" y="1462"/>
                      <a:pt x="4339" y="1350"/>
                    </a:cubicBezTo>
                    <a:cubicBezTo>
                      <a:pt x="2199" y="1254"/>
                      <a:pt x="914" y="498"/>
                      <a:pt x="270" y="0"/>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0"/>
              <p:cNvSpPr/>
              <p:nvPr/>
            </p:nvSpPr>
            <p:spPr>
              <a:xfrm>
                <a:off x="4886980" y="2874771"/>
                <a:ext cx="174004" cy="132815"/>
              </a:xfrm>
              <a:custGeom>
                <a:avLst/>
                <a:gdLst/>
                <a:ahLst/>
                <a:cxnLst/>
                <a:rect l="l" t="t" r="r" b="b"/>
                <a:pathLst>
                  <a:path w="6172" h="4711" extrusionOk="0">
                    <a:moveTo>
                      <a:pt x="571" y="1"/>
                    </a:moveTo>
                    <a:cubicBezTo>
                      <a:pt x="444" y="1"/>
                      <a:pt x="314" y="49"/>
                      <a:pt x="212" y="143"/>
                    </a:cubicBezTo>
                    <a:cubicBezTo>
                      <a:pt x="0" y="336"/>
                      <a:pt x="0" y="656"/>
                      <a:pt x="193" y="865"/>
                    </a:cubicBezTo>
                    <a:lnTo>
                      <a:pt x="3040" y="3823"/>
                    </a:lnTo>
                    <a:lnTo>
                      <a:pt x="3055" y="3839"/>
                    </a:lnTo>
                    <a:cubicBezTo>
                      <a:pt x="3086" y="3873"/>
                      <a:pt x="3121" y="3889"/>
                      <a:pt x="3167" y="3904"/>
                    </a:cubicBezTo>
                    <a:lnTo>
                      <a:pt x="5998" y="4706"/>
                    </a:lnTo>
                    <a:cubicBezTo>
                      <a:pt x="6008" y="4709"/>
                      <a:pt x="6019" y="4710"/>
                      <a:pt x="6030" y="4710"/>
                    </a:cubicBezTo>
                    <a:cubicBezTo>
                      <a:pt x="6081" y="4710"/>
                      <a:pt x="6130" y="4680"/>
                      <a:pt x="6156" y="4625"/>
                    </a:cubicBezTo>
                    <a:cubicBezTo>
                      <a:pt x="6171" y="4564"/>
                      <a:pt x="6141" y="4483"/>
                      <a:pt x="6075" y="4452"/>
                    </a:cubicBezTo>
                    <a:lnTo>
                      <a:pt x="3442" y="3360"/>
                    </a:lnTo>
                    <a:lnTo>
                      <a:pt x="3442" y="3360"/>
                    </a:lnTo>
                    <a:lnTo>
                      <a:pt x="964" y="190"/>
                    </a:lnTo>
                    <a:lnTo>
                      <a:pt x="934" y="159"/>
                    </a:lnTo>
                    <a:cubicBezTo>
                      <a:pt x="835" y="53"/>
                      <a:pt x="704" y="1"/>
                      <a:pt x="571" y="1"/>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0"/>
              <p:cNvSpPr/>
              <p:nvPr/>
            </p:nvSpPr>
            <p:spPr>
              <a:xfrm>
                <a:off x="5000286" y="2982693"/>
                <a:ext cx="23625" cy="37947"/>
              </a:xfrm>
              <a:custGeom>
                <a:avLst/>
                <a:gdLst/>
                <a:ahLst/>
                <a:cxnLst/>
                <a:rect l="l" t="t" r="r" b="b"/>
                <a:pathLst>
                  <a:path w="838" h="1346" extrusionOk="0">
                    <a:moveTo>
                      <a:pt x="190" y="0"/>
                    </a:moveTo>
                    <a:cubicBezTo>
                      <a:pt x="159" y="0"/>
                      <a:pt x="127" y="9"/>
                      <a:pt x="97" y="26"/>
                    </a:cubicBezTo>
                    <a:cubicBezTo>
                      <a:pt x="16" y="76"/>
                      <a:pt x="0" y="173"/>
                      <a:pt x="50" y="254"/>
                    </a:cubicBezTo>
                    <a:lnTo>
                      <a:pt x="756" y="1330"/>
                    </a:lnTo>
                    <a:cubicBezTo>
                      <a:pt x="772" y="1345"/>
                      <a:pt x="787" y="1345"/>
                      <a:pt x="803" y="1345"/>
                    </a:cubicBezTo>
                    <a:cubicBezTo>
                      <a:pt x="822" y="1330"/>
                      <a:pt x="837" y="1314"/>
                      <a:pt x="822" y="1299"/>
                    </a:cubicBezTo>
                    <a:lnTo>
                      <a:pt x="340" y="107"/>
                    </a:lnTo>
                    <a:cubicBezTo>
                      <a:pt x="340" y="92"/>
                      <a:pt x="340" y="76"/>
                      <a:pt x="320" y="76"/>
                    </a:cubicBezTo>
                    <a:cubicBezTo>
                      <a:pt x="291" y="25"/>
                      <a:pt x="242" y="0"/>
                      <a:pt x="190"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0"/>
              <p:cNvSpPr/>
              <p:nvPr/>
            </p:nvSpPr>
            <p:spPr>
              <a:xfrm>
                <a:off x="5024307" y="2976068"/>
                <a:ext cx="38539" cy="22892"/>
              </a:xfrm>
              <a:custGeom>
                <a:avLst/>
                <a:gdLst/>
                <a:ahLst/>
                <a:cxnLst/>
                <a:rect l="l" t="t" r="r" b="b"/>
                <a:pathLst>
                  <a:path w="1367" h="812" extrusionOk="0">
                    <a:moveTo>
                      <a:pt x="1319" y="0"/>
                    </a:moveTo>
                    <a:cubicBezTo>
                      <a:pt x="1313" y="0"/>
                      <a:pt x="1306" y="2"/>
                      <a:pt x="1300" y="6"/>
                    </a:cubicBezTo>
                    <a:lnTo>
                      <a:pt x="113" y="489"/>
                    </a:lnTo>
                    <a:lnTo>
                      <a:pt x="97" y="504"/>
                    </a:lnTo>
                    <a:cubicBezTo>
                      <a:pt x="16" y="550"/>
                      <a:pt x="1" y="666"/>
                      <a:pt x="47" y="743"/>
                    </a:cubicBezTo>
                    <a:cubicBezTo>
                      <a:pt x="78" y="784"/>
                      <a:pt x="127" y="811"/>
                      <a:pt x="179" y="811"/>
                    </a:cubicBezTo>
                    <a:cubicBezTo>
                      <a:pt x="211" y="811"/>
                      <a:pt x="244" y="801"/>
                      <a:pt x="274" y="778"/>
                    </a:cubicBezTo>
                    <a:lnTo>
                      <a:pt x="1335" y="68"/>
                    </a:lnTo>
                    <a:cubicBezTo>
                      <a:pt x="1351" y="53"/>
                      <a:pt x="1366" y="37"/>
                      <a:pt x="1351" y="22"/>
                    </a:cubicBezTo>
                    <a:cubicBezTo>
                      <a:pt x="1351" y="11"/>
                      <a:pt x="1335" y="0"/>
                      <a:pt x="1319"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0"/>
              <p:cNvSpPr/>
              <p:nvPr/>
            </p:nvSpPr>
            <p:spPr>
              <a:xfrm>
                <a:off x="5082694" y="2822840"/>
                <a:ext cx="30476" cy="54947"/>
              </a:xfrm>
              <a:custGeom>
                <a:avLst/>
                <a:gdLst/>
                <a:ahLst/>
                <a:cxnLst/>
                <a:rect l="l" t="t" r="r" b="b"/>
                <a:pathLst>
                  <a:path w="1081" h="1949" extrusionOk="0">
                    <a:moveTo>
                      <a:pt x="1045" y="1"/>
                    </a:moveTo>
                    <a:cubicBezTo>
                      <a:pt x="1030" y="1"/>
                      <a:pt x="1011" y="12"/>
                      <a:pt x="1000" y="26"/>
                    </a:cubicBezTo>
                    <a:lnTo>
                      <a:pt x="51" y="1712"/>
                    </a:lnTo>
                    <a:cubicBezTo>
                      <a:pt x="36" y="1712"/>
                      <a:pt x="36" y="1712"/>
                      <a:pt x="36" y="1727"/>
                    </a:cubicBezTo>
                    <a:cubicBezTo>
                      <a:pt x="1" y="1808"/>
                      <a:pt x="36" y="1904"/>
                      <a:pt x="132" y="1935"/>
                    </a:cubicBezTo>
                    <a:cubicBezTo>
                      <a:pt x="153" y="1944"/>
                      <a:pt x="176" y="1949"/>
                      <a:pt x="198" y="1949"/>
                    </a:cubicBezTo>
                    <a:cubicBezTo>
                      <a:pt x="259" y="1949"/>
                      <a:pt x="318" y="1915"/>
                      <a:pt x="340" y="1858"/>
                    </a:cubicBezTo>
                    <a:lnTo>
                      <a:pt x="1081" y="57"/>
                    </a:lnTo>
                    <a:cubicBezTo>
                      <a:pt x="1081" y="42"/>
                      <a:pt x="1081" y="26"/>
                      <a:pt x="1062" y="7"/>
                    </a:cubicBezTo>
                    <a:cubicBezTo>
                      <a:pt x="1057" y="2"/>
                      <a:pt x="1051" y="1"/>
                      <a:pt x="1045"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0"/>
              <p:cNvSpPr/>
              <p:nvPr/>
            </p:nvSpPr>
            <p:spPr>
              <a:xfrm>
                <a:off x="4522701" y="2912296"/>
                <a:ext cx="89286" cy="55370"/>
              </a:xfrm>
              <a:custGeom>
                <a:avLst/>
                <a:gdLst/>
                <a:ahLst/>
                <a:cxnLst/>
                <a:rect l="l" t="t" r="r" b="b"/>
                <a:pathLst>
                  <a:path w="3167" h="1964" extrusionOk="0">
                    <a:moveTo>
                      <a:pt x="1593" y="0"/>
                    </a:moveTo>
                    <a:cubicBezTo>
                      <a:pt x="710" y="0"/>
                      <a:pt x="0" y="452"/>
                      <a:pt x="0" y="980"/>
                    </a:cubicBezTo>
                    <a:cubicBezTo>
                      <a:pt x="0" y="1528"/>
                      <a:pt x="710" y="1964"/>
                      <a:pt x="1593" y="1964"/>
                    </a:cubicBezTo>
                    <a:cubicBezTo>
                      <a:pt x="2461" y="1964"/>
                      <a:pt x="3167" y="1528"/>
                      <a:pt x="3167" y="980"/>
                    </a:cubicBezTo>
                    <a:cubicBezTo>
                      <a:pt x="3167" y="452"/>
                      <a:pt x="2461" y="0"/>
                      <a:pt x="1593" y="0"/>
                    </a:cubicBezTo>
                    <a:close/>
                  </a:path>
                </a:pathLst>
              </a:custGeom>
              <a:solidFill>
                <a:srgbClr val="3851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0"/>
              <p:cNvSpPr/>
              <p:nvPr/>
            </p:nvSpPr>
            <p:spPr>
              <a:xfrm>
                <a:off x="4550415" y="2910999"/>
                <a:ext cx="46236" cy="8176"/>
              </a:xfrm>
              <a:custGeom>
                <a:avLst/>
                <a:gdLst/>
                <a:ahLst/>
                <a:cxnLst/>
                <a:rect l="l" t="t" r="r" b="b"/>
                <a:pathLst>
                  <a:path w="1640" h="290" extrusionOk="0">
                    <a:moveTo>
                      <a:pt x="676" y="0"/>
                    </a:moveTo>
                    <a:cubicBezTo>
                      <a:pt x="433" y="0"/>
                      <a:pt x="194" y="46"/>
                      <a:pt x="1" y="127"/>
                    </a:cubicBezTo>
                    <a:cubicBezTo>
                      <a:pt x="194" y="81"/>
                      <a:pt x="386" y="46"/>
                      <a:pt x="610" y="46"/>
                    </a:cubicBezTo>
                    <a:cubicBezTo>
                      <a:pt x="996" y="46"/>
                      <a:pt x="1351" y="143"/>
                      <a:pt x="1640" y="289"/>
                    </a:cubicBezTo>
                    <a:cubicBezTo>
                      <a:pt x="1412" y="112"/>
                      <a:pt x="1061" y="0"/>
                      <a:pt x="676" y="0"/>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0"/>
              <p:cNvSpPr/>
              <p:nvPr/>
            </p:nvSpPr>
            <p:spPr>
              <a:xfrm>
                <a:off x="4535839" y="2912296"/>
                <a:ext cx="67577" cy="40372"/>
              </a:xfrm>
              <a:custGeom>
                <a:avLst/>
                <a:gdLst/>
                <a:ahLst/>
                <a:cxnLst/>
                <a:rect l="l" t="t" r="r" b="b"/>
                <a:pathLst>
                  <a:path w="2397" h="1432" extrusionOk="0">
                    <a:moveTo>
                      <a:pt x="1193" y="243"/>
                    </a:moveTo>
                    <a:cubicBezTo>
                      <a:pt x="1609" y="243"/>
                      <a:pt x="1929" y="436"/>
                      <a:pt x="1929" y="691"/>
                    </a:cubicBezTo>
                    <a:cubicBezTo>
                      <a:pt x="1929" y="949"/>
                      <a:pt x="1609" y="1142"/>
                      <a:pt x="1193" y="1142"/>
                    </a:cubicBezTo>
                    <a:cubicBezTo>
                      <a:pt x="788" y="1142"/>
                      <a:pt x="452" y="949"/>
                      <a:pt x="452" y="691"/>
                    </a:cubicBezTo>
                    <a:cubicBezTo>
                      <a:pt x="452" y="436"/>
                      <a:pt x="788" y="243"/>
                      <a:pt x="1193" y="243"/>
                    </a:cubicBezTo>
                    <a:close/>
                    <a:moveTo>
                      <a:pt x="1127" y="0"/>
                    </a:moveTo>
                    <a:cubicBezTo>
                      <a:pt x="903" y="0"/>
                      <a:pt x="711" y="35"/>
                      <a:pt x="518" y="81"/>
                    </a:cubicBezTo>
                    <a:cubicBezTo>
                      <a:pt x="194" y="209"/>
                      <a:pt x="1" y="436"/>
                      <a:pt x="1" y="691"/>
                    </a:cubicBezTo>
                    <a:cubicBezTo>
                      <a:pt x="1" y="1111"/>
                      <a:pt x="533" y="1431"/>
                      <a:pt x="1193" y="1431"/>
                    </a:cubicBezTo>
                    <a:cubicBezTo>
                      <a:pt x="1868" y="1431"/>
                      <a:pt x="2396" y="1111"/>
                      <a:pt x="2396" y="691"/>
                    </a:cubicBezTo>
                    <a:cubicBezTo>
                      <a:pt x="2396" y="517"/>
                      <a:pt x="2300" y="371"/>
                      <a:pt x="2157" y="243"/>
                    </a:cubicBezTo>
                    <a:cubicBezTo>
                      <a:pt x="1868" y="97"/>
                      <a:pt x="1513" y="0"/>
                      <a:pt x="1127" y="0"/>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0"/>
              <p:cNvSpPr/>
              <p:nvPr/>
            </p:nvSpPr>
            <p:spPr>
              <a:xfrm>
                <a:off x="4548582" y="2919147"/>
                <a:ext cx="41669" cy="25373"/>
              </a:xfrm>
              <a:custGeom>
                <a:avLst/>
                <a:gdLst/>
                <a:ahLst/>
                <a:cxnLst/>
                <a:rect l="l" t="t" r="r" b="b"/>
                <a:pathLst>
                  <a:path w="1478" h="900" extrusionOk="0">
                    <a:moveTo>
                      <a:pt x="741" y="0"/>
                    </a:moveTo>
                    <a:cubicBezTo>
                      <a:pt x="336" y="0"/>
                      <a:pt x="0" y="193"/>
                      <a:pt x="0" y="448"/>
                    </a:cubicBezTo>
                    <a:cubicBezTo>
                      <a:pt x="0" y="706"/>
                      <a:pt x="336" y="899"/>
                      <a:pt x="741" y="899"/>
                    </a:cubicBezTo>
                    <a:cubicBezTo>
                      <a:pt x="1157" y="899"/>
                      <a:pt x="1477" y="706"/>
                      <a:pt x="1477" y="448"/>
                    </a:cubicBezTo>
                    <a:cubicBezTo>
                      <a:pt x="1477" y="193"/>
                      <a:pt x="1157" y="0"/>
                      <a:pt x="741" y="0"/>
                    </a:cubicBezTo>
                    <a:close/>
                  </a:path>
                </a:pathLst>
              </a:custGeom>
              <a:solidFill>
                <a:srgbClr val="253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0"/>
              <p:cNvSpPr/>
              <p:nvPr/>
            </p:nvSpPr>
            <p:spPr>
              <a:xfrm>
                <a:off x="4748864" y="2879677"/>
                <a:ext cx="91485" cy="32224"/>
              </a:xfrm>
              <a:custGeom>
                <a:avLst/>
                <a:gdLst/>
                <a:ahLst/>
                <a:cxnLst/>
                <a:rect l="l" t="t" r="r" b="b"/>
                <a:pathLst>
                  <a:path w="3245" h="1143" extrusionOk="0">
                    <a:moveTo>
                      <a:pt x="1976" y="274"/>
                    </a:moveTo>
                    <a:cubicBezTo>
                      <a:pt x="2346" y="274"/>
                      <a:pt x="2620" y="340"/>
                      <a:pt x="2620" y="452"/>
                    </a:cubicBezTo>
                    <a:cubicBezTo>
                      <a:pt x="2635" y="614"/>
                      <a:pt x="2199" y="787"/>
                      <a:pt x="1655" y="853"/>
                    </a:cubicBezTo>
                    <a:cubicBezTo>
                      <a:pt x="1509" y="868"/>
                      <a:pt x="1382" y="868"/>
                      <a:pt x="1270" y="868"/>
                    </a:cubicBezTo>
                    <a:cubicBezTo>
                      <a:pt x="899" y="868"/>
                      <a:pt x="626" y="806"/>
                      <a:pt x="626" y="691"/>
                    </a:cubicBezTo>
                    <a:cubicBezTo>
                      <a:pt x="595" y="533"/>
                      <a:pt x="1042" y="355"/>
                      <a:pt x="1590" y="290"/>
                    </a:cubicBezTo>
                    <a:cubicBezTo>
                      <a:pt x="1736" y="274"/>
                      <a:pt x="1864" y="274"/>
                      <a:pt x="1976" y="274"/>
                    </a:cubicBezTo>
                    <a:close/>
                    <a:moveTo>
                      <a:pt x="2072" y="0"/>
                    </a:moveTo>
                    <a:cubicBezTo>
                      <a:pt x="1910" y="0"/>
                      <a:pt x="1736" y="16"/>
                      <a:pt x="1559" y="35"/>
                    </a:cubicBezTo>
                    <a:cubicBezTo>
                      <a:pt x="676" y="131"/>
                      <a:pt x="1" y="452"/>
                      <a:pt x="32" y="756"/>
                    </a:cubicBezTo>
                    <a:cubicBezTo>
                      <a:pt x="62" y="999"/>
                      <a:pt x="529" y="1142"/>
                      <a:pt x="1173" y="1142"/>
                    </a:cubicBezTo>
                    <a:cubicBezTo>
                      <a:pt x="1331" y="1142"/>
                      <a:pt x="1509" y="1127"/>
                      <a:pt x="1686" y="1111"/>
                    </a:cubicBezTo>
                    <a:cubicBezTo>
                      <a:pt x="2570" y="1015"/>
                      <a:pt x="3245" y="691"/>
                      <a:pt x="3214" y="386"/>
                    </a:cubicBezTo>
                    <a:cubicBezTo>
                      <a:pt x="3183" y="147"/>
                      <a:pt x="2716" y="0"/>
                      <a:pt x="2072" y="0"/>
                    </a:cubicBezTo>
                    <a:close/>
                  </a:path>
                </a:pathLst>
              </a:custGeom>
              <a:solidFill>
                <a:srgbClr val="2E4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0"/>
              <p:cNvSpPr/>
              <p:nvPr/>
            </p:nvSpPr>
            <p:spPr>
              <a:xfrm>
                <a:off x="4765610" y="2887402"/>
                <a:ext cx="57569" cy="16775"/>
              </a:xfrm>
              <a:custGeom>
                <a:avLst/>
                <a:gdLst/>
                <a:ahLst/>
                <a:cxnLst/>
                <a:rect l="l" t="t" r="r" b="b"/>
                <a:pathLst>
                  <a:path w="2042" h="595" extrusionOk="0">
                    <a:moveTo>
                      <a:pt x="1382" y="0"/>
                    </a:moveTo>
                    <a:cubicBezTo>
                      <a:pt x="1270" y="0"/>
                      <a:pt x="1142" y="0"/>
                      <a:pt x="996" y="16"/>
                    </a:cubicBezTo>
                    <a:cubicBezTo>
                      <a:pt x="448" y="81"/>
                      <a:pt x="1" y="259"/>
                      <a:pt x="32" y="417"/>
                    </a:cubicBezTo>
                    <a:cubicBezTo>
                      <a:pt x="32" y="532"/>
                      <a:pt x="305" y="594"/>
                      <a:pt x="676" y="594"/>
                    </a:cubicBezTo>
                    <a:cubicBezTo>
                      <a:pt x="788" y="594"/>
                      <a:pt x="915" y="594"/>
                      <a:pt x="1061" y="579"/>
                    </a:cubicBezTo>
                    <a:cubicBezTo>
                      <a:pt x="1605" y="513"/>
                      <a:pt x="2041" y="340"/>
                      <a:pt x="2026" y="178"/>
                    </a:cubicBezTo>
                    <a:cubicBezTo>
                      <a:pt x="2026" y="66"/>
                      <a:pt x="1752" y="0"/>
                      <a:pt x="1382" y="0"/>
                    </a:cubicBezTo>
                    <a:close/>
                  </a:path>
                </a:pathLst>
              </a:custGeom>
              <a:solidFill>
                <a:srgbClr val="253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22" name="Google Shape;2022;p40"/>
          <p:cNvSpPr/>
          <p:nvPr/>
        </p:nvSpPr>
        <p:spPr>
          <a:xfrm>
            <a:off x="883161" y="4164341"/>
            <a:ext cx="151632" cy="151142"/>
          </a:xfrm>
          <a:custGeom>
            <a:avLst/>
            <a:gdLst/>
            <a:ahLst/>
            <a:cxnLst/>
            <a:rect l="l" t="t" r="r" b="b"/>
            <a:pathLst>
              <a:path w="1239" h="1235" extrusionOk="0">
                <a:moveTo>
                  <a:pt x="625" y="1"/>
                </a:moveTo>
                <a:cubicBezTo>
                  <a:pt x="625" y="336"/>
                  <a:pt x="336" y="610"/>
                  <a:pt x="1" y="610"/>
                </a:cubicBezTo>
                <a:cubicBezTo>
                  <a:pt x="336" y="610"/>
                  <a:pt x="625" y="884"/>
                  <a:pt x="625" y="1235"/>
                </a:cubicBezTo>
                <a:cubicBezTo>
                  <a:pt x="625" y="884"/>
                  <a:pt x="899" y="610"/>
                  <a:pt x="1239" y="610"/>
                </a:cubicBezTo>
                <a:cubicBezTo>
                  <a:pt x="899" y="610"/>
                  <a:pt x="625" y="336"/>
                  <a:pt x="62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3C7DED49-94F3-A0CD-BB49-664FA8367780}"/>
              </a:ext>
            </a:extLst>
          </p:cNvPr>
          <p:cNvSpPr txBox="1"/>
          <p:nvPr/>
        </p:nvSpPr>
        <p:spPr>
          <a:xfrm>
            <a:off x="90197" y="260894"/>
            <a:ext cx="8161465" cy="4134465"/>
          </a:xfrm>
          <a:prstGeom prst="rect">
            <a:avLst/>
          </a:prstGeom>
          <a:noFill/>
        </p:spPr>
        <p:txBody>
          <a:bodyPr wrap="square" rtlCol="0">
            <a:spAutoFit/>
          </a:bodyPr>
          <a:lstStyle/>
          <a:p>
            <a:pPr marL="0" marR="0" algn="just">
              <a:lnSpc>
                <a:spcPct val="150000"/>
              </a:lnSpc>
              <a:spcBef>
                <a:spcPts val="0"/>
              </a:spcBef>
              <a:spcAft>
                <a:spcPts val="1000"/>
              </a:spcAft>
            </a:pPr>
            <a:r>
              <a:rPr lang="en-US" sz="1800" b="1">
                <a:solidFill>
                  <a:srgbClr val="FF0000"/>
                </a:solidFill>
                <a:effectLst/>
                <a:latin typeface="+mj-lt"/>
                <a:ea typeface="Times New Roman" panose="02020603050405020304" pitchFamily="18" charset="0"/>
              </a:rPr>
              <a:t>Câu trả lời:</a:t>
            </a:r>
          </a:p>
          <a:p>
            <a:pPr marL="0" marR="0" algn="just">
              <a:lnSpc>
                <a:spcPct val="150000"/>
              </a:lnSpc>
              <a:spcBef>
                <a:spcPts val="0"/>
              </a:spcBef>
              <a:spcAft>
                <a:spcPts val="1000"/>
              </a:spcAft>
            </a:pPr>
            <a:r>
              <a:rPr lang="en-US" sz="1800">
                <a:effectLst/>
                <a:latin typeface="+mj-lt"/>
                <a:ea typeface="Times New Roman" panose="02020603050405020304" pitchFamily="18" charset="0"/>
              </a:rPr>
              <a:t>a) Nguyên liệu tham gia và sản phẩm của quá trình hô hấp tế bào:</a:t>
            </a:r>
            <a:endParaRPr lang="en-US" sz="1800">
              <a:effectLst/>
              <a:latin typeface="+mj-lt"/>
              <a:ea typeface="Calibri" panose="020F0502020204030204" pitchFamily="34" charset="0"/>
            </a:endParaRPr>
          </a:p>
          <a:p>
            <a:pPr marL="342900" marR="0" lvl="0" indent="-342900" algn="just">
              <a:lnSpc>
                <a:spcPct val="150000"/>
              </a:lnSpc>
              <a:spcBef>
                <a:spcPts val="0"/>
              </a:spcBef>
              <a:spcAft>
                <a:spcPts val="1000"/>
              </a:spcAft>
              <a:buSzPts val="1000"/>
              <a:buFont typeface="Arial" panose="020B0604020202020204" pitchFamily="34" charset="0"/>
              <a:buChar char="●"/>
            </a:pPr>
            <a:r>
              <a:rPr lang="en-US" sz="1800">
                <a:effectLst/>
                <a:latin typeface="+mj-lt"/>
                <a:ea typeface="Times New Roman" panose="02020603050405020304" pitchFamily="18" charset="0"/>
                <a:cs typeface="Noto Sans Symbols"/>
              </a:rPr>
              <a:t>Nguyên liệu tham gia quá trình hô hấp tế bào: Oxygen và glucose.</a:t>
            </a:r>
            <a:endParaRPr lang="en-US" sz="1800">
              <a:effectLst/>
              <a:latin typeface="+mj-lt"/>
              <a:ea typeface="Noto Sans Symbols"/>
              <a:cs typeface="Noto Sans Symbols"/>
            </a:endParaRPr>
          </a:p>
          <a:p>
            <a:pPr marL="342900" marR="0" lvl="0" indent="-342900" algn="just">
              <a:lnSpc>
                <a:spcPct val="150000"/>
              </a:lnSpc>
              <a:spcBef>
                <a:spcPts val="0"/>
              </a:spcBef>
              <a:spcAft>
                <a:spcPts val="1000"/>
              </a:spcAft>
              <a:buSzPts val="1000"/>
              <a:buFont typeface="Arial" panose="020B0604020202020204" pitchFamily="34" charset="0"/>
              <a:buChar char="●"/>
            </a:pPr>
            <a:r>
              <a:rPr lang="en-US" sz="1800">
                <a:effectLst/>
                <a:latin typeface="+mj-lt"/>
                <a:ea typeface="Times New Roman" panose="02020603050405020304" pitchFamily="18" charset="0"/>
                <a:cs typeface="Noto Sans Symbols"/>
              </a:rPr>
              <a:t>Sản phẩm của hô hấp tế bào: Carbon dioxide, nước và năng lượng (ATP).</a:t>
            </a:r>
            <a:endParaRPr lang="en-US" sz="1800">
              <a:effectLst/>
              <a:latin typeface="+mj-lt"/>
              <a:ea typeface="Noto Sans Symbols"/>
              <a:cs typeface="Noto Sans Symbols"/>
            </a:endParaRPr>
          </a:p>
          <a:p>
            <a:pPr marL="0" marR="0" algn="just">
              <a:lnSpc>
                <a:spcPct val="150000"/>
              </a:lnSpc>
              <a:spcBef>
                <a:spcPts val="0"/>
              </a:spcBef>
              <a:spcAft>
                <a:spcPts val="1000"/>
              </a:spcAft>
            </a:pPr>
            <a:r>
              <a:rPr lang="en-US" sz="1800">
                <a:effectLst/>
                <a:latin typeface="+mj-lt"/>
                <a:ea typeface="Times New Roman" panose="02020603050405020304" pitchFamily="18" charset="0"/>
              </a:rPr>
              <a:t>Phương trình hô hấp tế bào:</a:t>
            </a:r>
            <a:endParaRPr lang="en-US" sz="1800">
              <a:effectLst/>
              <a:latin typeface="+mj-lt"/>
              <a:ea typeface="Calibri" panose="020F0502020204030204" pitchFamily="34" charset="0"/>
            </a:endParaRPr>
          </a:p>
          <a:p>
            <a:pPr marL="0" marR="0" algn="just">
              <a:lnSpc>
                <a:spcPct val="150000"/>
              </a:lnSpc>
              <a:spcBef>
                <a:spcPts val="0"/>
              </a:spcBef>
              <a:spcAft>
                <a:spcPts val="1000"/>
              </a:spcAft>
            </a:pPr>
            <a:r>
              <a:rPr lang="en-US" sz="1800">
                <a:effectLst/>
                <a:latin typeface="+mj-lt"/>
                <a:ea typeface="Times New Roman" panose="02020603050405020304" pitchFamily="18" charset="0"/>
              </a:rPr>
              <a:t>Glucose + Oxygen  → Carbon dioxide + Nước + Năng lượng (ATP)</a:t>
            </a:r>
            <a:endParaRPr lang="en-US" sz="1800">
              <a:effectLst/>
              <a:latin typeface="+mj-lt"/>
              <a:ea typeface="Calibri" panose="020F0502020204030204" pitchFamily="34" charset="0"/>
            </a:endParaRPr>
          </a:p>
          <a:p>
            <a:pPr marL="0" marR="0" algn="just">
              <a:lnSpc>
                <a:spcPct val="150000"/>
              </a:lnSpc>
              <a:spcBef>
                <a:spcPts val="0"/>
              </a:spcBef>
              <a:spcAft>
                <a:spcPts val="1000"/>
              </a:spcAft>
            </a:pPr>
            <a:r>
              <a:rPr lang="en-US" sz="1800">
                <a:effectLst/>
                <a:latin typeface="+mj-lt"/>
                <a:ea typeface="Times New Roman" panose="02020603050405020304" pitchFamily="18" charset="0"/>
              </a:rPr>
              <a:t>b) Hô hấp tế bào xảy ra ở ti thể, ti thể là bào quan trong tế bào của sinh vật nhân thực.</a:t>
            </a:r>
            <a:endParaRPr lang="en-US" sz="1800">
              <a:effectLst/>
              <a:latin typeface="+mj-l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up)">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up)">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up)">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up)">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6"/>
        <p:cNvGrpSpPr/>
        <p:nvPr/>
      </p:nvGrpSpPr>
      <p:grpSpPr>
        <a:xfrm>
          <a:off x="0" y="0"/>
          <a:ext cx="0" cy="0"/>
          <a:chOff x="0" y="0"/>
          <a:chExt cx="0" cy="0"/>
        </a:xfrm>
      </p:grpSpPr>
      <p:grpSp>
        <p:nvGrpSpPr>
          <p:cNvPr id="2197" name="Google Shape;2197;p41"/>
          <p:cNvGrpSpPr/>
          <p:nvPr/>
        </p:nvGrpSpPr>
        <p:grpSpPr>
          <a:xfrm>
            <a:off x="7604037" y="3753676"/>
            <a:ext cx="590392" cy="612629"/>
            <a:chOff x="7820562" y="4137338"/>
            <a:chExt cx="590392" cy="612629"/>
          </a:xfrm>
        </p:grpSpPr>
        <p:sp>
          <p:nvSpPr>
            <p:cNvPr id="2198" name="Google Shape;2198;p41"/>
            <p:cNvSpPr/>
            <p:nvPr/>
          </p:nvSpPr>
          <p:spPr>
            <a:xfrm>
              <a:off x="7820562" y="4137338"/>
              <a:ext cx="322909" cy="320523"/>
            </a:xfrm>
            <a:custGeom>
              <a:avLst/>
              <a:gdLst/>
              <a:ahLst/>
              <a:cxnLst/>
              <a:rect l="l" t="t" r="r" b="b"/>
              <a:pathLst>
                <a:path w="2558" h="2539" extrusionOk="0">
                  <a:moveTo>
                    <a:pt x="1273" y="1"/>
                  </a:moveTo>
                  <a:cubicBezTo>
                    <a:pt x="1273" y="707"/>
                    <a:pt x="710" y="1270"/>
                    <a:pt x="0" y="1270"/>
                  </a:cubicBezTo>
                  <a:cubicBezTo>
                    <a:pt x="710" y="1270"/>
                    <a:pt x="1273" y="1848"/>
                    <a:pt x="1273" y="2539"/>
                  </a:cubicBezTo>
                  <a:cubicBezTo>
                    <a:pt x="1273" y="1848"/>
                    <a:pt x="1852" y="1270"/>
                    <a:pt x="2558" y="1270"/>
                  </a:cubicBezTo>
                  <a:cubicBezTo>
                    <a:pt x="1852" y="1270"/>
                    <a:pt x="1273" y="707"/>
                    <a:pt x="127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1"/>
            <p:cNvSpPr/>
            <p:nvPr/>
          </p:nvSpPr>
          <p:spPr>
            <a:xfrm>
              <a:off x="8256946" y="4593556"/>
              <a:ext cx="154007" cy="156411"/>
            </a:xfrm>
            <a:custGeom>
              <a:avLst/>
              <a:gdLst/>
              <a:ahLst/>
              <a:cxnLst/>
              <a:rect l="l" t="t" r="r" b="b"/>
              <a:pathLst>
                <a:path w="1220" h="1239" extrusionOk="0">
                  <a:moveTo>
                    <a:pt x="610" y="0"/>
                  </a:moveTo>
                  <a:cubicBezTo>
                    <a:pt x="610" y="340"/>
                    <a:pt x="336" y="614"/>
                    <a:pt x="1" y="614"/>
                  </a:cubicBezTo>
                  <a:cubicBezTo>
                    <a:pt x="336" y="614"/>
                    <a:pt x="610" y="888"/>
                    <a:pt x="610" y="1239"/>
                  </a:cubicBezTo>
                  <a:cubicBezTo>
                    <a:pt x="610" y="888"/>
                    <a:pt x="884" y="614"/>
                    <a:pt x="1220" y="614"/>
                  </a:cubicBezTo>
                  <a:cubicBezTo>
                    <a:pt x="884" y="614"/>
                    <a:pt x="610" y="340"/>
                    <a:pt x="61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0" name="Google Shape;2200;p41"/>
          <p:cNvSpPr/>
          <p:nvPr/>
        </p:nvSpPr>
        <p:spPr>
          <a:xfrm>
            <a:off x="8194429" y="630101"/>
            <a:ext cx="279075" cy="274826"/>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1" name="Google Shape;2201;p41"/>
          <p:cNvGrpSpPr/>
          <p:nvPr/>
        </p:nvGrpSpPr>
        <p:grpSpPr>
          <a:xfrm>
            <a:off x="3936625" y="3735202"/>
            <a:ext cx="1270753" cy="649610"/>
            <a:chOff x="4381862" y="4069552"/>
            <a:chExt cx="1270753" cy="649610"/>
          </a:xfrm>
        </p:grpSpPr>
        <p:sp>
          <p:nvSpPr>
            <p:cNvPr id="2202" name="Google Shape;2202;p41"/>
            <p:cNvSpPr/>
            <p:nvPr/>
          </p:nvSpPr>
          <p:spPr>
            <a:xfrm>
              <a:off x="4668520" y="4497990"/>
              <a:ext cx="221164" cy="221172"/>
            </a:xfrm>
            <a:custGeom>
              <a:avLst/>
              <a:gdLst/>
              <a:ahLst/>
              <a:cxnLst/>
              <a:rect l="l" t="t" r="r" b="b"/>
              <a:pathLst>
                <a:path w="1752" h="1752" extrusionOk="0">
                  <a:moveTo>
                    <a:pt x="884" y="1"/>
                  </a:moveTo>
                  <a:cubicBezTo>
                    <a:pt x="884" y="483"/>
                    <a:pt x="483" y="884"/>
                    <a:pt x="0" y="884"/>
                  </a:cubicBezTo>
                  <a:cubicBezTo>
                    <a:pt x="483" y="884"/>
                    <a:pt x="884" y="1270"/>
                    <a:pt x="884" y="1752"/>
                  </a:cubicBezTo>
                  <a:cubicBezTo>
                    <a:pt x="884" y="1270"/>
                    <a:pt x="1269" y="884"/>
                    <a:pt x="1752" y="884"/>
                  </a:cubicBezTo>
                  <a:cubicBezTo>
                    <a:pt x="1269" y="884"/>
                    <a:pt x="884" y="483"/>
                    <a:pt x="88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1"/>
            <p:cNvSpPr/>
            <p:nvPr/>
          </p:nvSpPr>
          <p:spPr>
            <a:xfrm>
              <a:off x="5496210" y="4069552"/>
              <a:ext cx="156405" cy="156411"/>
            </a:xfrm>
            <a:custGeom>
              <a:avLst/>
              <a:gdLst/>
              <a:ahLst/>
              <a:cxnLst/>
              <a:rect l="l" t="t" r="r" b="b"/>
              <a:pathLst>
                <a:path w="1239" h="1239" extrusionOk="0">
                  <a:moveTo>
                    <a:pt x="626" y="0"/>
                  </a:moveTo>
                  <a:cubicBezTo>
                    <a:pt x="626" y="336"/>
                    <a:pt x="356" y="625"/>
                    <a:pt x="1" y="625"/>
                  </a:cubicBezTo>
                  <a:cubicBezTo>
                    <a:pt x="356" y="625"/>
                    <a:pt x="626" y="899"/>
                    <a:pt x="626" y="1238"/>
                  </a:cubicBezTo>
                  <a:cubicBezTo>
                    <a:pt x="626" y="899"/>
                    <a:pt x="899" y="625"/>
                    <a:pt x="1239" y="625"/>
                  </a:cubicBezTo>
                  <a:cubicBezTo>
                    <a:pt x="899" y="625"/>
                    <a:pt x="626" y="336"/>
                    <a:pt x="62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1"/>
            <p:cNvSpPr/>
            <p:nvPr/>
          </p:nvSpPr>
          <p:spPr>
            <a:xfrm>
              <a:off x="4381862" y="4147970"/>
              <a:ext cx="87355" cy="87232"/>
            </a:xfrm>
            <a:custGeom>
              <a:avLst/>
              <a:gdLst/>
              <a:ahLst/>
              <a:cxnLst/>
              <a:rect l="l" t="t" r="r" b="b"/>
              <a:pathLst>
                <a:path w="692" h="691" extrusionOk="0">
                  <a:moveTo>
                    <a:pt x="356" y="1"/>
                  </a:moveTo>
                  <a:cubicBezTo>
                    <a:pt x="356" y="193"/>
                    <a:pt x="194" y="340"/>
                    <a:pt x="1" y="340"/>
                  </a:cubicBezTo>
                  <a:cubicBezTo>
                    <a:pt x="194" y="340"/>
                    <a:pt x="356" y="498"/>
                    <a:pt x="356" y="691"/>
                  </a:cubicBezTo>
                  <a:cubicBezTo>
                    <a:pt x="356" y="498"/>
                    <a:pt x="498" y="340"/>
                    <a:pt x="691" y="340"/>
                  </a:cubicBezTo>
                  <a:cubicBezTo>
                    <a:pt x="498" y="340"/>
                    <a:pt x="356" y="193"/>
                    <a:pt x="35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5" name="Google Shape;2205;p41"/>
          <p:cNvSpPr/>
          <p:nvPr/>
        </p:nvSpPr>
        <p:spPr>
          <a:xfrm>
            <a:off x="2923013" y="689308"/>
            <a:ext cx="156531" cy="156411"/>
          </a:xfrm>
          <a:custGeom>
            <a:avLst/>
            <a:gdLst/>
            <a:ahLst/>
            <a:cxnLst/>
            <a:rect l="l" t="t" r="r" b="b"/>
            <a:pathLst>
              <a:path w="1240" h="1239" extrusionOk="0">
                <a:moveTo>
                  <a:pt x="610" y="1"/>
                </a:moveTo>
                <a:cubicBezTo>
                  <a:pt x="610" y="340"/>
                  <a:pt x="337" y="629"/>
                  <a:pt x="1" y="629"/>
                </a:cubicBezTo>
                <a:cubicBezTo>
                  <a:pt x="337" y="629"/>
                  <a:pt x="610" y="903"/>
                  <a:pt x="610" y="1239"/>
                </a:cubicBezTo>
                <a:cubicBezTo>
                  <a:pt x="610" y="903"/>
                  <a:pt x="884" y="629"/>
                  <a:pt x="1239" y="629"/>
                </a:cubicBezTo>
                <a:cubicBezTo>
                  <a:pt x="884" y="629"/>
                  <a:pt x="610" y="340"/>
                  <a:pt x="610"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6" name="Google Shape;2206;p41"/>
          <p:cNvGrpSpPr/>
          <p:nvPr/>
        </p:nvGrpSpPr>
        <p:grpSpPr>
          <a:xfrm>
            <a:off x="2496780" y="616449"/>
            <a:ext cx="398955" cy="457493"/>
            <a:chOff x="2496780" y="616449"/>
            <a:chExt cx="398955" cy="457493"/>
          </a:xfrm>
        </p:grpSpPr>
        <p:sp>
          <p:nvSpPr>
            <p:cNvPr id="2207" name="Google Shape;2207;p41"/>
            <p:cNvSpPr/>
            <p:nvPr/>
          </p:nvSpPr>
          <p:spPr>
            <a:xfrm>
              <a:off x="2739330" y="919930"/>
              <a:ext cx="156405" cy="154013"/>
            </a:xfrm>
            <a:custGeom>
              <a:avLst/>
              <a:gdLst/>
              <a:ahLst/>
              <a:cxnLst/>
              <a:rect l="l" t="t" r="r" b="b"/>
              <a:pathLst>
                <a:path w="1239" h="1220" extrusionOk="0">
                  <a:moveTo>
                    <a:pt x="629" y="1"/>
                  </a:moveTo>
                  <a:cubicBezTo>
                    <a:pt x="629" y="337"/>
                    <a:pt x="355" y="610"/>
                    <a:pt x="0" y="610"/>
                  </a:cubicBezTo>
                  <a:cubicBezTo>
                    <a:pt x="355" y="610"/>
                    <a:pt x="629" y="884"/>
                    <a:pt x="629" y="1220"/>
                  </a:cubicBezTo>
                  <a:cubicBezTo>
                    <a:pt x="629" y="884"/>
                    <a:pt x="903" y="610"/>
                    <a:pt x="1238" y="610"/>
                  </a:cubicBezTo>
                  <a:cubicBezTo>
                    <a:pt x="903" y="610"/>
                    <a:pt x="629" y="337"/>
                    <a:pt x="629"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1"/>
            <p:cNvSpPr/>
            <p:nvPr/>
          </p:nvSpPr>
          <p:spPr>
            <a:xfrm>
              <a:off x="2496780" y="616449"/>
              <a:ext cx="87355" cy="87232"/>
            </a:xfrm>
            <a:custGeom>
              <a:avLst/>
              <a:gdLst/>
              <a:ahLst/>
              <a:cxnLst/>
              <a:rect l="l" t="t" r="r" b="b"/>
              <a:pathLst>
                <a:path w="692" h="691" extrusionOk="0">
                  <a:moveTo>
                    <a:pt x="356" y="0"/>
                  </a:moveTo>
                  <a:cubicBezTo>
                    <a:pt x="356" y="193"/>
                    <a:pt x="194" y="355"/>
                    <a:pt x="1" y="355"/>
                  </a:cubicBezTo>
                  <a:cubicBezTo>
                    <a:pt x="194" y="355"/>
                    <a:pt x="356" y="513"/>
                    <a:pt x="356" y="691"/>
                  </a:cubicBezTo>
                  <a:cubicBezTo>
                    <a:pt x="356" y="513"/>
                    <a:pt x="498" y="355"/>
                    <a:pt x="691" y="355"/>
                  </a:cubicBezTo>
                  <a:cubicBezTo>
                    <a:pt x="498" y="355"/>
                    <a:pt x="356" y="193"/>
                    <a:pt x="356"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9" name="Google Shape;2209;p41"/>
          <p:cNvSpPr/>
          <p:nvPr/>
        </p:nvSpPr>
        <p:spPr>
          <a:xfrm>
            <a:off x="779822" y="2680221"/>
            <a:ext cx="139150" cy="139150"/>
          </a:xfrm>
          <a:custGeom>
            <a:avLst/>
            <a:gdLst/>
            <a:ahLst/>
            <a:cxnLst/>
            <a:rect l="l" t="t" r="r" b="b"/>
            <a:pathLst>
              <a:path w="691" h="691" extrusionOk="0">
                <a:moveTo>
                  <a:pt x="355" y="0"/>
                </a:moveTo>
                <a:cubicBezTo>
                  <a:pt x="355" y="193"/>
                  <a:pt x="193" y="351"/>
                  <a:pt x="0" y="351"/>
                </a:cubicBezTo>
                <a:cubicBezTo>
                  <a:pt x="193" y="351"/>
                  <a:pt x="355" y="498"/>
                  <a:pt x="355" y="691"/>
                </a:cubicBezTo>
                <a:cubicBezTo>
                  <a:pt x="355" y="498"/>
                  <a:pt x="498" y="351"/>
                  <a:pt x="691" y="351"/>
                </a:cubicBezTo>
                <a:cubicBezTo>
                  <a:pt x="498" y="351"/>
                  <a:pt x="355" y="193"/>
                  <a:pt x="35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1"/>
          <p:cNvSpPr/>
          <p:nvPr/>
        </p:nvSpPr>
        <p:spPr>
          <a:xfrm>
            <a:off x="6303086" y="814641"/>
            <a:ext cx="151632" cy="151142"/>
          </a:xfrm>
          <a:custGeom>
            <a:avLst/>
            <a:gdLst/>
            <a:ahLst/>
            <a:cxnLst/>
            <a:rect l="l" t="t" r="r" b="b"/>
            <a:pathLst>
              <a:path w="1239" h="1235" extrusionOk="0">
                <a:moveTo>
                  <a:pt x="625" y="1"/>
                </a:moveTo>
                <a:cubicBezTo>
                  <a:pt x="625" y="336"/>
                  <a:pt x="336" y="610"/>
                  <a:pt x="1" y="610"/>
                </a:cubicBezTo>
                <a:cubicBezTo>
                  <a:pt x="336" y="610"/>
                  <a:pt x="625" y="884"/>
                  <a:pt x="625" y="1235"/>
                </a:cubicBezTo>
                <a:cubicBezTo>
                  <a:pt x="625" y="884"/>
                  <a:pt x="899" y="610"/>
                  <a:pt x="1239" y="610"/>
                </a:cubicBezTo>
                <a:cubicBezTo>
                  <a:pt x="899" y="610"/>
                  <a:pt x="625" y="336"/>
                  <a:pt x="62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1"/>
          <p:cNvSpPr/>
          <p:nvPr/>
        </p:nvSpPr>
        <p:spPr>
          <a:xfrm>
            <a:off x="5743801" y="724612"/>
            <a:ext cx="74349" cy="74100"/>
          </a:xfrm>
          <a:custGeom>
            <a:avLst/>
            <a:gdLst/>
            <a:ahLst/>
            <a:cxnLst/>
            <a:rect l="l" t="t" r="r" b="b"/>
            <a:pathLst>
              <a:path w="1239" h="1235" extrusionOk="0">
                <a:moveTo>
                  <a:pt x="625" y="1"/>
                </a:moveTo>
                <a:cubicBezTo>
                  <a:pt x="625" y="336"/>
                  <a:pt x="336" y="610"/>
                  <a:pt x="1" y="610"/>
                </a:cubicBezTo>
                <a:cubicBezTo>
                  <a:pt x="336" y="610"/>
                  <a:pt x="625" y="884"/>
                  <a:pt x="625" y="1235"/>
                </a:cubicBezTo>
                <a:cubicBezTo>
                  <a:pt x="625" y="884"/>
                  <a:pt x="899" y="610"/>
                  <a:pt x="1239" y="610"/>
                </a:cubicBezTo>
                <a:cubicBezTo>
                  <a:pt x="899" y="610"/>
                  <a:pt x="625" y="336"/>
                  <a:pt x="62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Rounded Rectangular Callout 13">
            <a:extLst>
              <a:ext uri="{FF2B5EF4-FFF2-40B4-BE49-F238E27FC236}">
                <a16:creationId xmlns:a16="http://schemas.microsoft.com/office/drawing/2014/main" id="{8406FAF6-C7FA-AEBD-E093-3935E098EDF6}"/>
              </a:ext>
            </a:extLst>
          </p:cNvPr>
          <p:cNvSpPr/>
          <p:nvPr/>
        </p:nvSpPr>
        <p:spPr>
          <a:xfrm>
            <a:off x="3657937" y="376210"/>
            <a:ext cx="4661852" cy="1087440"/>
          </a:xfrm>
          <a:prstGeom prst="wedgeRoundRectCallout">
            <a:avLst>
              <a:gd name="adj1" fmla="val -55381"/>
              <a:gd name="adj2" fmla="val 45800"/>
              <a:gd name="adj3" fmla="val 16667"/>
            </a:avLst>
          </a:prstGeom>
          <a:solidFill>
            <a:schemeClr val="bg2">
              <a:lumMod val="75000"/>
            </a:schemeClr>
          </a:solidFill>
          <a:ln w="38100">
            <a:solidFill>
              <a:schemeClr val="tx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1800" dirty="0">
              <a:solidFill>
                <a:schemeClr val="tx1"/>
              </a:solidFill>
            </a:endParaRPr>
          </a:p>
        </p:txBody>
      </p:sp>
      <p:sp>
        <p:nvSpPr>
          <p:cNvPr id="7" name="Rounded Rectangle 11">
            <a:extLst>
              <a:ext uri="{FF2B5EF4-FFF2-40B4-BE49-F238E27FC236}">
                <a16:creationId xmlns:a16="http://schemas.microsoft.com/office/drawing/2014/main" id="{DAF00217-B0EC-000A-5643-E19D4D21E995}"/>
              </a:ext>
            </a:extLst>
          </p:cNvPr>
          <p:cNvSpPr/>
          <p:nvPr/>
        </p:nvSpPr>
        <p:spPr>
          <a:xfrm>
            <a:off x="1706010" y="1948950"/>
            <a:ext cx="7227747" cy="2488670"/>
          </a:xfrm>
          <a:prstGeom prst="roundRect">
            <a:avLst/>
          </a:prstGeom>
          <a:solidFill>
            <a:schemeClr val="accent3">
              <a:lumMod val="20000"/>
              <a:lumOff val="80000"/>
            </a:schemeClr>
          </a:solidFill>
          <a:ln w="38100">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500" dirty="0">
              <a:solidFill>
                <a:schemeClr val="tx1"/>
              </a:solidFill>
              <a:latin typeface="Arial" panose="020B0604020202020204" pitchFamily="34" charset="0"/>
              <a:cs typeface="Arial" panose="020B0604020202020204" pitchFamily="34" charset="0"/>
            </a:endParaRPr>
          </a:p>
        </p:txBody>
      </p:sp>
      <p:sp>
        <p:nvSpPr>
          <p:cNvPr id="8" name="Arrow: Right 7">
            <a:extLst>
              <a:ext uri="{FF2B5EF4-FFF2-40B4-BE49-F238E27FC236}">
                <a16:creationId xmlns:a16="http://schemas.microsoft.com/office/drawing/2014/main" id="{010547BA-B0E0-B4BF-43F4-743B5115BE41}"/>
              </a:ext>
            </a:extLst>
          </p:cNvPr>
          <p:cNvSpPr/>
          <p:nvPr/>
        </p:nvSpPr>
        <p:spPr>
          <a:xfrm>
            <a:off x="332842" y="2966921"/>
            <a:ext cx="893960" cy="572543"/>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6EE5E70-6687-474E-78B1-256AF9DCF8FD}"/>
              </a:ext>
            </a:extLst>
          </p:cNvPr>
          <p:cNvSpPr txBox="1"/>
          <p:nvPr/>
        </p:nvSpPr>
        <p:spPr>
          <a:xfrm>
            <a:off x="1708615" y="2005780"/>
            <a:ext cx="7227746" cy="2375009"/>
          </a:xfrm>
          <a:prstGeom prst="rect">
            <a:avLst/>
          </a:prstGeom>
          <a:noFill/>
        </p:spPr>
        <p:txBody>
          <a:bodyPr wrap="square" rtlCol="0">
            <a:spAutoFit/>
          </a:bodyPr>
          <a:lstStyle/>
          <a:p>
            <a:pPr marL="0" marR="0" algn="just">
              <a:lnSpc>
                <a:spcPct val="150000"/>
              </a:lnSpc>
              <a:spcBef>
                <a:spcPts val="0"/>
              </a:spcBef>
              <a:spcAft>
                <a:spcPts val="1000"/>
              </a:spcAft>
            </a:pPr>
            <a:r>
              <a:rPr lang="en-US" sz="1800">
                <a:effectLst/>
                <a:latin typeface="+mj-lt"/>
                <a:ea typeface="Times New Roman" panose="02020603050405020304" pitchFamily="18" charset="0"/>
              </a:rPr>
              <a:t>Vai trò của hô hấp tế bào với cơ thể sinh vật:</a:t>
            </a:r>
            <a:endParaRPr lang="en-US" sz="1800">
              <a:effectLst/>
              <a:latin typeface="+mj-lt"/>
              <a:ea typeface="Calibri" panose="020F0502020204030204" pitchFamily="34" charset="0"/>
            </a:endParaRPr>
          </a:p>
          <a:p>
            <a:pPr marL="342900" marR="0" lvl="0" indent="-342900" algn="just">
              <a:lnSpc>
                <a:spcPct val="150000"/>
              </a:lnSpc>
              <a:spcBef>
                <a:spcPts val="0"/>
              </a:spcBef>
              <a:spcAft>
                <a:spcPts val="1000"/>
              </a:spcAft>
              <a:buSzPts val="1000"/>
              <a:buFont typeface="Arial" panose="020B0604020202020204" pitchFamily="34" charset="0"/>
              <a:buChar char="●"/>
            </a:pPr>
            <a:r>
              <a:rPr lang="en-US" sz="1800">
                <a:effectLst/>
                <a:latin typeface="+mj-lt"/>
                <a:ea typeface="Times New Roman" panose="02020603050405020304" pitchFamily="18" charset="0"/>
                <a:cs typeface="Noto Sans Symbols"/>
              </a:rPr>
              <a:t>Phần lớn năng lượng trong tế bào ở dạng khó sử dụng.</a:t>
            </a:r>
            <a:endParaRPr lang="en-US" sz="1800">
              <a:effectLst/>
              <a:latin typeface="+mj-lt"/>
              <a:ea typeface="Noto Sans Symbols"/>
              <a:cs typeface="Noto Sans Symbols"/>
            </a:endParaRPr>
          </a:p>
          <a:p>
            <a:pPr marL="342900" marR="0" lvl="0" indent="-342900" algn="just">
              <a:lnSpc>
                <a:spcPct val="150000"/>
              </a:lnSpc>
              <a:spcBef>
                <a:spcPts val="0"/>
              </a:spcBef>
              <a:spcAft>
                <a:spcPts val="1000"/>
              </a:spcAft>
              <a:buSzPts val="1000"/>
              <a:buFont typeface="Arial" panose="020B0604020202020204" pitchFamily="34" charset="0"/>
              <a:buChar char="●"/>
            </a:pPr>
            <a:r>
              <a:rPr lang="en-US" sz="1800">
                <a:effectLst/>
                <a:latin typeface="+mj-lt"/>
                <a:ea typeface="Times New Roman" panose="02020603050405020304" pitchFamily="18" charset="0"/>
                <a:cs typeface="Noto Sans Symbols"/>
              </a:rPr>
              <a:t>Quá trình hô hấp tế bào giúp phân giải các phân tử chất hữu cơ (chủ yếu là glucose) thành khí carbon dioxide và nước, đồng thời tạo ra năng lượng ATP cung cấp cho các hoạt động của tế bào.</a:t>
            </a:r>
            <a:endParaRPr lang="en-US" sz="1800">
              <a:effectLst/>
              <a:latin typeface="+mj-lt"/>
              <a:ea typeface="Noto Sans Symbols"/>
              <a:cs typeface="Noto Sans Symbols"/>
            </a:endParaRPr>
          </a:p>
        </p:txBody>
      </p:sp>
      <p:sp>
        <p:nvSpPr>
          <p:cNvPr id="12" name="TextBox 11">
            <a:extLst>
              <a:ext uri="{FF2B5EF4-FFF2-40B4-BE49-F238E27FC236}">
                <a16:creationId xmlns:a16="http://schemas.microsoft.com/office/drawing/2014/main" id="{4B018DF7-4089-AA7F-99A3-5811C48C0235}"/>
              </a:ext>
            </a:extLst>
          </p:cNvPr>
          <p:cNvSpPr txBox="1"/>
          <p:nvPr/>
        </p:nvSpPr>
        <p:spPr>
          <a:xfrm>
            <a:off x="3830367" y="472918"/>
            <a:ext cx="4206390" cy="872034"/>
          </a:xfrm>
          <a:prstGeom prst="rect">
            <a:avLst/>
          </a:prstGeom>
          <a:noFill/>
        </p:spPr>
        <p:txBody>
          <a:bodyPr wrap="square" rtlCol="0">
            <a:spAutoFit/>
          </a:bodyPr>
          <a:lstStyle/>
          <a:p>
            <a:pPr algn="just">
              <a:lnSpc>
                <a:spcPct val="150000"/>
              </a:lnSpc>
            </a:pPr>
            <a:r>
              <a:rPr lang="en-US" sz="1800" b="1">
                <a:solidFill>
                  <a:schemeClr val="tx1"/>
                </a:solidFill>
              </a:rPr>
              <a:t>C2:</a:t>
            </a:r>
            <a:r>
              <a:rPr lang="en-US" sz="1800">
                <a:solidFill>
                  <a:schemeClr val="tx1"/>
                </a:solidFill>
              </a:rPr>
              <a:t>Hô hấp tế bào có vai trò gì đối với cơ thể sinh vật?</a:t>
            </a:r>
            <a:endParaRPr lang="vi-VN" sz="1800">
              <a:solidFill>
                <a:schemeClr val="tx1"/>
              </a:solidFill>
            </a:endParaRPr>
          </a:p>
        </p:txBody>
      </p:sp>
      <p:pic>
        <p:nvPicPr>
          <p:cNvPr id="14" name="Picture 13">
            <a:extLst>
              <a:ext uri="{FF2B5EF4-FFF2-40B4-BE49-F238E27FC236}">
                <a16:creationId xmlns:a16="http://schemas.microsoft.com/office/drawing/2014/main" id="{3156F4FA-19EA-CBD2-B293-83DF9E56A08E}"/>
              </a:ext>
            </a:extLst>
          </p:cNvPr>
          <p:cNvPicPr>
            <a:picLocks noChangeAspect="1"/>
          </p:cNvPicPr>
          <p:nvPr/>
        </p:nvPicPr>
        <p:blipFill rotWithShape="1">
          <a:blip r:embed="rId3"/>
          <a:srcRect l="19177" t="27292" r="16149" b="12526"/>
          <a:stretch/>
        </p:blipFill>
        <p:spPr>
          <a:xfrm>
            <a:off x="432198" y="139158"/>
            <a:ext cx="2547625" cy="1531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75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1)">
                                      <p:cBhvr>
                                        <p:cTn id="2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2216" name="Google Shape;2216;p42"/>
          <p:cNvSpPr/>
          <p:nvPr/>
        </p:nvSpPr>
        <p:spPr>
          <a:xfrm>
            <a:off x="811" y="4786442"/>
            <a:ext cx="1296689" cy="325541"/>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0" name="Google Shape;2230;p42"/>
          <p:cNvGrpSpPr/>
          <p:nvPr/>
        </p:nvGrpSpPr>
        <p:grpSpPr>
          <a:xfrm>
            <a:off x="389504" y="4181304"/>
            <a:ext cx="850863" cy="824181"/>
            <a:chOff x="6077162" y="3734229"/>
            <a:chExt cx="850863" cy="824181"/>
          </a:xfrm>
        </p:grpSpPr>
        <p:sp>
          <p:nvSpPr>
            <p:cNvPr id="2231" name="Google Shape;2231;p42"/>
            <p:cNvSpPr/>
            <p:nvPr/>
          </p:nvSpPr>
          <p:spPr>
            <a:xfrm>
              <a:off x="6200887" y="4247700"/>
              <a:ext cx="714933" cy="310710"/>
            </a:xfrm>
            <a:custGeom>
              <a:avLst/>
              <a:gdLst/>
              <a:ahLst/>
              <a:cxnLst/>
              <a:rect l="l" t="t" r="r" b="b"/>
              <a:pathLst>
                <a:path w="3808" h="1655" extrusionOk="0">
                  <a:moveTo>
                    <a:pt x="1" y="0"/>
                  </a:moveTo>
                  <a:lnTo>
                    <a:pt x="1" y="1300"/>
                  </a:lnTo>
                  <a:cubicBezTo>
                    <a:pt x="1" y="1493"/>
                    <a:pt x="159" y="1655"/>
                    <a:pt x="352" y="1655"/>
                  </a:cubicBezTo>
                  <a:lnTo>
                    <a:pt x="3472" y="1655"/>
                  </a:lnTo>
                  <a:cubicBezTo>
                    <a:pt x="3665" y="1655"/>
                    <a:pt x="3808" y="1493"/>
                    <a:pt x="3808" y="1300"/>
                  </a:cubicBezTo>
                  <a:lnTo>
                    <a:pt x="3808"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2"/>
            <p:cNvSpPr/>
            <p:nvPr/>
          </p:nvSpPr>
          <p:spPr>
            <a:xfrm>
              <a:off x="6671754" y="3930418"/>
              <a:ext cx="72470" cy="416595"/>
            </a:xfrm>
            <a:custGeom>
              <a:avLst/>
              <a:gdLst/>
              <a:ahLst/>
              <a:cxnLst/>
              <a:rect l="l" t="t" r="r" b="b"/>
              <a:pathLst>
                <a:path w="386" h="2219" extrusionOk="0">
                  <a:moveTo>
                    <a:pt x="305" y="1"/>
                  </a:moveTo>
                  <a:cubicBezTo>
                    <a:pt x="270" y="1"/>
                    <a:pt x="224" y="16"/>
                    <a:pt x="224" y="66"/>
                  </a:cubicBezTo>
                  <a:lnTo>
                    <a:pt x="0" y="2122"/>
                  </a:lnTo>
                  <a:cubicBezTo>
                    <a:pt x="0" y="2172"/>
                    <a:pt x="31" y="2203"/>
                    <a:pt x="62" y="2219"/>
                  </a:cubicBezTo>
                  <a:lnTo>
                    <a:pt x="77" y="2219"/>
                  </a:lnTo>
                  <a:cubicBezTo>
                    <a:pt x="112" y="2219"/>
                    <a:pt x="143" y="2188"/>
                    <a:pt x="158" y="2138"/>
                  </a:cubicBezTo>
                  <a:lnTo>
                    <a:pt x="366" y="82"/>
                  </a:lnTo>
                  <a:cubicBezTo>
                    <a:pt x="386" y="36"/>
                    <a:pt x="351" y="1"/>
                    <a:pt x="30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2"/>
            <p:cNvSpPr/>
            <p:nvPr/>
          </p:nvSpPr>
          <p:spPr>
            <a:xfrm>
              <a:off x="6553286" y="4084366"/>
              <a:ext cx="148319" cy="109640"/>
            </a:xfrm>
            <a:custGeom>
              <a:avLst/>
              <a:gdLst/>
              <a:ahLst/>
              <a:cxnLst/>
              <a:rect l="l" t="t" r="r" b="b"/>
              <a:pathLst>
                <a:path w="790" h="584" extrusionOk="0">
                  <a:moveTo>
                    <a:pt x="150" y="0"/>
                  </a:moveTo>
                  <a:cubicBezTo>
                    <a:pt x="118" y="0"/>
                    <a:pt x="99" y="2"/>
                    <a:pt x="99" y="2"/>
                  </a:cubicBezTo>
                  <a:cubicBezTo>
                    <a:pt x="99" y="2"/>
                    <a:pt x="1" y="584"/>
                    <a:pt x="528" y="584"/>
                  </a:cubicBezTo>
                  <a:cubicBezTo>
                    <a:pt x="602" y="584"/>
                    <a:pt x="689" y="572"/>
                    <a:pt x="789" y="546"/>
                  </a:cubicBezTo>
                  <a:cubicBezTo>
                    <a:pt x="723" y="45"/>
                    <a:pt x="298" y="0"/>
                    <a:pt x="15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2"/>
            <p:cNvSpPr/>
            <p:nvPr/>
          </p:nvSpPr>
          <p:spPr>
            <a:xfrm>
              <a:off x="6393514" y="4021097"/>
              <a:ext cx="166154" cy="196376"/>
            </a:xfrm>
            <a:custGeom>
              <a:avLst/>
              <a:gdLst/>
              <a:ahLst/>
              <a:cxnLst/>
              <a:rect l="l" t="t" r="r" b="b"/>
              <a:pathLst>
                <a:path w="885" h="1046" extrusionOk="0">
                  <a:moveTo>
                    <a:pt x="691" y="0"/>
                  </a:moveTo>
                  <a:cubicBezTo>
                    <a:pt x="691" y="0"/>
                    <a:pt x="1" y="208"/>
                    <a:pt x="132" y="1045"/>
                  </a:cubicBezTo>
                  <a:cubicBezTo>
                    <a:pt x="884" y="852"/>
                    <a:pt x="691" y="0"/>
                    <a:pt x="69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2"/>
            <p:cNvSpPr/>
            <p:nvPr/>
          </p:nvSpPr>
          <p:spPr>
            <a:xfrm>
              <a:off x="6701417" y="4165094"/>
              <a:ext cx="160146" cy="97437"/>
            </a:xfrm>
            <a:custGeom>
              <a:avLst/>
              <a:gdLst/>
              <a:ahLst/>
              <a:cxnLst/>
              <a:rect l="l" t="t" r="r" b="b"/>
              <a:pathLst>
                <a:path w="853" h="519" extrusionOk="0">
                  <a:moveTo>
                    <a:pt x="452" y="0"/>
                  </a:moveTo>
                  <a:cubicBezTo>
                    <a:pt x="295" y="0"/>
                    <a:pt x="123" y="99"/>
                    <a:pt x="0" y="440"/>
                  </a:cubicBezTo>
                  <a:cubicBezTo>
                    <a:pt x="112" y="496"/>
                    <a:pt x="214" y="519"/>
                    <a:pt x="305" y="519"/>
                  </a:cubicBezTo>
                  <a:cubicBezTo>
                    <a:pt x="660" y="519"/>
                    <a:pt x="853" y="182"/>
                    <a:pt x="853" y="182"/>
                  </a:cubicBezTo>
                  <a:cubicBezTo>
                    <a:pt x="853" y="182"/>
                    <a:pt x="666" y="0"/>
                    <a:pt x="452"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2"/>
            <p:cNvSpPr/>
            <p:nvPr/>
          </p:nvSpPr>
          <p:spPr>
            <a:xfrm>
              <a:off x="6541833" y="3740424"/>
              <a:ext cx="386191" cy="313150"/>
            </a:xfrm>
            <a:custGeom>
              <a:avLst/>
              <a:gdLst/>
              <a:ahLst/>
              <a:cxnLst/>
              <a:rect l="l" t="t" r="r" b="b"/>
              <a:pathLst>
                <a:path w="2057" h="1668" extrusionOk="0">
                  <a:moveTo>
                    <a:pt x="1022" y="1"/>
                  </a:moveTo>
                  <a:cubicBezTo>
                    <a:pt x="440" y="1"/>
                    <a:pt x="0" y="610"/>
                    <a:pt x="287" y="1240"/>
                  </a:cubicBezTo>
                  <a:cubicBezTo>
                    <a:pt x="353" y="1383"/>
                    <a:pt x="480" y="1510"/>
                    <a:pt x="627" y="1576"/>
                  </a:cubicBezTo>
                  <a:cubicBezTo>
                    <a:pt x="761" y="1639"/>
                    <a:pt x="894" y="1668"/>
                    <a:pt x="1021" y="1668"/>
                  </a:cubicBezTo>
                  <a:cubicBezTo>
                    <a:pt x="1610" y="1668"/>
                    <a:pt x="2057" y="1056"/>
                    <a:pt x="1768" y="434"/>
                  </a:cubicBezTo>
                  <a:cubicBezTo>
                    <a:pt x="1703" y="292"/>
                    <a:pt x="1575" y="161"/>
                    <a:pt x="1429" y="99"/>
                  </a:cubicBezTo>
                  <a:cubicBezTo>
                    <a:pt x="1290" y="31"/>
                    <a:pt x="1153" y="1"/>
                    <a:pt x="1022"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2"/>
            <p:cNvSpPr/>
            <p:nvPr/>
          </p:nvSpPr>
          <p:spPr>
            <a:xfrm>
              <a:off x="6624442" y="3808574"/>
              <a:ext cx="221164" cy="178165"/>
            </a:xfrm>
            <a:custGeom>
              <a:avLst/>
              <a:gdLst/>
              <a:ahLst/>
              <a:cxnLst/>
              <a:rect l="l" t="t" r="r" b="b"/>
              <a:pathLst>
                <a:path w="1178" h="949" extrusionOk="0">
                  <a:moveTo>
                    <a:pt x="580" y="1"/>
                  </a:moveTo>
                  <a:cubicBezTo>
                    <a:pt x="248" y="1"/>
                    <a:pt x="1" y="344"/>
                    <a:pt x="171" y="700"/>
                  </a:cubicBezTo>
                  <a:cubicBezTo>
                    <a:pt x="202" y="781"/>
                    <a:pt x="267" y="858"/>
                    <a:pt x="364" y="893"/>
                  </a:cubicBezTo>
                  <a:cubicBezTo>
                    <a:pt x="443" y="931"/>
                    <a:pt x="522" y="948"/>
                    <a:pt x="596" y="948"/>
                  </a:cubicBezTo>
                  <a:cubicBezTo>
                    <a:pt x="929" y="948"/>
                    <a:pt x="1178" y="605"/>
                    <a:pt x="1004" y="249"/>
                  </a:cubicBezTo>
                  <a:cubicBezTo>
                    <a:pt x="973" y="152"/>
                    <a:pt x="892" y="87"/>
                    <a:pt x="811" y="56"/>
                  </a:cubicBezTo>
                  <a:cubicBezTo>
                    <a:pt x="732" y="18"/>
                    <a:pt x="654" y="1"/>
                    <a:pt x="580" y="1"/>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2"/>
            <p:cNvSpPr/>
            <p:nvPr/>
          </p:nvSpPr>
          <p:spPr>
            <a:xfrm>
              <a:off x="6683582" y="3856260"/>
              <a:ext cx="102321" cy="82042"/>
            </a:xfrm>
            <a:custGeom>
              <a:avLst/>
              <a:gdLst/>
              <a:ahLst/>
              <a:cxnLst/>
              <a:rect l="l" t="t" r="r" b="b"/>
              <a:pathLst>
                <a:path w="545" h="437" extrusionOk="0">
                  <a:moveTo>
                    <a:pt x="274" y="0"/>
                  </a:moveTo>
                  <a:cubicBezTo>
                    <a:pt x="116" y="0"/>
                    <a:pt x="1" y="161"/>
                    <a:pt x="80" y="334"/>
                  </a:cubicBezTo>
                  <a:cubicBezTo>
                    <a:pt x="95" y="365"/>
                    <a:pt x="130" y="396"/>
                    <a:pt x="161" y="411"/>
                  </a:cubicBezTo>
                  <a:cubicBezTo>
                    <a:pt x="199" y="429"/>
                    <a:pt x="236" y="437"/>
                    <a:pt x="272" y="437"/>
                  </a:cubicBezTo>
                  <a:cubicBezTo>
                    <a:pt x="430" y="437"/>
                    <a:pt x="544" y="277"/>
                    <a:pt x="465" y="107"/>
                  </a:cubicBezTo>
                  <a:cubicBezTo>
                    <a:pt x="450" y="76"/>
                    <a:pt x="419" y="45"/>
                    <a:pt x="384" y="26"/>
                  </a:cubicBezTo>
                  <a:cubicBezTo>
                    <a:pt x="347" y="8"/>
                    <a:pt x="309" y="0"/>
                    <a:pt x="274"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2"/>
            <p:cNvSpPr/>
            <p:nvPr/>
          </p:nvSpPr>
          <p:spPr>
            <a:xfrm>
              <a:off x="6339255" y="4031610"/>
              <a:ext cx="129920" cy="336430"/>
            </a:xfrm>
            <a:custGeom>
              <a:avLst/>
              <a:gdLst/>
              <a:ahLst/>
              <a:cxnLst/>
              <a:rect l="l" t="t" r="r" b="b"/>
              <a:pathLst>
                <a:path w="692" h="1792" extrusionOk="0">
                  <a:moveTo>
                    <a:pt x="101" y="0"/>
                  </a:moveTo>
                  <a:cubicBezTo>
                    <a:pt x="85" y="0"/>
                    <a:pt x="68" y="4"/>
                    <a:pt x="51" y="10"/>
                  </a:cubicBezTo>
                  <a:cubicBezTo>
                    <a:pt x="16" y="25"/>
                    <a:pt x="1" y="75"/>
                    <a:pt x="35" y="106"/>
                  </a:cubicBezTo>
                  <a:cubicBezTo>
                    <a:pt x="35" y="121"/>
                    <a:pt x="467" y="877"/>
                    <a:pt x="548" y="1730"/>
                  </a:cubicBezTo>
                  <a:cubicBezTo>
                    <a:pt x="548" y="1761"/>
                    <a:pt x="579" y="1792"/>
                    <a:pt x="614" y="1792"/>
                  </a:cubicBezTo>
                  <a:lnTo>
                    <a:pt x="629" y="1792"/>
                  </a:lnTo>
                  <a:cubicBezTo>
                    <a:pt x="660" y="1792"/>
                    <a:pt x="691" y="1745"/>
                    <a:pt x="691" y="1714"/>
                  </a:cubicBezTo>
                  <a:cubicBezTo>
                    <a:pt x="614" y="827"/>
                    <a:pt x="178" y="75"/>
                    <a:pt x="163" y="40"/>
                  </a:cubicBezTo>
                  <a:cubicBezTo>
                    <a:pt x="153" y="11"/>
                    <a:pt x="129" y="0"/>
                    <a:pt x="101"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2"/>
            <p:cNvSpPr/>
            <p:nvPr/>
          </p:nvSpPr>
          <p:spPr>
            <a:xfrm>
              <a:off x="6077162" y="3734229"/>
              <a:ext cx="458473" cy="325541"/>
            </a:xfrm>
            <a:custGeom>
              <a:avLst/>
              <a:gdLst/>
              <a:ahLst/>
              <a:cxnLst/>
              <a:rect l="l" t="t" r="r" b="b"/>
              <a:pathLst>
                <a:path w="2442" h="1734" extrusionOk="0">
                  <a:moveTo>
                    <a:pt x="1879" y="1"/>
                  </a:moveTo>
                  <a:lnTo>
                    <a:pt x="1447" y="645"/>
                  </a:lnTo>
                  <a:lnTo>
                    <a:pt x="772" y="97"/>
                  </a:lnTo>
                  <a:lnTo>
                    <a:pt x="772" y="903"/>
                  </a:lnTo>
                  <a:lnTo>
                    <a:pt x="0" y="934"/>
                  </a:lnTo>
                  <a:cubicBezTo>
                    <a:pt x="0" y="934"/>
                    <a:pt x="422" y="1734"/>
                    <a:pt x="1102" y="1734"/>
                  </a:cubicBezTo>
                  <a:cubicBezTo>
                    <a:pt x="1229" y="1734"/>
                    <a:pt x="1365" y="1706"/>
                    <a:pt x="1509" y="1640"/>
                  </a:cubicBezTo>
                  <a:cubicBezTo>
                    <a:pt x="2442" y="1223"/>
                    <a:pt x="1879" y="1"/>
                    <a:pt x="1879"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2"/>
            <p:cNvSpPr/>
            <p:nvPr/>
          </p:nvSpPr>
          <p:spPr>
            <a:xfrm>
              <a:off x="6269789" y="4299141"/>
              <a:ext cx="579569" cy="208016"/>
            </a:xfrm>
            <a:custGeom>
              <a:avLst/>
              <a:gdLst/>
              <a:ahLst/>
              <a:cxnLst/>
              <a:rect l="l" t="t" r="r" b="b"/>
              <a:pathLst>
                <a:path w="3087" h="1108" extrusionOk="0">
                  <a:moveTo>
                    <a:pt x="0" y="0"/>
                  </a:moveTo>
                  <a:lnTo>
                    <a:pt x="0" y="833"/>
                  </a:lnTo>
                  <a:cubicBezTo>
                    <a:pt x="0" y="980"/>
                    <a:pt x="116" y="1107"/>
                    <a:pt x="259" y="1107"/>
                  </a:cubicBezTo>
                  <a:lnTo>
                    <a:pt x="2816" y="1107"/>
                  </a:lnTo>
                  <a:cubicBezTo>
                    <a:pt x="2974" y="1107"/>
                    <a:pt x="3086" y="980"/>
                    <a:pt x="3086" y="833"/>
                  </a:cubicBezTo>
                  <a:lnTo>
                    <a:pt x="3086"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2"/>
            <p:cNvSpPr/>
            <p:nvPr/>
          </p:nvSpPr>
          <p:spPr>
            <a:xfrm>
              <a:off x="6269789" y="4374425"/>
              <a:ext cx="579569" cy="132732"/>
            </a:xfrm>
            <a:custGeom>
              <a:avLst/>
              <a:gdLst/>
              <a:ahLst/>
              <a:cxnLst/>
              <a:rect l="l" t="t" r="r" b="b"/>
              <a:pathLst>
                <a:path w="3087" h="707" extrusionOk="0">
                  <a:moveTo>
                    <a:pt x="0" y="0"/>
                  </a:moveTo>
                  <a:lnTo>
                    <a:pt x="0" y="706"/>
                  </a:lnTo>
                  <a:lnTo>
                    <a:pt x="3086" y="706"/>
                  </a:lnTo>
                  <a:lnTo>
                    <a:pt x="3086"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2"/>
            <p:cNvSpPr/>
            <p:nvPr/>
          </p:nvSpPr>
          <p:spPr>
            <a:xfrm>
              <a:off x="6309591" y="4322984"/>
              <a:ext cx="54446" cy="142119"/>
            </a:xfrm>
            <a:custGeom>
              <a:avLst/>
              <a:gdLst/>
              <a:ahLst/>
              <a:cxnLst/>
              <a:rect l="l" t="t" r="r" b="b"/>
              <a:pathLst>
                <a:path w="290" h="757" extrusionOk="0">
                  <a:moveTo>
                    <a:pt x="143" y="0"/>
                  </a:moveTo>
                  <a:cubicBezTo>
                    <a:pt x="62" y="0"/>
                    <a:pt x="1" y="66"/>
                    <a:pt x="1" y="162"/>
                  </a:cubicBezTo>
                  <a:lnTo>
                    <a:pt x="1" y="594"/>
                  </a:lnTo>
                  <a:cubicBezTo>
                    <a:pt x="1" y="691"/>
                    <a:pt x="62" y="756"/>
                    <a:pt x="143" y="756"/>
                  </a:cubicBezTo>
                  <a:cubicBezTo>
                    <a:pt x="224" y="756"/>
                    <a:pt x="290" y="691"/>
                    <a:pt x="290" y="594"/>
                  </a:cubicBezTo>
                  <a:lnTo>
                    <a:pt x="290" y="162"/>
                  </a:lnTo>
                  <a:cubicBezTo>
                    <a:pt x="290" y="66"/>
                    <a:pt x="224" y="0"/>
                    <a:pt x="143"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4" name="Google Shape;2244;p42"/>
          <p:cNvGrpSpPr/>
          <p:nvPr/>
        </p:nvGrpSpPr>
        <p:grpSpPr>
          <a:xfrm>
            <a:off x="133543" y="4314546"/>
            <a:ext cx="359533" cy="657654"/>
            <a:chOff x="5557856" y="3906575"/>
            <a:chExt cx="359533" cy="657654"/>
          </a:xfrm>
        </p:grpSpPr>
        <p:sp>
          <p:nvSpPr>
            <p:cNvPr id="2245" name="Google Shape;2245;p42"/>
            <p:cNvSpPr/>
            <p:nvPr/>
          </p:nvSpPr>
          <p:spPr>
            <a:xfrm>
              <a:off x="5557856" y="4154205"/>
              <a:ext cx="326113" cy="410024"/>
            </a:xfrm>
            <a:custGeom>
              <a:avLst/>
              <a:gdLst/>
              <a:ahLst/>
              <a:cxnLst/>
              <a:rect l="l" t="t" r="r" b="b"/>
              <a:pathLst>
                <a:path w="1737" h="2184" extrusionOk="0">
                  <a:moveTo>
                    <a:pt x="128" y="1"/>
                  </a:moveTo>
                  <a:cubicBezTo>
                    <a:pt x="67" y="1"/>
                    <a:pt x="1" y="47"/>
                    <a:pt x="1" y="128"/>
                  </a:cubicBezTo>
                  <a:lnTo>
                    <a:pt x="1" y="2057"/>
                  </a:lnTo>
                  <a:cubicBezTo>
                    <a:pt x="1" y="2122"/>
                    <a:pt x="67" y="2184"/>
                    <a:pt x="128" y="2184"/>
                  </a:cubicBezTo>
                  <a:lnTo>
                    <a:pt x="1609" y="2184"/>
                  </a:lnTo>
                  <a:cubicBezTo>
                    <a:pt x="1690" y="2184"/>
                    <a:pt x="1737" y="2122"/>
                    <a:pt x="1737" y="2057"/>
                  </a:cubicBezTo>
                  <a:lnTo>
                    <a:pt x="1737" y="128"/>
                  </a:lnTo>
                  <a:cubicBezTo>
                    <a:pt x="1737" y="47"/>
                    <a:pt x="1690" y="1"/>
                    <a:pt x="1609"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2"/>
            <p:cNvSpPr/>
            <p:nvPr/>
          </p:nvSpPr>
          <p:spPr>
            <a:xfrm>
              <a:off x="5702796" y="4015277"/>
              <a:ext cx="48626" cy="259457"/>
            </a:xfrm>
            <a:custGeom>
              <a:avLst/>
              <a:gdLst/>
              <a:ahLst/>
              <a:cxnLst/>
              <a:rect l="l" t="t" r="r" b="b"/>
              <a:pathLst>
                <a:path w="259" h="1382" extrusionOk="0">
                  <a:moveTo>
                    <a:pt x="193" y="0"/>
                  </a:moveTo>
                  <a:cubicBezTo>
                    <a:pt x="162" y="0"/>
                    <a:pt x="112" y="16"/>
                    <a:pt x="112" y="66"/>
                  </a:cubicBezTo>
                  <a:cubicBezTo>
                    <a:pt x="97" y="81"/>
                    <a:pt x="0" y="610"/>
                    <a:pt x="16" y="1319"/>
                  </a:cubicBezTo>
                  <a:cubicBezTo>
                    <a:pt x="31" y="1350"/>
                    <a:pt x="66" y="1381"/>
                    <a:pt x="97" y="1381"/>
                  </a:cubicBezTo>
                  <a:cubicBezTo>
                    <a:pt x="147" y="1381"/>
                    <a:pt x="178" y="1350"/>
                    <a:pt x="178" y="1300"/>
                  </a:cubicBezTo>
                  <a:cubicBezTo>
                    <a:pt x="147" y="625"/>
                    <a:pt x="259" y="97"/>
                    <a:pt x="259" y="97"/>
                  </a:cubicBezTo>
                  <a:cubicBezTo>
                    <a:pt x="259" y="46"/>
                    <a:pt x="243" y="16"/>
                    <a:pt x="193"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2"/>
            <p:cNvSpPr/>
            <p:nvPr/>
          </p:nvSpPr>
          <p:spPr>
            <a:xfrm>
              <a:off x="5567431" y="3906575"/>
              <a:ext cx="195630" cy="208016"/>
            </a:xfrm>
            <a:custGeom>
              <a:avLst/>
              <a:gdLst/>
              <a:ahLst/>
              <a:cxnLst/>
              <a:rect l="l" t="t" r="r" b="b"/>
              <a:pathLst>
                <a:path w="1042" h="1108" extrusionOk="0">
                  <a:moveTo>
                    <a:pt x="255" y="1"/>
                  </a:moveTo>
                  <a:cubicBezTo>
                    <a:pt x="255" y="1"/>
                    <a:pt x="0" y="676"/>
                    <a:pt x="721" y="1108"/>
                  </a:cubicBezTo>
                  <a:cubicBezTo>
                    <a:pt x="1041" y="386"/>
                    <a:pt x="255" y="1"/>
                    <a:pt x="255"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2"/>
            <p:cNvSpPr/>
            <p:nvPr/>
          </p:nvSpPr>
          <p:spPr>
            <a:xfrm>
              <a:off x="5730207" y="4001009"/>
              <a:ext cx="187182" cy="130479"/>
            </a:xfrm>
            <a:custGeom>
              <a:avLst/>
              <a:gdLst/>
              <a:ahLst/>
              <a:cxnLst/>
              <a:rect l="l" t="t" r="r" b="b"/>
              <a:pathLst>
                <a:path w="997" h="695" extrusionOk="0">
                  <a:moveTo>
                    <a:pt x="871" y="1"/>
                  </a:moveTo>
                  <a:cubicBezTo>
                    <a:pt x="654" y="1"/>
                    <a:pt x="214" y="78"/>
                    <a:pt x="1" y="670"/>
                  </a:cubicBezTo>
                  <a:cubicBezTo>
                    <a:pt x="73" y="687"/>
                    <a:pt x="140" y="695"/>
                    <a:pt x="203" y="695"/>
                  </a:cubicBezTo>
                  <a:cubicBezTo>
                    <a:pt x="797" y="695"/>
                    <a:pt x="996" y="11"/>
                    <a:pt x="996" y="11"/>
                  </a:cubicBezTo>
                  <a:cubicBezTo>
                    <a:pt x="996" y="11"/>
                    <a:pt x="947" y="1"/>
                    <a:pt x="87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2"/>
            <p:cNvSpPr/>
            <p:nvPr/>
          </p:nvSpPr>
          <p:spPr>
            <a:xfrm>
              <a:off x="5597095" y="4193443"/>
              <a:ext cx="247823" cy="328920"/>
            </a:xfrm>
            <a:custGeom>
              <a:avLst/>
              <a:gdLst/>
              <a:ahLst/>
              <a:cxnLst/>
              <a:rect l="l" t="t" r="r" b="b"/>
              <a:pathLst>
                <a:path w="1320" h="1752" extrusionOk="0">
                  <a:moveTo>
                    <a:pt x="147" y="0"/>
                  </a:moveTo>
                  <a:cubicBezTo>
                    <a:pt x="66" y="0"/>
                    <a:pt x="0" y="62"/>
                    <a:pt x="0" y="143"/>
                  </a:cubicBezTo>
                  <a:lnTo>
                    <a:pt x="0" y="1605"/>
                  </a:lnTo>
                  <a:cubicBezTo>
                    <a:pt x="0" y="1686"/>
                    <a:pt x="66" y="1751"/>
                    <a:pt x="147" y="1751"/>
                  </a:cubicBezTo>
                  <a:lnTo>
                    <a:pt x="1173" y="1751"/>
                  </a:lnTo>
                  <a:cubicBezTo>
                    <a:pt x="1254" y="1751"/>
                    <a:pt x="1319" y="1686"/>
                    <a:pt x="1319" y="1605"/>
                  </a:cubicBezTo>
                  <a:lnTo>
                    <a:pt x="1319" y="143"/>
                  </a:lnTo>
                  <a:cubicBezTo>
                    <a:pt x="1319" y="62"/>
                    <a:pt x="1254" y="0"/>
                    <a:pt x="1173"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2"/>
            <p:cNvSpPr/>
            <p:nvPr/>
          </p:nvSpPr>
          <p:spPr>
            <a:xfrm>
              <a:off x="5597095" y="4428682"/>
              <a:ext cx="247823" cy="93682"/>
            </a:xfrm>
            <a:custGeom>
              <a:avLst/>
              <a:gdLst/>
              <a:ahLst/>
              <a:cxnLst/>
              <a:rect l="l" t="t" r="r" b="b"/>
              <a:pathLst>
                <a:path w="1320" h="499" extrusionOk="0">
                  <a:moveTo>
                    <a:pt x="0" y="1"/>
                  </a:moveTo>
                  <a:lnTo>
                    <a:pt x="0" y="352"/>
                  </a:lnTo>
                  <a:cubicBezTo>
                    <a:pt x="0" y="433"/>
                    <a:pt x="66" y="498"/>
                    <a:pt x="147" y="498"/>
                  </a:cubicBezTo>
                  <a:lnTo>
                    <a:pt x="1173" y="498"/>
                  </a:lnTo>
                  <a:cubicBezTo>
                    <a:pt x="1254" y="498"/>
                    <a:pt x="1319" y="433"/>
                    <a:pt x="1319" y="352"/>
                  </a:cubicBezTo>
                  <a:lnTo>
                    <a:pt x="1319" y="82"/>
                  </a:lnTo>
                  <a:cubicBezTo>
                    <a:pt x="1157" y="143"/>
                    <a:pt x="980" y="178"/>
                    <a:pt x="806" y="178"/>
                  </a:cubicBezTo>
                  <a:cubicBezTo>
                    <a:pt x="517" y="178"/>
                    <a:pt x="228" y="97"/>
                    <a:pt x="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2"/>
            <p:cNvSpPr/>
            <p:nvPr/>
          </p:nvSpPr>
          <p:spPr>
            <a:xfrm>
              <a:off x="5741847" y="4365038"/>
              <a:ext cx="64021" cy="51629"/>
            </a:xfrm>
            <a:custGeom>
              <a:avLst/>
              <a:gdLst/>
              <a:ahLst/>
              <a:cxnLst/>
              <a:rect l="l" t="t" r="r" b="b"/>
              <a:pathLst>
                <a:path w="341" h="275" extrusionOk="0">
                  <a:moveTo>
                    <a:pt x="178" y="0"/>
                  </a:moveTo>
                  <a:cubicBezTo>
                    <a:pt x="82" y="0"/>
                    <a:pt x="1" y="112"/>
                    <a:pt x="51" y="208"/>
                  </a:cubicBezTo>
                  <a:cubicBezTo>
                    <a:pt x="66" y="228"/>
                    <a:pt x="82" y="259"/>
                    <a:pt x="112" y="274"/>
                  </a:cubicBezTo>
                  <a:lnTo>
                    <a:pt x="178" y="274"/>
                  </a:lnTo>
                  <a:cubicBezTo>
                    <a:pt x="259" y="274"/>
                    <a:pt x="340" y="178"/>
                    <a:pt x="290" y="81"/>
                  </a:cubicBezTo>
                  <a:cubicBezTo>
                    <a:pt x="274" y="50"/>
                    <a:pt x="259" y="35"/>
                    <a:pt x="228" y="16"/>
                  </a:cubicBezTo>
                  <a:cubicBezTo>
                    <a:pt x="209" y="16"/>
                    <a:pt x="193" y="0"/>
                    <a:pt x="178"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2"/>
            <p:cNvSpPr/>
            <p:nvPr/>
          </p:nvSpPr>
          <p:spPr>
            <a:xfrm>
              <a:off x="5633330" y="4320168"/>
              <a:ext cx="79041" cy="63081"/>
            </a:xfrm>
            <a:custGeom>
              <a:avLst/>
              <a:gdLst/>
              <a:ahLst/>
              <a:cxnLst/>
              <a:rect l="l" t="t" r="r" b="b"/>
              <a:pathLst>
                <a:path w="421" h="336" extrusionOk="0">
                  <a:moveTo>
                    <a:pt x="208" y="0"/>
                  </a:moveTo>
                  <a:cubicBezTo>
                    <a:pt x="97" y="0"/>
                    <a:pt x="0" y="143"/>
                    <a:pt x="81" y="255"/>
                  </a:cubicBezTo>
                  <a:cubicBezTo>
                    <a:pt x="81" y="289"/>
                    <a:pt x="97" y="305"/>
                    <a:pt x="112" y="305"/>
                  </a:cubicBezTo>
                  <a:cubicBezTo>
                    <a:pt x="147" y="320"/>
                    <a:pt x="177" y="336"/>
                    <a:pt x="208" y="336"/>
                  </a:cubicBezTo>
                  <a:cubicBezTo>
                    <a:pt x="339" y="336"/>
                    <a:pt x="420" y="208"/>
                    <a:pt x="355" y="81"/>
                  </a:cubicBezTo>
                  <a:cubicBezTo>
                    <a:pt x="339" y="62"/>
                    <a:pt x="324" y="46"/>
                    <a:pt x="305" y="31"/>
                  </a:cubicBezTo>
                  <a:cubicBezTo>
                    <a:pt x="274" y="15"/>
                    <a:pt x="243" y="0"/>
                    <a:pt x="208"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2"/>
            <p:cNvSpPr/>
            <p:nvPr/>
          </p:nvSpPr>
          <p:spPr>
            <a:xfrm>
              <a:off x="5615119" y="4232493"/>
              <a:ext cx="54446" cy="186989"/>
            </a:xfrm>
            <a:custGeom>
              <a:avLst/>
              <a:gdLst/>
              <a:ahLst/>
              <a:cxnLst/>
              <a:rect l="l" t="t" r="r" b="b"/>
              <a:pathLst>
                <a:path w="290" h="996" extrusionOk="0">
                  <a:moveTo>
                    <a:pt x="147" y="0"/>
                  </a:moveTo>
                  <a:cubicBezTo>
                    <a:pt x="66" y="0"/>
                    <a:pt x="1" y="66"/>
                    <a:pt x="1" y="162"/>
                  </a:cubicBezTo>
                  <a:lnTo>
                    <a:pt x="1" y="853"/>
                  </a:lnTo>
                  <a:cubicBezTo>
                    <a:pt x="1" y="934"/>
                    <a:pt x="66" y="995"/>
                    <a:pt x="147" y="995"/>
                  </a:cubicBezTo>
                  <a:cubicBezTo>
                    <a:pt x="228" y="995"/>
                    <a:pt x="290" y="934"/>
                    <a:pt x="290" y="853"/>
                  </a:cubicBezTo>
                  <a:lnTo>
                    <a:pt x="290" y="162"/>
                  </a:lnTo>
                  <a:cubicBezTo>
                    <a:pt x="290" y="66"/>
                    <a:pt x="228" y="0"/>
                    <a:pt x="147" y="0"/>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2"/>
            <p:cNvSpPr/>
            <p:nvPr/>
          </p:nvSpPr>
          <p:spPr>
            <a:xfrm>
              <a:off x="5741847" y="4283934"/>
              <a:ext cx="51630" cy="36422"/>
            </a:xfrm>
            <a:custGeom>
              <a:avLst/>
              <a:gdLst/>
              <a:ahLst/>
              <a:cxnLst/>
              <a:rect l="l" t="t" r="r" b="b"/>
              <a:pathLst>
                <a:path w="275" h="194" extrusionOk="0">
                  <a:moveTo>
                    <a:pt x="147" y="0"/>
                  </a:moveTo>
                  <a:cubicBezTo>
                    <a:pt x="66" y="0"/>
                    <a:pt x="1" y="81"/>
                    <a:pt x="51" y="158"/>
                  </a:cubicBezTo>
                  <a:cubicBezTo>
                    <a:pt x="66" y="158"/>
                    <a:pt x="66" y="178"/>
                    <a:pt x="82" y="178"/>
                  </a:cubicBezTo>
                  <a:cubicBezTo>
                    <a:pt x="97" y="193"/>
                    <a:pt x="112" y="193"/>
                    <a:pt x="147" y="193"/>
                  </a:cubicBezTo>
                  <a:cubicBezTo>
                    <a:pt x="209" y="193"/>
                    <a:pt x="274" y="112"/>
                    <a:pt x="228" y="31"/>
                  </a:cubicBezTo>
                  <a:cubicBezTo>
                    <a:pt x="228" y="31"/>
                    <a:pt x="209" y="16"/>
                    <a:pt x="193" y="16"/>
                  </a:cubicBezTo>
                  <a:cubicBezTo>
                    <a:pt x="178" y="0"/>
                    <a:pt x="163" y="0"/>
                    <a:pt x="14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Rounded Rectangular Callout 13">
            <a:extLst>
              <a:ext uri="{FF2B5EF4-FFF2-40B4-BE49-F238E27FC236}">
                <a16:creationId xmlns:a16="http://schemas.microsoft.com/office/drawing/2014/main" id="{25B67A06-5BBB-02F6-7E7E-C3D9850AE1CF}"/>
              </a:ext>
            </a:extLst>
          </p:cNvPr>
          <p:cNvSpPr/>
          <p:nvPr/>
        </p:nvSpPr>
        <p:spPr>
          <a:xfrm>
            <a:off x="1573619" y="149954"/>
            <a:ext cx="7271979" cy="1196838"/>
          </a:xfrm>
          <a:prstGeom prst="wedgeRoundRectCallout">
            <a:avLst>
              <a:gd name="adj1" fmla="val -55381"/>
              <a:gd name="adj2" fmla="val 45800"/>
              <a:gd name="adj3" fmla="val 16667"/>
            </a:avLst>
          </a:prstGeom>
          <a:solidFill>
            <a:schemeClr val="bg2">
              <a:lumMod val="75000"/>
            </a:schemeClr>
          </a:solidFill>
          <a:ln w="38100">
            <a:solidFill>
              <a:schemeClr val="tx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1800" dirty="0">
              <a:solidFill>
                <a:schemeClr val="tx1"/>
              </a:solidFill>
            </a:endParaRPr>
          </a:p>
        </p:txBody>
      </p:sp>
      <p:sp>
        <p:nvSpPr>
          <p:cNvPr id="14" name="TextBox 13">
            <a:extLst>
              <a:ext uri="{FF2B5EF4-FFF2-40B4-BE49-F238E27FC236}">
                <a16:creationId xmlns:a16="http://schemas.microsoft.com/office/drawing/2014/main" id="{B20D2133-E84F-C1E7-E57C-A8F04702BD12}"/>
              </a:ext>
            </a:extLst>
          </p:cNvPr>
          <p:cNvSpPr txBox="1"/>
          <p:nvPr/>
        </p:nvSpPr>
        <p:spPr>
          <a:xfrm>
            <a:off x="1573619" y="265558"/>
            <a:ext cx="7114874" cy="872034"/>
          </a:xfrm>
          <a:prstGeom prst="rect">
            <a:avLst/>
          </a:prstGeom>
          <a:noFill/>
        </p:spPr>
        <p:txBody>
          <a:bodyPr wrap="square" rtlCol="0">
            <a:spAutoFit/>
          </a:bodyPr>
          <a:lstStyle/>
          <a:p>
            <a:pPr>
              <a:lnSpc>
                <a:spcPct val="150000"/>
              </a:lnSpc>
            </a:pPr>
            <a:r>
              <a:rPr lang="en-US" sz="1800" b="1"/>
              <a:t>C3:</a:t>
            </a:r>
            <a:r>
              <a:rPr lang="en-US" sz="1800"/>
              <a:t>So sánh cường độ hô hấp của một vận động viên đang thi đấu và một nhân viên văn phòng. Giải thích sự khác nhau đó</a:t>
            </a:r>
          </a:p>
        </p:txBody>
      </p:sp>
      <p:sp>
        <p:nvSpPr>
          <p:cNvPr id="15" name="Rounded Rectangular Callout 13">
            <a:extLst>
              <a:ext uri="{FF2B5EF4-FFF2-40B4-BE49-F238E27FC236}">
                <a16:creationId xmlns:a16="http://schemas.microsoft.com/office/drawing/2014/main" id="{4B2A2F9E-1554-C31B-0476-64F28F325099}"/>
              </a:ext>
            </a:extLst>
          </p:cNvPr>
          <p:cNvSpPr/>
          <p:nvPr/>
        </p:nvSpPr>
        <p:spPr>
          <a:xfrm>
            <a:off x="1619547" y="1925372"/>
            <a:ext cx="7346089" cy="2360208"/>
          </a:xfrm>
          <a:prstGeom prst="wedgeRoundRectCallout">
            <a:avLst>
              <a:gd name="adj1" fmla="val -55381"/>
              <a:gd name="adj2" fmla="val 45800"/>
              <a:gd name="adj3" fmla="val 16667"/>
            </a:avLst>
          </a:prstGeom>
          <a:solidFill>
            <a:schemeClr val="bg2">
              <a:lumMod val="75000"/>
            </a:schemeClr>
          </a:solidFill>
          <a:ln w="38100">
            <a:solidFill>
              <a:schemeClr val="tx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1800" dirty="0">
              <a:solidFill>
                <a:schemeClr val="tx1"/>
              </a:solidFill>
            </a:endParaRPr>
          </a:p>
        </p:txBody>
      </p:sp>
      <p:sp>
        <p:nvSpPr>
          <p:cNvPr id="16" name="TextBox 15">
            <a:extLst>
              <a:ext uri="{FF2B5EF4-FFF2-40B4-BE49-F238E27FC236}">
                <a16:creationId xmlns:a16="http://schemas.microsoft.com/office/drawing/2014/main" id="{7DA37061-399D-16A9-721D-2BEED0E444CA}"/>
              </a:ext>
            </a:extLst>
          </p:cNvPr>
          <p:cNvSpPr txBox="1"/>
          <p:nvPr/>
        </p:nvSpPr>
        <p:spPr>
          <a:xfrm>
            <a:off x="1739589" y="1925372"/>
            <a:ext cx="7106009" cy="2246769"/>
          </a:xfrm>
          <a:prstGeom prst="rect">
            <a:avLst/>
          </a:prstGeom>
          <a:noFill/>
        </p:spPr>
        <p:txBody>
          <a:bodyPr wrap="square" rtlCol="0">
            <a:spAutoFit/>
          </a:bodyPr>
          <a:lstStyle/>
          <a:p>
            <a:pPr marL="0" marR="0" algn="just">
              <a:lnSpc>
                <a:spcPct val="150000"/>
              </a:lnSpc>
              <a:spcBef>
                <a:spcPts val="0"/>
              </a:spcBef>
              <a:spcAft>
                <a:spcPts val="1000"/>
              </a:spcAft>
            </a:pPr>
            <a:r>
              <a:rPr lang="en-US" sz="1800">
                <a:effectLst/>
                <a:latin typeface="+mj-lt"/>
                <a:ea typeface="Times New Roman" panose="02020603050405020304" pitchFamily="18" charset="0"/>
              </a:rPr>
              <a:t>Tốc độ hô hấp của một vận động viên đang thi đấu nhanh hơn nhiều so với một nhân viên văn phòng vì khi đang thi đấu, các tế bào cơ bắp của vận động viên cần rất nhiều năng lượng.</a:t>
            </a:r>
            <a:endParaRPr lang="en-US" sz="1800">
              <a:effectLst/>
              <a:latin typeface="+mj-lt"/>
              <a:ea typeface="Calibri" panose="020F0502020204030204" pitchFamily="34" charset="0"/>
            </a:endParaRPr>
          </a:p>
          <a:p>
            <a:pPr marL="0" marR="0" algn="just">
              <a:lnSpc>
                <a:spcPct val="150000"/>
              </a:lnSpc>
              <a:spcBef>
                <a:spcPts val="0"/>
              </a:spcBef>
              <a:spcAft>
                <a:spcPts val="1000"/>
              </a:spcAft>
            </a:pPr>
            <a:r>
              <a:rPr lang="en-US" sz="1800">
                <a:latin typeface="+mj-lt"/>
                <a:ea typeface="Times New Roman" panose="02020603050405020304" pitchFamily="18" charset="0"/>
              </a:rPr>
              <a:t>→</a:t>
            </a:r>
            <a:r>
              <a:rPr lang="en-US" sz="1800">
                <a:effectLst/>
                <a:latin typeface="+mj-lt"/>
                <a:ea typeface="Times New Roman" panose="02020603050405020304" pitchFamily="18" charset="0"/>
              </a:rPr>
              <a:t> Quá trình hô hấp tế bào phải được tăng cường, diễn ra mạnh mẽ hơn để đáp ứng đủ nhu cầu của cơ thể.</a:t>
            </a:r>
            <a:endParaRPr lang="en-US" sz="1800">
              <a:effectLst/>
              <a:latin typeface="+mj-lt"/>
              <a:ea typeface="Calibri" panose="020F0502020204030204" pitchFamily="34" charset="0"/>
            </a:endParaRPr>
          </a:p>
        </p:txBody>
      </p:sp>
      <p:grpSp>
        <p:nvGrpSpPr>
          <p:cNvPr id="18" name="Google Shape;3571;p53">
            <a:extLst>
              <a:ext uri="{FF2B5EF4-FFF2-40B4-BE49-F238E27FC236}">
                <a16:creationId xmlns:a16="http://schemas.microsoft.com/office/drawing/2014/main" id="{97585B6C-ABFD-7431-BA63-716D150BA4BA}"/>
              </a:ext>
            </a:extLst>
          </p:cNvPr>
          <p:cNvGrpSpPr/>
          <p:nvPr/>
        </p:nvGrpSpPr>
        <p:grpSpPr>
          <a:xfrm>
            <a:off x="327109" y="31517"/>
            <a:ext cx="562766" cy="1627279"/>
            <a:chOff x="2165495" y="647732"/>
            <a:chExt cx="826382" cy="2389544"/>
          </a:xfrm>
        </p:grpSpPr>
        <p:sp>
          <p:nvSpPr>
            <p:cNvPr id="19" name="Google Shape;3572;p53">
              <a:extLst>
                <a:ext uri="{FF2B5EF4-FFF2-40B4-BE49-F238E27FC236}">
                  <a16:creationId xmlns:a16="http://schemas.microsoft.com/office/drawing/2014/main" id="{81383179-8186-9856-0662-E892E8518CE1}"/>
                </a:ext>
              </a:extLst>
            </p:cNvPr>
            <p:cNvSpPr/>
            <p:nvPr/>
          </p:nvSpPr>
          <p:spPr>
            <a:xfrm>
              <a:off x="2636860" y="1580387"/>
              <a:ext cx="220839" cy="763346"/>
            </a:xfrm>
            <a:custGeom>
              <a:avLst/>
              <a:gdLst/>
              <a:ahLst/>
              <a:cxnLst/>
              <a:rect l="l" t="t" r="r" b="b"/>
              <a:pathLst>
                <a:path w="1980" h="6844" extrusionOk="0">
                  <a:moveTo>
                    <a:pt x="421" y="1"/>
                  </a:moveTo>
                  <a:cubicBezTo>
                    <a:pt x="405" y="1"/>
                    <a:pt x="388" y="4"/>
                    <a:pt x="371" y="13"/>
                  </a:cubicBezTo>
                  <a:cubicBezTo>
                    <a:pt x="321" y="28"/>
                    <a:pt x="290" y="94"/>
                    <a:pt x="305" y="155"/>
                  </a:cubicBezTo>
                  <a:cubicBezTo>
                    <a:pt x="1721" y="3723"/>
                    <a:pt x="51" y="6651"/>
                    <a:pt x="31" y="6682"/>
                  </a:cubicBezTo>
                  <a:cubicBezTo>
                    <a:pt x="1" y="6732"/>
                    <a:pt x="16" y="6793"/>
                    <a:pt x="66" y="6828"/>
                  </a:cubicBezTo>
                  <a:cubicBezTo>
                    <a:pt x="82" y="6844"/>
                    <a:pt x="112" y="6844"/>
                    <a:pt x="128" y="6844"/>
                  </a:cubicBezTo>
                  <a:cubicBezTo>
                    <a:pt x="163" y="6844"/>
                    <a:pt x="193" y="6828"/>
                    <a:pt x="224" y="6793"/>
                  </a:cubicBezTo>
                  <a:cubicBezTo>
                    <a:pt x="244" y="6763"/>
                    <a:pt x="1979" y="3758"/>
                    <a:pt x="514" y="78"/>
                  </a:cubicBezTo>
                  <a:cubicBezTo>
                    <a:pt x="502" y="30"/>
                    <a:pt x="466" y="1"/>
                    <a:pt x="42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73;p53">
              <a:extLst>
                <a:ext uri="{FF2B5EF4-FFF2-40B4-BE49-F238E27FC236}">
                  <a16:creationId xmlns:a16="http://schemas.microsoft.com/office/drawing/2014/main" id="{41DED6B3-F731-8317-1BB8-5CDE17FF962B}"/>
                </a:ext>
              </a:extLst>
            </p:cNvPr>
            <p:cNvSpPr/>
            <p:nvPr/>
          </p:nvSpPr>
          <p:spPr>
            <a:xfrm>
              <a:off x="2520306" y="1406391"/>
              <a:ext cx="247496" cy="195744"/>
            </a:xfrm>
            <a:custGeom>
              <a:avLst/>
              <a:gdLst/>
              <a:ahLst/>
              <a:cxnLst/>
              <a:rect l="l" t="t" r="r" b="b"/>
              <a:pathLst>
                <a:path w="2219" h="1755" extrusionOk="0">
                  <a:moveTo>
                    <a:pt x="1098" y="1"/>
                  </a:moveTo>
                  <a:cubicBezTo>
                    <a:pt x="988" y="1"/>
                    <a:pt x="878" y="19"/>
                    <a:pt x="772" y="61"/>
                  </a:cubicBezTo>
                  <a:cubicBezTo>
                    <a:pt x="243" y="254"/>
                    <a:pt x="0" y="963"/>
                    <a:pt x="162" y="1349"/>
                  </a:cubicBezTo>
                  <a:cubicBezTo>
                    <a:pt x="262" y="1605"/>
                    <a:pt x="561" y="1754"/>
                    <a:pt x="913" y="1754"/>
                  </a:cubicBezTo>
                  <a:cubicBezTo>
                    <a:pt x="1064" y="1754"/>
                    <a:pt x="1225" y="1727"/>
                    <a:pt x="1385" y="1669"/>
                  </a:cubicBezTo>
                  <a:cubicBezTo>
                    <a:pt x="1913" y="1461"/>
                    <a:pt x="2218" y="979"/>
                    <a:pt x="2075" y="593"/>
                  </a:cubicBezTo>
                  <a:cubicBezTo>
                    <a:pt x="1958" y="297"/>
                    <a:pt x="1535" y="1"/>
                    <a:pt x="1098"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74;p53">
              <a:extLst>
                <a:ext uri="{FF2B5EF4-FFF2-40B4-BE49-F238E27FC236}">
                  <a16:creationId xmlns:a16="http://schemas.microsoft.com/office/drawing/2014/main" id="{5B0A02A2-B756-AA33-FC76-2216B8615D59}"/>
                </a:ext>
              </a:extLst>
            </p:cNvPr>
            <p:cNvSpPr/>
            <p:nvPr/>
          </p:nvSpPr>
          <p:spPr>
            <a:xfrm>
              <a:off x="2495879" y="1438513"/>
              <a:ext cx="332932" cy="243146"/>
            </a:xfrm>
            <a:custGeom>
              <a:avLst/>
              <a:gdLst/>
              <a:ahLst/>
              <a:cxnLst/>
              <a:rect l="l" t="t" r="r" b="b"/>
              <a:pathLst>
                <a:path w="2985" h="2180" extrusionOk="0">
                  <a:moveTo>
                    <a:pt x="2487" y="0"/>
                  </a:moveTo>
                  <a:cubicBezTo>
                    <a:pt x="2067" y="224"/>
                    <a:pt x="2020" y="579"/>
                    <a:pt x="2020" y="579"/>
                  </a:cubicBezTo>
                  <a:cubicBezTo>
                    <a:pt x="2020" y="579"/>
                    <a:pt x="1721" y="242"/>
                    <a:pt x="1369" y="242"/>
                  </a:cubicBezTo>
                  <a:cubicBezTo>
                    <a:pt x="1313" y="242"/>
                    <a:pt x="1256" y="251"/>
                    <a:pt x="1199" y="270"/>
                  </a:cubicBezTo>
                  <a:cubicBezTo>
                    <a:pt x="767" y="417"/>
                    <a:pt x="798" y="1042"/>
                    <a:pt x="798" y="1042"/>
                  </a:cubicBezTo>
                  <a:cubicBezTo>
                    <a:pt x="798" y="1042"/>
                    <a:pt x="475" y="925"/>
                    <a:pt x="199" y="925"/>
                  </a:cubicBezTo>
                  <a:cubicBezTo>
                    <a:pt x="138" y="925"/>
                    <a:pt x="79" y="931"/>
                    <a:pt x="26" y="945"/>
                  </a:cubicBezTo>
                  <a:cubicBezTo>
                    <a:pt x="1" y="1469"/>
                    <a:pt x="620" y="2180"/>
                    <a:pt x="1414" y="2180"/>
                  </a:cubicBezTo>
                  <a:cubicBezTo>
                    <a:pt x="1573" y="2180"/>
                    <a:pt x="1739" y="2151"/>
                    <a:pt x="1909" y="2087"/>
                  </a:cubicBezTo>
                  <a:cubicBezTo>
                    <a:pt x="2761" y="1751"/>
                    <a:pt x="2985" y="579"/>
                    <a:pt x="2487"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75;p53">
              <a:extLst>
                <a:ext uri="{FF2B5EF4-FFF2-40B4-BE49-F238E27FC236}">
                  <a16:creationId xmlns:a16="http://schemas.microsoft.com/office/drawing/2014/main" id="{4CA3147D-E377-D99A-71CE-7D5A5CE897E9}"/>
                </a:ext>
              </a:extLst>
            </p:cNvPr>
            <p:cNvSpPr/>
            <p:nvPr/>
          </p:nvSpPr>
          <p:spPr>
            <a:xfrm>
              <a:off x="2715604" y="1662143"/>
              <a:ext cx="267238" cy="523657"/>
            </a:xfrm>
            <a:custGeom>
              <a:avLst/>
              <a:gdLst/>
              <a:ahLst/>
              <a:cxnLst/>
              <a:rect l="l" t="t" r="r" b="b"/>
              <a:pathLst>
                <a:path w="2396" h="4695" extrusionOk="0">
                  <a:moveTo>
                    <a:pt x="2091" y="1"/>
                  </a:moveTo>
                  <a:cubicBezTo>
                    <a:pt x="517" y="2045"/>
                    <a:pt x="0" y="4695"/>
                    <a:pt x="0" y="4695"/>
                  </a:cubicBezTo>
                  <a:cubicBezTo>
                    <a:pt x="0" y="4695"/>
                    <a:pt x="2396" y="2751"/>
                    <a:pt x="2091"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76;p53">
              <a:extLst>
                <a:ext uri="{FF2B5EF4-FFF2-40B4-BE49-F238E27FC236}">
                  <a16:creationId xmlns:a16="http://schemas.microsoft.com/office/drawing/2014/main" id="{F9C47978-E7DC-3FBD-BFD6-646B8D949041}"/>
                </a:ext>
              </a:extLst>
            </p:cNvPr>
            <p:cNvSpPr/>
            <p:nvPr/>
          </p:nvSpPr>
          <p:spPr>
            <a:xfrm>
              <a:off x="2715604" y="1662143"/>
              <a:ext cx="276272" cy="523657"/>
            </a:xfrm>
            <a:custGeom>
              <a:avLst/>
              <a:gdLst/>
              <a:ahLst/>
              <a:cxnLst/>
              <a:rect l="l" t="t" r="r" b="b"/>
              <a:pathLst>
                <a:path w="2477" h="4695" extrusionOk="0">
                  <a:moveTo>
                    <a:pt x="2091" y="1"/>
                  </a:moveTo>
                  <a:lnTo>
                    <a:pt x="0" y="4695"/>
                  </a:lnTo>
                  <a:cubicBezTo>
                    <a:pt x="0" y="4695"/>
                    <a:pt x="2477" y="2751"/>
                    <a:pt x="2091"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77;p53">
              <a:extLst>
                <a:ext uri="{FF2B5EF4-FFF2-40B4-BE49-F238E27FC236}">
                  <a16:creationId xmlns:a16="http://schemas.microsoft.com/office/drawing/2014/main" id="{70543618-8997-52A6-AFD3-32E028A2E40C}"/>
                </a:ext>
              </a:extLst>
            </p:cNvPr>
            <p:cNvSpPr/>
            <p:nvPr/>
          </p:nvSpPr>
          <p:spPr>
            <a:xfrm>
              <a:off x="2541832" y="1769775"/>
              <a:ext cx="188494" cy="383792"/>
            </a:xfrm>
            <a:custGeom>
              <a:avLst/>
              <a:gdLst/>
              <a:ahLst/>
              <a:cxnLst/>
              <a:rect l="l" t="t" r="r" b="b"/>
              <a:pathLst>
                <a:path w="1690" h="3441" extrusionOk="0">
                  <a:moveTo>
                    <a:pt x="305" y="0"/>
                  </a:moveTo>
                  <a:lnTo>
                    <a:pt x="305" y="0"/>
                  </a:lnTo>
                  <a:cubicBezTo>
                    <a:pt x="0" y="1979"/>
                    <a:pt x="1689" y="3441"/>
                    <a:pt x="1689" y="3441"/>
                  </a:cubicBezTo>
                  <a:cubicBezTo>
                    <a:pt x="1689" y="3441"/>
                    <a:pt x="1400" y="1528"/>
                    <a:pt x="305"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78;p53">
              <a:extLst>
                <a:ext uri="{FF2B5EF4-FFF2-40B4-BE49-F238E27FC236}">
                  <a16:creationId xmlns:a16="http://schemas.microsoft.com/office/drawing/2014/main" id="{413C649A-24B6-4360-F977-B7DF2A25C451}"/>
                </a:ext>
              </a:extLst>
            </p:cNvPr>
            <p:cNvSpPr/>
            <p:nvPr/>
          </p:nvSpPr>
          <p:spPr>
            <a:xfrm>
              <a:off x="2258755" y="1597675"/>
              <a:ext cx="233220" cy="192286"/>
            </a:xfrm>
            <a:custGeom>
              <a:avLst/>
              <a:gdLst/>
              <a:ahLst/>
              <a:cxnLst/>
              <a:rect l="l" t="t" r="r" b="b"/>
              <a:pathLst>
                <a:path w="2091" h="1724" extrusionOk="0">
                  <a:moveTo>
                    <a:pt x="1053" y="0"/>
                  </a:moveTo>
                  <a:cubicBezTo>
                    <a:pt x="500" y="0"/>
                    <a:pt x="46" y="538"/>
                    <a:pt x="16" y="934"/>
                  </a:cubicBezTo>
                  <a:cubicBezTo>
                    <a:pt x="0" y="1350"/>
                    <a:pt x="451" y="1705"/>
                    <a:pt x="1011" y="1721"/>
                  </a:cubicBezTo>
                  <a:cubicBezTo>
                    <a:pt x="1040" y="1722"/>
                    <a:pt x="1068" y="1723"/>
                    <a:pt x="1097" y="1723"/>
                  </a:cubicBezTo>
                  <a:cubicBezTo>
                    <a:pt x="1622" y="1723"/>
                    <a:pt x="2057" y="1425"/>
                    <a:pt x="2071" y="1030"/>
                  </a:cubicBezTo>
                  <a:cubicBezTo>
                    <a:pt x="2091" y="629"/>
                    <a:pt x="1655" y="35"/>
                    <a:pt x="1076" y="0"/>
                  </a:cubicBezTo>
                  <a:cubicBezTo>
                    <a:pt x="1069" y="0"/>
                    <a:pt x="1061" y="0"/>
                    <a:pt x="1053" y="0"/>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79;p53">
              <a:extLst>
                <a:ext uri="{FF2B5EF4-FFF2-40B4-BE49-F238E27FC236}">
                  <a16:creationId xmlns:a16="http://schemas.microsoft.com/office/drawing/2014/main" id="{C2EBEC8E-120E-0B19-7540-228EDEF09E40}"/>
                </a:ext>
              </a:extLst>
            </p:cNvPr>
            <p:cNvSpPr/>
            <p:nvPr/>
          </p:nvSpPr>
          <p:spPr>
            <a:xfrm>
              <a:off x="2197633" y="1658797"/>
              <a:ext cx="351001" cy="217047"/>
            </a:xfrm>
            <a:custGeom>
              <a:avLst/>
              <a:gdLst/>
              <a:ahLst/>
              <a:cxnLst/>
              <a:rect l="l" t="t" r="r" b="b"/>
              <a:pathLst>
                <a:path w="3147" h="1946" extrusionOk="0">
                  <a:moveTo>
                    <a:pt x="1593" y="0"/>
                  </a:moveTo>
                  <a:cubicBezTo>
                    <a:pt x="1142" y="0"/>
                    <a:pt x="918" y="563"/>
                    <a:pt x="918" y="563"/>
                  </a:cubicBezTo>
                  <a:cubicBezTo>
                    <a:pt x="918" y="563"/>
                    <a:pt x="756" y="243"/>
                    <a:pt x="290" y="162"/>
                  </a:cubicBezTo>
                  <a:lnTo>
                    <a:pt x="290" y="162"/>
                  </a:lnTo>
                  <a:cubicBezTo>
                    <a:pt x="0" y="868"/>
                    <a:pt x="579" y="1898"/>
                    <a:pt x="1512" y="1944"/>
                  </a:cubicBezTo>
                  <a:cubicBezTo>
                    <a:pt x="1535" y="1945"/>
                    <a:pt x="1558" y="1946"/>
                    <a:pt x="1581" y="1946"/>
                  </a:cubicBezTo>
                  <a:cubicBezTo>
                    <a:pt x="2612" y="1946"/>
                    <a:pt x="3146" y="840"/>
                    <a:pt x="2909" y="274"/>
                  </a:cubicBezTo>
                  <a:lnTo>
                    <a:pt x="2909" y="274"/>
                  </a:lnTo>
                  <a:cubicBezTo>
                    <a:pt x="2604" y="289"/>
                    <a:pt x="2218" y="594"/>
                    <a:pt x="2218" y="594"/>
                  </a:cubicBezTo>
                  <a:cubicBezTo>
                    <a:pt x="2218" y="594"/>
                    <a:pt x="2041" y="16"/>
                    <a:pt x="1593"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80;p53">
              <a:extLst>
                <a:ext uri="{FF2B5EF4-FFF2-40B4-BE49-F238E27FC236}">
                  <a16:creationId xmlns:a16="http://schemas.microsoft.com/office/drawing/2014/main" id="{5B0D7E73-7CC5-640C-312D-9E1B0A7A265F}"/>
                </a:ext>
              </a:extLst>
            </p:cNvPr>
            <p:cNvSpPr/>
            <p:nvPr/>
          </p:nvSpPr>
          <p:spPr>
            <a:xfrm>
              <a:off x="2430743" y="1906072"/>
              <a:ext cx="141649" cy="330144"/>
            </a:xfrm>
            <a:custGeom>
              <a:avLst/>
              <a:gdLst/>
              <a:ahLst/>
              <a:cxnLst/>
              <a:rect l="l" t="t" r="r" b="b"/>
              <a:pathLst>
                <a:path w="1270" h="2960" extrusionOk="0">
                  <a:moveTo>
                    <a:pt x="564" y="1"/>
                  </a:moveTo>
                  <a:cubicBezTo>
                    <a:pt x="1" y="1447"/>
                    <a:pt x="194" y="2959"/>
                    <a:pt x="194" y="2959"/>
                  </a:cubicBezTo>
                  <a:cubicBezTo>
                    <a:pt x="194" y="2959"/>
                    <a:pt x="1270" y="1366"/>
                    <a:pt x="564"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81;p53">
              <a:extLst>
                <a:ext uri="{FF2B5EF4-FFF2-40B4-BE49-F238E27FC236}">
                  <a16:creationId xmlns:a16="http://schemas.microsoft.com/office/drawing/2014/main" id="{577DC8A1-5438-3A9A-7FC8-74ACA82BFDFC}"/>
                </a:ext>
              </a:extLst>
            </p:cNvPr>
            <p:cNvSpPr/>
            <p:nvPr/>
          </p:nvSpPr>
          <p:spPr>
            <a:xfrm>
              <a:off x="2201537" y="1941875"/>
              <a:ext cx="231101" cy="238796"/>
            </a:xfrm>
            <a:custGeom>
              <a:avLst/>
              <a:gdLst/>
              <a:ahLst/>
              <a:cxnLst/>
              <a:rect l="l" t="t" r="r" b="b"/>
              <a:pathLst>
                <a:path w="2072" h="2141" extrusionOk="0">
                  <a:moveTo>
                    <a:pt x="0" y="0"/>
                  </a:moveTo>
                  <a:lnTo>
                    <a:pt x="0" y="0"/>
                  </a:lnTo>
                  <a:cubicBezTo>
                    <a:pt x="270" y="1512"/>
                    <a:pt x="2071" y="2141"/>
                    <a:pt x="2071" y="2141"/>
                  </a:cubicBezTo>
                  <a:cubicBezTo>
                    <a:pt x="2071" y="2141"/>
                    <a:pt x="1331" y="822"/>
                    <a:pt x="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82;p53">
              <a:extLst>
                <a:ext uri="{FF2B5EF4-FFF2-40B4-BE49-F238E27FC236}">
                  <a16:creationId xmlns:a16="http://schemas.microsoft.com/office/drawing/2014/main" id="{ED5A008B-FAFD-D792-CBC0-BE69A788DD20}"/>
                </a:ext>
              </a:extLst>
            </p:cNvPr>
            <p:cNvSpPr/>
            <p:nvPr/>
          </p:nvSpPr>
          <p:spPr>
            <a:xfrm>
              <a:off x="2201537" y="1941875"/>
              <a:ext cx="209574" cy="229762"/>
            </a:xfrm>
            <a:custGeom>
              <a:avLst/>
              <a:gdLst/>
              <a:ahLst/>
              <a:cxnLst/>
              <a:rect l="l" t="t" r="r" b="b"/>
              <a:pathLst>
                <a:path w="1879" h="2060" extrusionOk="0">
                  <a:moveTo>
                    <a:pt x="0" y="0"/>
                  </a:moveTo>
                  <a:lnTo>
                    <a:pt x="0" y="0"/>
                  </a:lnTo>
                  <a:cubicBezTo>
                    <a:pt x="193" y="1608"/>
                    <a:pt x="1879" y="2060"/>
                    <a:pt x="1879" y="2060"/>
                  </a:cubicBezTo>
                  <a:lnTo>
                    <a:pt x="0" y="0"/>
                  </a:ln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583;p53">
              <a:extLst>
                <a:ext uri="{FF2B5EF4-FFF2-40B4-BE49-F238E27FC236}">
                  <a16:creationId xmlns:a16="http://schemas.microsoft.com/office/drawing/2014/main" id="{97C6B67F-C014-15C5-3AB9-CCD309BC646C}"/>
                </a:ext>
              </a:extLst>
            </p:cNvPr>
            <p:cNvSpPr/>
            <p:nvPr/>
          </p:nvSpPr>
          <p:spPr>
            <a:xfrm>
              <a:off x="2272920" y="2800479"/>
              <a:ext cx="550314" cy="172210"/>
            </a:xfrm>
            <a:custGeom>
              <a:avLst/>
              <a:gdLst/>
              <a:ahLst/>
              <a:cxnLst/>
              <a:rect l="l" t="t" r="r" b="b"/>
              <a:pathLst>
                <a:path w="4934" h="1544" extrusionOk="0">
                  <a:moveTo>
                    <a:pt x="0" y="1"/>
                  </a:moveTo>
                  <a:lnTo>
                    <a:pt x="0" y="66"/>
                  </a:lnTo>
                  <a:cubicBezTo>
                    <a:pt x="0" y="884"/>
                    <a:pt x="660" y="1544"/>
                    <a:pt x="1462" y="1544"/>
                  </a:cubicBezTo>
                  <a:lnTo>
                    <a:pt x="3487" y="1544"/>
                  </a:lnTo>
                  <a:cubicBezTo>
                    <a:pt x="4228" y="1544"/>
                    <a:pt x="4856" y="980"/>
                    <a:pt x="4934" y="259"/>
                  </a:cubicBezTo>
                  <a:lnTo>
                    <a:pt x="4934" y="259"/>
                  </a:lnTo>
                  <a:cubicBezTo>
                    <a:pt x="4100" y="645"/>
                    <a:pt x="3329" y="788"/>
                    <a:pt x="2654" y="788"/>
                  </a:cubicBezTo>
                  <a:cubicBezTo>
                    <a:pt x="1482" y="788"/>
                    <a:pt x="564" y="356"/>
                    <a:pt x="0"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584;p53">
              <a:extLst>
                <a:ext uri="{FF2B5EF4-FFF2-40B4-BE49-F238E27FC236}">
                  <a16:creationId xmlns:a16="http://schemas.microsoft.com/office/drawing/2014/main" id="{B493D86E-8E9E-88C5-5628-B25FDE787176}"/>
                </a:ext>
              </a:extLst>
            </p:cNvPr>
            <p:cNvSpPr/>
            <p:nvPr/>
          </p:nvSpPr>
          <p:spPr>
            <a:xfrm>
              <a:off x="2586558" y="2686043"/>
              <a:ext cx="179460" cy="143434"/>
            </a:xfrm>
            <a:custGeom>
              <a:avLst/>
              <a:gdLst/>
              <a:ahLst/>
              <a:cxnLst/>
              <a:rect l="l" t="t" r="r" b="b"/>
              <a:pathLst>
                <a:path w="1609" h="1286" extrusionOk="0">
                  <a:moveTo>
                    <a:pt x="806" y="1"/>
                  </a:moveTo>
                  <a:cubicBezTo>
                    <a:pt x="340" y="1"/>
                    <a:pt x="0" y="483"/>
                    <a:pt x="243" y="965"/>
                  </a:cubicBezTo>
                  <a:cubicBezTo>
                    <a:pt x="290" y="1077"/>
                    <a:pt x="371" y="1158"/>
                    <a:pt x="482" y="1204"/>
                  </a:cubicBezTo>
                  <a:cubicBezTo>
                    <a:pt x="598" y="1270"/>
                    <a:pt x="695" y="1285"/>
                    <a:pt x="806" y="1285"/>
                  </a:cubicBezTo>
                  <a:cubicBezTo>
                    <a:pt x="1273" y="1285"/>
                    <a:pt x="1609" y="803"/>
                    <a:pt x="1369" y="321"/>
                  </a:cubicBezTo>
                  <a:cubicBezTo>
                    <a:pt x="1319" y="209"/>
                    <a:pt x="1238" y="128"/>
                    <a:pt x="1126" y="78"/>
                  </a:cubicBezTo>
                  <a:cubicBezTo>
                    <a:pt x="1015" y="16"/>
                    <a:pt x="903" y="1"/>
                    <a:pt x="806" y="1"/>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585;p53">
              <a:extLst>
                <a:ext uri="{FF2B5EF4-FFF2-40B4-BE49-F238E27FC236}">
                  <a16:creationId xmlns:a16="http://schemas.microsoft.com/office/drawing/2014/main" id="{AE828E83-6924-4BBF-EE9D-870D154443E8}"/>
                </a:ext>
              </a:extLst>
            </p:cNvPr>
            <p:cNvSpPr/>
            <p:nvPr/>
          </p:nvSpPr>
          <p:spPr>
            <a:xfrm>
              <a:off x="2472122" y="2780738"/>
              <a:ext cx="84432" cy="68482"/>
            </a:xfrm>
            <a:custGeom>
              <a:avLst/>
              <a:gdLst/>
              <a:ahLst/>
              <a:cxnLst/>
              <a:rect l="l" t="t" r="r" b="b"/>
              <a:pathLst>
                <a:path w="757" h="614" extrusionOk="0">
                  <a:moveTo>
                    <a:pt x="386" y="0"/>
                  </a:moveTo>
                  <a:cubicBezTo>
                    <a:pt x="158" y="0"/>
                    <a:pt x="0" y="228"/>
                    <a:pt x="112" y="467"/>
                  </a:cubicBezTo>
                  <a:cubicBezTo>
                    <a:pt x="143" y="517"/>
                    <a:pt x="178" y="548"/>
                    <a:pt x="224" y="563"/>
                  </a:cubicBezTo>
                  <a:cubicBezTo>
                    <a:pt x="274" y="598"/>
                    <a:pt x="336" y="614"/>
                    <a:pt x="386" y="614"/>
                  </a:cubicBezTo>
                  <a:cubicBezTo>
                    <a:pt x="594" y="614"/>
                    <a:pt x="756" y="386"/>
                    <a:pt x="641" y="147"/>
                  </a:cubicBezTo>
                  <a:cubicBezTo>
                    <a:pt x="625" y="97"/>
                    <a:pt x="579" y="66"/>
                    <a:pt x="529" y="50"/>
                  </a:cubicBezTo>
                  <a:cubicBezTo>
                    <a:pt x="482" y="20"/>
                    <a:pt x="432" y="0"/>
                    <a:pt x="386"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586;p53">
              <a:extLst>
                <a:ext uri="{FF2B5EF4-FFF2-40B4-BE49-F238E27FC236}">
                  <a16:creationId xmlns:a16="http://schemas.microsoft.com/office/drawing/2014/main" id="{7EF11559-BD5A-7B05-6375-296E1FCB86B8}"/>
                </a:ext>
              </a:extLst>
            </p:cNvPr>
            <p:cNvSpPr/>
            <p:nvPr/>
          </p:nvSpPr>
          <p:spPr>
            <a:xfrm>
              <a:off x="2468219" y="2576404"/>
              <a:ext cx="159718" cy="127373"/>
            </a:xfrm>
            <a:custGeom>
              <a:avLst/>
              <a:gdLst/>
              <a:ahLst/>
              <a:cxnLst/>
              <a:rect l="l" t="t" r="r" b="b"/>
              <a:pathLst>
                <a:path w="1432" h="1142" extrusionOk="0">
                  <a:moveTo>
                    <a:pt x="726" y="0"/>
                  </a:moveTo>
                  <a:cubicBezTo>
                    <a:pt x="309" y="0"/>
                    <a:pt x="1" y="421"/>
                    <a:pt x="213" y="853"/>
                  </a:cubicBezTo>
                  <a:cubicBezTo>
                    <a:pt x="259" y="949"/>
                    <a:pt x="340" y="1030"/>
                    <a:pt x="436" y="1080"/>
                  </a:cubicBezTo>
                  <a:cubicBezTo>
                    <a:pt x="533" y="1126"/>
                    <a:pt x="629" y="1142"/>
                    <a:pt x="726" y="1142"/>
                  </a:cubicBezTo>
                  <a:cubicBezTo>
                    <a:pt x="1127" y="1142"/>
                    <a:pt x="1432" y="710"/>
                    <a:pt x="1223" y="289"/>
                  </a:cubicBezTo>
                  <a:cubicBezTo>
                    <a:pt x="1177" y="193"/>
                    <a:pt x="1096" y="116"/>
                    <a:pt x="1000" y="66"/>
                  </a:cubicBezTo>
                  <a:cubicBezTo>
                    <a:pt x="903" y="19"/>
                    <a:pt x="807" y="0"/>
                    <a:pt x="726"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587;p53">
              <a:extLst>
                <a:ext uri="{FF2B5EF4-FFF2-40B4-BE49-F238E27FC236}">
                  <a16:creationId xmlns:a16="http://schemas.microsoft.com/office/drawing/2014/main" id="{842EF8C6-6E9F-73AC-637F-CFFB92DE76FD}"/>
                </a:ext>
              </a:extLst>
            </p:cNvPr>
            <p:cNvGrpSpPr/>
            <p:nvPr/>
          </p:nvGrpSpPr>
          <p:grpSpPr>
            <a:xfrm>
              <a:off x="2165495" y="647732"/>
              <a:ext cx="767585" cy="2389544"/>
              <a:chOff x="4742464" y="3046919"/>
              <a:chExt cx="194021" cy="604000"/>
            </a:xfrm>
          </p:grpSpPr>
          <p:sp>
            <p:nvSpPr>
              <p:cNvPr id="35" name="Google Shape;3588;p53">
                <a:extLst>
                  <a:ext uri="{FF2B5EF4-FFF2-40B4-BE49-F238E27FC236}">
                    <a16:creationId xmlns:a16="http://schemas.microsoft.com/office/drawing/2014/main" id="{8BC1B4D9-72D9-9696-003E-1EE95883BAFE}"/>
                  </a:ext>
                </a:extLst>
              </p:cNvPr>
              <p:cNvSpPr/>
              <p:nvPr/>
            </p:nvSpPr>
            <p:spPr>
              <a:xfrm>
                <a:off x="4909252" y="3493210"/>
                <a:ext cx="18522" cy="16323"/>
              </a:xfrm>
              <a:custGeom>
                <a:avLst/>
                <a:gdLst/>
                <a:ahLst/>
                <a:cxnLst/>
                <a:rect l="l" t="t" r="r" b="b"/>
                <a:pathLst>
                  <a:path w="657" h="579" extrusionOk="0">
                    <a:moveTo>
                      <a:pt x="1" y="0"/>
                    </a:moveTo>
                    <a:lnTo>
                      <a:pt x="1" y="579"/>
                    </a:lnTo>
                    <a:lnTo>
                      <a:pt x="657" y="579"/>
                    </a:lnTo>
                    <a:lnTo>
                      <a:pt x="626"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589;p53">
                <a:extLst>
                  <a:ext uri="{FF2B5EF4-FFF2-40B4-BE49-F238E27FC236}">
                    <a16:creationId xmlns:a16="http://schemas.microsoft.com/office/drawing/2014/main" id="{66D8316E-2559-9947-21FC-AD34610A4A8C}"/>
                  </a:ext>
                </a:extLst>
              </p:cNvPr>
              <p:cNvSpPr/>
              <p:nvPr/>
            </p:nvSpPr>
            <p:spPr>
              <a:xfrm>
                <a:off x="4749738" y="3046919"/>
                <a:ext cx="178036" cy="447302"/>
              </a:xfrm>
              <a:custGeom>
                <a:avLst/>
                <a:gdLst/>
                <a:ahLst/>
                <a:cxnLst/>
                <a:rect l="l" t="t" r="r" b="b"/>
                <a:pathLst>
                  <a:path w="6315" h="15866" extrusionOk="0">
                    <a:moveTo>
                      <a:pt x="3167" y="244"/>
                    </a:moveTo>
                    <a:lnTo>
                      <a:pt x="6237" y="15799"/>
                    </a:lnTo>
                    <a:lnTo>
                      <a:pt x="97" y="15799"/>
                    </a:lnTo>
                    <a:lnTo>
                      <a:pt x="3167" y="244"/>
                    </a:lnTo>
                    <a:close/>
                    <a:moveTo>
                      <a:pt x="3167" y="1"/>
                    </a:moveTo>
                    <a:cubicBezTo>
                      <a:pt x="3152" y="1"/>
                      <a:pt x="3133" y="16"/>
                      <a:pt x="3133" y="32"/>
                    </a:cubicBezTo>
                    <a:lnTo>
                      <a:pt x="16" y="15830"/>
                    </a:lnTo>
                    <a:cubicBezTo>
                      <a:pt x="1" y="15830"/>
                      <a:pt x="16" y="15846"/>
                      <a:pt x="16" y="15846"/>
                    </a:cubicBezTo>
                    <a:cubicBezTo>
                      <a:pt x="31" y="15865"/>
                      <a:pt x="31" y="15865"/>
                      <a:pt x="47" y="15865"/>
                    </a:cubicBezTo>
                    <a:lnTo>
                      <a:pt x="6284" y="15865"/>
                    </a:lnTo>
                    <a:cubicBezTo>
                      <a:pt x="6299" y="15865"/>
                      <a:pt x="6299" y="15865"/>
                      <a:pt x="6315" y="15846"/>
                    </a:cubicBezTo>
                    <a:lnTo>
                      <a:pt x="6315" y="15830"/>
                    </a:lnTo>
                    <a:lnTo>
                      <a:pt x="3198" y="32"/>
                    </a:lnTo>
                    <a:cubicBezTo>
                      <a:pt x="3198" y="16"/>
                      <a:pt x="3183" y="1"/>
                      <a:pt x="316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590;p53">
                <a:extLst>
                  <a:ext uri="{FF2B5EF4-FFF2-40B4-BE49-F238E27FC236}">
                    <a16:creationId xmlns:a16="http://schemas.microsoft.com/office/drawing/2014/main" id="{2A15992B-573D-22CB-0BE6-7FDE74419653}"/>
                  </a:ext>
                </a:extLst>
              </p:cNvPr>
              <p:cNvSpPr/>
              <p:nvPr/>
            </p:nvSpPr>
            <p:spPr>
              <a:xfrm>
                <a:off x="4783682" y="3333667"/>
                <a:ext cx="79841" cy="180432"/>
              </a:xfrm>
              <a:custGeom>
                <a:avLst/>
                <a:gdLst/>
                <a:ahLst/>
                <a:cxnLst/>
                <a:rect l="l" t="t" r="r" b="b"/>
                <a:pathLst>
                  <a:path w="2832" h="6400" extrusionOk="0">
                    <a:moveTo>
                      <a:pt x="296" y="1"/>
                    </a:moveTo>
                    <a:cubicBezTo>
                      <a:pt x="246" y="1"/>
                      <a:pt x="212" y="45"/>
                      <a:pt x="212" y="101"/>
                    </a:cubicBezTo>
                    <a:cubicBezTo>
                      <a:pt x="0" y="4055"/>
                      <a:pt x="2604" y="6350"/>
                      <a:pt x="2638" y="6384"/>
                    </a:cubicBezTo>
                    <a:cubicBezTo>
                      <a:pt x="2654" y="6400"/>
                      <a:pt x="2685" y="6400"/>
                      <a:pt x="2719" y="6400"/>
                    </a:cubicBezTo>
                    <a:cubicBezTo>
                      <a:pt x="2750" y="6400"/>
                      <a:pt x="2766" y="6384"/>
                      <a:pt x="2796" y="6369"/>
                    </a:cubicBezTo>
                    <a:cubicBezTo>
                      <a:pt x="2831" y="6319"/>
                      <a:pt x="2831" y="6238"/>
                      <a:pt x="2781" y="6207"/>
                    </a:cubicBezTo>
                    <a:cubicBezTo>
                      <a:pt x="2766" y="6192"/>
                      <a:pt x="228" y="3958"/>
                      <a:pt x="436" y="117"/>
                    </a:cubicBezTo>
                    <a:cubicBezTo>
                      <a:pt x="436" y="51"/>
                      <a:pt x="386" y="5"/>
                      <a:pt x="324" y="5"/>
                    </a:cubicBezTo>
                    <a:cubicBezTo>
                      <a:pt x="314" y="2"/>
                      <a:pt x="305" y="1"/>
                      <a:pt x="29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591;p53">
                <a:extLst>
                  <a:ext uri="{FF2B5EF4-FFF2-40B4-BE49-F238E27FC236}">
                    <a16:creationId xmlns:a16="http://schemas.microsoft.com/office/drawing/2014/main" id="{978A680B-DEA8-82CF-FE39-96030FE7A8B4}"/>
                  </a:ext>
                </a:extLst>
              </p:cNvPr>
              <p:cNvSpPr/>
              <p:nvPr/>
            </p:nvSpPr>
            <p:spPr>
              <a:xfrm>
                <a:off x="4751034" y="3482779"/>
                <a:ext cx="176739" cy="168140"/>
              </a:xfrm>
              <a:custGeom>
                <a:avLst/>
                <a:gdLst/>
                <a:ahLst/>
                <a:cxnLst/>
                <a:rect l="l" t="t" r="r" b="b"/>
                <a:pathLst>
                  <a:path w="6269" h="5964" extrusionOk="0">
                    <a:moveTo>
                      <a:pt x="1" y="0"/>
                    </a:moveTo>
                    <a:lnTo>
                      <a:pt x="1" y="4146"/>
                    </a:lnTo>
                    <a:cubicBezTo>
                      <a:pt x="1" y="5145"/>
                      <a:pt x="807" y="5963"/>
                      <a:pt x="1818" y="5963"/>
                    </a:cubicBezTo>
                    <a:lnTo>
                      <a:pt x="4456" y="5963"/>
                    </a:lnTo>
                    <a:cubicBezTo>
                      <a:pt x="5451" y="5963"/>
                      <a:pt x="6269" y="5145"/>
                      <a:pt x="6269" y="4146"/>
                    </a:cubicBezTo>
                    <a:lnTo>
                      <a:pt x="6269" y="0"/>
                    </a:ln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592;p53">
                <a:extLst>
                  <a:ext uri="{FF2B5EF4-FFF2-40B4-BE49-F238E27FC236}">
                    <a16:creationId xmlns:a16="http://schemas.microsoft.com/office/drawing/2014/main" id="{5BA09D2A-2478-9ABC-D97A-8C2AC3E75B45}"/>
                  </a:ext>
                </a:extLst>
              </p:cNvPr>
              <p:cNvSpPr/>
              <p:nvPr/>
            </p:nvSpPr>
            <p:spPr>
              <a:xfrm>
                <a:off x="4769642" y="3483737"/>
                <a:ext cx="139637" cy="150858"/>
              </a:xfrm>
              <a:custGeom>
                <a:avLst/>
                <a:gdLst/>
                <a:ahLst/>
                <a:cxnLst/>
                <a:rect l="l" t="t" r="r" b="b"/>
                <a:pathLst>
                  <a:path w="4953" h="5351" extrusionOk="0">
                    <a:moveTo>
                      <a:pt x="0" y="1"/>
                    </a:moveTo>
                    <a:lnTo>
                      <a:pt x="0" y="3873"/>
                    </a:lnTo>
                    <a:cubicBezTo>
                      <a:pt x="0" y="4691"/>
                      <a:pt x="660" y="5351"/>
                      <a:pt x="1462" y="5351"/>
                    </a:cubicBezTo>
                    <a:lnTo>
                      <a:pt x="3487" y="5351"/>
                    </a:lnTo>
                    <a:cubicBezTo>
                      <a:pt x="4228" y="5351"/>
                      <a:pt x="4856" y="4787"/>
                      <a:pt x="4934" y="4066"/>
                    </a:cubicBezTo>
                    <a:cubicBezTo>
                      <a:pt x="4953" y="4001"/>
                      <a:pt x="4953" y="3939"/>
                      <a:pt x="4953" y="3873"/>
                    </a:cubicBezTo>
                    <a:lnTo>
                      <a:pt x="4953" y="1"/>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593;p53">
                <a:extLst>
                  <a:ext uri="{FF2B5EF4-FFF2-40B4-BE49-F238E27FC236}">
                    <a16:creationId xmlns:a16="http://schemas.microsoft.com/office/drawing/2014/main" id="{D5BA0583-27DE-6751-19B3-F4FF4B3AB8BB}"/>
                  </a:ext>
                </a:extLst>
              </p:cNvPr>
              <p:cNvSpPr/>
              <p:nvPr/>
            </p:nvSpPr>
            <p:spPr>
              <a:xfrm>
                <a:off x="4769642" y="3449709"/>
                <a:ext cx="139637" cy="72116"/>
              </a:xfrm>
              <a:custGeom>
                <a:avLst/>
                <a:gdLst/>
                <a:ahLst/>
                <a:cxnLst/>
                <a:rect l="l" t="t" r="r" b="b"/>
                <a:pathLst>
                  <a:path w="4953" h="2558" extrusionOk="0">
                    <a:moveTo>
                      <a:pt x="2477" y="1"/>
                    </a:moveTo>
                    <a:cubicBezTo>
                      <a:pt x="1111" y="1"/>
                      <a:pt x="0" y="1173"/>
                      <a:pt x="0" y="1173"/>
                    </a:cubicBezTo>
                    <a:cubicBezTo>
                      <a:pt x="0" y="1929"/>
                      <a:pt x="1111" y="2558"/>
                      <a:pt x="2477" y="2558"/>
                    </a:cubicBezTo>
                    <a:cubicBezTo>
                      <a:pt x="3842" y="2558"/>
                      <a:pt x="4953" y="1929"/>
                      <a:pt x="4953" y="1173"/>
                    </a:cubicBezTo>
                    <a:cubicBezTo>
                      <a:pt x="4953" y="1173"/>
                      <a:pt x="3842" y="1"/>
                      <a:pt x="2477"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594;p53">
                <a:extLst>
                  <a:ext uri="{FF2B5EF4-FFF2-40B4-BE49-F238E27FC236}">
                    <a16:creationId xmlns:a16="http://schemas.microsoft.com/office/drawing/2014/main" id="{A7EE5142-FAE8-21BC-77F6-9C7AF6AD4D80}"/>
                  </a:ext>
                </a:extLst>
              </p:cNvPr>
              <p:cNvSpPr/>
              <p:nvPr/>
            </p:nvSpPr>
            <p:spPr>
              <a:xfrm>
                <a:off x="4783682" y="3514947"/>
                <a:ext cx="8711" cy="73441"/>
              </a:xfrm>
              <a:custGeom>
                <a:avLst/>
                <a:gdLst/>
                <a:ahLst/>
                <a:cxnLst/>
                <a:rect l="l" t="t" r="r" b="b"/>
                <a:pathLst>
                  <a:path w="309" h="2605" extrusionOk="0">
                    <a:moveTo>
                      <a:pt x="147" y="1"/>
                    </a:moveTo>
                    <a:cubicBezTo>
                      <a:pt x="66" y="1"/>
                      <a:pt x="0" y="82"/>
                      <a:pt x="0" y="163"/>
                    </a:cubicBezTo>
                    <a:lnTo>
                      <a:pt x="0" y="2462"/>
                    </a:lnTo>
                    <a:cubicBezTo>
                      <a:pt x="0" y="2543"/>
                      <a:pt x="66" y="2604"/>
                      <a:pt x="147" y="2604"/>
                    </a:cubicBezTo>
                    <a:cubicBezTo>
                      <a:pt x="243" y="2604"/>
                      <a:pt x="309" y="2543"/>
                      <a:pt x="309" y="2462"/>
                    </a:cubicBezTo>
                    <a:lnTo>
                      <a:pt x="309" y="163"/>
                    </a:lnTo>
                    <a:cubicBezTo>
                      <a:pt x="309" y="82"/>
                      <a:pt x="243" y="1"/>
                      <a:pt x="147" y="1"/>
                    </a:cubicBezTo>
                    <a:close/>
                  </a:path>
                </a:pathLst>
              </a:custGeom>
              <a:solidFill>
                <a:srgbClr val="F4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595;p53">
                <a:extLst>
                  <a:ext uri="{FF2B5EF4-FFF2-40B4-BE49-F238E27FC236}">
                    <a16:creationId xmlns:a16="http://schemas.microsoft.com/office/drawing/2014/main" id="{70D0F871-6B52-7606-0AD8-48AF6FACB9DC}"/>
                  </a:ext>
                </a:extLst>
              </p:cNvPr>
              <p:cNvSpPr/>
              <p:nvPr/>
            </p:nvSpPr>
            <p:spPr>
              <a:xfrm>
                <a:off x="4742464" y="3474603"/>
                <a:ext cx="194021" cy="18635"/>
              </a:xfrm>
              <a:custGeom>
                <a:avLst/>
                <a:gdLst/>
                <a:ahLst/>
                <a:cxnLst/>
                <a:rect l="l" t="t" r="r" b="b"/>
                <a:pathLst>
                  <a:path w="6882" h="661" extrusionOk="0">
                    <a:moveTo>
                      <a:pt x="324" y="1"/>
                    </a:moveTo>
                    <a:cubicBezTo>
                      <a:pt x="147" y="1"/>
                      <a:pt x="0" y="147"/>
                      <a:pt x="0" y="325"/>
                    </a:cubicBezTo>
                    <a:cubicBezTo>
                      <a:pt x="0" y="518"/>
                      <a:pt x="147" y="660"/>
                      <a:pt x="324" y="660"/>
                    </a:cubicBezTo>
                    <a:lnTo>
                      <a:pt x="6542" y="660"/>
                    </a:lnTo>
                    <a:cubicBezTo>
                      <a:pt x="6719" y="660"/>
                      <a:pt x="6881" y="518"/>
                      <a:pt x="6881" y="325"/>
                    </a:cubicBezTo>
                    <a:cubicBezTo>
                      <a:pt x="6881" y="147"/>
                      <a:pt x="6719" y="1"/>
                      <a:pt x="6542" y="1"/>
                    </a:cubicBezTo>
                    <a:close/>
                  </a:path>
                </a:pathLst>
              </a:custGeom>
              <a:solidFill>
                <a:srgbClr val="DBE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96;p53">
                <a:extLst>
                  <a:ext uri="{FF2B5EF4-FFF2-40B4-BE49-F238E27FC236}">
                    <a16:creationId xmlns:a16="http://schemas.microsoft.com/office/drawing/2014/main" id="{A0C9BDC6-B565-0B2C-CF89-C2B4F3031176}"/>
                  </a:ext>
                </a:extLst>
              </p:cNvPr>
              <p:cNvSpPr/>
              <p:nvPr/>
            </p:nvSpPr>
            <p:spPr>
              <a:xfrm>
                <a:off x="4889686" y="3493210"/>
                <a:ext cx="19594" cy="16323"/>
              </a:xfrm>
              <a:custGeom>
                <a:avLst/>
                <a:gdLst/>
                <a:ahLst/>
                <a:cxnLst/>
                <a:rect l="l" t="t" r="r" b="b"/>
                <a:pathLst>
                  <a:path w="695" h="579" extrusionOk="0">
                    <a:moveTo>
                      <a:pt x="598" y="0"/>
                    </a:moveTo>
                    <a:cubicBezTo>
                      <a:pt x="483" y="228"/>
                      <a:pt x="274" y="421"/>
                      <a:pt x="1" y="579"/>
                    </a:cubicBezTo>
                    <a:lnTo>
                      <a:pt x="695" y="579"/>
                    </a:lnTo>
                    <a:lnTo>
                      <a:pt x="695" y="0"/>
                    </a:ln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97;p53">
                <a:extLst>
                  <a:ext uri="{FF2B5EF4-FFF2-40B4-BE49-F238E27FC236}">
                    <a16:creationId xmlns:a16="http://schemas.microsoft.com/office/drawing/2014/main" id="{FF67E4B0-8118-7CEA-6AEC-FF1D0FA5FC69}"/>
                  </a:ext>
                </a:extLst>
              </p:cNvPr>
              <p:cNvSpPr/>
              <p:nvPr/>
            </p:nvSpPr>
            <p:spPr>
              <a:xfrm>
                <a:off x="4751034" y="3493210"/>
                <a:ext cx="18635" cy="16323"/>
              </a:xfrm>
              <a:custGeom>
                <a:avLst/>
                <a:gdLst/>
                <a:ahLst/>
                <a:cxnLst/>
                <a:rect l="l" t="t" r="r" b="b"/>
                <a:pathLst>
                  <a:path w="661" h="579" extrusionOk="0">
                    <a:moveTo>
                      <a:pt x="1" y="0"/>
                    </a:moveTo>
                    <a:lnTo>
                      <a:pt x="36" y="579"/>
                    </a:lnTo>
                    <a:lnTo>
                      <a:pt x="660" y="579"/>
                    </a:lnTo>
                    <a:lnTo>
                      <a:pt x="660"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98;p53">
                <a:extLst>
                  <a:ext uri="{FF2B5EF4-FFF2-40B4-BE49-F238E27FC236}">
                    <a16:creationId xmlns:a16="http://schemas.microsoft.com/office/drawing/2014/main" id="{34ADBC9D-1326-53AA-168B-2FDC125DAE04}"/>
                  </a:ext>
                </a:extLst>
              </p:cNvPr>
              <p:cNvSpPr/>
              <p:nvPr/>
            </p:nvSpPr>
            <p:spPr>
              <a:xfrm>
                <a:off x="4769642" y="3493210"/>
                <a:ext cx="19481" cy="16323"/>
              </a:xfrm>
              <a:custGeom>
                <a:avLst/>
                <a:gdLst/>
                <a:ahLst/>
                <a:cxnLst/>
                <a:rect l="l" t="t" r="r" b="b"/>
                <a:pathLst>
                  <a:path w="691" h="579" extrusionOk="0">
                    <a:moveTo>
                      <a:pt x="0" y="0"/>
                    </a:moveTo>
                    <a:lnTo>
                      <a:pt x="0" y="579"/>
                    </a:lnTo>
                    <a:lnTo>
                      <a:pt x="691" y="579"/>
                    </a:lnTo>
                    <a:cubicBezTo>
                      <a:pt x="421" y="421"/>
                      <a:pt x="209" y="228"/>
                      <a:pt x="97"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99;p53">
                <a:extLst>
                  <a:ext uri="{FF2B5EF4-FFF2-40B4-BE49-F238E27FC236}">
                    <a16:creationId xmlns:a16="http://schemas.microsoft.com/office/drawing/2014/main" id="{D2B4EE6A-6B90-17F3-4370-FD8ADD2D9F8C}"/>
                  </a:ext>
                </a:extLst>
              </p:cNvPr>
              <p:cNvSpPr/>
              <p:nvPr/>
            </p:nvSpPr>
            <p:spPr>
              <a:xfrm>
                <a:off x="4772348" y="3493210"/>
                <a:ext cx="134224" cy="16323"/>
              </a:xfrm>
              <a:custGeom>
                <a:avLst/>
                <a:gdLst/>
                <a:ahLst/>
                <a:cxnLst/>
                <a:rect l="l" t="t" r="r" b="b"/>
                <a:pathLst>
                  <a:path w="4761" h="579" extrusionOk="0">
                    <a:moveTo>
                      <a:pt x="1" y="0"/>
                    </a:moveTo>
                    <a:cubicBezTo>
                      <a:pt x="113" y="228"/>
                      <a:pt x="325" y="421"/>
                      <a:pt x="595" y="579"/>
                    </a:cubicBezTo>
                    <a:lnTo>
                      <a:pt x="4163" y="579"/>
                    </a:lnTo>
                    <a:cubicBezTo>
                      <a:pt x="4436" y="421"/>
                      <a:pt x="4645" y="228"/>
                      <a:pt x="4760" y="0"/>
                    </a:cubicBezTo>
                    <a:close/>
                  </a:path>
                </a:pathLst>
              </a:custGeom>
              <a:solidFill>
                <a:srgbClr val="0F2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00;p53">
                <a:extLst>
                  <a:ext uri="{FF2B5EF4-FFF2-40B4-BE49-F238E27FC236}">
                    <a16:creationId xmlns:a16="http://schemas.microsoft.com/office/drawing/2014/main" id="{F8B2DCF2-9B68-F28A-B265-21DBECE2E07E}"/>
                  </a:ext>
                </a:extLst>
              </p:cNvPr>
              <p:cNvSpPr/>
              <p:nvPr/>
            </p:nvSpPr>
            <p:spPr>
              <a:xfrm>
                <a:off x="4751598" y="3493210"/>
                <a:ext cx="175301" cy="28"/>
              </a:xfrm>
              <a:custGeom>
                <a:avLst/>
                <a:gdLst/>
                <a:ahLst/>
                <a:cxnLst/>
                <a:rect l="l" t="t" r="r" b="b"/>
                <a:pathLst>
                  <a:path w="6218" h="1" extrusionOk="0">
                    <a:moveTo>
                      <a:pt x="6218" y="0"/>
                    </a:moveTo>
                    <a:lnTo>
                      <a:pt x="0" y="0"/>
                    </a:lnTo>
                    <a:lnTo>
                      <a:pt x="0" y="0"/>
                    </a:lnTo>
                    <a:lnTo>
                      <a:pt x="640" y="0"/>
                    </a:lnTo>
                    <a:lnTo>
                      <a:pt x="737" y="0"/>
                    </a:lnTo>
                    <a:lnTo>
                      <a:pt x="5496" y="0"/>
                    </a:lnTo>
                    <a:lnTo>
                      <a:pt x="5593"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601;p53">
                <a:extLst>
                  <a:ext uri="{FF2B5EF4-FFF2-40B4-BE49-F238E27FC236}">
                    <a16:creationId xmlns:a16="http://schemas.microsoft.com/office/drawing/2014/main" id="{89DB55FF-C99B-E932-0E29-2F0115864EFA}"/>
                  </a:ext>
                </a:extLst>
              </p:cNvPr>
              <p:cNvSpPr/>
              <p:nvPr/>
            </p:nvSpPr>
            <p:spPr>
              <a:xfrm>
                <a:off x="4751034" y="3492336"/>
                <a:ext cx="175865" cy="1889"/>
              </a:xfrm>
              <a:custGeom>
                <a:avLst/>
                <a:gdLst/>
                <a:ahLst/>
                <a:cxnLst/>
                <a:rect l="l" t="t" r="r" b="b"/>
                <a:pathLst>
                  <a:path w="6238" h="67" extrusionOk="0">
                    <a:moveTo>
                      <a:pt x="1" y="0"/>
                    </a:moveTo>
                    <a:lnTo>
                      <a:pt x="1" y="66"/>
                    </a:lnTo>
                    <a:lnTo>
                      <a:pt x="6238" y="66"/>
                    </a:lnTo>
                    <a:lnTo>
                      <a:pt x="6238" y="0"/>
                    </a:ln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02;p53">
                <a:extLst>
                  <a:ext uri="{FF2B5EF4-FFF2-40B4-BE49-F238E27FC236}">
                    <a16:creationId xmlns:a16="http://schemas.microsoft.com/office/drawing/2014/main" id="{C5AFEAE2-8E9D-5523-F796-DBD93F0AC4BA}"/>
                  </a:ext>
                </a:extLst>
              </p:cNvPr>
              <p:cNvSpPr/>
              <p:nvPr/>
            </p:nvSpPr>
            <p:spPr>
              <a:xfrm>
                <a:off x="4908809" y="3493210"/>
                <a:ext cx="18635" cy="16323"/>
              </a:xfrm>
              <a:custGeom>
                <a:avLst/>
                <a:gdLst/>
                <a:ahLst/>
                <a:cxnLst/>
                <a:rect l="l" t="t" r="r" b="b"/>
                <a:pathLst>
                  <a:path w="661" h="579" extrusionOk="0">
                    <a:moveTo>
                      <a:pt x="1" y="0"/>
                    </a:moveTo>
                    <a:lnTo>
                      <a:pt x="36" y="579"/>
                    </a:lnTo>
                    <a:lnTo>
                      <a:pt x="660" y="579"/>
                    </a:lnTo>
                    <a:lnTo>
                      <a:pt x="660" y="0"/>
                    </a:lnTo>
                    <a:close/>
                  </a:path>
                </a:pathLst>
              </a:custGeom>
              <a:solidFill>
                <a:srgbClr val="B2C5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3"/>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6"/>
        <p:cNvGrpSpPr/>
        <p:nvPr/>
      </p:nvGrpSpPr>
      <p:grpSpPr>
        <a:xfrm>
          <a:off x="0" y="0"/>
          <a:ext cx="0" cy="0"/>
          <a:chOff x="0" y="0"/>
          <a:chExt cx="0" cy="0"/>
        </a:xfrm>
      </p:grpSpPr>
      <p:sp>
        <p:nvSpPr>
          <p:cNvPr id="2304" name="Google Shape;2304;p43"/>
          <p:cNvSpPr/>
          <p:nvPr/>
        </p:nvSpPr>
        <p:spPr>
          <a:xfrm>
            <a:off x="6989725" y="4714325"/>
            <a:ext cx="1773000" cy="237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3"/>
          <p:cNvSpPr/>
          <p:nvPr/>
        </p:nvSpPr>
        <p:spPr>
          <a:xfrm>
            <a:off x="174600" y="4714325"/>
            <a:ext cx="1265100" cy="237600"/>
          </a:xfrm>
          <a:prstGeom prst="ellipse">
            <a:avLst/>
          </a:prstGeom>
          <a:solidFill>
            <a:srgbClr val="13304E">
              <a:alpha val="5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6" name="Google Shape;2306;p43"/>
          <p:cNvGrpSpPr/>
          <p:nvPr/>
        </p:nvGrpSpPr>
        <p:grpSpPr>
          <a:xfrm>
            <a:off x="7345675" y="4054465"/>
            <a:ext cx="1085092" cy="792655"/>
            <a:chOff x="1591700" y="2665330"/>
            <a:chExt cx="522407" cy="381616"/>
          </a:xfrm>
        </p:grpSpPr>
        <p:sp>
          <p:nvSpPr>
            <p:cNvPr id="2307" name="Google Shape;2307;p43"/>
            <p:cNvSpPr/>
            <p:nvPr/>
          </p:nvSpPr>
          <p:spPr>
            <a:xfrm>
              <a:off x="1661083" y="2980384"/>
              <a:ext cx="109190" cy="66562"/>
            </a:xfrm>
            <a:custGeom>
              <a:avLst/>
              <a:gdLst/>
              <a:ahLst/>
              <a:cxnLst/>
              <a:rect l="l" t="t" r="r" b="b"/>
              <a:pathLst>
                <a:path w="3873" h="2361" extrusionOk="0">
                  <a:moveTo>
                    <a:pt x="0" y="0"/>
                  </a:moveTo>
                  <a:lnTo>
                    <a:pt x="112" y="641"/>
                  </a:lnTo>
                  <a:lnTo>
                    <a:pt x="336" y="2041"/>
                  </a:lnTo>
                  <a:cubicBezTo>
                    <a:pt x="351" y="2234"/>
                    <a:pt x="513" y="2361"/>
                    <a:pt x="706" y="2361"/>
                  </a:cubicBezTo>
                  <a:lnTo>
                    <a:pt x="3182" y="2361"/>
                  </a:lnTo>
                  <a:cubicBezTo>
                    <a:pt x="3360" y="2361"/>
                    <a:pt x="3518" y="2234"/>
                    <a:pt x="3553" y="2041"/>
                  </a:cubicBezTo>
                  <a:lnTo>
                    <a:pt x="3776" y="641"/>
                  </a:lnTo>
                  <a:lnTo>
                    <a:pt x="3873" y="0"/>
                  </a:lnTo>
                  <a:close/>
                </a:path>
              </a:pathLst>
            </a:custGeom>
            <a:solidFill>
              <a:srgbClr val="FB7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3"/>
            <p:cNvSpPr/>
            <p:nvPr/>
          </p:nvSpPr>
          <p:spPr>
            <a:xfrm>
              <a:off x="1756233" y="2980384"/>
              <a:ext cx="14040" cy="18071"/>
            </a:xfrm>
            <a:custGeom>
              <a:avLst/>
              <a:gdLst/>
              <a:ahLst/>
              <a:cxnLst/>
              <a:rect l="l" t="t" r="r" b="b"/>
              <a:pathLst>
                <a:path w="498" h="641" extrusionOk="0">
                  <a:moveTo>
                    <a:pt x="97" y="0"/>
                  </a:moveTo>
                  <a:lnTo>
                    <a:pt x="0" y="641"/>
                  </a:lnTo>
                  <a:lnTo>
                    <a:pt x="401" y="641"/>
                  </a:lnTo>
                  <a:lnTo>
                    <a:pt x="498" y="0"/>
                  </a:lnTo>
                  <a:close/>
                </a:path>
              </a:pathLst>
            </a:custGeom>
            <a:solidFill>
              <a:srgbClr val="E96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3"/>
            <p:cNvSpPr/>
            <p:nvPr/>
          </p:nvSpPr>
          <p:spPr>
            <a:xfrm>
              <a:off x="1935200" y="2980384"/>
              <a:ext cx="109218" cy="66562"/>
            </a:xfrm>
            <a:custGeom>
              <a:avLst/>
              <a:gdLst/>
              <a:ahLst/>
              <a:cxnLst/>
              <a:rect l="l" t="t" r="r" b="b"/>
              <a:pathLst>
                <a:path w="3874" h="2361" extrusionOk="0">
                  <a:moveTo>
                    <a:pt x="1" y="0"/>
                  </a:moveTo>
                  <a:lnTo>
                    <a:pt x="113" y="641"/>
                  </a:lnTo>
                  <a:lnTo>
                    <a:pt x="321" y="2041"/>
                  </a:lnTo>
                  <a:cubicBezTo>
                    <a:pt x="352" y="2234"/>
                    <a:pt x="514" y="2361"/>
                    <a:pt x="691" y="2361"/>
                  </a:cubicBezTo>
                  <a:lnTo>
                    <a:pt x="3164" y="2361"/>
                  </a:lnTo>
                  <a:cubicBezTo>
                    <a:pt x="3356" y="2361"/>
                    <a:pt x="3518" y="2234"/>
                    <a:pt x="3549" y="2041"/>
                  </a:cubicBezTo>
                  <a:lnTo>
                    <a:pt x="3761" y="641"/>
                  </a:lnTo>
                  <a:lnTo>
                    <a:pt x="3873" y="0"/>
                  </a:lnTo>
                  <a:close/>
                </a:path>
              </a:pathLst>
            </a:custGeom>
            <a:solidFill>
              <a:srgbClr val="FB7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3"/>
            <p:cNvSpPr/>
            <p:nvPr/>
          </p:nvSpPr>
          <p:spPr>
            <a:xfrm>
              <a:off x="1935200" y="2980384"/>
              <a:ext cx="14068" cy="18071"/>
            </a:xfrm>
            <a:custGeom>
              <a:avLst/>
              <a:gdLst/>
              <a:ahLst/>
              <a:cxnLst/>
              <a:rect l="l" t="t" r="r" b="b"/>
              <a:pathLst>
                <a:path w="499" h="641" extrusionOk="0">
                  <a:moveTo>
                    <a:pt x="1" y="0"/>
                  </a:moveTo>
                  <a:lnTo>
                    <a:pt x="113" y="641"/>
                  </a:lnTo>
                  <a:lnTo>
                    <a:pt x="498" y="641"/>
                  </a:lnTo>
                  <a:lnTo>
                    <a:pt x="402" y="0"/>
                  </a:lnTo>
                  <a:close/>
                </a:path>
              </a:pathLst>
            </a:custGeom>
            <a:solidFill>
              <a:srgbClr val="E96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3"/>
            <p:cNvSpPr/>
            <p:nvPr/>
          </p:nvSpPr>
          <p:spPr>
            <a:xfrm>
              <a:off x="1619329" y="2702545"/>
              <a:ext cx="466727" cy="233378"/>
            </a:xfrm>
            <a:custGeom>
              <a:avLst/>
              <a:gdLst/>
              <a:ahLst/>
              <a:cxnLst/>
              <a:rect l="l" t="t" r="r" b="b"/>
              <a:pathLst>
                <a:path w="16555" h="8278" extrusionOk="0">
                  <a:moveTo>
                    <a:pt x="964" y="1"/>
                  </a:moveTo>
                  <a:cubicBezTo>
                    <a:pt x="436" y="1"/>
                    <a:pt x="0" y="437"/>
                    <a:pt x="0" y="965"/>
                  </a:cubicBezTo>
                  <a:lnTo>
                    <a:pt x="0" y="7298"/>
                  </a:lnTo>
                  <a:cubicBezTo>
                    <a:pt x="0" y="7846"/>
                    <a:pt x="436" y="8278"/>
                    <a:pt x="964" y="8278"/>
                  </a:cubicBezTo>
                  <a:lnTo>
                    <a:pt x="15590" y="8278"/>
                  </a:lnTo>
                  <a:cubicBezTo>
                    <a:pt x="16123" y="8278"/>
                    <a:pt x="16555" y="7846"/>
                    <a:pt x="16555" y="7298"/>
                  </a:cubicBezTo>
                  <a:lnTo>
                    <a:pt x="16555" y="965"/>
                  </a:lnTo>
                  <a:cubicBezTo>
                    <a:pt x="16555" y="437"/>
                    <a:pt x="16123" y="1"/>
                    <a:pt x="15590" y="1"/>
                  </a:cubicBezTo>
                  <a:close/>
                </a:path>
              </a:pathLst>
            </a:custGeom>
            <a:solidFill>
              <a:srgbClr val="FFD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3"/>
            <p:cNvSpPr/>
            <p:nvPr/>
          </p:nvSpPr>
          <p:spPr>
            <a:xfrm>
              <a:off x="1645633" y="2723859"/>
              <a:ext cx="105609" cy="85282"/>
            </a:xfrm>
            <a:custGeom>
              <a:avLst/>
              <a:gdLst/>
              <a:ahLst/>
              <a:cxnLst/>
              <a:rect l="l" t="t" r="r" b="b"/>
              <a:pathLst>
                <a:path w="3746" h="3025" extrusionOk="0">
                  <a:moveTo>
                    <a:pt x="514" y="1"/>
                  </a:moveTo>
                  <a:cubicBezTo>
                    <a:pt x="244" y="1"/>
                    <a:pt x="1" y="228"/>
                    <a:pt x="1" y="518"/>
                  </a:cubicBezTo>
                  <a:lnTo>
                    <a:pt x="1" y="2508"/>
                  </a:lnTo>
                  <a:cubicBezTo>
                    <a:pt x="1" y="2797"/>
                    <a:pt x="244" y="3025"/>
                    <a:pt x="514" y="3025"/>
                  </a:cubicBezTo>
                  <a:lnTo>
                    <a:pt x="3233" y="3025"/>
                  </a:lnTo>
                  <a:cubicBezTo>
                    <a:pt x="3522" y="3025"/>
                    <a:pt x="3746" y="2797"/>
                    <a:pt x="3746" y="2508"/>
                  </a:cubicBezTo>
                  <a:lnTo>
                    <a:pt x="3746" y="518"/>
                  </a:lnTo>
                  <a:cubicBezTo>
                    <a:pt x="3746" y="228"/>
                    <a:pt x="3522" y="1"/>
                    <a:pt x="3233" y="1"/>
                  </a:cubicBezTo>
                  <a:close/>
                </a:path>
              </a:pathLst>
            </a:custGeom>
            <a:solidFill>
              <a:srgbClr val="FB7E2D">
                <a:alpha val="31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3"/>
            <p:cNvSpPr/>
            <p:nvPr/>
          </p:nvSpPr>
          <p:spPr>
            <a:xfrm>
              <a:off x="1645633" y="2831724"/>
              <a:ext cx="105609" cy="85170"/>
            </a:xfrm>
            <a:custGeom>
              <a:avLst/>
              <a:gdLst/>
              <a:ahLst/>
              <a:cxnLst/>
              <a:rect l="l" t="t" r="r" b="b"/>
              <a:pathLst>
                <a:path w="3746" h="3021" extrusionOk="0">
                  <a:moveTo>
                    <a:pt x="514" y="1"/>
                  </a:moveTo>
                  <a:cubicBezTo>
                    <a:pt x="244" y="1"/>
                    <a:pt x="1" y="225"/>
                    <a:pt x="1" y="514"/>
                  </a:cubicBezTo>
                  <a:lnTo>
                    <a:pt x="1" y="2508"/>
                  </a:lnTo>
                  <a:cubicBezTo>
                    <a:pt x="1" y="2782"/>
                    <a:pt x="244" y="3021"/>
                    <a:pt x="514" y="3021"/>
                  </a:cubicBezTo>
                  <a:lnTo>
                    <a:pt x="3233" y="3021"/>
                  </a:lnTo>
                  <a:cubicBezTo>
                    <a:pt x="3522" y="3021"/>
                    <a:pt x="3746" y="2782"/>
                    <a:pt x="3746" y="2508"/>
                  </a:cubicBezTo>
                  <a:lnTo>
                    <a:pt x="3746" y="514"/>
                  </a:lnTo>
                  <a:cubicBezTo>
                    <a:pt x="3746" y="225"/>
                    <a:pt x="3522" y="1"/>
                    <a:pt x="3233" y="1"/>
                  </a:cubicBezTo>
                  <a:close/>
                </a:path>
              </a:pathLst>
            </a:custGeom>
            <a:solidFill>
              <a:srgbClr val="FB7E2D">
                <a:alpha val="31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3"/>
            <p:cNvSpPr/>
            <p:nvPr/>
          </p:nvSpPr>
          <p:spPr>
            <a:xfrm>
              <a:off x="1629309" y="2838039"/>
              <a:ext cx="72567" cy="75725"/>
            </a:xfrm>
            <a:custGeom>
              <a:avLst/>
              <a:gdLst/>
              <a:ahLst/>
              <a:cxnLst/>
              <a:rect l="l" t="t" r="r" b="b"/>
              <a:pathLst>
                <a:path w="2574" h="2686" extrusionOk="0">
                  <a:moveTo>
                    <a:pt x="209" y="1"/>
                  </a:moveTo>
                  <a:lnTo>
                    <a:pt x="209" y="1"/>
                  </a:lnTo>
                  <a:cubicBezTo>
                    <a:pt x="1" y="2330"/>
                    <a:pt x="2122" y="2685"/>
                    <a:pt x="2122" y="2685"/>
                  </a:cubicBezTo>
                  <a:cubicBezTo>
                    <a:pt x="2122" y="2685"/>
                    <a:pt x="2574" y="517"/>
                    <a:pt x="209"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3"/>
            <p:cNvSpPr/>
            <p:nvPr/>
          </p:nvSpPr>
          <p:spPr>
            <a:xfrm>
              <a:off x="1647917" y="2855942"/>
              <a:ext cx="43529" cy="59655"/>
            </a:xfrm>
            <a:custGeom>
              <a:avLst/>
              <a:gdLst/>
              <a:ahLst/>
              <a:cxnLst/>
              <a:rect l="l" t="t" r="r" b="b"/>
              <a:pathLst>
                <a:path w="1544" h="2116" extrusionOk="0">
                  <a:moveTo>
                    <a:pt x="80" y="0"/>
                  </a:moveTo>
                  <a:cubicBezTo>
                    <a:pt x="66" y="0"/>
                    <a:pt x="50" y="4"/>
                    <a:pt x="31" y="10"/>
                  </a:cubicBezTo>
                  <a:cubicBezTo>
                    <a:pt x="1" y="41"/>
                    <a:pt x="1" y="91"/>
                    <a:pt x="16" y="122"/>
                  </a:cubicBezTo>
                  <a:lnTo>
                    <a:pt x="1397" y="2081"/>
                  </a:lnTo>
                  <a:cubicBezTo>
                    <a:pt x="1416" y="2116"/>
                    <a:pt x="1432" y="2116"/>
                    <a:pt x="1462" y="2116"/>
                  </a:cubicBezTo>
                  <a:cubicBezTo>
                    <a:pt x="1478" y="2116"/>
                    <a:pt x="1493" y="2116"/>
                    <a:pt x="1513" y="2100"/>
                  </a:cubicBezTo>
                  <a:cubicBezTo>
                    <a:pt x="1543" y="2081"/>
                    <a:pt x="1543" y="2035"/>
                    <a:pt x="1528" y="2004"/>
                  </a:cubicBezTo>
                  <a:lnTo>
                    <a:pt x="143" y="41"/>
                  </a:lnTo>
                  <a:cubicBezTo>
                    <a:pt x="124" y="11"/>
                    <a:pt x="104" y="0"/>
                    <a:pt x="8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3"/>
            <p:cNvSpPr/>
            <p:nvPr/>
          </p:nvSpPr>
          <p:spPr>
            <a:xfrm>
              <a:off x="1676955" y="2818135"/>
              <a:ext cx="85592" cy="89314"/>
            </a:xfrm>
            <a:custGeom>
              <a:avLst/>
              <a:gdLst/>
              <a:ahLst/>
              <a:cxnLst/>
              <a:rect l="l" t="t" r="r" b="b"/>
              <a:pathLst>
                <a:path w="3036" h="3168" extrusionOk="0">
                  <a:moveTo>
                    <a:pt x="1929" y="1"/>
                  </a:moveTo>
                  <a:lnTo>
                    <a:pt x="1929" y="1"/>
                  </a:lnTo>
                  <a:cubicBezTo>
                    <a:pt x="0" y="1320"/>
                    <a:pt x="1076" y="3167"/>
                    <a:pt x="1076" y="3167"/>
                  </a:cubicBezTo>
                  <a:cubicBezTo>
                    <a:pt x="1076" y="3167"/>
                    <a:pt x="3036" y="2138"/>
                    <a:pt x="1929"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3"/>
            <p:cNvSpPr/>
            <p:nvPr/>
          </p:nvSpPr>
          <p:spPr>
            <a:xfrm>
              <a:off x="1658348" y="2776917"/>
              <a:ext cx="33098" cy="34395"/>
            </a:xfrm>
            <a:custGeom>
              <a:avLst/>
              <a:gdLst/>
              <a:ahLst/>
              <a:cxnLst/>
              <a:rect l="l" t="t" r="r" b="b"/>
              <a:pathLst>
                <a:path w="1174" h="1220" extrusionOk="0">
                  <a:moveTo>
                    <a:pt x="159" y="1"/>
                  </a:moveTo>
                  <a:cubicBezTo>
                    <a:pt x="1" y="996"/>
                    <a:pt x="915" y="1220"/>
                    <a:pt x="915" y="1220"/>
                  </a:cubicBezTo>
                  <a:cubicBezTo>
                    <a:pt x="915" y="1220"/>
                    <a:pt x="1173" y="290"/>
                    <a:pt x="159"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43"/>
            <p:cNvSpPr/>
            <p:nvPr/>
          </p:nvSpPr>
          <p:spPr>
            <a:xfrm>
              <a:off x="1684116" y="2798231"/>
              <a:ext cx="30927" cy="25937"/>
            </a:xfrm>
            <a:custGeom>
              <a:avLst/>
              <a:gdLst/>
              <a:ahLst/>
              <a:cxnLst/>
              <a:rect l="l" t="t" r="r" b="b"/>
              <a:pathLst>
                <a:path w="1097" h="920" extrusionOk="0">
                  <a:moveTo>
                    <a:pt x="1096" y="1"/>
                  </a:moveTo>
                  <a:cubicBezTo>
                    <a:pt x="82" y="1"/>
                    <a:pt x="1" y="915"/>
                    <a:pt x="1" y="915"/>
                  </a:cubicBezTo>
                  <a:cubicBezTo>
                    <a:pt x="1" y="915"/>
                    <a:pt x="38" y="920"/>
                    <a:pt x="99" y="920"/>
                  </a:cubicBezTo>
                  <a:cubicBezTo>
                    <a:pt x="348" y="920"/>
                    <a:pt x="991" y="838"/>
                    <a:pt x="1096"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3"/>
            <p:cNvSpPr/>
            <p:nvPr/>
          </p:nvSpPr>
          <p:spPr>
            <a:xfrm>
              <a:off x="1705007" y="2840210"/>
              <a:ext cx="22639" cy="69523"/>
            </a:xfrm>
            <a:custGeom>
              <a:avLst/>
              <a:gdLst/>
              <a:ahLst/>
              <a:cxnLst/>
              <a:rect l="l" t="t" r="r" b="b"/>
              <a:pathLst>
                <a:path w="803" h="2466" extrusionOk="0">
                  <a:moveTo>
                    <a:pt x="716" y="1"/>
                  </a:moveTo>
                  <a:cubicBezTo>
                    <a:pt x="680" y="1"/>
                    <a:pt x="657" y="26"/>
                    <a:pt x="645" y="55"/>
                  </a:cubicBezTo>
                  <a:lnTo>
                    <a:pt x="16" y="2369"/>
                  </a:lnTo>
                  <a:cubicBezTo>
                    <a:pt x="0" y="2415"/>
                    <a:pt x="31" y="2446"/>
                    <a:pt x="66" y="2465"/>
                  </a:cubicBezTo>
                  <a:lnTo>
                    <a:pt x="81" y="2465"/>
                  </a:lnTo>
                  <a:cubicBezTo>
                    <a:pt x="112" y="2465"/>
                    <a:pt x="143" y="2446"/>
                    <a:pt x="162" y="2415"/>
                  </a:cubicBezTo>
                  <a:lnTo>
                    <a:pt x="787" y="86"/>
                  </a:lnTo>
                  <a:cubicBezTo>
                    <a:pt x="803" y="55"/>
                    <a:pt x="772" y="5"/>
                    <a:pt x="741" y="5"/>
                  </a:cubicBezTo>
                  <a:cubicBezTo>
                    <a:pt x="732" y="2"/>
                    <a:pt x="723" y="1"/>
                    <a:pt x="716"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3"/>
            <p:cNvSpPr/>
            <p:nvPr/>
          </p:nvSpPr>
          <p:spPr>
            <a:xfrm>
              <a:off x="1668243" y="2764428"/>
              <a:ext cx="37665" cy="140286"/>
            </a:xfrm>
            <a:custGeom>
              <a:avLst/>
              <a:gdLst/>
              <a:ahLst/>
              <a:cxnLst/>
              <a:rect l="l" t="t" r="r" b="b"/>
              <a:pathLst>
                <a:path w="1336" h="4976" extrusionOk="0">
                  <a:moveTo>
                    <a:pt x="1249" y="0"/>
                  </a:moveTo>
                  <a:cubicBezTo>
                    <a:pt x="1228" y="0"/>
                    <a:pt x="1208" y="8"/>
                    <a:pt x="1193" y="24"/>
                  </a:cubicBezTo>
                  <a:cubicBezTo>
                    <a:pt x="630" y="637"/>
                    <a:pt x="421" y="1663"/>
                    <a:pt x="579" y="3047"/>
                  </a:cubicBezTo>
                  <a:cubicBezTo>
                    <a:pt x="711" y="4058"/>
                    <a:pt x="1000" y="4910"/>
                    <a:pt x="1000" y="4926"/>
                  </a:cubicBezTo>
                  <a:cubicBezTo>
                    <a:pt x="1015" y="4961"/>
                    <a:pt x="1046" y="4976"/>
                    <a:pt x="1081" y="4976"/>
                  </a:cubicBezTo>
                  <a:lnTo>
                    <a:pt x="1096" y="4976"/>
                  </a:lnTo>
                  <a:cubicBezTo>
                    <a:pt x="1142" y="4961"/>
                    <a:pt x="1158" y="4910"/>
                    <a:pt x="1142" y="4880"/>
                  </a:cubicBezTo>
                  <a:cubicBezTo>
                    <a:pt x="1127" y="4845"/>
                    <a:pt x="1" y="1520"/>
                    <a:pt x="1304" y="120"/>
                  </a:cubicBezTo>
                  <a:cubicBezTo>
                    <a:pt x="1335" y="89"/>
                    <a:pt x="1335" y="43"/>
                    <a:pt x="1304" y="24"/>
                  </a:cubicBezTo>
                  <a:cubicBezTo>
                    <a:pt x="1289" y="8"/>
                    <a:pt x="1269" y="0"/>
                    <a:pt x="1249"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3"/>
            <p:cNvSpPr/>
            <p:nvPr/>
          </p:nvSpPr>
          <p:spPr>
            <a:xfrm>
              <a:off x="1688260" y="2730568"/>
              <a:ext cx="51818" cy="45644"/>
            </a:xfrm>
            <a:custGeom>
              <a:avLst/>
              <a:gdLst/>
              <a:ahLst/>
              <a:cxnLst/>
              <a:rect l="l" t="t" r="r" b="b"/>
              <a:pathLst>
                <a:path w="1838" h="1619" extrusionOk="0">
                  <a:moveTo>
                    <a:pt x="522" y="1"/>
                  </a:moveTo>
                  <a:cubicBezTo>
                    <a:pt x="465" y="1"/>
                    <a:pt x="403" y="20"/>
                    <a:pt x="336" y="67"/>
                  </a:cubicBezTo>
                  <a:cubicBezTo>
                    <a:pt x="1" y="295"/>
                    <a:pt x="128" y="1066"/>
                    <a:pt x="209" y="1437"/>
                  </a:cubicBezTo>
                  <a:cubicBezTo>
                    <a:pt x="235" y="1544"/>
                    <a:pt x="318" y="1618"/>
                    <a:pt x="422" y="1618"/>
                  </a:cubicBezTo>
                  <a:cubicBezTo>
                    <a:pt x="442" y="1618"/>
                    <a:pt x="462" y="1616"/>
                    <a:pt x="483" y="1610"/>
                  </a:cubicBezTo>
                  <a:cubicBezTo>
                    <a:pt x="884" y="1548"/>
                    <a:pt x="1721" y="1356"/>
                    <a:pt x="1782" y="970"/>
                  </a:cubicBezTo>
                  <a:cubicBezTo>
                    <a:pt x="1838" y="641"/>
                    <a:pt x="1450" y="588"/>
                    <a:pt x="1199" y="588"/>
                  </a:cubicBezTo>
                  <a:cubicBezTo>
                    <a:pt x="1083" y="588"/>
                    <a:pt x="996" y="600"/>
                    <a:pt x="996" y="600"/>
                  </a:cubicBezTo>
                  <a:cubicBezTo>
                    <a:pt x="996" y="600"/>
                    <a:pt x="836" y="1"/>
                    <a:pt x="522"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3"/>
            <p:cNvSpPr/>
            <p:nvPr/>
          </p:nvSpPr>
          <p:spPr>
            <a:xfrm>
              <a:off x="1702921" y="2736884"/>
              <a:ext cx="26811" cy="21173"/>
            </a:xfrm>
            <a:custGeom>
              <a:avLst/>
              <a:gdLst/>
              <a:ahLst/>
              <a:cxnLst/>
              <a:rect l="l" t="t" r="r" b="b"/>
              <a:pathLst>
                <a:path w="951" h="751" extrusionOk="0">
                  <a:moveTo>
                    <a:pt x="479" y="1"/>
                  </a:moveTo>
                  <a:cubicBezTo>
                    <a:pt x="412" y="1"/>
                    <a:pt x="340" y="18"/>
                    <a:pt x="267" y="56"/>
                  </a:cubicBezTo>
                  <a:cubicBezTo>
                    <a:pt x="217" y="71"/>
                    <a:pt x="171" y="117"/>
                    <a:pt x="155" y="167"/>
                  </a:cubicBezTo>
                  <a:cubicBezTo>
                    <a:pt x="0" y="465"/>
                    <a:pt x="197" y="750"/>
                    <a:pt x="465" y="750"/>
                  </a:cubicBezTo>
                  <a:cubicBezTo>
                    <a:pt x="530" y="750"/>
                    <a:pt x="599" y="734"/>
                    <a:pt x="668" y="696"/>
                  </a:cubicBezTo>
                  <a:cubicBezTo>
                    <a:pt x="734" y="665"/>
                    <a:pt x="765" y="634"/>
                    <a:pt x="796" y="569"/>
                  </a:cubicBezTo>
                  <a:cubicBezTo>
                    <a:pt x="951" y="283"/>
                    <a:pt x="755" y="1"/>
                    <a:pt x="479"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3"/>
            <p:cNvSpPr/>
            <p:nvPr/>
          </p:nvSpPr>
          <p:spPr>
            <a:xfrm>
              <a:off x="1648339" y="2896990"/>
              <a:ext cx="102903" cy="48519"/>
            </a:xfrm>
            <a:custGeom>
              <a:avLst/>
              <a:gdLst/>
              <a:ahLst/>
              <a:cxnLst/>
              <a:rect l="l" t="t" r="r" b="b"/>
              <a:pathLst>
                <a:path w="3650" h="1721" extrusionOk="0">
                  <a:moveTo>
                    <a:pt x="1787" y="0"/>
                  </a:moveTo>
                  <a:cubicBezTo>
                    <a:pt x="549" y="0"/>
                    <a:pt x="1" y="1639"/>
                    <a:pt x="1" y="1639"/>
                  </a:cubicBezTo>
                  <a:lnTo>
                    <a:pt x="3650" y="1720"/>
                  </a:lnTo>
                  <a:cubicBezTo>
                    <a:pt x="3650" y="1720"/>
                    <a:pt x="3006" y="0"/>
                    <a:pt x="1787"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3"/>
            <p:cNvSpPr/>
            <p:nvPr/>
          </p:nvSpPr>
          <p:spPr>
            <a:xfrm>
              <a:off x="1800157" y="2723859"/>
              <a:ext cx="105186" cy="85282"/>
            </a:xfrm>
            <a:custGeom>
              <a:avLst/>
              <a:gdLst/>
              <a:ahLst/>
              <a:cxnLst/>
              <a:rect l="l" t="t" r="r" b="b"/>
              <a:pathLst>
                <a:path w="3731" h="3025" extrusionOk="0">
                  <a:moveTo>
                    <a:pt x="513" y="1"/>
                  </a:moveTo>
                  <a:cubicBezTo>
                    <a:pt x="224" y="1"/>
                    <a:pt x="0" y="228"/>
                    <a:pt x="0" y="518"/>
                  </a:cubicBezTo>
                  <a:lnTo>
                    <a:pt x="0" y="2508"/>
                  </a:lnTo>
                  <a:cubicBezTo>
                    <a:pt x="0" y="2797"/>
                    <a:pt x="224" y="3025"/>
                    <a:pt x="513" y="3025"/>
                  </a:cubicBezTo>
                  <a:lnTo>
                    <a:pt x="3229" y="3025"/>
                  </a:lnTo>
                  <a:cubicBezTo>
                    <a:pt x="3503" y="3025"/>
                    <a:pt x="3730" y="2797"/>
                    <a:pt x="3730" y="2508"/>
                  </a:cubicBezTo>
                  <a:lnTo>
                    <a:pt x="3730" y="518"/>
                  </a:lnTo>
                  <a:cubicBezTo>
                    <a:pt x="3730" y="228"/>
                    <a:pt x="3503" y="1"/>
                    <a:pt x="3229" y="1"/>
                  </a:cubicBezTo>
                  <a:close/>
                </a:path>
              </a:pathLst>
            </a:custGeom>
            <a:solidFill>
              <a:srgbClr val="FB7E2D">
                <a:alpha val="31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3"/>
            <p:cNvSpPr/>
            <p:nvPr/>
          </p:nvSpPr>
          <p:spPr>
            <a:xfrm>
              <a:off x="1800157" y="2831724"/>
              <a:ext cx="105186" cy="85170"/>
            </a:xfrm>
            <a:custGeom>
              <a:avLst/>
              <a:gdLst/>
              <a:ahLst/>
              <a:cxnLst/>
              <a:rect l="l" t="t" r="r" b="b"/>
              <a:pathLst>
                <a:path w="3731" h="3021" extrusionOk="0">
                  <a:moveTo>
                    <a:pt x="513" y="1"/>
                  </a:moveTo>
                  <a:cubicBezTo>
                    <a:pt x="224" y="1"/>
                    <a:pt x="0" y="225"/>
                    <a:pt x="0" y="514"/>
                  </a:cubicBezTo>
                  <a:lnTo>
                    <a:pt x="0" y="2508"/>
                  </a:lnTo>
                  <a:cubicBezTo>
                    <a:pt x="0" y="2782"/>
                    <a:pt x="224" y="3021"/>
                    <a:pt x="513" y="3021"/>
                  </a:cubicBezTo>
                  <a:lnTo>
                    <a:pt x="3229" y="3021"/>
                  </a:lnTo>
                  <a:cubicBezTo>
                    <a:pt x="3503" y="3021"/>
                    <a:pt x="3730" y="2782"/>
                    <a:pt x="3730" y="2508"/>
                  </a:cubicBezTo>
                  <a:lnTo>
                    <a:pt x="3730" y="514"/>
                  </a:lnTo>
                  <a:cubicBezTo>
                    <a:pt x="3730" y="225"/>
                    <a:pt x="3503" y="1"/>
                    <a:pt x="3229" y="1"/>
                  </a:cubicBezTo>
                  <a:close/>
                </a:path>
              </a:pathLst>
            </a:custGeom>
            <a:solidFill>
              <a:srgbClr val="FB7E2D">
                <a:alpha val="31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3"/>
            <p:cNvSpPr/>
            <p:nvPr/>
          </p:nvSpPr>
          <p:spPr>
            <a:xfrm>
              <a:off x="1865395" y="2753771"/>
              <a:ext cx="50267" cy="30081"/>
            </a:xfrm>
            <a:custGeom>
              <a:avLst/>
              <a:gdLst/>
              <a:ahLst/>
              <a:cxnLst/>
              <a:rect l="l" t="t" r="r" b="b"/>
              <a:pathLst>
                <a:path w="1783" h="1067" extrusionOk="0">
                  <a:moveTo>
                    <a:pt x="1303" y="0"/>
                  </a:moveTo>
                  <a:cubicBezTo>
                    <a:pt x="273" y="0"/>
                    <a:pt x="1" y="1015"/>
                    <a:pt x="1" y="1015"/>
                  </a:cubicBezTo>
                  <a:cubicBezTo>
                    <a:pt x="1" y="1015"/>
                    <a:pt x="169" y="1067"/>
                    <a:pt x="408" y="1067"/>
                  </a:cubicBezTo>
                  <a:cubicBezTo>
                    <a:pt x="822" y="1067"/>
                    <a:pt x="1448" y="912"/>
                    <a:pt x="1783" y="66"/>
                  </a:cubicBezTo>
                  <a:cubicBezTo>
                    <a:pt x="1607" y="20"/>
                    <a:pt x="1448" y="0"/>
                    <a:pt x="1303"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43"/>
            <p:cNvSpPr/>
            <p:nvPr/>
          </p:nvSpPr>
          <p:spPr>
            <a:xfrm>
              <a:off x="1834637" y="2763779"/>
              <a:ext cx="30786" cy="25937"/>
            </a:xfrm>
            <a:custGeom>
              <a:avLst/>
              <a:gdLst/>
              <a:ahLst/>
              <a:cxnLst/>
              <a:rect l="l" t="t" r="r" b="b"/>
              <a:pathLst>
                <a:path w="1092" h="920" extrusionOk="0">
                  <a:moveTo>
                    <a:pt x="0" y="0"/>
                  </a:moveTo>
                  <a:cubicBezTo>
                    <a:pt x="114" y="836"/>
                    <a:pt x="743" y="920"/>
                    <a:pt x="991" y="920"/>
                  </a:cubicBezTo>
                  <a:cubicBezTo>
                    <a:pt x="1053" y="920"/>
                    <a:pt x="1092" y="914"/>
                    <a:pt x="1092" y="914"/>
                  </a:cubicBezTo>
                  <a:cubicBezTo>
                    <a:pt x="1092" y="914"/>
                    <a:pt x="1011" y="0"/>
                    <a:pt x="0"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3"/>
            <p:cNvSpPr/>
            <p:nvPr/>
          </p:nvSpPr>
          <p:spPr>
            <a:xfrm>
              <a:off x="1853667" y="2815851"/>
              <a:ext cx="45249" cy="47674"/>
            </a:xfrm>
            <a:custGeom>
              <a:avLst/>
              <a:gdLst/>
              <a:ahLst/>
              <a:cxnLst/>
              <a:rect l="l" t="t" r="r" b="b"/>
              <a:pathLst>
                <a:path w="1605" h="1691" extrusionOk="0">
                  <a:moveTo>
                    <a:pt x="1524" y="1"/>
                  </a:moveTo>
                  <a:lnTo>
                    <a:pt x="1524" y="1"/>
                  </a:lnTo>
                  <a:cubicBezTo>
                    <a:pt x="0" y="290"/>
                    <a:pt x="255" y="1690"/>
                    <a:pt x="255" y="1690"/>
                  </a:cubicBezTo>
                  <a:cubicBezTo>
                    <a:pt x="255" y="1690"/>
                    <a:pt x="1605" y="1497"/>
                    <a:pt x="152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3"/>
            <p:cNvSpPr/>
            <p:nvPr/>
          </p:nvSpPr>
          <p:spPr>
            <a:xfrm>
              <a:off x="1854964" y="2872547"/>
              <a:ext cx="35804" cy="21060"/>
            </a:xfrm>
            <a:custGeom>
              <a:avLst/>
              <a:gdLst/>
              <a:ahLst/>
              <a:cxnLst/>
              <a:rect l="l" t="t" r="r" b="b"/>
              <a:pathLst>
                <a:path w="1270" h="747" extrusionOk="0">
                  <a:moveTo>
                    <a:pt x="932" y="1"/>
                  </a:moveTo>
                  <a:cubicBezTo>
                    <a:pt x="199" y="1"/>
                    <a:pt x="0" y="705"/>
                    <a:pt x="0" y="705"/>
                  </a:cubicBezTo>
                  <a:cubicBezTo>
                    <a:pt x="0" y="705"/>
                    <a:pt x="127" y="747"/>
                    <a:pt x="305" y="747"/>
                  </a:cubicBezTo>
                  <a:cubicBezTo>
                    <a:pt x="598" y="747"/>
                    <a:pt x="1030" y="635"/>
                    <a:pt x="1269" y="46"/>
                  </a:cubicBezTo>
                  <a:cubicBezTo>
                    <a:pt x="1146" y="14"/>
                    <a:pt x="1034" y="1"/>
                    <a:pt x="932"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43"/>
            <p:cNvSpPr/>
            <p:nvPr/>
          </p:nvSpPr>
          <p:spPr>
            <a:xfrm>
              <a:off x="1832776" y="2834882"/>
              <a:ext cx="33944" cy="35804"/>
            </a:xfrm>
            <a:custGeom>
              <a:avLst/>
              <a:gdLst/>
              <a:ahLst/>
              <a:cxnLst/>
              <a:rect l="l" t="t" r="r" b="b"/>
              <a:pathLst>
                <a:path w="1204" h="1270" extrusionOk="0">
                  <a:moveTo>
                    <a:pt x="274" y="1"/>
                  </a:moveTo>
                  <a:cubicBezTo>
                    <a:pt x="1" y="1015"/>
                    <a:pt x="934" y="1270"/>
                    <a:pt x="934" y="1270"/>
                  </a:cubicBezTo>
                  <a:cubicBezTo>
                    <a:pt x="934" y="1270"/>
                    <a:pt x="1204" y="386"/>
                    <a:pt x="274"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43"/>
            <p:cNvSpPr/>
            <p:nvPr/>
          </p:nvSpPr>
          <p:spPr>
            <a:xfrm>
              <a:off x="1812872" y="2792311"/>
              <a:ext cx="52551" cy="29123"/>
            </a:xfrm>
            <a:custGeom>
              <a:avLst/>
              <a:gdLst/>
              <a:ahLst/>
              <a:cxnLst/>
              <a:rect l="l" t="t" r="r" b="b"/>
              <a:pathLst>
                <a:path w="1864" h="1033" extrusionOk="0">
                  <a:moveTo>
                    <a:pt x="527" y="1"/>
                  </a:moveTo>
                  <a:cubicBezTo>
                    <a:pt x="368" y="1"/>
                    <a:pt x="193" y="24"/>
                    <a:pt x="1" y="80"/>
                  </a:cubicBezTo>
                  <a:cubicBezTo>
                    <a:pt x="336" y="863"/>
                    <a:pt x="888" y="1033"/>
                    <a:pt x="1304" y="1033"/>
                  </a:cubicBezTo>
                  <a:cubicBezTo>
                    <a:pt x="1624" y="1033"/>
                    <a:pt x="1864" y="932"/>
                    <a:pt x="1864" y="932"/>
                  </a:cubicBezTo>
                  <a:cubicBezTo>
                    <a:pt x="1864" y="932"/>
                    <a:pt x="1517" y="1"/>
                    <a:pt x="527"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3"/>
            <p:cNvSpPr/>
            <p:nvPr/>
          </p:nvSpPr>
          <p:spPr>
            <a:xfrm>
              <a:off x="1851383" y="2725719"/>
              <a:ext cx="18607" cy="193457"/>
            </a:xfrm>
            <a:custGeom>
              <a:avLst/>
              <a:gdLst/>
              <a:ahLst/>
              <a:cxnLst/>
              <a:rect l="l" t="t" r="r" b="b"/>
              <a:pathLst>
                <a:path w="660" h="6862" extrusionOk="0">
                  <a:moveTo>
                    <a:pt x="544" y="0"/>
                  </a:moveTo>
                  <a:cubicBezTo>
                    <a:pt x="513" y="0"/>
                    <a:pt x="467" y="31"/>
                    <a:pt x="467" y="81"/>
                  </a:cubicBezTo>
                  <a:cubicBezTo>
                    <a:pt x="498" y="3279"/>
                    <a:pt x="15" y="6735"/>
                    <a:pt x="0" y="6766"/>
                  </a:cubicBezTo>
                  <a:cubicBezTo>
                    <a:pt x="0" y="6816"/>
                    <a:pt x="31" y="6847"/>
                    <a:pt x="62" y="6862"/>
                  </a:cubicBezTo>
                  <a:lnTo>
                    <a:pt x="81" y="6862"/>
                  </a:lnTo>
                  <a:cubicBezTo>
                    <a:pt x="112" y="6862"/>
                    <a:pt x="143" y="6831"/>
                    <a:pt x="158" y="6796"/>
                  </a:cubicBezTo>
                  <a:cubicBezTo>
                    <a:pt x="158" y="6750"/>
                    <a:pt x="660" y="3279"/>
                    <a:pt x="625" y="81"/>
                  </a:cubicBezTo>
                  <a:cubicBezTo>
                    <a:pt x="625" y="31"/>
                    <a:pt x="594" y="0"/>
                    <a:pt x="544"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3"/>
            <p:cNvSpPr/>
            <p:nvPr/>
          </p:nvSpPr>
          <p:spPr>
            <a:xfrm>
              <a:off x="1819610" y="2668093"/>
              <a:ext cx="93345" cy="70002"/>
            </a:xfrm>
            <a:custGeom>
              <a:avLst/>
              <a:gdLst/>
              <a:ahLst/>
              <a:cxnLst/>
              <a:rect l="l" t="t" r="r" b="b"/>
              <a:pathLst>
                <a:path w="3311" h="2483" extrusionOk="0">
                  <a:moveTo>
                    <a:pt x="691" y="0"/>
                  </a:moveTo>
                  <a:cubicBezTo>
                    <a:pt x="530" y="0"/>
                    <a:pt x="385" y="69"/>
                    <a:pt x="290" y="258"/>
                  </a:cubicBezTo>
                  <a:cubicBezTo>
                    <a:pt x="1" y="837"/>
                    <a:pt x="934" y="1898"/>
                    <a:pt x="1401" y="2364"/>
                  </a:cubicBezTo>
                  <a:cubicBezTo>
                    <a:pt x="1476" y="2442"/>
                    <a:pt x="1574" y="2482"/>
                    <a:pt x="1673" y="2482"/>
                  </a:cubicBezTo>
                  <a:cubicBezTo>
                    <a:pt x="1762" y="2482"/>
                    <a:pt x="1853" y="2449"/>
                    <a:pt x="1929" y="2380"/>
                  </a:cubicBezTo>
                  <a:cubicBezTo>
                    <a:pt x="2396" y="1963"/>
                    <a:pt x="3310" y="1065"/>
                    <a:pt x="3071" y="420"/>
                  </a:cubicBezTo>
                  <a:cubicBezTo>
                    <a:pt x="2982" y="173"/>
                    <a:pt x="2816" y="87"/>
                    <a:pt x="2630" y="87"/>
                  </a:cubicBezTo>
                  <a:cubicBezTo>
                    <a:pt x="2212" y="87"/>
                    <a:pt x="1690" y="517"/>
                    <a:pt x="1690" y="517"/>
                  </a:cubicBezTo>
                  <a:cubicBezTo>
                    <a:pt x="1690" y="517"/>
                    <a:pt x="1130" y="0"/>
                    <a:pt x="691"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3"/>
            <p:cNvSpPr/>
            <p:nvPr/>
          </p:nvSpPr>
          <p:spPr>
            <a:xfrm>
              <a:off x="1849523" y="2665330"/>
              <a:ext cx="35804" cy="34902"/>
            </a:xfrm>
            <a:custGeom>
              <a:avLst/>
              <a:gdLst/>
              <a:ahLst/>
              <a:cxnLst/>
              <a:rect l="l" t="t" r="r" b="b"/>
              <a:pathLst>
                <a:path w="1270" h="1238" extrusionOk="0">
                  <a:moveTo>
                    <a:pt x="633" y="1"/>
                  </a:moveTo>
                  <a:cubicBezTo>
                    <a:pt x="347" y="1"/>
                    <a:pt x="71" y="195"/>
                    <a:pt x="16" y="549"/>
                  </a:cubicBezTo>
                  <a:cubicBezTo>
                    <a:pt x="0" y="665"/>
                    <a:pt x="16" y="777"/>
                    <a:pt x="66" y="873"/>
                  </a:cubicBezTo>
                  <a:cubicBezTo>
                    <a:pt x="197" y="1122"/>
                    <a:pt x="418" y="1237"/>
                    <a:pt x="634" y="1237"/>
                  </a:cubicBezTo>
                  <a:cubicBezTo>
                    <a:pt x="920" y="1237"/>
                    <a:pt x="1199" y="1036"/>
                    <a:pt x="1254" y="680"/>
                  </a:cubicBezTo>
                  <a:cubicBezTo>
                    <a:pt x="1269" y="569"/>
                    <a:pt x="1254" y="453"/>
                    <a:pt x="1208" y="356"/>
                  </a:cubicBezTo>
                  <a:cubicBezTo>
                    <a:pt x="1074" y="114"/>
                    <a:pt x="851" y="1"/>
                    <a:pt x="633"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3"/>
            <p:cNvSpPr/>
            <p:nvPr/>
          </p:nvSpPr>
          <p:spPr>
            <a:xfrm>
              <a:off x="1801031" y="2911453"/>
              <a:ext cx="102903" cy="48068"/>
            </a:xfrm>
            <a:custGeom>
              <a:avLst/>
              <a:gdLst/>
              <a:ahLst/>
              <a:cxnLst/>
              <a:rect l="l" t="t" r="r" b="b"/>
              <a:pathLst>
                <a:path w="3650" h="1705" extrusionOk="0">
                  <a:moveTo>
                    <a:pt x="1867" y="0"/>
                  </a:moveTo>
                  <a:cubicBezTo>
                    <a:pt x="629" y="0"/>
                    <a:pt x="0" y="1705"/>
                    <a:pt x="0" y="1705"/>
                  </a:cubicBezTo>
                  <a:lnTo>
                    <a:pt x="3649" y="1639"/>
                  </a:lnTo>
                  <a:cubicBezTo>
                    <a:pt x="3649" y="1639"/>
                    <a:pt x="3101" y="0"/>
                    <a:pt x="1867"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3"/>
            <p:cNvSpPr/>
            <p:nvPr/>
          </p:nvSpPr>
          <p:spPr>
            <a:xfrm>
              <a:off x="1954682" y="2723859"/>
              <a:ext cx="105073" cy="85282"/>
            </a:xfrm>
            <a:custGeom>
              <a:avLst/>
              <a:gdLst/>
              <a:ahLst/>
              <a:cxnLst/>
              <a:rect l="l" t="t" r="r" b="b"/>
              <a:pathLst>
                <a:path w="3727" h="3025" extrusionOk="0">
                  <a:moveTo>
                    <a:pt x="513" y="1"/>
                  </a:moveTo>
                  <a:cubicBezTo>
                    <a:pt x="224" y="1"/>
                    <a:pt x="0" y="228"/>
                    <a:pt x="0" y="518"/>
                  </a:cubicBezTo>
                  <a:lnTo>
                    <a:pt x="0" y="2508"/>
                  </a:lnTo>
                  <a:cubicBezTo>
                    <a:pt x="0" y="2797"/>
                    <a:pt x="224" y="3025"/>
                    <a:pt x="513" y="3025"/>
                  </a:cubicBezTo>
                  <a:lnTo>
                    <a:pt x="3213" y="3025"/>
                  </a:lnTo>
                  <a:cubicBezTo>
                    <a:pt x="3502" y="3025"/>
                    <a:pt x="3726" y="2797"/>
                    <a:pt x="3726" y="2508"/>
                  </a:cubicBezTo>
                  <a:lnTo>
                    <a:pt x="3726" y="518"/>
                  </a:lnTo>
                  <a:cubicBezTo>
                    <a:pt x="3726" y="228"/>
                    <a:pt x="3502" y="1"/>
                    <a:pt x="3213" y="1"/>
                  </a:cubicBezTo>
                  <a:close/>
                </a:path>
              </a:pathLst>
            </a:custGeom>
            <a:solidFill>
              <a:srgbClr val="FB7E2D">
                <a:alpha val="31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3"/>
            <p:cNvSpPr/>
            <p:nvPr/>
          </p:nvSpPr>
          <p:spPr>
            <a:xfrm>
              <a:off x="1954682" y="2831724"/>
              <a:ext cx="105073" cy="85170"/>
            </a:xfrm>
            <a:custGeom>
              <a:avLst/>
              <a:gdLst/>
              <a:ahLst/>
              <a:cxnLst/>
              <a:rect l="l" t="t" r="r" b="b"/>
              <a:pathLst>
                <a:path w="3727" h="3021" extrusionOk="0">
                  <a:moveTo>
                    <a:pt x="513" y="1"/>
                  </a:moveTo>
                  <a:cubicBezTo>
                    <a:pt x="224" y="1"/>
                    <a:pt x="0" y="225"/>
                    <a:pt x="0" y="514"/>
                  </a:cubicBezTo>
                  <a:lnTo>
                    <a:pt x="0" y="2508"/>
                  </a:lnTo>
                  <a:cubicBezTo>
                    <a:pt x="0" y="2782"/>
                    <a:pt x="224" y="3021"/>
                    <a:pt x="513" y="3021"/>
                  </a:cubicBezTo>
                  <a:lnTo>
                    <a:pt x="3213" y="3021"/>
                  </a:lnTo>
                  <a:cubicBezTo>
                    <a:pt x="3502" y="3021"/>
                    <a:pt x="3726" y="2782"/>
                    <a:pt x="3726" y="2508"/>
                  </a:cubicBezTo>
                  <a:lnTo>
                    <a:pt x="3726" y="514"/>
                  </a:lnTo>
                  <a:cubicBezTo>
                    <a:pt x="3726" y="225"/>
                    <a:pt x="3502" y="1"/>
                    <a:pt x="3213" y="1"/>
                  </a:cubicBezTo>
                  <a:close/>
                </a:path>
              </a:pathLst>
            </a:custGeom>
            <a:solidFill>
              <a:srgbClr val="FB7E2D">
                <a:alpha val="31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3"/>
            <p:cNvSpPr/>
            <p:nvPr/>
          </p:nvSpPr>
          <p:spPr>
            <a:xfrm>
              <a:off x="2009488" y="2821434"/>
              <a:ext cx="55257" cy="28221"/>
            </a:xfrm>
            <a:custGeom>
              <a:avLst/>
              <a:gdLst/>
              <a:ahLst/>
              <a:cxnLst/>
              <a:rect l="l" t="t" r="r" b="b"/>
              <a:pathLst>
                <a:path w="1960" h="1001" extrusionOk="0">
                  <a:moveTo>
                    <a:pt x="1279" y="1"/>
                  </a:moveTo>
                  <a:cubicBezTo>
                    <a:pt x="357" y="1"/>
                    <a:pt x="0" y="879"/>
                    <a:pt x="0" y="879"/>
                  </a:cubicBezTo>
                  <a:cubicBezTo>
                    <a:pt x="0" y="879"/>
                    <a:pt x="267" y="1000"/>
                    <a:pt x="625" y="1000"/>
                  </a:cubicBezTo>
                  <a:cubicBezTo>
                    <a:pt x="1038" y="1000"/>
                    <a:pt x="1573" y="839"/>
                    <a:pt x="1960" y="142"/>
                  </a:cubicBezTo>
                  <a:cubicBezTo>
                    <a:pt x="1705" y="42"/>
                    <a:pt x="1479" y="1"/>
                    <a:pt x="1279"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3"/>
            <p:cNvSpPr/>
            <p:nvPr/>
          </p:nvSpPr>
          <p:spPr>
            <a:xfrm>
              <a:off x="2007205" y="2828595"/>
              <a:ext cx="44939" cy="19904"/>
            </a:xfrm>
            <a:custGeom>
              <a:avLst/>
              <a:gdLst/>
              <a:ahLst/>
              <a:cxnLst/>
              <a:rect l="l" t="t" r="r" b="b"/>
              <a:pathLst>
                <a:path w="1594" h="706" extrusionOk="0">
                  <a:moveTo>
                    <a:pt x="1477" y="0"/>
                  </a:moveTo>
                  <a:lnTo>
                    <a:pt x="50" y="563"/>
                  </a:lnTo>
                  <a:cubicBezTo>
                    <a:pt x="16" y="579"/>
                    <a:pt x="0" y="609"/>
                    <a:pt x="16" y="660"/>
                  </a:cubicBezTo>
                  <a:cubicBezTo>
                    <a:pt x="16" y="690"/>
                    <a:pt x="50" y="706"/>
                    <a:pt x="81" y="706"/>
                  </a:cubicBezTo>
                  <a:cubicBezTo>
                    <a:pt x="97" y="706"/>
                    <a:pt x="97" y="706"/>
                    <a:pt x="112" y="690"/>
                  </a:cubicBezTo>
                  <a:lnTo>
                    <a:pt x="1528" y="143"/>
                  </a:lnTo>
                  <a:cubicBezTo>
                    <a:pt x="1574" y="127"/>
                    <a:pt x="1593" y="96"/>
                    <a:pt x="1574" y="46"/>
                  </a:cubicBezTo>
                  <a:cubicBezTo>
                    <a:pt x="1558" y="15"/>
                    <a:pt x="1528" y="0"/>
                    <a:pt x="1477"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3"/>
            <p:cNvSpPr/>
            <p:nvPr/>
          </p:nvSpPr>
          <p:spPr>
            <a:xfrm>
              <a:off x="1950114" y="2824873"/>
              <a:ext cx="52551" cy="53115"/>
            </a:xfrm>
            <a:custGeom>
              <a:avLst/>
              <a:gdLst/>
              <a:ahLst/>
              <a:cxnLst/>
              <a:rect l="l" t="t" r="r" b="b"/>
              <a:pathLst>
                <a:path w="1864" h="1884" extrusionOk="0">
                  <a:moveTo>
                    <a:pt x="0" y="1"/>
                  </a:moveTo>
                  <a:lnTo>
                    <a:pt x="0" y="1"/>
                  </a:lnTo>
                  <a:cubicBezTo>
                    <a:pt x="76" y="1826"/>
                    <a:pt x="1632" y="1883"/>
                    <a:pt x="1828" y="1883"/>
                  </a:cubicBezTo>
                  <a:cubicBezTo>
                    <a:pt x="1841" y="1883"/>
                    <a:pt x="1848" y="1883"/>
                    <a:pt x="1848" y="1883"/>
                  </a:cubicBezTo>
                  <a:cubicBezTo>
                    <a:pt x="1848" y="1883"/>
                    <a:pt x="1863" y="163"/>
                    <a:pt x="0"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3"/>
            <p:cNvSpPr/>
            <p:nvPr/>
          </p:nvSpPr>
          <p:spPr>
            <a:xfrm>
              <a:off x="2004047" y="2774211"/>
              <a:ext cx="33070" cy="33944"/>
            </a:xfrm>
            <a:custGeom>
              <a:avLst/>
              <a:gdLst/>
              <a:ahLst/>
              <a:cxnLst/>
              <a:rect l="l" t="t" r="r" b="b"/>
              <a:pathLst>
                <a:path w="1173" h="1204" extrusionOk="0">
                  <a:moveTo>
                    <a:pt x="995" y="0"/>
                  </a:moveTo>
                  <a:cubicBezTo>
                    <a:pt x="0" y="290"/>
                    <a:pt x="259" y="1204"/>
                    <a:pt x="259" y="1204"/>
                  </a:cubicBezTo>
                  <a:cubicBezTo>
                    <a:pt x="259" y="1204"/>
                    <a:pt x="1173" y="996"/>
                    <a:pt x="995" y="0"/>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3"/>
            <p:cNvSpPr/>
            <p:nvPr/>
          </p:nvSpPr>
          <p:spPr>
            <a:xfrm>
              <a:off x="1961420" y="2837391"/>
              <a:ext cx="43078" cy="42881"/>
            </a:xfrm>
            <a:custGeom>
              <a:avLst/>
              <a:gdLst/>
              <a:ahLst/>
              <a:cxnLst/>
              <a:rect l="l" t="t" r="r" b="b"/>
              <a:pathLst>
                <a:path w="1528" h="1521" extrusionOk="0">
                  <a:moveTo>
                    <a:pt x="90" y="0"/>
                  </a:moveTo>
                  <a:cubicBezTo>
                    <a:pt x="70" y="0"/>
                    <a:pt x="51" y="8"/>
                    <a:pt x="35" y="24"/>
                  </a:cubicBezTo>
                  <a:cubicBezTo>
                    <a:pt x="0" y="58"/>
                    <a:pt x="0" y="105"/>
                    <a:pt x="35" y="120"/>
                  </a:cubicBezTo>
                  <a:lnTo>
                    <a:pt x="1400" y="1485"/>
                  </a:lnTo>
                  <a:cubicBezTo>
                    <a:pt x="1416" y="1505"/>
                    <a:pt x="1431" y="1520"/>
                    <a:pt x="1447" y="1520"/>
                  </a:cubicBezTo>
                  <a:cubicBezTo>
                    <a:pt x="1462" y="1520"/>
                    <a:pt x="1481" y="1505"/>
                    <a:pt x="1497" y="1485"/>
                  </a:cubicBezTo>
                  <a:cubicBezTo>
                    <a:pt x="1528" y="1470"/>
                    <a:pt x="1528" y="1424"/>
                    <a:pt x="1497" y="1389"/>
                  </a:cubicBezTo>
                  <a:lnTo>
                    <a:pt x="147" y="24"/>
                  </a:lnTo>
                  <a:cubicBezTo>
                    <a:pt x="130" y="8"/>
                    <a:pt x="109" y="0"/>
                    <a:pt x="90" y="0"/>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43"/>
            <p:cNvSpPr/>
            <p:nvPr/>
          </p:nvSpPr>
          <p:spPr>
            <a:xfrm>
              <a:off x="1989584" y="2761637"/>
              <a:ext cx="37552" cy="140370"/>
            </a:xfrm>
            <a:custGeom>
              <a:avLst/>
              <a:gdLst/>
              <a:ahLst/>
              <a:cxnLst/>
              <a:rect l="l" t="t" r="r" b="b"/>
              <a:pathLst>
                <a:path w="1332" h="4979" extrusionOk="0">
                  <a:moveTo>
                    <a:pt x="77" y="1"/>
                  </a:moveTo>
                  <a:cubicBezTo>
                    <a:pt x="60" y="1"/>
                    <a:pt x="44" y="4"/>
                    <a:pt x="31" y="11"/>
                  </a:cubicBezTo>
                  <a:cubicBezTo>
                    <a:pt x="0" y="45"/>
                    <a:pt x="0" y="92"/>
                    <a:pt x="31" y="123"/>
                  </a:cubicBezTo>
                  <a:cubicBezTo>
                    <a:pt x="1331" y="1523"/>
                    <a:pt x="209" y="4847"/>
                    <a:pt x="193" y="4882"/>
                  </a:cubicBezTo>
                  <a:cubicBezTo>
                    <a:pt x="174" y="4913"/>
                    <a:pt x="193" y="4963"/>
                    <a:pt x="240" y="4979"/>
                  </a:cubicBezTo>
                  <a:lnTo>
                    <a:pt x="255" y="4979"/>
                  </a:lnTo>
                  <a:cubicBezTo>
                    <a:pt x="290" y="4979"/>
                    <a:pt x="320" y="4963"/>
                    <a:pt x="336" y="4928"/>
                  </a:cubicBezTo>
                  <a:cubicBezTo>
                    <a:pt x="336" y="4913"/>
                    <a:pt x="625" y="4061"/>
                    <a:pt x="752" y="3035"/>
                  </a:cubicBezTo>
                  <a:cubicBezTo>
                    <a:pt x="914" y="1650"/>
                    <a:pt x="706" y="639"/>
                    <a:pt x="143" y="26"/>
                  </a:cubicBezTo>
                  <a:cubicBezTo>
                    <a:pt x="125" y="8"/>
                    <a:pt x="100" y="1"/>
                    <a:pt x="77" y="1"/>
                  </a:cubicBezTo>
                  <a:close/>
                </a:path>
              </a:pathLst>
            </a:custGeom>
            <a:solidFill>
              <a:srgbClr val="A4C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3"/>
            <p:cNvSpPr/>
            <p:nvPr/>
          </p:nvSpPr>
          <p:spPr>
            <a:xfrm>
              <a:off x="1965536" y="2738152"/>
              <a:ext cx="55285" cy="45193"/>
            </a:xfrm>
            <a:custGeom>
              <a:avLst/>
              <a:gdLst/>
              <a:ahLst/>
              <a:cxnLst/>
              <a:rect l="l" t="t" r="r" b="b"/>
              <a:pathLst>
                <a:path w="1961" h="1603" extrusionOk="0">
                  <a:moveTo>
                    <a:pt x="1472" y="1"/>
                  </a:moveTo>
                  <a:cubicBezTo>
                    <a:pt x="1191" y="1"/>
                    <a:pt x="915" y="443"/>
                    <a:pt x="915" y="443"/>
                  </a:cubicBezTo>
                  <a:cubicBezTo>
                    <a:pt x="915" y="443"/>
                    <a:pt x="631" y="317"/>
                    <a:pt x="387" y="317"/>
                  </a:cubicBezTo>
                  <a:cubicBezTo>
                    <a:pt x="221" y="317"/>
                    <a:pt x="74" y="375"/>
                    <a:pt x="47" y="570"/>
                  </a:cubicBezTo>
                  <a:cubicBezTo>
                    <a:pt x="1" y="956"/>
                    <a:pt x="757" y="1391"/>
                    <a:pt x="1108" y="1584"/>
                  </a:cubicBezTo>
                  <a:cubicBezTo>
                    <a:pt x="1138" y="1597"/>
                    <a:pt x="1170" y="1602"/>
                    <a:pt x="1202" y="1602"/>
                  </a:cubicBezTo>
                  <a:cubicBezTo>
                    <a:pt x="1291" y="1602"/>
                    <a:pt x="1379" y="1559"/>
                    <a:pt x="1413" y="1488"/>
                  </a:cubicBezTo>
                  <a:cubicBezTo>
                    <a:pt x="1605" y="1148"/>
                    <a:pt x="1960" y="443"/>
                    <a:pt x="1702" y="122"/>
                  </a:cubicBezTo>
                  <a:cubicBezTo>
                    <a:pt x="1629" y="35"/>
                    <a:pt x="1550" y="1"/>
                    <a:pt x="1472" y="1"/>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3"/>
            <p:cNvSpPr/>
            <p:nvPr/>
          </p:nvSpPr>
          <p:spPr>
            <a:xfrm>
              <a:off x="1979378" y="2740267"/>
              <a:ext cx="23992" cy="21229"/>
            </a:xfrm>
            <a:custGeom>
              <a:avLst/>
              <a:gdLst/>
              <a:ahLst/>
              <a:cxnLst/>
              <a:rect l="l" t="t" r="r" b="b"/>
              <a:pathLst>
                <a:path w="851" h="753" extrusionOk="0">
                  <a:moveTo>
                    <a:pt x="423" y="1"/>
                  </a:moveTo>
                  <a:cubicBezTo>
                    <a:pt x="199" y="1"/>
                    <a:pt x="0" y="201"/>
                    <a:pt x="54" y="479"/>
                  </a:cubicBezTo>
                  <a:cubicBezTo>
                    <a:pt x="73" y="530"/>
                    <a:pt x="104" y="591"/>
                    <a:pt x="135" y="626"/>
                  </a:cubicBezTo>
                  <a:cubicBezTo>
                    <a:pt x="223" y="714"/>
                    <a:pt x="326" y="753"/>
                    <a:pt x="424" y="753"/>
                  </a:cubicBezTo>
                  <a:cubicBezTo>
                    <a:pt x="649" y="753"/>
                    <a:pt x="851" y="550"/>
                    <a:pt x="794" y="271"/>
                  </a:cubicBezTo>
                  <a:cubicBezTo>
                    <a:pt x="779" y="225"/>
                    <a:pt x="763" y="159"/>
                    <a:pt x="713" y="128"/>
                  </a:cubicBezTo>
                  <a:cubicBezTo>
                    <a:pt x="625" y="40"/>
                    <a:pt x="521" y="1"/>
                    <a:pt x="423" y="1"/>
                  </a:cubicBezTo>
                  <a:close/>
                </a:path>
              </a:pathLst>
            </a:custGeom>
            <a:solidFill>
              <a:srgbClr val="6EA8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3"/>
            <p:cNvSpPr/>
            <p:nvPr/>
          </p:nvSpPr>
          <p:spPr>
            <a:xfrm>
              <a:off x="1944222" y="2894707"/>
              <a:ext cx="114208" cy="48068"/>
            </a:xfrm>
            <a:custGeom>
              <a:avLst/>
              <a:gdLst/>
              <a:ahLst/>
              <a:cxnLst/>
              <a:rect l="l" t="t" r="r" b="b"/>
              <a:pathLst>
                <a:path w="4051" h="1705" extrusionOk="0">
                  <a:moveTo>
                    <a:pt x="1976" y="0"/>
                  </a:moveTo>
                  <a:cubicBezTo>
                    <a:pt x="610" y="0"/>
                    <a:pt x="1" y="1639"/>
                    <a:pt x="1" y="1639"/>
                  </a:cubicBezTo>
                  <a:lnTo>
                    <a:pt x="4051" y="1705"/>
                  </a:lnTo>
                  <a:cubicBezTo>
                    <a:pt x="4051" y="1705"/>
                    <a:pt x="3345" y="0"/>
                    <a:pt x="1976" y="0"/>
                  </a:cubicBezTo>
                  <a:close/>
                </a:path>
              </a:pathLst>
            </a:custGeom>
            <a:solidFill>
              <a:srgbClr val="1330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3"/>
            <p:cNvSpPr/>
            <p:nvPr/>
          </p:nvSpPr>
          <p:spPr>
            <a:xfrm>
              <a:off x="1650200" y="2980384"/>
              <a:ext cx="108767" cy="66562"/>
            </a:xfrm>
            <a:custGeom>
              <a:avLst/>
              <a:gdLst/>
              <a:ahLst/>
              <a:cxnLst/>
              <a:rect l="l" t="t" r="r" b="b"/>
              <a:pathLst>
                <a:path w="3858" h="2361" extrusionOk="0">
                  <a:moveTo>
                    <a:pt x="1" y="0"/>
                  </a:moveTo>
                  <a:lnTo>
                    <a:pt x="97" y="641"/>
                  </a:lnTo>
                  <a:lnTo>
                    <a:pt x="321" y="2041"/>
                  </a:lnTo>
                  <a:cubicBezTo>
                    <a:pt x="352" y="2234"/>
                    <a:pt x="514" y="2361"/>
                    <a:pt x="691" y="2361"/>
                  </a:cubicBezTo>
                  <a:lnTo>
                    <a:pt x="3167" y="2361"/>
                  </a:lnTo>
                  <a:cubicBezTo>
                    <a:pt x="3360" y="2361"/>
                    <a:pt x="3518" y="2234"/>
                    <a:pt x="3534" y="2041"/>
                  </a:cubicBezTo>
                  <a:lnTo>
                    <a:pt x="3761" y="641"/>
                  </a:lnTo>
                  <a:lnTo>
                    <a:pt x="3858"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3"/>
            <p:cNvSpPr/>
            <p:nvPr/>
          </p:nvSpPr>
          <p:spPr>
            <a:xfrm>
              <a:off x="1798297" y="2980384"/>
              <a:ext cx="108767" cy="66562"/>
            </a:xfrm>
            <a:custGeom>
              <a:avLst/>
              <a:gdLst/>
              <a:ahLst/>
              <a:cxnLst/>
              <a:rect l="l" t="t" r="r" b="b"/>
              <a:pathLst>
                <a:path w="3858" h="2361" extrusionOk="0">
                  <a:moveTo>
                    <a:pt x="1" y="0"/>
                  </a:moveTo>
                  <a:lnTo>
                    <a:pt x="97" y="641"/>
                  </a:lnTo>
                  <a:lnTo>
                    <a:pt x="325" y="2041"/>
                  </a:lnTo>
                  <a:cubicBezTo>
                    <a:pt x="356" y="2234"/>
                    <a:pt x="518" y="2361"/>
                    <a:pt x="691" y="2361"/>
                  </a:cubicBezTo>
                  <a:lnTo>
                    <a:pt x="3167" y="2361"/>
                  </a:lnTo>
                  <a:cubicBezTo>
                    <a:pt x="3360" y="2361"/>
                    <a:pt x="3507" y="2234"/>
                    <a:pt x="3538" y="2041"/>
                  </a:cubicBezTo>
                  <a:lnTo>
                    <a:pt x="3761" y="641"/>
                  </a:lnTo>
                  <a:lnTo>
                    <a:pt x="3858"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3"/>
            <p:cNvSpPr/>
            <p:nvPr/>
          </p:nvSpPr>
          <p:spPr>
            <a:xfrm>
              <a:off x="1946506" y="2980384"/>
              <a:ext cx="108795" cy="66562"/>
            </a:xfrm>
            <a:custGeom>
              <a:avLst/>
              <a:gdLst/>
              <a:ahLst/>
              <a:cxnLst/>
              <a:rect l="l" t="t" r="r" b="b"/>
              <a:pathLst>
                <a:path w="3859" h="2361" extrusionOk="0">
                  <a:moveTo>
                    <a:pt x="1" y="0"/>
                  </a:moveTo>
                  <a:lnTo>
                    <a:pt x="97" y="641"/>
                  </a:lnTo>
                  <a:lnTo>
                    <a:pt x="321" y="2041"/>
                  </a:lnTo>
                  <a:cubicBezTo>
                    <a:pt x="352" y="2234"/>
                    <a:pt x="514" y="2361"/>
                    <a:pt x="691" y="2361"/>
                  </a:cubicBezTo>
                  <a:lnTo>
                    <a:pt x="3168" y="2361"/>
                  </a:lnTo>
                  <a:cubicBezTo>
                    <a:pt x="3360" y="2361"/>
                    <a:pt x="3503" y="2234"/>
                    <a:pt x="3534" y="2041"/>
                  </a:cubicBezTo>
                  <a:lnTo>
                    <a:pt x="3762" y="641"/>
                  </a:lnTo>
                  <a:lnTo>
                    <a:pt x="3858" y="0"/>
                  </a:ln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3"/>
            <p:cNvSpPr/>
            <p:nvPr/>
          </p:nvSpPr>
          <p:spPr>
            <a:xfrm>
              <a:off x="1650200" y="2980384"/>
              <a:ext cx="108767" cy="18071"/>
            </a:xfrm>
            <a:custGeom>
              <a:avLst/>
              <a:gdLst/>
              <a:ahLst/>
              <a:cxnLst/>
              <a:rect l="l" t="t" r="r" b="b"/>
              <a:pathLst>
                <a:path w="3858" h="641" extrusionOk="0">
                  <a:moveTo>
                    <a:pt x="1" y="0"/>
                  </a:moveTo>
                  <a:lnTo>
                    <a:pt x="97" y="641"/>
                  </a:lnTo>
                  <a:lnTo>
                    <a:pt x="3761" y="641"/>
                  </a:lnTo>
                  <a:lnTo>
                    <a:pt x="3858" y="0"/>
                  </a:lnTo>
                  <a:close/>
                </a:path>
              </a:pathLst>
            </a:custGeom>
            <a:solidFill>
              <a:srgbClr val="E99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43"/>
            <p:cNvSpPr/>
            <p:nvPr/>
          </p:nvSpPr>
          <p:spPr>
            <a:xfrm>
              <a:off x="1798297" y="2980384"/>
              <a:ext cx="108767" cy="18071"/>
            </a:xfrm>
            <a:custGeom>
              <a:avLst/>
              <a:gdLst/>
              <a:ahLst/>
              <a:cxnLst/>
              <a:rect l="l" t="t" r="r" b="b"/>
              <a:pathLst>
                <a:path w="3858" h="641" extrusionOk="0">
                  <a:moveTo>
                    <a:pt x="1" y="0"/>
                  </a:moveTo>
                  <a:lnTo>
                    <a:pt x="97" y="641"/>
                  </a:lnTo>
                  <a:lnTo>
                    <a:pt x="3761" y="641"/>
                  </a:lnTo>
                  <a:lnTo>
                    <a:pt x="3858" y="0"/>
                  </a:lnTo>
                  <a:close/>
                </a:path>
              </a:pathLst>
            </a:custGeom>
            <a:solidFill>
              <a:srgbClr val="E99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3"/>
            <p:cNvSpPr/>
            <p:nvPr/>
          </p:nvSpPr>
          <p:spPr>
            <a:xfrm>
              <a:off x="1946506" y="2980384"/>
              <a:ext cx="108795" cy="18071"/>
            </a:xfrm>
            <a:custGeom>
              <a:avLst/>
              <a:gdLst/>
              <a:ahLst/>
              <a:cxnLst/>
              <a:rect l="l" t="t" r="r" b="b"/>
              <a:pathLst>
                <a:path w="3859" h="641" extrusionOk="0">
                  <a:moveTo>
                    <a:pt x="1" y="0"/>
                  </a:moveTo>
                  <a:lnTo>
                    <a:pt x="97" y="641"/>
                  </a:lnTo>
                  <a:lnTo>
                    <a:pt x="3762" y="641"/>
                  </a:lnTo>
                  <a:lnTo>
                    <a:pt x="3858" y="0"/>
                  </a:lnTo>
                  <a:close/>
                </a:path>
              </a:pathLst>
            </a:custGeom>
            <a:solidFill>
              <a:srgbClr val="E99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3"/>
            <p:cNvSpPr/>
            <p:nvPr/>
          </p:nvSpPr>
          <p:spPr>
            <a:xfrm>
              <a:off x="1591700" y="2931893"/>
              <a:ext cx="522407" cy="53960"/>
            </a:xfrm>
            <a:custGeom>
              <a:avLst/>
              <a:gdLst/>
              <a:ahLst/>
              <a:cxnLst/>
              <a:rect l="l" t="t" r="r" b="b"/>
              <a:pathLst>
                <a:path w="18530" h="1914" extrusionOk="0">
                  <a:moveTo>
                    <a:pt x="949" y="0"/>
                  </a:moveTo>
                  <a:cubicBezTo>
                    <a:pt x="421" y="0"/>
                    <a:pt x="0" y="432"/>
                    <a:pt x="0" y="964"/>
                  </a:cubicBezTo>
                  <a:cubicBezTo>
                    <a:pt x="0" y="1493"/>
                    <a:pt x="421" y="1913"/>
                    <a:pt x="949" y="1913"/>
                  </a:cubicBezTo>
                  <a:lnTo>
                    <a:pt x="17565" y="1913"/>
                  </a:lnTo>
                  <a:cubicBezTo>
                    <a:pt x="18098" y="1913"/>
                    <a:pt x="18530" y="1493"/>
                    <a:pt x="18530" y="964"/>
                  </a:cubicBezTo>
                  <a:cubicBezTo>
                    <a:pt x="18530" y="432"/>
                    <a:pt x="18098" y="0"/>
                    <a:pt x="17565" y="0"/>
                  </a:cubicBezTo>
                  <a:close/>
                </a:path>
              </a:pathLst>
            </a:custGeom>
            <a:solidFill>
              <a:srgbClr val="FBB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Rectangle: Rounded Corners 15">
            <a:extLst>
              <a:ext uri="{FF2B5EF4-FFF2-40B4-BE49-F238E27FC236}">
                <a16:creationId xmlns:a16="http://schemas.microsoft.com/office/drawing/2014/main" id="{0FD0BFD0-D724-FE79-9B01-A2960086C7B7}"/>
              </a:ext>
            </a:extLst>
          </p:cNvPr>
          <p:cNvSpPr/>
          <p:nvPr/>
        </p:nvSpPr>
        <p:spPr>
          <a:xfrm>
            <a:off x="3317857" y="219692"/>
            <a:ext cx="1661160" cy="5638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Luyện tập</a:t>
            </a:r>
          </a:p>
        </p:txBody>
      </p:sp>
      <p:sp>
        <p:nvSpPr>
          <p:cNvPr id="23" name="Rectangle: Rounded Corners 22">
            <a:extLst>
              <a:ext uri="{FF2B5EF4-FFF2-40B4-BE49-F238E27FC236}">
                <a16:creationId xmlns:a16="http://schemas.microsoft.com/office/drawing/2014/main" id="{14C4D177-4096-0DC5-57D4-C27A6D8335B9}"/>
              </a:ext>
            </a:extLst>
          </p:cNvPr>
          <p:cNvSpPr/>
          <p:nvPr/>
        </p:nvSpPr>
        <p:spPr>
          <a:xfrm>
            <a:off x="5753125" y="1319176"/>
            <a:ext cx="3185100" cy="2117353"/>
          </a:xfrm>
          <a:prstGeom prst="roundRect">
            <a:avLst/>
          </a:prstGeom>
          <a:solidFill>
            <a:schemeClr val="accent4">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9B15C98-6A72-CD0E-D793-6661F980B13B}"/>
              </a:ext>
            </a:extLst>
          </p:cNvPr>
          <p:cNvSpPr txBox="1"/>
          <p:nvPr/>
        </p:nvSpPr>
        <p:spPr>
          <a:xfrm>
            <a:off x="5996940" y="1451770"/>
            <a:ext cx="2765785" cy="1703030"/>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Quá trình chuyển hoá năng lượng trong hô hấp tế bào: </a:t>
            </a:r>
          </a:p>
          <a:p>
            <a:pPr algn="just">
              <a:lnSpc>
                <a:spcPct val="150000"/>
              </a:lnSpc>
            </a:pPr>
            <a:r>
              <a:rPr lang="en-US" sz="1800">
                <a:effectLst/>
                <a:latin typeface="+mj-lt"/>
                <a:ea typeface="Times New Roman" panose="02020603050405020304" pitchFamily="18" charset="0"/>
              </a:rPr>
              <a:t>Hoá năng → Nhiệt năng</a:t>
            </a:r>
            <a:endParaRPr lang="en-US" sz="1800">
              <a:effectLst/>
              <a:latin typeface="+mj-lt"/>
              <a:ea typeface="Calibri" panose="020F0502020204030204" pitchFamily="34" charset="0"/>
            </a:endParaRPr>
          </a:p>
        </p:txBody>
      </p:sp>
      <p:sp>
        <p:nvSpPr>
          <p:cNvPr id="26" name="Rectangle: Rounded Corners 25">
            <a:extLst>
              <a:ext uri="{FF2B5EF4-FFF2-40B4-BE49-F238E27FC236}">
                <a16:creationId xmlns:a16="http://schemas.microsoft.com/office/drawing/2014/main" id="{0C2B8936-683A-8137-6D8C-054D217F5724}"/>
              </a:ext>
            </a:extLst>
          </p:cNvPr>
          <p:cNvSpPr/>
          <p:nvPr/>
        </p:nvSpPr>
        <p:spPr>
          <a:xfrm>
            <a:off x="127658" y="1330069"/>
            <a:ext cx="3185100" cy="2117353"/>
          </a:xfrm>
          <a:prstGeom prst="roundRect">
            <a:avLst/>
          </a:prstGeom>
          <a:solidFill>
            <a:schemeClr val="accent4">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FCAFFD2-65AF-AC29-6E13-740197B145C5}"/>
              </a:ext>
            </a:extLst>
          </p:cNvPr>
          <p:cNvSpPr txBox="1"/>
          <p:nvPr/>
        </p:nvSpPr>
        <p:spPr>
          <a:xfrm>
            <a:off x="413378" y="1744979"/>
            <a:ext cx="2613660" cy="1287532"/>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Hãy xác định quá trình chuyển hoá năng lượng trong hô hấp tế bào.</a:t>
            </a:r>
            <a:endParaRPr lang="en-US" sz="1800">
              <a:effectLst/>
              <a:latin typeface="+mj-lt"/>
              <a:ea typeface="Calibri" panose="020F0502020204030204" pitchFamily="34" charset="0"/>
            </a:endParaRPr>
          </a:p>
        </p:txBody>
      </p:sp>
      <p:pic>
        <p:nvPicPr>
          <p:cNvPr id="29" name="Picture 28">
            <a:extLst>
              <a:ext uri="{FF2B5EF4-FFF2-40B4-BE49-F238E27FC236}">
                <a16:creationId xmlns:a16="http://schemas.microsoft.com/office/drawing/2014/main" id="{304F9FD3-00E1-AA1F-CF70-5607F3A27443}"/>
              </a:ext>
            </a:extLst>
          </p:cNvPr>
          <p:cNvPicPr>
            <a:picLocks noChangeAspect="1"/>
          </p:cNvPicPr>
          <p:nvPr/>
        </p:nvPicPr>
        <p:blipFill>
          <a:blip r:embed="rId3"/>
          <a:stretch>
            <a:fillRect/>
          </a:stretch>
        </p:blipFill>
        <p:spPr>
          <a:xfrm>
            <a:off x="3027038" y="904848"/>
            <a:ext cx="2908823" cy="26384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6" grpId="0" animBg="1"/>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Upcycling Workshop by Slidesgo">
  <a:themeElements>
    <a:clrScheme name="Simple Light">
      <a:dk1>
        <a:srgbClr val="13304E"/>
      </a:dk1>
      <a:lt1>
        <a:srgbClr val="38516A"/>
      </a:lt1>
      <a:dk2>
        <a:srgbClr val="F4FCDE"/>
      </a:dk2>
      <a:lt2>
        <a:srgbClr val="DBEBB7"/>
      </a:lt2>
      <a:accent1>
        <a:srgbClr val="A4CD49"/>
      </a:accent1>
      <a:accent2>
        <a:srgbClr val="6EA843"/>
      </a:accent2>
      <a:accent3>
        <a:srgbClr val="5F8343"/>
      </a:accent3>
      <a:accent4>
        <a:srgbClr val="FFDE25"/>
      </a:accent4>
      <a:accent5>
        <a:srgbClr val="FBB62D"/>
      </a:accent5>
      <a:accent6>
        <a:srgbClr val="FB7E2D"/>
      </a:accent6>
      <a:hlink>
        <a:srgbClr val="13304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644</TotalTime>
  <Words>4039</Words>
  <Application>Microsoft Office PowerPoint</Application>
  <PresentationFormat>On-screen Show (16:9)</PresentationFormat>
  <Paragraphs>240</Paragraphs>
  <Slides>57</Slides>
  <Notes>33</Notes>
  <HiddenSlides>0</HiddenSlides>
  <MMClips>6</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57</vt:i4>
      </vt:variant>
    </vt:vector>
  </HeadingPairs>
  <TitlesOfParts>
    <vt:vector size="73" baseType="lpstr">
      <vt:lpstr>iCiel Cadena</vt:lpstr>
      <vt:lpstr>Courier New</vt:lpstr>
      <vt:lpstr>Anek Devanagari SemiBold</vt:lpstr>
      <vt:lpstr>Arial</vt:lpstr>
      <vt:lpstr>Catamaran</vt:lpstr>
      <vt:lpstr>#9Slide02 Tieu de dai</vt:lpstr>
      <vt:lpstr>Catamaran Light</vt:lpstr>
      <vt:lpstr>#9Slide02 Noi dung dai</vt:lpstr>
      <vt:lpstr>Times New Roman</vt:lpstr>
      <vt:lpstr>Open Sans</vt:lpstr>
      <vt:lpstr>Anek Devanagari</vt:lpstr>
      <vt:lpstr>Source Sans Pro</vt:lpstr>
      <vt:lpstr>Wingdings</vt:lpstr>
      <vt:lpstr>Calibri</vt:lpstr>
      <vt:lpstr>Upcycling Workshop by Slidesgo</vt:lpstr>
      <vt:lpstr>Office Theme</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Tang Trang</cp:lastModifiedBy>
  <cp:revision>15</cp:revision>
  <dcterms:modified xsi:type="dcterms:W3CDTF">2022-08-29T01:46:50Z</dcterms:modified>
</cp:coreProperties>
</file>