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414" y="-24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được liệt kê một lần, thứ tự liệt kê tùy ý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không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600" b="1" i="1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vi-VN" sz="2600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tập hợp gồm các tháng dương lịch có 30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ngày.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là số tự nhiên chẵn, x &lt; 10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cho một tập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 các phần tử của tập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M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</a:t>
            </a:r>
            <a:r>
              <a:rPr lang="en-US" sz="3200" b="1" dirty="0" smtClean="0">
                <a:solidFill>
                  <a:srgbClr val="7030A0"/>
                </a:solidFill>
              </a:rPr>
              <a:t>4; 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smtClean="0">
                <a:solidFill>
                  <a:srgbClr val="7030A0"/>
                </a:solidFill>
              </a:rPr>
              <a:t>M = {1;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</a:t>
            </a:r>
            <a:r>
              <a:rPr lang="en-US" sz="3200" b="1" dirty="0" smtClean="0">
                <a:solidFill>
                  <a:srgbClr val="7030A0"/>
                </a:solidFill>
              </a:rPr>
              <a:t>{0; 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P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vượt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</a:t>
            </a:r>
            <a:r>
              <a:rPr lang="en-US" sz="3200" b="1" dirty="0" smtClean="0">
                <a:solidFill>
                  <a:srgbClr val="7030A0"/>
                </a:solidFill>
              </a:rPr>
              <a:t>{1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</a:rPr>
              <a:t>P = {0; 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</a:t>
            </a:r>
            <a:r>
              <a:rPr lang="en-US" sz="3200" b="1" dirty="0" smtClean="0">
                <a:solidFill>
                  <a:srgbClr val="7030A0"/>
                </a:solidFill>
              </a:rPr>
              <a:t>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0}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B) a = {A}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A) H = {H}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ví dụ về tập 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1020</TotalTime>
  <Words>1253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 Black</vt:lpstr>
      <vt:lpstr>Calibri</vt:lpstr>
      <vt:lpstr>Cambria</vt:lpstr>
      <vt:lpstr>Cambria Math</vt:lpstr>
      <vt:lpstr>Times New Roman</vt:lpstr>
      <vt:lpstr>Wingdings</vt:lpstr>
      <vt:lpstr>幼圆</vt:lpstr>
      <vt:lpstr>ZapfChancery-Medium</vt:lpstr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User</cp:lastModifiedBy>
  <cp:revision>74</cp:revision>
  <dcterms:created xsi:type="dcterms:W3CDTF">2021-08-05T13:58:37Z</dcterms:created>
  <dcterms:modified xsi:type="dcterms:W3CDTF">2024-09-07T02:41:06Z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