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5"/>
  </p:notesMasterIdLst>
  <p:sldIdLst>
    <p:sldId id="3102" r:id="rId2"/>
    <p:sldId id="3110" r:id="rId3"/>
    <p:sldId id="3332" r:id="rId4"/>
    <p:sldId id="3348" r:id="rId5"/>
    <p:sldId id="3337" r:id="rId6"/>
    <p:sldId id="3338" r:id="rId7"/>
    <p:sldId id="3339" r:id="rId8"/>
    <p:sldId id="3340" r:id="rId9"/>
    <p:sldId id="3341" r:id="rId10"/>
    <p:sldId id="3343" r:id="rId11"/>
    <p:sldId id="3344" r:id="rId12"/>
    <p:sldId id="3345" r:id="rId13"/>
    <p:sldId id="3346" r:id="rId14"/>
    <p:sldId id="3347" r:id="rId15"/>
    <p:sldId id="3146" r:id="rId16"/>
    <p:sldId id="3352" r:id="rId17"/>
    <p:sldId id="3353" r:id="rId18"/>
    <p:sldId id="3354" r:id="rId19"/>
    <p:sldId id="3350" r:id="rId20"/>
    <p:sldId id="3330" r:id="rId21"/>
    <p:sldId id="3135" r:id="rId22"/>
    <p:sldId id="3356" r:id="rId23"/>
    <p:sldId id="3357" r:id="rId24"/>
    <p:sldId id="3358" r:id="rId25"/>
    <p:sldId id="3264" r:id="rId26"/>
    <p:sldId id="3359" r:id="rId27"/>
    <p:sldId id="3328" r:id="rId28"/>
    <p:sldId id="3329" r:id="rId29"/>
    <p:sldId id="3267" r:id="rId30"/>
    <p:sldId id="3327" r:id="rId31"/>
    <p:sldId id="3266" r:id="rId32"/>
    <p:sldId id="3269" r:id="rId33"/>
    <p:sldId id="28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CCFF"/>
    <a:srgbClr val="F0677C"/>
    <a:srgbClr val="FF3399"/>
    <a:srgbClr val="0998D7"/>
    <a:srgbClr val="F18105"/>
    <a:srgbClr val="FCBB75"/>
    <a:srgbClr val="0C6D39"/>
    <a:srgbClr val="ED3376"/>
    <a:srgbClr val="009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0" autoAdjust="0"/>
    <p:restoredTop sz="94660"/>
  </p:normalViewPr>
  <p:slideViewPr>
    <p:cSldViewPr snapToGrid="0">
      <p:cViewPr varScale="1">
        <p:scale>
          <a:sx n="69" d="100"/>
          <a:sy n="69" d="100"/>
        </p:scale>
        <p:origin x="4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22/04/2025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scratch.mit.edu/projects/560005894/fullscre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16</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8FE8EAAA-8774-4B59-9E6F-EC4B2A088DC4}"/>
              </a:ext>
            </a:extLst>
          </p:cNvPr>
          <p:cNvPicPr>
            <a:picLocks noChangeAspect="1"/>
          </p:cNvPicPr>
          <p:nvPr/>
        </p:nvPicPr>
        <p:blipFill>
          <a:blip r:embed="rId3"/>
          <a:stretch>
            <a:fillRect/>
          </a:stretch>
        </p:blipFill>
        <p:spPr>
          <a:xfrm>
            <a:off x="3944679" y="1022897"/>
            <a:ext cx="7996371" cy="1478003"/>
          </a:xfrm>
          <a:prstGeom prst="rect">
            <a:avLst/>
          </a:prstGeom>
        </p:spPr>
      </p:pic>
    </p:spTree>
    <p:extLst>
      <p:ext uri="{BB962C8B-B14F-4D97-AF65-F5344CB8AC3E}">
        <p14:creationId xmlns:p14="http://schemas.microsoft.com/office/powerpoint/2010/main" val="2693137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71148-895A-8B24-4E9C-82420F73E72A}"/>
            </a:ext>
          </a:extLst>
        </p:cNvPr>
        <p:cNvGrpSpPr/>
        <p:nvPr/>
      </p:nvGrpSpPr>
      <p:grpSpPr>
        <a:xfrm>
          <a:off x="0" y="0"/>
          <a:ext cx="0" cy="0"/>
          <a:chOff x="0" y="0"/>
          <a:chExt cx="0" cy="0"/>
        </a:xfrm>
      </p:grpSpPr>
      <p:sp>
        <p:nvSpPr>
          <p:cNvPr id="3" name="Oval 2">
            <a:extLst>
              <a:ext uri="{FF2B5EF4-FFF2-40B4-BE49-F238E27FC236}">
                <a16:creationId xmlns:a16="http://schemas.microsoft.com/office/drawing/2014/main" id="{12B05124-B0BA-7619-A01E-B83076FA3FE3}"/>
              </a:ext>
            </a:extLst>
          </p:cNvPr>
          <p:cNvSpPr/>
          <p:nvPr/>
        </p:nvSpPr>
        <p:spPr>
          <a:xfrm>
            <a:off x="7576456" y="2714170"/>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CA64E80-BF57-0B16-C3E7-BECE6C0BDE67}"/>
              </a:ext>
            </a:extLst>
          </p:cNvPr>
          <p:cNvSpPr/>
          <p:nvPr/>
        </p:nvSpPr>
        <p:spPr>
          <a:xfrm>
            <a:off x="2104571" y="2714170"/>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F61ADEFC-C3C6-8978-1D19-349F66C8069B}"/>
              </a:ext>
            </a:extLst>
          </p:cNvPr>
          <p:cNvSpPr/>
          <p:nvPr/>
        </p:nvSpPr>
        <p:spPr>
          <a:xfrm>
            <a:off x="7576455" y="3248304"/>
            <a:ext cx="1774236" cy="899462"/>
          </a:xfrm>
          <a:custGeom>
            <a:avLst/>
            <a:gdLst>
              <a:gd name="connsiteX0" fmla="*/ 0 w 1814285"/>
              <a:gd name="connsiteY0" fmla="*/ 442686 h 885371"/>
              <a:gd name="connsiteX1" fmla="*/ 907143 w 1814285"/>
              <a:gd name="connsiteY1" fmla="*/ 0 h 885371"/>
              <a:gd name="connsiteX2" fmla="*/ 1814286 w 1814285"/>
              <a:gd name="connsiteY2" fmla="*/ 442686 h 885371"/>
              <a:gd name="connsiteX3" fmla="*/ 907143 w 1814285"/>
              <a:gd name="connsiteY3" fmla="*/ 885372 h 885371"/>
              <a:gd name="connsiteX4" fmla="*/ 0 w 1814285"/>
              <a:gd name="connsiteY4" fmla="*/ 442686 h 885371"/>
              <a:gd name="connsiteX0" fmla="*/ 39178 w 1853464"/>
              <a:gd name="connsiteY0" fmla="*/ 442686 h 889581"/>
              <a:gd name="connsiteX1" fmla="*/ 946321 w 1853464"/>
              <a:gd name="connsiteY1" fmla="*/ 0 h 889581"/>
              <a:gd name="connsiteX2" fmla="*/ 1853464 w 1853464"/>
              <a:gd name="connsiteY2" fmla="*/ 442686 h 889581"/>
              <a:gd name="connsiteX3" fmla="*/ 946321 w 1853464"/>
              <a:gd name="connsiteY3" fmla="*/ 885372 h 889581"/>
              <a:gd name="connsiteX4" fmla="*/ 242378 w 1853464"/>
              <a:gd name="connsiteY4" fmla="*/ 653143 h 889581"/>
              <a:gd name="connsiteX5" fmla="*/ 39178 w 1853464"/>
              <a:gd name="connsiteY5" fmla="*/ 442686 h 889581"/>
              <a:gd name="connsiteX0" fmla="*/ 39178 w 1853464"/>
              <a:gd name="connsiteY0" fmla="*/ 442686 h 892068"/>
              <a:gd name="connsiteX1" fmla="*/ 946321 w 1853464"/>
              <a:gd name="connsiteY1" fmla="*/ 0 h 892068"/>
              <a:gd name="connsiteX2" fmla="*/ 1853464 w 1853464"/>
              <a:gd name="connsiteY2" fmla="*/ 442686 h 892068"/>
              <a:gd name="connsiteX3" fmla="*/ 946321 w 1853464"/>
              <a:gd name="connsiteY3" fmla="*/ 885372 h 892068"/>
              <a:gd name="connsiteX4" fmla="*/ 242378 w 1853464"/>
              <a:gd name="connsiteY4" fmla="*/ 653143 h 892068"/>
              <a:gd name="connsiteX5" fmla="*/ 39178 w 1853464"/>
              <a:gd name="connsiteY5" fmla="*/ 442686 h 892068"/>
              <a:gd name="connsiteX0" fmla="*/ 63870 w 1762042"/>
              <a:gd name="connsiteY0" fmla="*/ 285431 h 894471"/>
              <a:gd name="connsiteX1" fmla="*/ 854899 w 1762042"/>
              <a:gd name="connsiteY1" fmla="*/ 2403 h 894471"/>
              <a:gd name="connsiteX2" fmla="*/ 1762042 w 1762042"/>
              <a:gd name="connsiteY2" fmla="*/ 445089 h 894471"/>
              <a:gd name="connsiteX3" fmla="*/ 854899 w 1762042"/>
              <a:gd name="connsiteY3" fmla="*/ 887775 h 894471"/>
              <a:gd name="connsiteX4" fmla="*/ 150956 w 1762042"/>
              <a:gd name="connsiteY4" fmla="*/ 655546 h 894471"/>
              <a:gd name="connsiteX5" fmla="*/ 63870 w 1762042"/>
              <a:gd name="connsiteY5" fmla="*/ 285431 h 894471"/>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76064 w 1774236"/>
              <a:gd name="connsiteY0" fmla="*/ 285925 h 899462"/>
              <a:gd name="connsiteX1" fmla="*/ 867093 w 1774236"/>
              <a:gd name="connsiteY1" fmla="*/ 2897 h 899462"/>
              <a:gd name="connsiteX2" fmla="*/ 1774236 w 1774236"/>
              <a:gd name="connsiteY2" fmla="*/ 460098 h 899462"/>
              <a:gd name="connsiteX3" fmla="*/ 867093 w 1774236"/>
              <a:gd name="connsiteY3" fmla="*/ 888269 h 899462"/>
              <a:gd name="connsiteX4" fmla="*/ 134122 w 1774236"/>
              <a:gd name="connsiteY4" fmla="*/ 699583 h 899462"/>
              <a:gd name="connsiteX5" fmla="*/ 76064 w 1774236"/>
              <a:gd name="connsiteY5" fmla="*/ 285925 h 899462"/>
              <a:gd name="connsiteX0" fmla="*/ 76064 w 1774236"/>
              <a:gd name="connsiteY0" fmla="*/ 285925 h 899462"/>
              <a:gd name="connsiteX1" fmla="*/ 867093 w 1774236"/>
              <a:gd name="connsiteY1" fmla="*/ 2897 h 899462"/>
              <a:gd name="connsiteX2" fmla="*/ 1774236 w 1774236"/>
              <a:gd name="connsiteY2" fmla="*/ 460098 h 899462"/>
              <a:gd name="connsiteX3" fmla="*/ 1026750 w 1774236"/>
              <a:gd name="connsiteY3" fmla="*/ 888269 h 899462"/>
              <a:gd name="connsiteX4" fmla="*/ 134122 w 1774236"/>
              <a:gd name="connsiteY4" fmla="*/ 699583 h 899462"/>
              <a:gd name="connsiteX5" fmla="*/ 76064 w 1774236"/>
              <a:gd name="connsiteY5" fmla="*/ 285925 h 89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236" h="899462">
                <a:moveTo>
                  <a:pt x="76064" y="285925"/>
                </a:moveTo>
                <a:cubicBezTo>
                  <a:pt x="198226" y="169811"/>
                  <a:pt x="584064" y="-26132"/>
                  <a:pt x="867093" y="2897"/>
                </a:cubicBezTo>
                <a:cubicBezTo>
                  <a:pt x="1150122" y="31926"/>
                  <a:pt x="1774236" y="215609"/>
                  <a:pt x="1774236" y="460098"/>
                </a:cubicBezTo>
                <a:cubicBezTo>
                  <a:pt x="1701664" y="690073"/>
                  <a:pt x="1300102" y="848355"/>
                  <a:pt x="1026750" y="888269"/>
                </a:cubicBezTo>
                <a:cubicBezTo>
                  <a:pt x="753398" y="928183"/>
                  <a:pt x="285313" y="860450"/>
                  <a:pt x="134122" y="699583"/>
                </a:cubicBezTo>
                <a:cubicBezTo>
                  <a:pt x="-17069" y="625802"/>
                  <a:pt x="-46098" y="402039"/>
                  <a:pt x="76064" y="285925"/>
                </a:cubicBezTo>
                <a:close/>
              </a:path>
            </a:pathLst>
          </a:cu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12C608D-3823-E7A3-D5B4-35202A57AAC8}"/>
              </a:ext>
            </a:extLst>
          </p:cNvPr>
          <p:cNvSpPr txBox="1"/>
          <p:nvPr/>
        </p:nvSpPr>
        <p:spPr>
          <a:xfrm>
            <a:off x="2581797" y="4232741"/>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A</a:t>
            </a:r>
          </a:p>
        </p:txBody>
      </p:sp>
      <p:sp>
        <p:nvSpPr>
          <p:cNvPr id="11" name="TextBox 10">
            <a:extLst>
              <a:ext uri="{FF2B5EF4-FFF2-40B4-BE49-F238E27FC236}">
                <a16:creationId xmlns:a16="http://schemas.microsoft.com/office/drawing/2014/main" id="{26AB74CF-54DF-B56E-245B-09010ADCE52E}"/>
              </a:ext>
            </a:extLst>
          </p:cNvPr>
          <p:cNvSpPr txBox="1"/>
          <p:nvPr/>
        </p:nvSpPr>
        <p:spPr>
          <a:xfrm>
            <a:off x="8191569" y="4275395"/>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C</a:t>
            </a:r>
          </a:p>
        </p:txBody>
      </p:sp>
      <p:sp>
        <p:nvSpPr>
          <p:cNvPr id="16" name="Oval 15">
            <a:extLst>
              <a:ext uri="{FF2B5EF4-FFF2-40B4-BE49-F238E27FC236}">
                <a16:creationId xmlns:a16="http://schemas.microsoft.com/office/drawing/2014/main" id="{EB1E79FF-F2CB-8346-B22F-B6A0089CD8EE}"/>
              </a:ext>
            </a:extLst>
          </p:cNvPr>
          <p:cNvSpPr/>
          <p:nvPr/>
        </p:nvSpPr>
        <p:spPr>
          <a:xfrm rot="19413401">
            <a:off x="3833744" y="396650"/>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17FA9D18-96F0-B5DF-8842-0C1294B09E06}"/>
              </a:ext>
            </a:extLst>
          </p:cNvPr>
          <p:cNvSpPr txBox="1"/>
          <p:nvPr/>
        </p:nvSpPr>
        <p:spPr>
          <a:xfrm rot="19413401">
            <a:off x="5092912" y="1713093"/>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B</a:t>
            </a:r>
          </a:p>
        </p:txBody>
      </p:sp>
      <p:sp>
        <p:nvSpPr>
          <p:cNvPr id="19" name="Oval 3">
            <a:extLst>
              <a:ext uri="{FF2B5EF4-FFF2-40B4-BE49-F238E27FC236}">
                <a16:creationId xmlns:a16="http://schemas.microsoft.com/office/drawing/2014/main" id="{8A45BFCC-8112-2E07-6C8A-5E446F76F224}"/>
              </a:ext>
            </a:extLst>
          </p:cNvPr>
          <p:cNvSpPr/>
          <p:nvPr/>
        </p:nvSpPr>
        <p:spPr>
          <a:xfrm>
            <a:off x="2145474" y="3247079"/>
            <a:ext cx="1774236" cy="899462"/>
          </a:xfrm>
          <a:custGeom>
            <a:avLst/>
            <a:gdLst>
              <a:gd name="connsiteX0" fmla="*/ 0 w 1814285"/>
              <a:gd name="connsiteY0" fmla="*/ 442686 h 885371"/>
              <a:gd name="connsiteX1" fmla="*/ 907143 w 1814285"/>
              <a:gd name="connsiteY1" fmla="*/ 0 h 885371"/>
              <a:gd name="connsiteX2" fmla="*/ 1814286 w 1814285"/>
              <a:gd name="connsiteY2" fmla="*/ 442686 h 885371"/>
              <a:gd name="connsiteX3" fmla="*/ 907143 w 1814285"/>
              <a:gd name="connsiteY3" fmla="*/ 885372 h 885371"/>
              <a:gd name="connsiteX4" fmla="*/ 0 w 1814285"/>
              <a:gd name="connsiteY4" fmla="*/ 442686 h 885371"/>
              <a:gd name="connsiteX0" fmla="*/ 39178 w 1853464"/>
              <a:gd name="connsiteY0" fmla="*/ 442686 h 889581"/>
              <a:gd name="connsiteX1" fmla="*/ 946321 w 1853464"/>
              <a:gd name="connsiteY1" fmla="*/ 0 h 889581"/>
              <a:gd name="connsiteX2" fmla="*/ 1853464 w 1853464"/>
              <a:gd name="connsiteY2" fmla="*/ 442686 h 889581"/>
              <a:gd name="connsiteX3" fmla="*/ 946321 w 1853464"/>
              <a:gd name="connsiteY3" fmla="*/ 885372 h 889581"/>
              <a:gd name="connsiteX4" fmla="*/ 242378 w 1853464"/>
              <a:gd name="connsiteY4" fmla="*/ 653143 h 889581"/>
              <a:gd name="connsiteX5" fmla="*/ 39178 w 1853464"/>
              <a:gd name="connsiteY5" fmla="*/ 442686 h 889581"/>
              <a:gd name="connsiteX0" fmla="*/ 39178 w 1853464"/>
              <a:gd name="connsiteY0" fmla="*/ 442686 h 892068"/>
              <a:gd name="connsiteX1" fmla="*/ 946321 w 1853464"/>
              <a:gd name="connsiteY1" fmla="*/ 0 h 892068"/>
              <a:gd name="connsiteX2" fmla="*/ 1853464 w 1853464"/>
              <a:gd name="connsiteY2" fmla="*/ 442686 h 892068"/>
              <a:gd name="connsiteX3" fmla="*/ 946321 w 1853464"/>
              <a:gd name="connsiteY3" fmla="*/ 885372 h 892068"/>
              <a:gd name="connsiteX4" fmla="*/ 242378 w 1853464"/>
              <a:gd name="connsiteY4" fmla="*/ 653143 h 892068"/>
              <a:gd name="connsiteX5" fmla="*/ 39178 w 1853464"/>
              <a:gd name="connsiteY5" fmla="*/ 442686 h 892068"/>
              <a:gd name="connsiteX0" fmla="*/ 63870 w 1762042"/>
              <a:gd name="connsiteY0" fmla="*/ 285431 h 894471"/>
              <a:gd name="connsiteX1" fmla="*/ 854899 w 1762042"/>
              <a:gd name="connsiteY1" fmla="*/ 2403 h 894471"/>
              <a:gd name="connsiteX2" fmla="*/ 1762042 w 1762042"/>
              <a:gd name="connsiteY2" fmla="*/ 445089 h 894471"/>
              <a:gd name="connsiteX3" fmla="*/ 854899 w 1762042"/>
              <a:gd name="connsiteY3" fmla="*/ 887775 h 894471"/>
              <a:gd name="connsiteX4" fmla="*/ 150956 w 1762042"/>
              <a:gd name="connsiteY4" fmla="*/ 655546 h 894471"/>
              <a:gd name="connsiteX5" fmla="*/ 63870 w 1762042"/>
              <a:gd name="connsiteY5" fmla="*/ 285431 h 894471"/>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76064 w 1774236"/>
              <a:gd name="connsiteY0" fmla="*/ 285925 h 899462"/>
              <a:gd name="connsiteX1" fmla="*/ 867093 w 1774236"/>
              <a:gd name="connsiteY1" fmla="*/ 2897 h 899462"/>
              <a:gd name="connsiteX2" fmla="*/ 1774236 w 1774236"/>
              <a:gd name="connsiteY2" fmla="*/ 460098 h 899462"/>
              <a:gd name="connsiteX3" fmla="*/ 867093 w 1774236"/>
              <a:gd name="connsiteY3" fmla="*/ 888269 h 899462"/>
              <a:gd name="connsiteX4" fmla="*/ 134122 w 1774236"/>
              <a:gd name="connsiteY4" fmla="*/ 699583 h 899462"/>
              <a:gd name="connsiteX5" fmla="*/ 76064 w 1774236"/>
              <a:gd name="connsiteY5" fmla="*/ 285925 h 899462"/>
              <a:gd name="connsiteX0" fmla="*/ 76064 w 1774236"/>
              <a:gd name="connsiteY0" fmla="*/ 285925 h 899462"/>
              <a:gd name="connsiteX1" fmla="*/ 867093 w 1774236"/>
              <a:gd name="connsiteY1" fmla="*/ 2897 h 899462"/>
              <a:gd name="connsiteX2" fmla="*/ 1774236 w 1774236"/>
              <a:gd name="connsiteY2" fmla="*/ 460098 h 899462"/>
              <a:gd name="connsiteX3" fmla="*/ 1026750 w 1774236"/>
              <a:gd name="connsiteY3" fmla="*/ 888269 h 899462"/>
              <a:gd name="connsiteX4" fmla="*/ 134122 w 1774236"/>
              <a:gd name="connsiteY4" fmla="*/ 699583 h 899462"/>
              <a:gd name="connsiteX5" fmla="*/ 76064 w 1774236"/>
              <a:gd name="connsiteY5" fmla="*/ 285925 h 89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236" h="899462">
                <a:moveTo>
                  <a:pt x="76064" y="285925"/>
                </a:moveTo>
                <a:cubicBezTo>
                  <a:pt x="198226" y="169811"/>
                  <a:pt x="584064" y="-26132"/>
                  <a:pt x="867093" y="2897"/>
                </a:cubicBezTo>
                <a:cubicBezTo>
                  <a:pt x="1150122" y="31926"/>
                  <a:pt x="1774236" y="215609"/>
                  <a:pt x="1774236" y="460098"/>
                </a:cubicBezTo>
                <a:cubicBezTo>
                  <a:pt x="1701664" y="690073"/>
                  <a:pt x="1300102" y="848355"/>
                  <a:pt x="1026750" y="888269"/>
                </a:cubicBezTo>
                <a:cubicBezTo>
                  <a:pt x="753398" y="928183"/>
                  <a:pt x="285313" y="860450"/>
                  <a:pt x="134122" y="699583"/>
                </a:cubicBezTo>
                <a:cubicBezTo>
                  <a:pt x="-17069" y="625802"/>
                  <a:pt x="-46098" y="402039"/>
                  <a:pt x="76064" y="285925"/>
                </a:cubicBez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3">
            <a:extLst>
              <a:ext uri="{FF2B5EF4-FFF2-40B4-BE49-F238E27FC236}">
                <a16:creationId xmlns:a16="http://schemas.microsoft.com/office/drawing/2014/main" id="{438E3605-33D4-A953-30ED-9990DA54CDDC}"/>
              </a:ext>
            </a:extLst>
          </p:cNvPr>
          <p:cNvSpPr/>
          <p:nvPr/>
        </p:nvSpPr>
        <p:spPr>
          <a:xfrm rot="19413401">
            <a:off x="2268335" y="1509168"/>
            <a:ext cx="3775855" cy="1417456"/>
          </a:xfrm>
          <a:custGeom>
            <a:avLst/>
            <a:gdLst>
              <a:gd name="connsiteX0" fmla="*/ 0 w 1814285"/>
              <a:gd name="connsiteY0" fmla="*/ 442686 h 885371"/>
              <a:gd name="connsiteX1" fmla="*/ 907143 w 1814285"/>
              <a:gd name="connsiteY1" fmla="*/ 0 h 885371"/>
              <a:gd name="connsiteX2" fmla="*/ 1814286 w 1814285"/>
              <a:gd name="connsiteY2" fmla="*/ 442686 h 885371"/>
              <a:gd name="connsiteX3" fmla="*/ 907143 w 1814285"/>
              <a:gd name="connsiteY3" fmla="*/ 885372 h 885371"/>
              <a:gd name="connsiteX4" fmla="*/ 0 w 1814285"/>
              <a:gd name="connsiteY4" fmla="*/ 442686 h 885371"/>
              <a:gd name="connsiteX0" fmla="*/ 39178 w 1853464"/>
              <a:gd name="connsiteY0" fmla="*/ 442686 h 889581"/>
              <a:gd name="connsiteX1" fmla="*/ 946321 w 1853464"/>
              <a:gd name="connsiteY1" fmla="*/ 0 h 889581"/>
              <a:gd name="connsiteX2" fmla="*/ 1853464 w 1853464"/>
              <a:gd name="connsiteY2" fmla="*/ 442686 h 889581"/>
              <a:gd name="connsiteX3" fmla="*/ 946321 w 1853464"/>
              <a:gd name="connsiteY3" fmla="*/ 885372 h 889581"/>
              <a:gd name="connsiteX4" fmla="*/ 242378 w 1853464"/>
              <a:gd name="connsiteY4" fmla="*/ 653143 h 889581"/>
              <a:gd name="connsiteX5" fmla="*/ 39178 w 1853464"/>
              <a:gd name="connsiteY5" fmla="*/ 442686 h 889581"/>
              <a:gd name="connsiteX0" fmla="*/ 39178 w 1853464"/>
              <a:gd name="connsiteY0" fmla="*/ 442686 h 892068"/>
              <a:gd name="connsiteX1" fmla="*/ 946321 w 1853464"/>
              <a:gd name="connsiteY1" fmla="*/ 0 h 892068"/>
              <a:gd name="connsiteX2" fmla="*/ 1853464 w 1853464"/>
              <a:gd name="connsiteY2" fmla="*/ 442686 h 892068"/>
              <a:gd name="connsiteX3" fmla="*/ 946321 w 1853464"/>
              <a:gd name="connsiteY3" fmla="*/ 885372 h 892068"/>
              <a:gd name="connsiteX4" fmla="*/ 242378 w 1853464"/>
              <a:gd name="connsiteY4" fmla="*/ 653143 h 892068"/>
              <a:gd name="connsiteX5" fmla="*/ 39178 w 1853464"/>
              <a:gd name="connsiteY5" fmla="*/ 442686 h 892068"/>
              <a:gd name="connsiteX0" fmla="*/ 63870 w 1762042"/>
              <a:gd name="connsiteY0" fmla="*/ 285431 h 894471"/>
              <a:gd name="connsiteX1" fmla="*/ 854899 w 1762042"/>
              <a:gd name="connsiteY1" fmla="*/ 2403 h 894471"/>
              <a:gd name="connsiteX2" fmla="*/ 1762042 w 1762042"/>
              <a:gd name="connsiteY2" fmla="*/ 445089 h 894471"/>
              <a:gd name="connsiteX3" fmla="*/ 854899 w 1762042"/>
              <a:gd name="connsiteY3" fmla="*/ 887775 h 894471"/>
              <a:gd name="connsiteX4" fmla="*/ 150956 w 1762042"/>
              <a:gd name="connsiteY4" fmla="*/ 655546 h 894471"/>
              <a:gd name="connsiteX5" fmla="*/ 63870 w 1762042"/>
              <a:gd name="connsiteY5" fmla="*/ 285431 h 894471"/>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76064 w 1774236"/>
              <a:gd name="connsiteY0" fmla="*/ 285925 h 899462"/>
              <a:gd name="connsiteX1" fmla="*/ 867093 w 1774236"/>
              <a:gd name="connsiteY1" fmla="*/ 2897 h 899462"/>
              <a:gd name="connsiteX2" fmla="*/ 1774236 w 1774236"/>
              <a:gd name="connsiteY2" fmla="*/ 460098 h 899462"/>
              <a:gd name="connsiteX3" fmla="*/ 867093 w 1774236"/>
              <a:gd name="connsiteY3" fmla="*/ 888269 h 899462"/>
              <a:gd name="connsiteX4" fmla="*/ 134122 w 1774236"/>
              <a:gd name="connsiteY4" fmla="*/ 699583 h 899462"/>
              <a:gd name="connsiteX5" fmla="*/ 76064 w 1774236"/>
              <a:gd name="connsiteY5" fmla="*/ 285925 h 899462"/>
              <a:gd name="connsiteX0" fmla="*/ 76064 w 1774236"/>
              <a:gd name="connsiteY0" fmla="*/ 285925 h 899462"/>
              <a:gd name="connsiteX1" fmla="*/ 867093 w 1774236"/>
              <a:gd name="connsiteY1" fmla="*/ 2897 h 899462"/>
              <a:gd name="connsiteX2" fmla="*/ 1774236 w 1774236"/>
              <a:gd name="connsiteY2" fmla="*/ 460098 h 899462"/>
              <a:gd name="connsiteX3" fmla="*/ 1026750 w 1774236"/>
              <a:gd name="connsiteY3" fmla="*/ 888269 h 899462"/>
              <a:gd name="connsiteX4" fmla="*/ 134122 w 1774236"/>
              <a:gd name="connsiteY4" fmla="*/ 699583 h 899462"/>
              <a:gd name="connsiteX5" fmla="*/ 76064 w 1774236"/>
              <a:gd name="connsiteY5" fmla="*/ 285925 h 899462"/>
              <a:gd name="connsiteX0" fmla="*/ 2051109 w 3749281"/>
              <a:gd name="connsiteY0" fmla="*/ 288329 h 1368499"/>
              <a:gd name="connsiteX1" fmla="*/ 2842138 w 3749281"/>
              <a:gd name="connsiteY1" fmla="*/ 5301 h 1368499"/>
              <a:gd name="connsiteX2" fmla="*/ 3749281 w 3749281"/>
              <a:gd name="connsiteY2" fmla="*/ 462502 h 1368499"/>
              <a:gd name="connsiteX3" fmla="*/ 3001795 w 3749281"/>
              <a:gd name="connsiteY3" fmla="*/ 890673 h 1368499"/>
              <a:gd name="connsiteX4" fmla="*/ 9374 w 3749281"/>
              <a:gd name="connsiteY4" fmla="*/ 1339976 h 1368499"/>
              <a:gd name="connsiteX5" fmla="*/ 2051109 w 3749281"/>
              <a:gd name="connsiteY5" fmla="*/ 288329 h 1368499"/>
              <a:gd name="connsiteX0" fmla="*/ 2051109 w 3749281"/>
              <a:gd name="connsiteY0" fmla="*/ 288329 h 1366984"/>
              <a:gd name="connsiteX1" fmla="*/ 2842138 w 3749281"/>
              <a:gd name="connsiteY1" fmla="*/ 5301 h 1366984"/>
              <a:gd name="connsiteX2" fmla="*/ 3749281 w 3749281"/>
              <a:gd name="connsiteY2" fmla="*/ 462502 h 1366984"/>
              <a:gd name="connsiteX3" fmla="*/ 3001795 w 3749281"/>
              <a:gd name="connsiteY3" fmla="*/ 890673 h 1366984"/>
              <a:gd name="connsiteX4" fmla="*/ 9374 w 3749281"/>
              <a:gd name="connsiteY4" fmla="*/ 1339976 h 1366984"/>
              <a:gd name="connsiteX5" fmla="*/ 2051109 w 3749281"/>
              <a:gd name="connsiteY5" fmla="*/ 288329 h 1366984"/>
              <a:gd name="connsiteX0" fmla="*/ 2051109 w 3749281"/>
              <a:gd name="connsiteY0" fmla="*/ 288329 h 1339976"/>
              <a:gd name="connsiteX1" fmla="*/ 2842138 w 3749281"/>
              <a:gd name="connsiteY1" fmla="*/ 5301 h 1339976"/>
              <a:gd name="connsiteX2" fmla="*/ 3749281 w 3749281"/>
              <a:gd name="connsiteY2" fmla="*/ 462502 h 1339976"/>
              <a:gd name="connsiteX3" fmla="*/ 3001795 w 3749281"/>
              <a:gd name="connsiteY3" fmla="*/ 890673 h 1339976"/>
              <a:gd name="connsiteX4" fmla="*/ 9374 w 3749281"/>
              <a:gd name="connsiteY4" fmla="*/ 1339976 h 1339976"/>
              <a:gd name="connsiteX5" fmla="*/ 2051109 w 3749281"/>
              <a:gd name="connsiteY5" fmla="*/ 288329 h 1339976"/>
              <a:gd name="connsiteX0" fmla="*/ 2051491 w 3749663"/>
              <a:gd name="connsiteY0" fmla="*/ 296228 h 1347875"/>
              <a:gd name="connsiteX1" fmla="*/ 2842520 w 3749663"/>
              <a:gd name="connsiteY1" fmla="*/ 13200 h 1347875"/>
              <a:gd name="connsiteX2" fmla="*/ 3749663 w 3749663"/>
              <a:gd name="connsiteY2" fmla="*/ 470401 h 1347875"/>
              <a:gd name="connsiteX3" fmla="*/ 3002177 w 3749663"/>
              <a:gd name="connsiteY3" fmla="*/ 898572 h 1347875"/>
              <a:gd name="connsiteX4" fmla="*/ 9756 w 3749663"/>
              <a:gd name="connsiteY4" fmla="*/ 1347875 h 1347875"/>
              <a:gd name="connsiteX5" fmla="*/ 2051491 w 3749663"/>
              <a:gd name="connsiteY5" fmla="*/ 296228 h 1347875"/>
              <a:gd name="connsiteX0" fmla="*/ 2051810 w 3749982"/>
              <a:gd name="connsiteY0" fmla="*/ 311300 h 1362947"/>
              <a:gd name="connsiteX1" fmla="*/ 2842839 w 3749982"/>
              <a:gd name="connsiteY1" fmla="*/ 28272 h 1362947"/>
              <a:gd name="connsiteX2" fmla="*/ 3749982 w 3749982"/>
              <a:gd name="connsiteY2" fmla="*/ 485473 h 1362947"/>
              <a:gd name="connsiteX3" fmla="*/ 3002496 w 3749982"/>
              <a:gd name="connsiteY3" fmla="*/ 913644 h 1362947"/>
              <a:gd name="connsiteX4" fmla="*/ 10075 w 3749982"/>
              <a:gd name="connsiteY4" fmla="*/ 1362947 h 1362947"/>
              <a:gd name="connsiteX5" fmla="*/ 2051810 w 3749982"/>
              <a:gd name="connsiteY5" fmla="*/ 311300 h 1362947"/>
              <a:gd name="connsiteX0" fmla="*/ 2051810 w 3749982"/>
              <a:gd name="connsiteY0" fmla="*/ 291910 h 1343557"/>
              <a:gd name="connsiteX1" fmla="*/ 2842839 w 3749982"/>
              <a:gd name="connsiteY1" fmla="*/ 8882 h 1343557"/>
              <a:gd name="connsiteX2" fmla="*/ 3749982 w 3749982"/>
              <a:gd name="connsiteY2" fmla="*/ 466083 h 1343557"/>
              <a:gd name="connsiteX3" fmla="*/ 3002496 w 3749982"/>
              <a:gd name="connsiteY3" fmla="*/ 894254 h 1343557"/>
              <a:gd name="connsiteX4" fmla="*/ 10075 w 3749982"/>
              <a:gd name="connsiteY4" fmla="*/ 1343557 h 1343557"/>
              <a:gd name="connsiteX5" fmla="*/ 2051810 w 3749982"/>
              <a:gd name="connsiteY5" fmla="*/ 291910 h 1343557"/>
              <a:gd name="connsiteX0" fmla="*/ 2051810 w 3749982"/>
              <a:gd name="connsiteY0" fmla="*/ 291910 h 1343557"/>
              <a:gd name="connsiteX1" fmla="*/ 2842839 w 3749982"/>
              <a:gd name="connsiteY1" fmla="*/ 8882 h 1343557"/>
              <a:gd name="connsiteX2" fmla="*/ 3749982 w 3749982"/>
              <a:gd name="connsiteY2" fmla="*/ 466083 h 1343557"/>
              <a:gd name="connsiteX3" fmla="*/ 3002496 w 3749982"/>
              <a:gd name="connsiteY3" fmla="*/ 894254 h 1343557"/>
              <a:gd name="connsiteX4" fmla="*/ 10075 w 3749982"/>
              <a:gd name="connsiteY4" fmla="*/ 1343557 h 1343557"/>
              <a:gd name="connsiteX5" fmla="*/ 2051810 w 3749982"/>
              <a:gd name="connsiteY5" fmla="*/ 291910 h 1343557"/>
              <a:gd name="connsiteX0" fmla="*/ 2051810 w 3749982"/>
              <a:gd name="connsiteY0" fmla="*/ 291910 h 1343557"/>
              <a:gd name="connsiteX1" fmla="*/ 2842839 w 3749982"/>
              <a:gd name="connsiteY1" fmla="*/ 8882 h 1343557"/>
              <a:gd name="connsiteX2" fmla="*/ 3749982 w 3749982"/>
              <a:gd name="connsiteY2" fmla="*/ 466083 h 1343557"/>
              <a:gd name="connsiteX3" fmla="*/ 3002496 w 3749982"/>
              <a:gd name="connsiteY3" fmla="*/ 894254 h 1343557"/>
              <a:gd name="connsiteX4" fmla="*/ 10075 w 3749982"/>
              <a:gd name="connsiteY4" fmla="*/ 1343557 h 1343557"/>
              <a:gd name="connsiteX5" fmla="*/ 2051810 w 3749982"/>
              <a:gd name="connsiteY5" fmla="*/ 291910 h 1343557"/>
              <a:gd name="connsiteX0" fmla="*/ 2077683 w 3775855"/>
              <a:gd name="connsiteY0" fmla="*/ 283721 h 1417456"/>
              <a:gd name="connsiteX1" fmla="*/ 2868712 w 3775855"/>
              <a:gd name="connsiteY1" fmla="*/ 693 h 1417456"/>
              <a:gd name="connsiteX2" fmla="*/ 3775855 w 3775855"/>
              <a:gd name="connsiteY2" fmla="*/ 457894 h 1417456"/>
              <a:gd name="connsiteX3" fmla="*/ 3028369 w 3775855"/>
              <a:gd name="connsiteY3" fmla="*/ 886065 h 1417456"/>
              <a:gd name="connsiteX4" fmla="*/ 9262 w 3775855"/>
              <a:gd name="connsiteY4" fmla="*/ 1417456 h 1417456"/>
              <a:gd name="connsiteX5" fmla="*/ 2077683 w 3775855"/>
              <a:gd name="connsiteY5" fmla="*/ 283721 h 141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5855" h="1417456">
                <a:moveTo>
                  <a:pt x="2077683" y="283721"/>
                </a:moveTo>
                <a:cubicBezTo>
                  <a:pt x="2554258" y="47594"/>
                  <a:pt x="2553254" y="15580"/>
                  <a:pt x="2868712" y="693"/>
                </a:cubicBezTo>
                <a:cubicBezTo>
                  <a:pt x="3184170" y="-14194"/>
                  <a:pt x="3775855" y="213405"/>
                  <a:pt x="3775855" y="457894"/>
                </a:cubicBezTo>
                <a:cubicBezTo>
                  <a:pt x="3703283" y="687869"/>
                  <a:pt x="3301721" y="846151"/>
                  <a:pt x="3028369" y="886065"/>
                </a:cubicBezTo>
                <a:cubicBezTo>
                  <a:pt x="2511624" y="865008"/>
                  <a:pt x="1313545" y="1004705"/>
                  <a:pt x="9262" y="1417456"/>
                </a:cubicBezTo>
                <a:cubicBezTo>
                  <a:pt x="-141929" y="1343675"/>
                  <a:pt x="1601108" y="519848"/>
                  <a:pt x="2077683" y="283721"/>
                </a:cubicBez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960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4000"/>
                                        <p:tgtEl>
                                          <p:spTgt spid="19"/>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p:cTn id="10" dur="10" fill="hold"/>
                                        <p:tgtEl>
                                          <p:spTgt spid="20"/>
                                        </p:tgtEl>
                                        <p:attrNameLst>
                                          <p:attrName>ppt_w</p:attrName>
                                        </p:attrNameLst>
                                      </p:cBhvr>
                                      <p:tavLst>
                                        <p:tav tm="0">
                                          <p:val>
                                            <p:fltVal val="0"/>
                                          </p:val>
                                        </p:tav>
                                        <p:tav tm="100000">
                                          <p:val>
                                            <p:strVal val="#ppt_w"/>
                                          </p:val>
                                        </p:tav>
                                      </p:tavLst>
                                    </p:anim>
                                    <p:anim calcmode="lin" valueType="num">
                                      <p:cBhvr>
                                        <p:cTn id="11" dur="10" fill="hold"/>
                                        <p:tgtEl>
                                          <p:spTgt spid="20"/>
                                        </p:tgtEl>
                                        <p:attrNameLst>
                                          <p:attrName>ppt_h</p:attrName>
                                        </p:attrNameLst>
                                      </p:cBhvr>
                                      <p:tavLst>
                                        <p:tav tm="0">
                                          <p:val>
                                            <p:fltVal val="0"/>
                                          </p:val>
                                        </p:tav>
                                        <p:tav tm="100000">
                                          <p:val>
                                            <p:strVal val="#ppt_h"/>
                                          </p:val>
                                        </p:tav>
                                      </p:tavLst>
                                    </p:anim>
                                    <p:animEffect transition="in" filter="fade">
                                      <p:cBhvr>
                                        <p:cTn id="12" dur="10"/>
                                        <p:tgtEl>
                                          <p:spTgt spid="20"/>
                                        </p:tgtEl>
                                      </p:cBhvr>
                                    </p:animEffect>
                                  </p:childTnLst>
                                </p:cTn>
                              </p:par>
                              <p:par>
                                <p:cTn id="13" presetID="22" presetClass="exit" presetSubtype="1" fill="hold" grpId="1" nodeType="withEffect">
                                  <p:stCondLst>
                                    <p:cond delay="0"/>
                                  </p:stCondLst>
                                  <p:childTnLst>
                                    <p:animEffect transition="out" filter="wipe(up)">
                                      <p:cBhvr>
                                        <p:cTn id="14" dur="4000"/>
                                        <p:tgtEl>
                                          <p:spTgt spid="20"/>
                                        </p:tgtEl>
                                      </p:cBhvr>
                                    </p:animEffect>
                                    <p:set>
                                      <p:cBhvr>
                                        <p:cTn id="15" dur="1" fill="hold">
                                          <p:stCondLst>
                                            <p:cond delay="3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1946D-9E07-18BB-5483-07326BFC2302}"/>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EEFB337E-C784-73C7-2CF4-19FF3E783B9F}"/>
              </a:ext>
            </a:extLst>
          </p:cNvPr>
          <p:cNvSpPr/>
          <p:nvPr/>
        </p:nvSpPr>
        <p:spPr>
          <a:xfrm>
            <a:off x="4840513" y="2714170"/>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7112BDB-2A0B-ABC0-0EA4-FA6BC15D5A85}"/>
              </a:ext>
            </a:extLst>
          </p:cNvPr>
          <p:cNvSpPr/>
          <p:nvPr/>
        </p:nvSpPr>
        <p:spPr>
          <a:xfrm>
            <a:off x="7576456" y="2714170"/>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E1E16EA-1466-24A4-6120-B977233CC88B}"/>
              </a:ext>
            </a:extLst>
          </p:cNvPr>
          <p:cNvSpPr/>
          <p:nvPr/>
        </p:nvSpPr>
        <p:spPr>
          <a:xfrm>
            <a:off x="2104571" y="2714170"/>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4BCA1A6-ABBA-D0D4-DE07-F2019DA84F5E}"/>
              </a:ext>
            </a:extLst>
          </p:cNvPr>
          <p:cNvSpPr/>
          <p:nvPr/>
        </p:nvSpPr>
        <p:spPr>
          <a:xfrm>
            <a:off x="7576455" y="3248304"/>
            <a:ext cx="1774236" cy="899462"/>
          </a:xfrm>
          <a:custGeom>
            <a:avLst/>
            <a:gdLst>
              <a:gd name="connsiteX0" fmla="*/ 0 w 1814285"/>
              <a:gd name="connsiteY0" fmla="*/ 442686 h 885371"/>
              <a:gd name="connsiteX1" fmla="*/ 907143 w 1814285"/>
              <a:gd name="connsiteY1" fmla="*/ 0 h 885371"/>
              <a:gd name="connsiteX2" fmla="*/ 1814286 w 1814285"/>
              <a:gd name="connsiteY2" fmla="*/ 442686 h 885371"/>
              <a:gd name="connsiteX3" fmla="*/ 907143 w 1814285"/>
              <a:gd name="connsiteY3" fmla="*/ 885372 h 885371"/>
              <a:gd name="connsiteX4" fmla="*/ 0 w 1814285"/>
              <a:gd name="connsiteY4" fmla="*/ 442686 h 885371"/>
              <a:gd name="connsiteX0" fmla="*/ 39178 w 1853464"/>
              <a:gd name="connsiteY0" fmla="*/ 442686 h 889581"/>
              <a:gd name="connsiteX1" fmla="*/ 946321 w 1853464"/>
              <a:gd name="connsiteY1" fmla="*/ 0 h 889581"/>
              <a:gd name="connsiteX2" fmla="*/ 1853464 w 1853464"/>
              <a:gd name="connsiteY2" fmla="*/ 442686 h 889581"/>
              <a:gd name="connsiteX3" fmla="*/ 946321 w 1853464"/>
              <a:gd name="connsiteY3" fmla="*/ 885372 h 889581"/>
              <a:gd name="connsiteX4" fmla="*/ 242378 w 1853464"/>
              <a:gd name="connsiteY4" fmla="*/ 653143 h 889581"/>
              <a:gd name="connsiteX5" fmla="*/ 39178 w 1853464"/>
              <a:gd name="connsiteY5" fmla="*/ 442686 h 889581"/>
              <a:gd name="connsiteX0" fmla="*/ 39178 w 1853464"/>
              <a:gd name="connsiteY0" fmla="*/ 442686 h 892068"/>
              <a:gd name="connsiteX1" fmla="*/ 946321 w 1853464"/>
              <a:gd name="connsiteY1" fmla="*/ 0 h 892068"/>
              <a:gd name="connsiteX2" fmla="*/ 1853464 w 1853464"/>
              <a:gd name="connsiteY2" fmla="*/ 442686 h 892068"/>
              <a:gd name="connsiteX3" fmla="*/ 946321 w 1853464"/>
              <a:gd name="connsiteY3" fmla="*/ 885372 h 892068"/>
              <a:gd name="connsiteX4" fmla="*/ 242378 w 1853464"/>
              <a:gd name="connsiteY4" fmla="*/ 653143 h 892068"/>
              <a:gd name="connsiteX5" fmla="*/ 39178 w 1853464"/>
              <a:gd name="connsiteY5" fmla="*/ 442686 h 892068"/>
              <a:gd name="connsiteX0" fmla="*/ 63870 w 1762042"/>
              <a:gd name="connsiteY0" fmla="*/ 285431 h 894471"/>
              <a:gd name="connsiteX1" fmla="*/ 854899 w 1762042"/>
              <a:gd name="connsiteY1" fmla="*/ 2403 h 894471"/>
              <a:gd name="connsiteX2" fmla="*/ 1762042 w 1762042"/>
              <a:gd name="connsiteY2" fmla="*/ 445089 h 894471"/>
              <a:gd name="connsiteX3" fmla="*/ 854899 w 1762042"/>
              <a:gd name="connsiteY3" fmla="*/ 887775 h 894471"/>
              <a:gd name="connsiteX4" fmla="*/ 150956 w 1762042"/>
              <a:gd name="connsiteY4" fmla="*/ 655546 h 894471"/>
              <a:gd name="connsiteX5" fmla="*/ 63870 w 1762042"/>
              <a:gd name="connsiteY5" fmla="*/ 285431 h 894471"/>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76064 w 1774236"/>
              <a:gd name="connsiteY0" fmla="*/ 285925 h 899462"/>
              <a:gd name="connsiteX1" fmla="*/ 867093 w 1774236"/>
              <a:gd name="connsiteY1" fmla="*/ 2897 h 899462"/>
              <a:gd name="connsiteX2" fmla="*/ 1774236 w 1774236"/>
              <a:gd name="connsiteY2" fmla="*/ 460098 h 899462"/>
              <a:gd name="connsiteX3" fmla="*/ 867093 w 1774236"/>
              <a:gd name="connsiteY3" fmla="*/ 888269 h 899462"/>
              <a:gd name="connsiteX4" fmla="*/ 134122 w 1774236"/>
              <a:gd name="connsiteY4" fmla="*/ 699583 h 899462"/>
              <a:gd name="connsiteX5" fmla="*/ 76064 w 1774236"/>
              <a:gd name="connsiteY5" fmla="*/ 285925 h 899462"/>
              <a:gd name="connsiteX0" fmla="*/ 76064 w 1774236"/>
              <a:gd name="connsiteY0" fmla="*/ 285925 h 899462"/>
              <a:gd name="connsiteX1" fmla="*/ 867093 w 1774236"/>
              <a:gd name="connsiteY1" fmla="*/ 2897 h 899462"/>
              <a:gd name="connsiteX2" fmla="*/ 1774236 w 1774236"/>
              <a:gd name="connsiteY2" fmla="*/ 460098 h 899462"/>
              <a:gd name="connsiteX3" fmla="*/ 1026750 w 1774236"/>
              <a:gd name="connsiteY3" fmla="*/ 888269 h 899462"/>
              <a:gd name="connsiteX4" fmla="*/ 134122 w 1774236"/>
              <a:gd name="connsiteY4" fmla="*/ 699583 h 899462"/>
              <a:gd name="connsiteX5" fmla="*/ 76064 w 1774236"/>
              <a:gd name="connsiteY5" fmla="*/ 285925 h 89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236" h="899462">
                <a:moveTo>
                  <a:pt x="76064" y="285925"/>
                </a:moveTo>
                <a:cubicBezTo>
                  <a:pt x="198226" y="169811"/>
                  <a:pt x="584064" y="-26132"/>
                  <a:pt x="867093" y="2897"/>
                </a:cubicBezTo>
                <a:cubicBezTo>
                  <a:pt x="1150122" y="31926"/>
                  <a:pt x="1774236" y="215609"/>
                  <a:pt x="1774236" y="460098"/>
                </a:cubicBezTo>
                <a:cubicBezTo>
                  <a:pt x="1701664" y="690073"/>
                  <a:pt x="1300102" y="848355"/>
                  <a:pt x="1026750" y="888269"/>
                </a:cubicBezTo>
                <a:cubicBezTo>
                  <a:pt x="753398" y="928183"/>
                  <a:pt x="285313" y="860450"/>
                  <a:pt x="134122" y="699583"/>
                </a:cubicBezTo>
                <a:cubicBezTo>
                  <a:pt x="-17069" y="625802"/>
                  <a:pt x="-46098" y="402039"/>
                  <a:pt x="76064" y="285925"/>
                </a:cubicBezTo>
                <a:close/>
              </a:path>
            </a:pathLst>
          </a:cu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453E51A-083A-2446-2FD4-A56AED9323BF}"/>
              </a:ext>
            </a:extLst>
          </p:cNvPr>
          <p:cNvSpPr txBox="1"/>
          <p:nvPr/>
        </p:nvSpPr>
        <p:spPr>
          <a:xfrm>
            <a:off x="2581797" y="4232741"/>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A</a:t>
            </a:r>
          </a:p>
        </p:txBody>
      </p:sp>
      <p:sp>
        <p:nvSpPr>
          <p:cNvPr id="10" name="TextBox 9">
            <a:extLst>
              <a:ext uri="{FF2B5EF4-FFF2-40B4-BE49-F238E27FC236}">
                <a16:creationId xmlns:a16="http://schemas.microsoft.com/office/drawing/2014/main" id="{33A75B99-BA29-3DE2-75D1-64BB9040A672}"/>
              </a:ext>
            </a:extLst>
          </p:cNvPr>
          <p:cNvSpPr txBox="1"/>
          <p:nvPr/>
        </p:nvSpPr>
        <p:spPr>
          <a:xfrm>
            <a:off x="5304970" y="4251797"/>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B</a:t>
            </a:r>
          </a:p>
        </p:txBody>
      </p:sp>
      <p:sp>
        <p:nvSpPr>
          <p:cNvPr id="11" name="TextBox 10">
            <a:extLst>
              <a:ext uri="{FF2B5EF4-FFF2-40B4-BE49-F238E27FC236}">
                <a16:creationId xmlns:a16="http://schemas.microsoft.com/office/drawing/2014/main" id="{11872352-17C0-3096-ED1B-A5F0CD665CBF}"/>
              </a:ext>
            </a:extLst>
          </p:cNvPr>
          <p:cNvSpPr txBox="1"/>
          <p:nvPr/>
        </p:nvSpPr>
        <p:spPr>
          <a:xfrm>
            <a:off x="8191569" y="4275395"/>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C</a:t>
            </a:r>
          </a:p>
        </p:txBody>
      </p:sp>
      <p:sp>
        <p:nvSpPr>
          <p:cNvPr id="8" name="Oval 3">
            <a:extLst>
              <a:ext uri="{FF2B5EF4-FFF2-40B4-BE49-F238E27FC236}">
                <a16:creationId xmlns:a16="http://schemas.microsoft.com/office/drawing/2014/main" id="{12656542-11F6-4D88-3DC4-53905A6D88C3}"/>
              </a:ext>
            </a:extLst>
          </p:cNvPr>
          <p:cNvSpPr/>
          <p:nvPr/>
        </p:nvSpPr>
        <p:spPr>
          <a:xfrm>
            <a:off x="2131853" y="3248304"/>
            <a:ext cx="1774236" cy="899462"/>
          </a:xfrm>
          <a:custGeom>
            <a:avLst/>
            <a:gdLst>
              <a:gd name="connsiteX0" fmla="*/ 0 w 1814285"/>
              <a:gd name="connsiteY0" fmla="*/ 442686 h 885371"/>
              <a:gd name="connsiteX1" fmla="*/ 907143 w 1814285"/>
              <a:gd name="connsiteY1" fmla="*/ 0 h 885371"/>
              <a:gd name="connsiteX2" fmla="*/ 1814286 w 1814285"/>
              <a:gd name="connsiteY2" fmla="*/ 442686 h 885371"/>
              <a:gd name="connsiteX3" fmla="*/ 907143 w 1814285"/>
              <a:gd name="connsiteY3" fmla="*/ 885372 h 885371"/>
              <a:gd name="connsiteX4" fmla="*/ 0 w 1814285"/>
              <a:gd name="connsiteY4" fmla="*/ 442686 h 885371"/>
              <a:gd name="connsiteX0" fmla="*/ 39178 w 1853464"/>
              <a:gd name="connsiteY0" fmla="*/ 442686 h 889581"/>
              <a:gd name="connsiteX1" fmla="*/ 946321 w 1853464"/>
              <a:gd name="connsiteY1" fmla="*/ 0 h 889581"/>
              <a:gd name="connsiteX2" fmla="*/ 1853464 w 1853464"/>
              <a:gd name="connsiteY2" fmla="*/ 442686 h 889581"/>
              <a:gd name="connsiteX3" fmla="*/ 946321 w 1853464"/>
              <a:gd name="connsiteY3" fmla="*/ 885372 h 889581"/>
              <a:gd name="connsiteX4" fmla="*/ 242378 w 1853464"/>
              <a:gd name="connsiteY4" fmla="*/ 653143 h 889581"/>
              <a:gd name="connsiteX5" fmla="*/ 39178 w 1853464"/>
              <a:gd name="connsiteY5" fmla="*/ 442686 h 889581"/>
              <a:gd name="connsiteX0" fmla="*/ 39178 w 1853464"/>
              <a:gd name="connsiteY0" fmla="*/ 442686 h 892068"/>
              <a:gd name="connsiteX1" fmla="*/ 946321 w 1853464"/>
              <a:gd name="connsiteY1" fmla="*/ 0 h 892068"/>
              <a:gd name="connsiteX2" fmla="*/ 1853464 w 1853464"/>
              <a:gd name="connsiteY2" fmla="*/ 442686 h 892068"/>
              <a:gd name="connsiteX3" fmla="*/ 946321 w 1853464"/>
              <a:gd name="connsiteY3" fmla="*/ 885372 h 892068"/>
              <a:gd name="connsiteX4" fmla="*/ 242378 w 1853464"/>
              <a:gd name="connsiteY4" fmla="*/ 653143 h 892068"/>
              <a:gd name="connsiteX5" fmla="*/ 39178 w 1853464"/>
              <a:gd name="connsiteY5" fmla="*/ 442686 h 892068"/>
              <a:gd name="connsiteX0" fmla="*/ 63870 w 1762042"/>
              <a:gd name="connsiteY0" fmla="*/ 285431 h 894471"/>
              <a:gd name="connsiteX1" fmla="*/ 854899 w 1762042"/>
              <a:gd name="connsiteY1" fmla="*/ 2403 h 894471"/>
              <a:gd name="connsiteX2" fmla="*/ 1762042 w 1762042"/>
              <a:gd name="connsiteY2" fmla="*/ 445089 h 894471"/>
              <a:gd name="connsiteX3" fmla="*/ 854899 w 1762042"/>
              <a:gd name="connsiteY3" fmla="*/ 887775 h 894471"/>
              <a:gd name="connsiteX4" fmla="*/ 150956 w 1762042"/>
              <a:gd name="connsiteY4" fmla="*/ 655546 h 894471"/>
              <a:gd name="connsiteX5" fmla="*/ 63870 w 1762042"/>
              <a:gd name="connsiteY5" fmla="*/ 285431 h 894471"/>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76064 w 1774236"/>
              <a:gd name="connsiteY0" fmla="*/ 285925 h 899462"/>
              <a:gd name="connsiteX1" fmla="*/ 867093 w 1774236"/>
              <a:gd name="connsiteY1" fmla="*/ 2897 h 899462"/>
              <a:gd name="connsiteX2" fmla="*/ 1774236 w 1774236"/>
              <a:gd name="connsiteY2" fmla="*/ 460098 h 899462"/>
              <a:gd name="connsiteX3" fmla="*/ 867093 w 1774236"/>
              <a:gd name="connsiteY3" fmla="*/ 888269 h 899462"/>
              <a:gd name="connsiteX4" fmla="*/ 134122 w 1774236"/>
              <a:gd name="connsiteY4" fmla="*/ 699583 h 899462"/>
              <a:gd name="connsiteX5" fmla="*/ 76064 w 1774236"/>
              <a:gd name="connsiteY5" fmla="*/ 285925 h 899462"/>
              <a:gd name="connsiteX0" fmla="*/ 76064 w 1774236"/>
              <a:gd name="connsiteY0" fmla="*/ 285925 h 899462"/>
              <a:gd name="connsiteX1" fmla="*/ 867093 w 1774236"/>
              <a:gd name="connsiteY1" fmla="*/ 2897 h 899462"/>
              <a:gd name="connsiteX2" fmla="*/ 1774236 w 1774236"/>
              <a:gd name="connsiteY2" fmla="*/ 460098 h 899462"/>
              <a:gd name="connsiteX3" fmla="*/ 1026750 w 1774236"/>
              <a:gd name="connsiteY3" fmla="*/ 888269 h 899462"/>
              <a:gd name="connsiteX4" fmla="*/ 134122 w 1774236"/>
              <a:gd name="connsiteY4" fmla="*/ 699583 h 899462"/>
              <a:gd name="connsiteX5" fmla="*/ 76064 w 1774236"/>
              <a:gd name="connsiteY5" fmla="*/ 285925 h 89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236" h="899462">
                <a:moveTo>
                  <a:pt x="76064" y="285925"/>
                </a:moveTo>
                <a:cubicBezTo>
                  <a:pt x="198226" y="169811"/>
                  <a:pt x="584064" y="-26132"/>
                  <a:pt x="867093" y="2897"/>
                </a:cubicBezTo>
                <a:cubicBezTo>
                  <a:pt x="1150122" y="31926"/>
                  <a:pt x="1774236" y="215609"/>
                  <a:pt x="1774236" y="460098"/>
                </a:cubicBezTo>
                <a:cubicBezTo>
                  <a:pt x="1701664" y="690073"/>
                  <a:pt x="1300102" y="848355"/>
                  <a:pt x="1026750" y="888269"/>
                </a:cubicBezTo>
                <a:cubicBezTo>
                  <a:pt x="753398" y="928183"/>
                  <a:pt x="285313" y="860450"/>
                  <a:pt x="134122" y="699583"/>
                </a:cubicBezTo>
                <a:cubicBezTo>
                  <a:pt x="-17069" y="625802"/>
                  <a:pt x="-46098" y="402039"/>
                  <a:pt x="76064" y="285925"/>
                </a:cubicBez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3511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6D1AB3-F521-9ED7-630D-8A8DFF6C576C}"/>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515778BE-B6F3-E7C3-E178-62DE53BD4623}"/>
              </a:ext>
            </a:extLst>
          </p:cNvPr>
          <p:cNvSpPr/>
          <p:nvPr/>
        </p:nvSpPr>
        <p:spPr>
          <a:xfrm>
            <a:off x="4840513" y="2714170"/>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CDC8076-9186-CB45-4651-E59BE1CEA56D}"/>
              </a:ext>
            </a:extLst>
          </p:cNvPr>
          <p:cNvSpPr/>
          <p:nvPr/>
        </p:nvSpPr>
        <p:spPr>
          <a:xfrm>
            <a:off x="2104571" y="2714170"/>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4B740D3-B8C0-2360-10C9-3A33E1530FB0}"/>
              </a:ext>
            </a:extLst>
          </p:cNvPr>
          <p:cNvSpPr txBox="1"/>
          <p:nvPr/>
        </p:nvSpPr>
        <p:spPr>
          <a:xfrm>
            <a:off x="2581797" y="4232741"/>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A</a:t>
            </a:r>
          </a:p>
        </p:txBody>
      </p:sp>
      <p:sp>
        <p:nvSpPr>
          <p:cNvPr id="10" name="TextBox 9">
            <a:extLst>
              <a:ext uri="{FF2B5EF4-FFF2-40B4-BE49-F238E27FC236}">
                <a16:creationId xmlns:a16="http://schemas.microsoft.com/office/drawing/2014/main" id="{1D2DE225-5844-BBE9-C2AC-52C43269125A}"/>
              </a:ext>
            </a:extLst>
          </p:cNvPr>
          <p:cNvSpPr txBox="1"/>
          <p:nvPr/>
        </p:nvSpPr>
        <p:spPr>
          <a:xfrm>
            <a:off x="5304970" y="4251797"/>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B</a:t>
            </a:r>
          </a:p>
        </p:txBody>
      </p:sp>
      <p:grpSp>
        <p:nvGrpSpPr>
          <p:cNvPr id="6" name="Group 5">
            <a:extLst>
              <a:ext uri="{FF2B5EF4-FFF2-40B4-BE49-F238E27FC236}">
                <a16:creationId xmlns:a16="http://schemas.microsoft.com/office/drawing/2014/main" id="{C235E441-9826-91DA-24FE-848F2DAF0A11}"/>
              </a:ext>
            </a:extLst>
          </p:cNvPr>
          <p:cNvGrpSpPr/>
          <p:nvPr/>
        </p:nvGrpSpPr>
        <p:grpSpPr>
          <a:xfrm>
            <a:off x="7576455" y="2714170"/>
            <a:ext cx="1828801" cy="2576888"/>
            <a:chOff x="7576455" y="2714170"/>
            <a:chExt cx="1828801" cy="2576888"/>
          </a:xfrm>
        </p:grpSpPr>
        <p:sp>
          <p:nvSpPr>
            <p:cNvPr id="3" name="Oval 2">
              <a:extLst>
                <a:ext uri="{FF2B5EF4-FFF2-40B4-BE49-F238E27FC236}">
                  <a16:creationId xmlns:a16="http://schemas.microsoft.com/office/drawing/2014/main" id="{C38A55F1-F83B-788D-80C4-460D6BF97C7E}"/>
                </a:ext>
              </a:extLst>
            </p:cNvPr>
            <p:cNvSpPr/>
            <p:nvPr/>
          </p:nvSpPr>
          <p:spPr>
            <a:xfrm>
              <a:off x="7576456" y="2714170"/>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5A17DC3-915F-739A-80FA-727E408DE868}"/>
                </a:ext>
              </a:extLst>
            </p:cNvPr>
            <p:cNvSpPr/>
            <p:nvPr/>
          </p:nvSpPr>
          <p:spPr>
            <a:xfrm>
              <a:off x="7576455" y="3248304"/>
              <a:ext cx="1774236" cy="899462"/>
            </a:xfrm>
            <a:custGeom>
              <a:avLst/>
              <a:gdLst>
                <a:gd name="connsiteX0" fmla="*/ 0 w 1814285"/>
                <a:gd name="connsiteY0" fmla="*/ 442686 h 885371"/>
                <a:gd name="connsiteX1" fmla="*/ 907143 w 1814285"/>
                <a:gd name="connsiteY1" fmla="*/ 0 h 885371"/>
                <a:gd name="connsiteX2" fmla="*/ 1814286 w 1814285"/>
                <a:gd name="connsiteY2" fmla="*/ 442686 h 885371"/>
                <a:gd name="connsiteX3" fmla="*/ 907143 w 1814285"/>
                <a:gd name="connsiteY3" fmla="*/ 885372 h 885371"/>
                <a:gd name="connsiteX4" fmla="*/ 0 w 1814285"/>
                <a:gd name="connsiteY4" fmla="*/ 442686 h 885371"/>
                <a:gd name="connsiteX0" fmla="*/ 39178 w 1853464"/>
                <a:gd name="connsiteY0" fmla="*/ 442686 h 889581"/>
                <a:gd name="connsiteX1" fmla="*/ 946321 w 1853464"/>
                <a:gd name="connsiteY1" fmla="*/ 0 h 889581"/>
                <a:gd name="connsiteX2" fmla="*/ 1853464 w 1853464"/>
                <a:gd name="connsiteY2" fmla="*/ 442686 h 889581"/>
                <a:gd name="connsiteX3" fmla="*/ 946321 w 1853464"/>
                <a:gd name="connsiteY3" fmla="*/ 885372 h 889581"/>
                <a:gd name="connsiteX4" fmla="*/ 242378 w 1853464"/>
                <a:gd name="connsiteY4" fmla="*/ 653143 h 889581"/>
                <a:gd name="connsiteX5" fmla="*/ 39178 w 1853464"/>
                <a:gd name="connsiteY5" fmla="*/ 442686 h 889581"/>
                <a:gd name="connsiteX0" fmla="*/ 39178 w 1853464"/>
                <a:gd name="connsiteY0" fmla="*/ 442686 h 892068"/>
                <a:gd name="connsiteX1" fmla="*/ 946321 w 1853464"/>
                <a:gd name="connsiteY1" fmla="*/ 0 h 892068"/>
                <a:gd name="connsiteX2" fmla="*/ 1853464 w 1853464"/>
                <a:gd name="connsiteY2" fmla="*/ 442686 h 892068"/>
                <a:gd name="connsiteX3" fmla="*/ 946321 w 1853464"/>
                <a:gd name="connsiteY3" fmla="*/ 885372 h 892068"/>
                <a:gd name="connsiteX4" fmla="*/ 242378 w 1853464"/>
                <a:gd name="connsiteY4" fmla="*/ 653143 h 892068"/>
                <a:gd name="connsiteX5" fmla="*/ 39178 w 1853464"/>
                <a:gd name="connsiteY5" fmla="*/ 442686 h 892068"/>
                <a:gd name="connsiteX0" fmla="*/ 63870 w 1762042"/>
                <a:gd name="connsiteY0" fmla="*/ 285431 h 894471"/>
                <a:gd name="connsiteX1" fmla="*/ 854899 w 1762042"/>
                <a:gd name="connsiteY1" fmla="*/ 2403 h 894471"/>
                <a:gd name="connsiteX2" fmla="*/ 1762042 w 1762042"/>
                <a:gd name="connsiteY2" fmla="*/ 445089 h 894471"/>
                <a:gd name="connsiteX3" fmla="*/ 854899 w 1762042"/>
                <a:gd name="connsiteY3" fmla="*/ 887775 h 894471"/>
                <a:gd name="connsiteX4" fmla="*/ 150956 w 1762042"/>
                <a:gd name="connsiteY4" fmla="*/ 655546 h 894471"/>
                <a:gd name="connsiteX5" fmla="*/ 63870 w 1762042"/>
                <a:gd name="connsiteY5" fmla="*/ 285431 h 894471"/>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76064 w 1774236"/>
                <a:gd name="connsiteY0" fmla="*/ 285925 h 899462"/>
                <a:gd name="connsiteX1" fmla="*/ 867093 w 1774236"/>
                <a:gd name="connsiteY1" fmla="*/ 2897 h 899462"/>
                <a:gd name="connsiteX2" fmla="*/ 1774236 w 1774236"/>
                <a:gd name="connsiteY2" fmla="*/ 460098 h 899462"/>
                <a:gd name="connsiteX3" fmla="*/ 867093 w 1774236"/>
                <a:gd name="connsiteY3" fmla="*/ 888269 h 899462"/>
                <a:gd name="connsiteX4" fmla="*/ 134122 w 1774236"/>
                <a:gd name="connsiteY4" fmla="*/ 699583 h 899462"/>
                <a:gd name="connsiteX5" fmla="*/ 76064 w 1774236"/>
                <a:gd name="connsiteY5" fmla="*/ 285925 h 899462"/>
                <a:gd name="connsiteX0" fmla="*/ 76064 w 1774236"/>
                <a:gd name="connsiteY0" fmla="*/ 285925 h 899462"/>
                <a:gd name="connsiteX1" fmla="*/ 867093 w 1774236"/>
                <a:gd name="connsiteY1" fmla="*/ 2897 h 899462"/>
                <a:gd name="connsiteX2" fmla="*/ 1774236 w 1774236"/>
                <a:gd name="connsiteY2" fmla="*/ 460098 h 899462"/>
                <a:gd name="connsiteX3" fmla="*/ 1026750 w 1774236"/>
                <a:gd name="connsiteY3" fmla="*/ 888269 h 899462"/>
                <a:gd name="connsiteX4" fmla="*/ 134122 w 1774236"/>
                <a:gd name="connsiteY4" fmla="*/ 699583 h 899462"/>
                <a:gd name="connsiteX5" fmla="*/ 76064 w 1774236"/>
                <a:gd name="connsiteY5" fmla="*/ 285925 h 89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236" h="899462">
                  <a:moveTo>
                    <a:pt x="76064" y="285925"/>
                  </a:moveTo>
                  <a:cubicBezTo>
                    <a:pt x="198226" y="169811"/>
                    <a:pt x="584064" y="-26132"/>
                    <a:pt x="867093" y="2897"/>
                  </a:cubicBezTo>
                  <a:cubicBezTo>
                    <a:pt x="1150122" y="31926"/>
                    <a:pt x="1774236" y="215609"/>
                    <a:pt x="1774236" y="460098"/>
                  </a:cubicBezTo>
                  <a:cubicBezTo>
                    <a:pt x="1701664" y="690073"/>
                    <a:pt x="1300102" y="848355"/>
                    <a:pt x="1026750" y="888269"/>
                  </a:cubicBezTo>
                  <a:cubicBezTo>
                    <a:pt x="753398" y="928183"/>
                    <a:pt x="285313" y="860450"/>
                    <a:pt x="134122" y="699583"/>
                  </a:cubicBezTo>
                  <a:cubicBezTo>
                    <a:pt x="-17069" y="625802"/>
                    <a:pt x="-46098" y="402039"/>
                    <a:pt x="76064" y="285925"/>
                  </a:cubicBezTo>
                  <a:close/>
                </a:path>
              </a:pathLst>
            </a:cu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509E086-0554-5D31-4AD8-9E2B5AEC3DFF}"/>
                </a:ext>
              </a:extLst>
            </p:cNvPr>
            <p:cNvSpPr txBox="1"/>
            <p:nvPr/>
          </p:nvSpPr>
          <p:spPr>
            <a:xfrm>
              <a:off x="8191569" y="4275395"/>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C</a:t>
              </a:r>
            </a:p>
          </p:txBody>
        </p:sp>
      </p:grpSp>
      <p:sp>
        <p:nvSpPr>
          <p:cNvPr id="8" name="Oval 3">
            <a:extLst>
              <a:ext uri="{FF2B5EF4-FFF2-40B4-BE49-F238E27FC236}">
                <a16:creationId xmlns:a16="http://schemas.microsoft.com/office/drawing/2014/main" id="{75582035-CC78-4F7A-DCF2-54B2A6253343}"/>
              </a:ext>
            </a:extLst>
          </p:cNvPr>
          <p:cNvSpPr/>
          <p:nvPr/>
        </p:nvSpPr>
        <p:spPr>
          <a:xfrm>
            <a:off x="2131853" y="3248304"/>
            <a:ext cx="1774236" cy="899462"/>
          </a:xfrm>
          <a:custGeom>
            <a:avLst/>
            <a:gdLst>
              <a:gd name="connsiteX0" fmla="*/ 0 w 1814285"/>
              <a:gd name="connsiteY0" fmla="*/ 442686 h 885371"/>
              <a:gd name="connsiteX1" fmla="*/ 907143 w 1814285"/>
              <a:gd name="connsiteY1" fmla="*/ 0 h 885371"/>
              <a:gd name="connsiteX2" fmla="*/ 1814286 w 1814285"/>
              <a:gd name="connsiteY2" fmla="*/ 442686 h 885371"/>
              <a:gd name="connsiteX3" fmla="*/ 907143 w 1814285"/>
              <a:gd name="connsiteY3" fmla="*/ 885372 h 885371"/>
              <a:gd name="connsiteX4" fmla="*/ 0 w 1814285"/>
              <a:gd name="connsiteY4" fmla="*/ 442686 h 885371"/>
              <a:gd name="connsiteX0" fmla="*/ 39178 w 1853464"/>
              <a:gd name="connsiteY0" fmla="*/ 442686 h 889581"/>
              <a:gd name="connsiteX1" fmla="*/ 946321 w 1853464"/>
              <a:gd name="connsiteY1" fmla="*/ 0 h 889581"/>
              <a:gd name="connsiteX2" fmla="*/ 1853464 w 1853464"/>
              <a:gd name="connsiteY2" fmla="*/ 442686 h 889581"/>
              <a:gd name="connsiteX3" fmla="*/ 946321 w 1853464"/>
              <a:gd name="connsiteY3" fmla="*/ 885372 h 889581"/>
              <a:gd name="connsiteX4" fmla="*/ 242378 w 1853464"/>
              <a:gd name="connsiteY4" fmla="*/ 653143 h 889581"/>
              <a:gd name="connsiteX5" fmla="*/ 39178 w 1853464"/>
              <a:gd name="connsiteY5" fmla="*/ 442686 h 889581"/>
              <a:gd name="connsiteX0" fmla="*/ 39178 w 1853464"/>
              <a:gd name="connsiteY0" fmla="*/ 442686 h 892068"/>
              <a:gd name="connsiteX1" fmla="*/ 946321 w 1853464"/>
              <a:gd name="connsiteY1" fmla="*/ 0 h 892068"/>
              <a:gd name="connsiteX2" fmla="*/ 1853464 w 1853464"/>
              <a:gd name="connsiteY2" fmla="*/ 442686 h 892068"/>
              <a:gd name="connsiteX3" fmla="*/ 946321 w 1853464"/>
              <a:gd name="connsiteY3" fmla="*/ 885372 h 892068"/>
              <a:gd name="connsiteX4" fmla="*/ 242378 w 1853464"/>
              <a:gd name="connsiteY4" fmla="*/ 653143 h 892068"/>
              <a:gd name="connsiteX5" fmla="*/ 39178 w 1853464"/>
              <a:gd name="connsiteY5" fmla="*/ 442686 h 892068"/>
              <a:gd name="connsiteX0" fmla="*/ 63870 w 1762042"/>
              <a:gd name="connsiteY0" fmla="*/ 285431 h 894471"/>
              <a:gd name="connsiteX1" fmla="*/ 854899 w 1762042"/>
              <a:gd name="connsiteY1" fmla="*/ 2403 h 894471"/>
              <a:gd name="connsiteX2" fmla="*/ 1762042 w 1762042"/>
              <a:gd name="connsiteY2" fmla="*/ 445089 h 894471"/>
              <a:gd name="connsiteX3" fmla="*/ 854899 w 1762042"/>
              <a:gd name="connsiteY3" fmla="*/ 887775 h 894471"/>
              <a:gd name="connsiteX4" fmla="*/ 150956 w 1762042"/>
              <a:gd name="connsiteY4" fmla="*/ 655546 h 894471"/>
              <a:gd name="connsiteX5" fmla="*/ 63870 w 1762042"/>
              <a:gd name="connsiteY5" fmla="*/ 285431 h 894471"/>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76064 w 1774236"/>
              <a:gd name="connsiteY0" fmla="*/ 285925 h 899462"/>
              <a:gd name="connsiteX1" fmla="*/ 867093 w 1774236"/>
              <a:gd name="connsiteY1" fmla="*/ 2897 h 899462"/>
              <a:gd name="connsiteX2" fmla="*/ 1774236 w 1774236"/>
              <a:gd name="connsiteY2" fmla="*/ 460098 h 899462"/>
              <a:gd name="connsiteX3" fmla="*/ 867093 w 1774236"/>
              <a:gd name="connsiteY3" fmla="*/ 888269 h 899462"/>
              <a:gd name="connsiteX4" fmla="*/ 134122 w 1774236"/>
              <a:gd name="connsiteY4" fmla="*/ 699583 h 899462"/>
              <a:gd name="connsiteX5" fmla="*/ 76064 w 1774236"/>
              <a:gd name="connsiteY5" fmla="*/ 285925 h 899462"/>
              <a:gd name="connsiteX0" fmla="*/ 76064 w 1774236"/>
              <a:gd name="connsiteY0" fmla="*/ 285925 h 899462"/>
              <a:gd name="connsiteX1" fmla="*/ 867093 w 1774236"/>
              <a:gd name="connsiteY1" fmla="*/ 2897 h 899462"/>
              <a:gd name="connsiteX2" fmla="*/ 1774236 w 1774236"/>
              <a:gd name="connsiteY2" fmla="*/ 460098 h 899462"/>
              <a:gd name="connsiteX3" fmla="*/ 1026750 w 1774236"/>
              <a:gd name="connsiteY3" fmla="*/ 888269 h 899462"/>
              <a:gd name="connsiteX4" fmla="*/ 134122 w 1774236"/>
              <a:gd name="connsiteY4" fmla="*/ 699583 h 899462"/>
              <a:gd name="connsiteX5" fmla="*/ 76064 w 1774236"/>
              <a:gd name="connsiteY5" fmla="*/ 285925 h 89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236" h="899462">
                <a:moveTo>
                  <a:pt x="76064" y="285925"/>
                </a:moveTo>
                <a:cubicBezTo>
                  <a:pt x="198226" y="169811"/>
                  <a:pt x="584064" y="-26132"/>
                  <a:pt x="867093" y="2897"/>
                </a:cubicBezTo>
                <a:cubicBezTo>
                  <a:pt x="1150122" y="31926"/>
                  <a:pt x="1774236" y="215609"/>
                  <a:pt x="1774236" y="460098"/>
                </a:cubicBezTo>
                <a:cubicBezTo>
                  <a:pt x="1701664" y="690073"/>
                  <a:pt x="1300102" y="848355"/>
                  <a:pt x="1026750" y="888269"/>
                </a:cubicBezTo>
                <a:cubicBezTo>
                  <a:pt x="753398" y="928183"/>
                  <a:pt x="285313" y="860450"/>
                  <a:pt x="134122" y="699583"/>
                </a:cubicBezTo>
                <a:cubicBezTo>
                  <a:pt x="-17069" y="625802"/>
                  <a:pt x="-46098" y="402039"/>
                  <a:pt x="76064" y="285925"/>
                </a:cubicBez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4739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4.375E-6 -4.81481E-6 L -0.075 -0.38356 " pathEditMode="relative" rAng="0" ptsTypes="AA">
                                      <p:cBhvr>
                                        <p:cTn id="6" dur="1000" fill="hold"/>
                                        <p:tgtEl>
                                          <p:spTgt spid="6"/>
                                        </p:tgtEl>
                                        <p:attrNameLst>
                                          <p:attrName>ppt_x</p:attrName>
                                          <p:attrName>ppt_y</p:attrName>
                                        </p:attrNameLst>
                                      </p:cBhvr>
                                      <p:rCtr x="-3750" y="-191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0D90D-CBE9-1414-4FA2-56E749F55815}"/>
            </a:ext>
          </a:extLst>
        </p:cNvPr>
        <p:cNvGrpSpPr/>
        <p:nvPr/>
      </p:nvGrpSpPr>
      <p:grpSpPr>
        <a:xfrm>
          <a:off x="0" y="0"/>
          <a:ext cx="0" cy="0"/>
          <a:chOff x="0" y="0"/>
          <a:chExt cx="0" cy="0"/>
        </a:xfrm>
      </p:grpSpPr>
      <p:sp>
        <p:nvSpPr>
          <p:cNvPr id="3" name="Oval 2">
            <a:extLst>
              <a:ext uri="{FF2B5EF4-FFF2-40B4-BE49-F238E27FC236}">
                <a16:creationId xmlns:a16="http://schemas.microsoft.com/office/drawing/2014/main" id="{FA36D23C-220D-7AB2-C3EF-34A7A09F345E}"/>
              </a:ext>
            </a:extLst>
          </p:cNvPr>
          <p:cNvSpPr/>
          <p:nvPr/>
        </p:nvSpPr>
        <p:spPr>
          <a:xfrm>
            <a:off x="2084308" y="2726293"/>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6A5E813-2681-A1B9-18A4-53F88C3B5C75}"/>
              </a:ext>
            </a:extLst>
          </p:cNvPr>
          <p:cNvSpPr/>
          <p:nvPr/>
        </p:nvSpPr>
        <p:spPr>
          <a:xfrm>
            <a:off x="5052501" y="2850650"/>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AADE6B1A-830C-7BA4-956D-4A70E27A772D}"/>
              </a:ext>
            </a:extLst>
          </p:cNvPr>
          <p:cNvSpPr/>
          <p:nvPr/>
        </p:nvSpPr>
        <p:spPr>
          <a:xfrm>
            <a:off x="2138872" y="3315319"/>
            <a:ext cx="1774236" cy="899462"/>
          </a:xfrm>
          <a:custGeom>
            <a:avLst/>
            <a:gdLst>
              <a:gd name="connsiteX0" fmla="*/ 0 w 1814285"/>
              <a:gd name="connsiteY0" fmla="*/ 442686 h 885371"/>
              <a:gd name="connsiteX1" fmla="*/ 907143 w 1814285"/>
              <a:gd name="connsiteY1" fmla="*/ 0 h 885371"/>
              <a:gd name="connsiteX2" fmla="*/ 1814286 w 1814285"/>
              <a:gd name="connsiteY2" fmla="*/ 442686 h 885371"/>
              <a:gd name="connsiteX3" fmla="*/ 907143 w 1814285"/>
              <a:gd name="connsiteY3" fmla="*/ 885372 h 885371"/>
              <a:gd name="connsiteX4" fmla="*/ 0 w 1814285"/>
              <a:gd name="connsiteY4" fmla="*/ 442686 h 885371"/>
              <a:gd name="connsiteX0" fmla="*/ 39178 w 1853464"/>
              <a:gd name="connsiteY0" fmla="*/ 442686 h 889581"/>
              <a:gd name="connsiteX1" fmla="*/ 946321 w 1853464"/>
              <a:gd name="connsiteY1" fmla="*/ 0 h 889581"/>
              <a:gd name="connsiteX2" fmla="*/ 1853464 w 1853464"/>
              <a:gd name="connsiteY2" fmla="*/ 442686 h 889581"/>
              <a:gd name="connsiteX3" fmla="*/ 946321 w 1853464"/>
              <a:gd name="connsiteY3" fmla="*/ 885372 h 889581"/>
              <a:gd name="connsiteX4" fmla="*/ 242378 w 1853464"/>
              <a:gd name="connsiteY4" fmla="*/ 653143 h 889581"/>
              <a:gd name="connsiteX5" fmla="*/ 39178 w 1853464"/>
              <a:gd name="connsiteY5" fmla="*/ 442686 h 889581"/>
              <a:gd name="connsiteX0" fmla="*/ 39178 w 1853464"/>
              <a:gd name="connsiteY0" fmla="*/ 442686 h 892068"/>
              <a:gd name="connsiteX1" fmla="*/ 946321 w 1853464"/>
              <a:gd name="connsiteY1" fmla="*/ 0 h 892068"/>
              <a:gd name="connsiteX2" fmla="*/ 1853464 w 1853464"/>
              <a:gd name="connsiteY2" fmla="*/ 442686 h 892068"/>
              <a:gd name="connsiteX3" fmla="*/ 946321 w 1853464"/>
              <a:gd name="connsiteY3" fmla="*/ 885372 h 892068"/>
              <a:gd name="connsiteX4" fmla="*/ 242378 w 1853464"/>
              <a:gd name="connsiteY4" fmla="*/ 653143 h 892068"/>
              <a:gd name="connsiteX5" fmla="*/ 39178 w 1853464"/>
              <a:gd name="connsiteY5" fmla="*/ 442686 h 892068"/>
              <a:gd name="connsiteX0" fmla="*/ 63870 w 1762042"/>
              <a:gd name="connsiteY0" fmla="*/ 285431 h 894471"/>
              <a:gd name="connsiteX1" fmla="*/ 854899 w 1762042"/>
              <a:gd name="connsiteY1" fmla="*/ 2403 h 894471"/>
              <a:gd name="connsiteX2" fmla="*/ 1762042 w 1762042"/>
              <a:gd name="connsiteY2" fmla="*/ 445089 h 894471"/>
              <a:gd name="connsiteX3" fmla="*/ 854899 w 1762042"/>
              <a:gd name="connsiteY3" fmla="*/ 887775 h 894471"/>
              <a:gd name="connsiteX4" fmla="*/ 150956 w 1762042"/>
              <a:gd name="connsiteY4" fmla="*/ 655546 h 894471"/>
              <a:gd name="connsiteX5" fmla="*/ 63870 w 1762042"/>
              <a:gd name="connsiteY5" fmla="*/ 285431 h 894471"/>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76064 w 1774236"/>
              <a:gd name="connsiteY0" fmla="*/ 285925 h 899462"/>
              <a:gd name="connsiteX1" fmla="*/ 867093 w 1774236"/>
              <a:gd name="connsiteY1" fmla="*/ 2897 h 899462"/>
              <a:gd name="connsiteX2" fmla="*/ 1774236 w 1774236"/>
              <a:gd name="connsiteY2" fmla="*/ 460098 h 899462"/>
              <a:gd name="connsiteX3" fmla="*/ 867093 w 1774236"/>
              <a:gd name="connsiteY3" fmla="*/ 888269 h 899462"/>
              <a:gd name="connsiteX4" fmla="*/ 134122 w 1774236"/>
              <a:gd name="connsiteY4" fmla="*/ 699583 h 899462"/>
              <a:gd name="connsiteX5" fmla="*/ 76064 w 1774236"/>
              <a:gd name="connsiteY5" fmla="*/ 285925 h 899462"/>
              <a:gd name="connsiteX0" fmla="*/ 76064 w 1774236"/>
              <a:gd name="connsiteY0" fmla="*/ 285925 h 899462"/>
              <a:gd name="connsiteX1" fmla="*/ 867093 w 1774236"/>
              <a:gd name="connsiteY1" fmla="*/ 2897 h 899462"/>
              <a:gd name="connsiteX2" fmla="*/ 1774236 w 1774236"/>
              <a:gd name="connsiteY2" fmla="*/ 460098 h 899462"/>
              <a:gd name="connsiteX3" fmla="*/ 1026750 w 1774236"/>
              <a:gd name="connsiteY3" fmla="*/ 888269 h 899462"/>
              <a:gd name="connsiteX4" fmla="*/ 134122 w 1774236"/>
              <a:gd name="connsiteY4" fmla="*/ 699583 h 899462"/>
              <a:gd name="connsiteX5" fmla="*/ 76064 w 1774236"/>
              <a:gd name="connsiteY5" fmla="*/ 285925 h 89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236" h="899462">
                <a:moveTo>
                  <a:pt x="76064" y="285925"/>
                </a:moveTo>
                <a:cubicBezTo>
                  <a:pt x="198226" y="169811"/>
                  <a:pt x="584064" y="-26132"/>
                  <a:pt x="867093" y="2897"/>
                </a:cubicBezTo>
                <a:cubicBezTo>
                  <a:pt x="1150122" y="31926"/>
                  <a:pt x="1774236" y="215609"/>
                  <a:pt x="1774236" y="460098"/>
                </a:cubicBezTo>
                <a:cubicBezTo>
                  <a:pt x="1701664" y="690073"/>
                  <a:pt x="1300102" y="848355"/>
                  <a:pt x="1026750" y="888269"/>
                </a:cubicBezTo>
                <a:cubicBezTo>
                  <a:pt x="753398" y="928183"/>
                  <a:pt x="285313" y="860450"/>
                  <a:pt x="134122" y="699583"/>
                </a:cubicBezTo>
                <a:cubicBezTo>
                  <a:pt x="-17069" y="625802"/>
                  <a:pt x="-46098" y="402039"/>
                  <a:pt x="76064" y="285925"/>
                </a:cubicBez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14D53A2-9F80-33E1-81AF-57DCF86588C5}"/>
              </a:ext>
            </a:extLst>
          </p:cNvPr>
          <p:cNvSpPr txBox="1"/>
          <p:nvPr/>
        </p:nvSpPr>
        <p:spPr>
          <a:xfrm>
            <a:off x="5529727" y="4369221"/>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B</a:t>
            </a:r>
          </a:p>
        </p:txBody>
      </p:sp>
      <p:sp>
        <p:nvSpPr>
          <p:cNvPr id="11" name="TextBox 10">
            <a:extLst>
              <a:ext uri="{FF2B5EF4-FFF2-40B4-BE49-F238E27FC236}">
                <a16:creationId xmlns:a16="http://schemas.microsoft.com/office/drawing/2014/main" id="{E5BABFEF-CD8A-16E9-C60E-38C545F45F55}"/>
              </a:ext>
            </a:extLst>
          </p:cNvPr>
          <p:cNvSpPr txBox="1"/>
          <p:nvPr/>
        </p:nvSpPr>
        <p:spPr>
          <a:xfrm>
            <a:off x="2576047" y="4295975"/>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A</a:t>
            </a:r>
          </a:p>
        </p:txBody>
      </p:sp>
      <p:sp>
        <p:nvSpPr>
          <p:cNvPr id="16" name="Oval 15">
            <a:extLst>
              <a:ext uri="{FF2B5EF4-FFF2-40B4-BE49-F238E27FC236}">
                <a16:creationId xmlns:a16="http://schemas.microsoft.com/office/drawing/2014/main" id="{6D014F20-C0E3-E5DB-254B-C13B46F84271}"/>
              </a:ext>
            </a:extLst>
          </p:cNvPr>
          <p:cNvSpPr/>
          <p:nvPr/>
        </p:nvSpPr>
        <p:spPr>
          <a:xfrm rot="19413401">
            <a:off x="6781674" y="533130"/>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5D86FD5-0E54-131B-2FE3-3361F6E64B69}"/>
              </a:ext>
            </a:extLst>
          </p:cNvPr>
          <p:cNvSpPr txBox="1"/>
          <p:nvPr/>
        </p:nvSpPr>
        <p:spPr>
          <a:xfrm rot="19413401">
            <a:off x="8040842" y="1849573"/>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C</a:t>
            </a:r>
          </a:p>
        </p:txBody>
      </p:sp>
      <p:sp>
        <p:nvSpPr>
          <p:cNvPr id="19" name="Oval 3">
            <a:extLst>
              <a:ext uri="{FF2B5EF4-FFF2-40B4-BE49-F238E27FC236}">
                <a16:creationId xmlns:a16="http://schemas.microsoft.com/office/drawing/2014/main" id="{78AD5ECF-408B-AFD8-0505-D6549E9FD00D}"/>
              </a:ext>
            </a:extLst>
          </p:cNvPr>
          <p:cNvSpPr/>
          <p:nvPr/>
        </p:nvSpPr>
        <p:spPr>
          <a:xfrm>
            <a:off x="5093404" y="3383559"/>
            <a:ext cx="1774236" cy="899462"/>
          </a:xfrm>
          <a:custGeom>
            <a:avLst/>
            <a:gdLst>
              <a:gd name="connsiteX0" fmla="*/ 0 w 1814285"/>
              <a:gd name="connsiteY0" fmla="*/ 442686 h 885371"/>
              <a:gd name="connsiteX1" fmla="*/ 907143 w 1814285"/>
              <a:gd name="connsiteY1" fmla="*/ 0 h 885371"/>
              <a:gd name="connsiteX2" fmla="*/ 1814286 w 1814285"/>
              <a:gd name="connsiteY2" fmla="*/ 442686 h 885371"/>
              <a:gd name="connsiteX3" fmla="*/ 907143 w 1814285"/>
              <a:gd name="connsiteY3" fmla="*/ 885372 h 885371"/>
              <a:gd name="connsiteX4" fmla="*/ 0 w 1814285"/>
              <a:gd name="connsiteY4" fmla="*/ 442686 h 885371"/>
              <a:gd name="connsiteX0" fmla="*/ 39178 w 1853464"/>
              <a:gd name="connsiteY0" fmla="*/ 442686 h 889581"/>
              <a:gd name="connsiteX1" fmla="*/ 946321 w 1853464"/>
              <a:gd name="connsiteY1" fmla="*/ 0 h 889581"/>
              <a:gd name="connsiteX2" fmla="*/ 1853464 w 1853464"/>
              <a:gd name="connsiteY2" fmla="*/ 442686 h 889581"/>
              <a:gd name="connsiteX3" fmla="*/ 946321 w 1853464"/>
              <a:gd name="connsiteY3" fmla="*/ 885372 h 889581"/>
              <a:gd name="connsiteX4" fmla="*/ 242378 w 1853464"/>
              <a:gd name="connsiteY4" fmla="*/ 653143 h 889581"/>
              <a:gd name="connsiteX5" fmla="*/ 39178 w 1853464"/>
              <a:gd name="connsiteY5" fmla="*/ 442686 h 889581"/>
              <a:gd name="connsiteX0" fmla="*/ 39178 w 1853464"/>
              <a:gd name="connsiteY0" fmla="*/ 442686 h 892068"/>
              <a:gd name="connsiteX1" fmla="*/ 946321 w 1853464"/>
              <a:gd name="connsiteY1" fmla="*/ 0 h 892068"/>
              <a:gd name="connsiteX2" fmla="*/ 1853464 w 1853464"/>
              <a:gd name="connsiteY2" fmla="*/ 442686 h 892068"/>
              <a:gd name="connsiteX3" fmla="*/ 946321 w 1853464"/>
              <a:gd name="connsiteY3" fmla="*/ 885372 h 892068"/>
              <a:gd name="connsiteX4" fmla="*/ 242378 w 1853464"/>
              <a:gd name="connsiteY4" fmla="*/ 653143 h 892068"/>
              <a:gd name="connsiteX5" fmla="*/ 39178 w 1853464"/>
              <a:gd name="connsiteY5" fmla="*/ 442686 h 892068"/>
              <a:gd name="connsiteX0" fmla="*/ 63870 w 1762042"/>
              <a:gd name="connsiteY0" fmla="*/ 285431 h 894471"/>
              <a:gd name="connsiteX1" fmla="*/ 854899 w 1762042"/>
              <a:gd name="connsiteY1" fmla="*/ 2403 h 894471"/>
              <a:gd name="connsiteX2" fmla="*/ 1762042 w 1762042"/>
              <a:gd name="connsiteY2" fmla="*/ 445089 h 894471"/>
              <a:gd name="connsiteX3" fmla="*/ 854899 w 1762042"/>
              <a:gd name="connsiteY3" fmla="*/ 887775 h 894471"/>
              <a:gd name="connsiteX4" fmla="*/ 150956 w 1762042"/>
              <a:gd name="connsiteY4" fmla="*/ 655546 h 894471"/>
              <a:gd name="connsiteX5" fmla="*/ 63870 w 1762042"/>
              <a:gd name="connsiteY5" fmla="*/ 285431 h 894471"/>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76064 w 1774236"/>
              <a:gd name="connsiteY0" fmla="*/ 285925 h 899462"/>
              <a:gd name="connsiteX1" fmla="*/ 867093 w 1774236"/>
              <a:gd name="connsiteY1" fmla="*/ 2897 h 899462"/>
              <a:gd name="connsiteX2" fmla="*/ 1774236 w 1774236"/>
              <a:gd name="connsiteY2" fmla="*/ 460098 h 899462"/>
              <a:gd name="connsiteX3" fmla="*/ 867093 w 1774236"/>
              <a:gd name="connsiteY3" fmla="*/ 888269 h 899462"/>
              <a:gd name="connsiteX4" fmla="*/ 134122 w 1774236"/>
              <a:gd name="connsiteY4" fmla="*/ 699583 h 899462"/>
              <a:gd name="connsiteX5" fmla="*/ 76064 w 1774236"/>
              <a:gd name="connsiteY5" fmla="*/ 285925 h 899462"/>
              <a:gd name="connsiteX0" fmla="*/ 76064 w 1774236"/>
              <a:gd name="connsiteY0" fmla="*/ 285925 h 899462"/>
              <a:gd name="connsiteX1" fmla="*/ 867093 w 1774236"/>
              <a:gd name="connsiteY1" fmla="*/ 2897 h 899462"/>
              <a:gd name="connsiteX2" fmla="*/ 1774236 w 1774236"/>
              <a:gd name="connsiteY2" fmla="*/ 460098 h 899462"/>
              <a:gd name="connsiteX3" fmla="*/ 1026750 w 1774236"/>
              <a:gd name="connsiteY3" fmla="*/ 888269 h 899462"/>
              <a:gd name="connsiteX4" fmla="*/ 134122 w 1774236"/>
              <a:gd name="connsiteY4" fmla="*/ 699583 h 899462"/>
              <a:gd name="connsiteX5" fmla="*/ 76064 w 1774236"/>
              <a:gd name="connsiteY5" fmla="*/ 285925 h 89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236" h="899462">
                <a:moveTo>
                  <a:pt x="76064" y="285925"/>
                </a:moveTo>
                <a:cubicBezTo>
                  <a:pt x="198226" y="169811"/>
                  <a:pt x="584064" y="-26132"/>
                  <a:pt x="867093" y="2897"/>
                </a:cubicBezTo>
                <a:cubicBezTo>
                  <a:pt x="1150122" y="31926"/>
                  <a:pt x="1774236" y="215609"/>
                  <a:pt x="1774236" y="460098"/>
                </a:cubicBezTo>
                <a:cubicBezTo>
                  <a:pt x="1701664" y="690073"/>
                  <a:pt x="1300102" y="848355"/>
                  <a:pt x="1026750" y="888269"/>
                </a:cubicBezTo>
                <a:cubicBezTo>
                  <a:pt x="753398" y="928183"/>
                  <a:pt x="285313" y="860450"/>
                  <a:pt x="134122" y="699583"/>
                </a:cubicBezTo>
                <a:cubicBezTo>
                  <a:pt x="-17069" y="625802"/>
                  <a:pt x="-46098" y="402039"/>
                  <a:pt x="76064" y="285925"/>
                </a:cubicBezTo>
                <a:close/>
              </a:path>
            </a:pathLst>
          </a:cu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3">
            <a:extLst>
              <a:ext uri="{FF2B5EF4-FFF2-40B4-BE49-F238E27FC236}">
                <a16:creationId xmlns:a16="http://schemas.microsoft.com/office/drawing/2014/main" id="{FCB91159-54BE-DFFD-C3B3-AE2111ADCFBC}"/>
              </a:ext>
            </a:extLst>
          </p:cNvPr>
          <p:cNvSpPr/>
          <p:nvPr/>
        </p:nvSpPr>
        <p:spPr>
          <a:xfrm rot="19413401">
            <a:off x="5216265" y="1645648"/>
            <a:ext cx="3775855" cy="1417456"/>
          </a:xfrm>
          <a:custGeom>
            <a:avLst/>
            <a:gdLst>
              <a:gd name="connsiteX0" fmla="*/ 0 w 1814285"/>
              <a:gd name="connsiteY0" fmla="*/ 442686 h 885371"/>
              <a:gd name="connsiteX1" fmla="*/ 907143 w 1814285"/>
              <a:gd name="connsiteY1" fmla="*/ 0 h 885371"/>
              <a:gd name="connsiteX2" fmla="*/ 1814286 w 1814285"/>
              <a:gd name="connsiteY2" fmla="*/ 442686 h 885371"/>
              <a:gd name="connsiteX3" fmla="*/ 907143 w 1814285"/>
              <a:gd name="connsiteY3" fmla="*/ 885372 h 885371"/>
              <a:gd name="connsiteX4" fmla="*/ 0 w 1814285"/>
              <a:gd name="connsiteY4" fmla="*/ 442686 h 885371"/>
              <a:gd name="connsiteX0" fmla="*/ 39178 w 1853464"/>
              <a:gd name="connsiteY0" fmla="*/ 442686 h 889581"/>
              <a:gd name="connsiteX1" fmla="*/ 946321 w 1853464"/>
              <a:gd name="connsiteY1" fmla="*/ 0 h 889581"/>
              <a:gd name="connsiteX2" fmla="*/ 1853464 w 1853464"/>
              <a:gd name="connsiteY2" fmla="*/ 442686 h 889581"/>
              <a:gd name="connsiteX3" fmla="*/ 946321 w 1853464"/>
              <a:gd name="connsiteY3" fmla="*/ 885372 h 889581"/>
              <a:gd name="connsiteX4" fmla="*/ 242378 w 1853464"/>
              <a:gd name="connsiteY4" fmla="*/ 653143 h 889581"/>
              <a:gd name="connsiteX5" fmla="*/ 39178 w 1853464"/>
              <a:gd name="connsiteY5" fmla="*/ 442686 h 889581"/>
              <a:gd name="connsiteX0" fmla="*/ 39178 w 1853464"/>
              <a:gd name="connsiteY0" fmla="*/ 442686 h 892068"/>
              <a:gd name="connsiteX1" fmla="*/ 946321 w 1853464"/>
              <a:gd name="connsiteY1" fmla="*/ 0 h 892068"/>
              <a:gd name="connsiteX2" fmla="*/ 1853464 w 1853464"/>
              <a:gd name="connsiteY2" fmla="*/ 442686 h 892068"/>
              <a:gd name="connsiteX3" fmla="*/ 946321 w 1853464"/>
              <a:gd name="connsiteY3" fmla="*/ 885372 h 892068"/>
              <a:gd name="connsiteX4" fmla="*/ 242378 w 1853464"/>
              <a:gd name="connsiteY4" fmla="*/ 653143 h 892068"/>
              <a:gd name="connsiteX5" fmla="*/ 39178 w 1853464"/>
              <a:gd name="connsiteY5" fmla="*/ 442686 h 892068"/>
              <a:gd name="connsiteX0" fmla="*/ 63870 w 1762042"/>
              <a:gd name="connsiteY0" fmla="*/ 285431 h 894471"/>
              <a:gd name="connsiteX1" fmla="*/ 854899 w 1762042"/>
              <a:gd name="connsiteY1" fmla="*/ 2403 h 894471"/>
              <a:gd name="connsiteX2" fmla="*/ 1762042 w 1762042"/>
              <a:gd name="connsiteY2" fmla="*/ 445089 h 894471"/>
              <a:gd name="connsiteX3" fmla="*/ 854899 w 1762042"/>
              <a:gd name="connsiteY3" fmla="*/ 887775 h 894471"/>
              <a:gd name="connsiteX4" fmla="*/ 150956 w 1762042"/>
              <a:gd name="connsiteY4" fmla="*/ 655546 h 894471"/>
              <a:gd name="connsiteX5" fmla="*/ 63870 w 1762042"/>
              <a:gd name="connsiteY5" fmla="*/ 285431 h 894471"/>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76064 w 1774236"/>
              <a:gd name="connsiteY0" fmla="*/ 285925 h 899462"/>
              <a:gd name="connsiteX1" fmla="*/ 867093 w 1774236"/>
              <a:gd name="connsiteY1" fmla="*/ 2897 h 899462"/>
              <a:gd name="connsiteX2" fmla="*/ 1774236 w 1774236"/>
              <a:gd name="connsiteY2" fmla="*/ 460098 h 899462"/>
              <a:gd name="connsiteX3" fmla="*/ 867093 w 1774236"/>
              <a:gd name="connsiteY3" fmla="*/ 888269 h 899462"/>
              <a:gd name="connsiteX4" fmla="*/ 134122 w 1774236"/>
              <a:gd name="connsiteY4" fmla="*/ 699583 h 899462"/>
              <a:gd name="connsiteX5" fmla="*/ 76064 w 1774236"/>
              <a:gd name="connsiteY5" fmla="*/ 285925 h 899462"/>
              <a:gd name="connsiteX0" fmla="*/ 76064 w 1774236"/>
              <a:gd name="connsiteY0" fmla="*/ 285925 h 899462"/>
              <a:gd name="connsiteX1" fmla="*/ 867093 w 1774236"/>
              <a:gd name="connsiteY1" fmla="*/ 2897 h 899462"/>
              <a:gd name="connsiteX2" fmla="*/ 1774236 w 1774236"/>
              <a:gd name="connsiteY2" fmla="*/ 460098 h 899462"/>
              <a:gd name="connsiteX3" fmla="*/ 1026750 w 1774236"/>
              <a:gd name="connsiteY3" fmla="*/ 888269 h 899462"/>
              <a:gd name="connsiteX4" fmla="*/ 134122 w 1774236"/>
              <a:gd name="connsiteY4" fmla="*/ 699583 h 899462"/>
              <a:gd name="connsiteX5" fmla="*/ 76064 w 1774236"/>
              <a:gd name="connsiteY5" fmla="*/ 285925 h 899462"/>
              <a:gd name="connsiteX0" fmla="*/ 2051109 w 3749281"/>
              <a:gd name="connsiteY0" fmla="*/ 288329 h 1368499"/>
              <a:gd name="connsiteX1" fmla="*/ 2842138 w 3749281"/>
              <a:gd name="connsiteY1" fmla="*/ 5301 h 1368499"/>
              <a:gd name="connsiteX2" fmla="*/ 3749281 w 3749281"/>
              <a:gd name="connsiteY2" fmla="*/ 462502 h 1368499"/>
              <a:gd name="connsiteX3" fmla="*/ 3001795 w 3749281"/>
              <a:gd name="connsiteY3" fmla="*/ 890673 h 1368499"/>
              <a:gd name="connsiteX4" fmla="*/ 9374 w 3749281"/>
              <a:gd name="connsiteY4" fmla="*/ 1339976 h 1368499"/>
              <a:gd name="connsiteX5" fmla="*/ 2051109 w 3749281"/>
              <a:gd name="connsiteY5" fmla="*/ 288329 h 1368499"/>
              <a:gd name="connsiteX0" fmla="*/ 2051109 w 3749281"/>
              <a:gd name="connsiteY0" fmla="*/ 288329 h 1366984"/>
              <a:gd name="connsiteX1" fmla="*/ 2842138 w 3749281"/>
              <a:gd name="connsiteY1" fmla="*/ 5301 h 1366984"/>
              <a:gd name="connsiteX2" fmla="*/ 3749281 w 3749281"/>
              <a:gd name="connsiteY2" fmla="*/ 462502 h 1366984"/>
              <a:gd name="connsiteX3" fmla="*/ 3001795 w 3749281"/>
              <a:gd name="connsiteY3" fmla="*/ 890673 h 1366984"/>
              <a:gd name="connsiteX4" fmla="*/ 9374 w 3749281"/>
              <a:gd name="connsiteY4" fmla="*/ 1339976 h 1366984"/>
              <a:gd name="connsiteX5" fmla="*/ 2051109 w 3749281"/>
              <a:gd name="connsiteY5" fmla="*/ 288329 h 1366984"/>
              <a:gd name="connsiteX0" fmla="*/ 2051109 w 3749281"/>
              <a:gd name="connsiteY0" fmla="*/ 288329 h 1339976"/>
              <a:gd name="connsiteX1" fmla="*/ 2842138 w 3749281"/>
              <a:gd name="connsiteY1" fmla="*/ 5301 h 1339976"/>
              <a:gd name="connsiteX2" fmla="*/ 3749281 w 3749281"/>
              <a:gd name="connsiteY2" fmla="*/ 462502 h 1339976"/>
              <a:gd name="connsiteX3" fmla="*/ 3001795 w 3749281"/>
              <a:gd name="connsiteY3" fmla="*/ 890673 h 1339976"/>
              <a:gd name="connsiteX4" fmla="*/ 9374 w 3749281"/>
              <a:gd name="connsiteY4" fmla="*/ 1339976 h 1339976"/>
              <a:gd name="connsiteX5" fmla="*/ 2051109 w 3749281"/>
              <a:gd name="connsiteY5" fmla="*/ 288329 h 1339976"/>
              <a:gd name="connsiteX0" fmla="*/ 2051491 w 3749663"/>
              <a:gd name="connsiteY0" fmla="*/ 296228 h 1347875"/>
              <a:gd name="connsiteX1" fmla="*/ 2842520 w 3749663"/>
              <a:gd name="connsiteY1" fmla="*/ 13200 h 1347875"/>
              <a:gd name="connsiteX2" fmla="*/ 3749663 w 3749663"/>
              <a:gd name="connsiteY2" fmla="*/ 470401 h 1347875"/>
              <a:gd name="connsiteX3" fmla="*/ 3002177 w 3749663"/>
              <a:gd name="connsiteY3" fmla="*/ 898572 h 1347875"/>
              <a:gd name="connsiteX4" fmla="*/ 9756 w 3749663"/>
              <a:gd name="connsiteY4" fmla="*/ 1347875 h 1347875"/>
              <a:gd name="connsiteX5" fmla="*/ 2051491 w 3749663"/>
              <a:gd name="connsiteY5" fmla="*/ 296228 h 1347875"/>
              <a:gd name="connsiteX0" fmla="*/ 2051810 w 3749982"/>
              <a:gd name="connsiteY0" fmla="*/ 311300 h 1362947"/>
              <a:gd name="connsiteX1" fmla="*/ 2842839 w 3749982"/>
              <a:gd name="connsiteY1" fmla="*/ 28272 h 1362947"/>
              <a:gd name="connsiteX2" fmla="*/ 3749982 w 3749982"/>
              <a:gd name="connsiteY2" fmla="*/ 485473 h 1362947"/>
              <a:gd name="connsiteX3" fmla="*/ 3002496 w 3749982"/>
              <a:gd name="connsiteY3" fmla="*/ 913644 h 1362947"/>
              <a:gd name="connsiteX4" fmla="*/ 10075 w 3749982"/>
              <a:gd name="connsiteY4" fmla="*/ 1362947 h 1362947"/>
              <a:gd name="connsiteX5" fmla="*/ 2051810 w 3749982"/>
              <a:gd name="connsiteY5" fmla="*/ 311300 h 1362947"/>
              <a:gd name="connsiteX0" fmla="*/ 2051810 w 3749982"/>
              <a:gd name="connsiteY0" fmla="*/ 291910 h 1343557"/>
              <a:gd name="connsiteX1" fmla="*/ 2842839 w 3749982"/>
              <a:gd name="connsiteY1" fmla="*/ 8882 h 1343557"/>
              <a:gd name="connsiteX2" fmla="*/ 3749982 w 3749982"/>
              <a:gd name="connsiteY2" fmla="*/ 466083 h 1343557"/>
              <a:gd name="connsiteX3" fmla="*/ 3002496 w 3749982"/>
              <a:gd name="connsiteY3" fmla="*/ 894254 h 1343557"/>
              <a:gd name="connsiteX4" fmla="*/ 10075 w 3749982"/>
              <a:gd name="connsiteY4" fmla="*/ 1343557 h 1343557"/>
              <a:gd name="connsiteX5" fmla="*/ 2051810 w 3749982"/>
              <a:gd name="connsiteY5" fmla="*/ 291910 h 1343557"/>
              <a:gd name="connsiteX0" fmla="*/ 2051810 w 3749982"/>
              <a:gd name="connsiteY0" fmla="*/ 291910 h 1343557"/>
              <a:gd name="connsiteX1" fmla="*/ 2842839 w 3749982"/>
              <a:gd name="connsiteY1" fmla="*/ 8882 h 1343557"/>
              <a:gd name="connsiteX2" fmla="*/ 3749982 w 3749982"/>
              <a:gd name="connsiteY2" fmla="*/ 466083 h 1343557"/>
              <a:gd name="connsiteX3" fmla="*/ 3002496 w 3749982"/>
              <a:gd name="connsiteY3" fmla="*/ 894254 h 1343557"/>
              <a:gd name="connsiteX4" fmla="*/ 10075 w 3749982"/>
              <a:gd name="connsiteY4" fmla="*/ 1343557 h 1343557"/>
              <a:gd name="connsiteX5" fmla="*/ 2051810 w 3749982"/>
              <a:gd name="connsiteY5" fmla="*/ 291910 h 1343557"/>
              <a:gd name="connsiteX0" fmla="*/ 2051810 w 3749982"/>
              <a:gd name="connsiteY0" fmla="*/ 291910 h 1343557"/>
              <a:gd name="connsiteX1" fmla="*/ 2842839 w 3749982"/>
              <a:gd name="connsiteY1" fmla="*/ 8882 h 1343557"/>
              <a:gd name="connsiteX2" fmla="*/ 3749982 w 3749982"/>
              <a:gd name="connsiteY2" fmla="*/ 466083 h 1343557"/>
              <a:gd name="connsiteX3" fmla="*/ 3002496 w 3749982"/>
              <a:gd name="connsiteY3" fmla="*/ 894254 h 1343557"/>
              <a:gd name="connsiteX4" fmla="*/ 10075 w 3749982"/>
              <a:gd name="connsiteY4" fmla="*/ 1343557 h 1343557"/>
              <a:gd name="connsiteX5" fmla="*/ 2051810 w 3749982"/>
              <a:gd name="connsiteY5" fmla="*/ 291910 h 1343557"/>
              <a:gd name="connsiteX0" fmla="*/ 2077683 w 3775855"/>
              <a:gd name="connsiteY0" fmla="*/ 283721 h 1417456"/>
              <a:gd name="connsiteX1" fmla="*/ 2868712 w 3775855"/>
              <a:gd name="connsiteY1" fmla="*/ 693 h 1417456"/>
              <a:gd name="connsiteX2" fmla="*/ 3775855 w 3775855"/>
              <a:gd name="connsiteY2" fmla="*/ 457894 h 1417456"/>
              <a:gd name="connsiteX3" fmla="*/ 3028369 w 3775855"/>
              <a:gd name="connsiteY3" fmla="*/ 886065 h 1417456"/>
              <a:gd name="connsiteX4" fmla="*/ 9262 w 3775855"/>
              <a:gd name="connsiteY4" fmla="*/ 1417456 h 1417456"/>
              <a:gd name="connsiteX5" fmla="*/ 2077683 w 3775855"/>
              <a:gd name="connsiteY5" fmla="*/ 283721 h 1417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75855" h="1417456">
                <a:moveTo>
                  <a:pt x="2077683" y="283721"/>
                </a:moveTo>
                <a:cubicBezTo>
                  <a:pt x="2554258" y="47594"/>
                  <a:pt x="2553254" y="15580"/>
                  <a:pt x="2868712" y="693"/>
                </a:cubicBezTo>
                <a:cubicBezTo>
                  <a:pt x="3184170" y="-14194"/>
                  <a:pt x="3775855" y="213405"/>
                  <a:pt x="3775855" y="457894"/>
                </a:cubicBezTo>
                <a:cubicBezTo>
                  <a:pt x="3703283" y="687869"/>
                  <a:pt x="3301721" y="846151"/>
                  <a:pt x="3028369" y="886065"/>
                </a:cubicBezTo>
                <a:cubicBezTo>
                  <a:pt x="2511624" y="865008"/>
                  <a:pt x="1313545" y="1004705"/>
                  <a:pt x="9262" y="1417456"/>
                </a:cubicBezTo>
                <a:cubicBezTo>
                  <a:pt x="-141929" y="1343675"/>
                  <a:pt x="1601108" y="519848"/>
                  <a:pt x="2077683" y="283721"/>
                </a:cubicBezTo>
                <a:close/>
              </a:path>
            </a:pathLst>
          </a:cu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663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4000"/>
                                        <p:tgtEl>
                                          <p:spTgt spid="19"/>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p:cTn id="10" dur="10" fill="hold"/>
                                        <p:tgtEl>
                                          <p:spTgt spid="20"/>
                                        </p:tgtEl>
                                        <p:attrNameLst>
                                          <p:attrName>ppt_w</p:attrName>
                                        </p:attrNameLst>
                                      </p:cBhvr>
                                      <p:tavLst>
                                        <p:tav tm="0">
                                          <p:val>
                                            <p:fltVal val="0"/>
                                          </p:val>
                                        </p:tav>
                                        <p:tav tm="100000">
                                          <p:val>
                                            <p:strVal val="#ppt_w"/>
                                          </p:val>
                                        </p:tav>
                                      </p:tavLst>
                                    </p:anim>
                                    <p:anim calcmode="lin" valueType="num">
                                      <p:cBhvr>
                                        <p:cTn id="11" dur="10" fill="hold"/>
                                        <p:tgtEl>
                                          <p:spTgt spid="20"/>
                                        </p:tgtEl>
                                        <p:attrNameLst>
                                          <p:attrName>ppt_h</p:attrName>
                                        </p:attrNameLst>
                                      </p:cBhvr>
                                      <p:tavLst>
                                        <p:tav tm="0">
                                          <p:val>
                                            <p:fltVal val="0"/>
                                          </p:val>
                                        </p:tav>
                                        <p:tav tm="100000">
                                          <p:val>
                                            <p:strVal val="#ppt_h"/>
                                          </p:val>
                                        </p:tav>
                                      </p:tavLst>
                                    </p:anim>
                                    <p:animEffect transition="in" filter="fade">
                                      <p:cBhvr>
                                        <p:cTn id="12" dur="10"/>
                                        <p:tgtEl>
                                          <p:spTgt spid="20"/>
                                        </p:tgtEl>
                                      </p:cBhvr>
                                    </p:animEffect>
                                  </p:childTnLst>
                                </p:cTn>
                              </p:par>
                              <p:par>
                                <p:cTn id="13" presetID="22" presetClass="exit" presetSubtype="1" fill="hold" grpId="1" nodeType="withEffect">
                                  <p:stCondLst>
                                    <p:cond delay="0"/>
                                  </p:stCondLst>
                                  <p:childTnLst>
                                    <p:animEffect transition="out" filter="wipe(up)">
                                      <p:cBhvr>
                                        <p:cTn id="14" dur="4000"/>
                                        <p:tgtEl>
                                          <p:spTgt spid="20"/>
                                        </p:tgtEl>
                                      </p:cBhvr>
                                    </p:animEffect>
                                    <p:set>
                                      <p:cBhvr>
                                        <p:cTn id="15" dur="1" fill="hold">
                                          <p:stCondLst>
                                            <p:cond delay="3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5A4FD-B6A0-AFB1-B05D-23116E6B6469}"/>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0342C39D-DE05-161A-238A-FA65BA283794}"/>
              </a:ext>
            </a:extLst>
          </p:cNvPr>
          <p:cNvSpPr/>
          <p:nvPr/>
        </p:nvSpPr>
        <p:spPr>
          <a:xfrm>
            <a:off x="4840513" y="2714170"/>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E359074-4D69-6184-2FF7-D203C313809F}"/>
              </a:ext>
            </a:extLst>
          </p:cNvPr>
          <p:cNvSpPr/>
          <p:nvPr/>
        </p:nvSpPr>
        <p:spPr>
          <a:xfrm>
            <a:off x="7576456" y="2714170"/>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178AB22-2226-53DA-ABDD-272AE38BA20E}"/>
              </a:ext>
            </a:extLst>
          </p:cNvPr>
          <p:cNvSpPr/>
          <p:nvPr/>
        </p:nvSpPr>
        <p:spPr>
          <a:xfrm>
            <a:off x="2104571" y="2714170"/>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A62F27B0-D56F-322F-DF00-1003168C750E}"/>
              </a:ext>
            </a:extLst>
          </p:cNvPr>
          <p:cNvSpPr/>
          <p:nvPr/>
        </p:nvSpPr>
        <p:spPr>
          <a:xfrm>
            <a:off x="4867795" y="3248304"/>
            <a:ext cx="1774236" cy="899462"/>
          </a:xfrm>
          <a:custGeom>
            <a:avLst/>
            <a:gdLst>
              <a:gd name="connsiteX0" fmla="*/ 0 w 1814285"/>
              <a:gd name="connsiteY0" fmla="*/ 442686 h 885371"/>
              <a:gd name="connsiteX1" fmla="*/ 907143 w 1814285"/>
              <a:gd name="connsiteY1" fmla="*/ 0 h 885371"/>
              <a:gd name="connsiteX2" fmla="*/ 1814286 w 1814285"/>
              <a:gd name="connsiteY2" fmla="*/ 442686 h 885371"/>
              <a:gd name="connsiteX3" fmla="*/ 907143 w 1814285"/>
              <a:gd name="connsiteY3" fmla="*/ 885372 h 885371"/>
              <a:gd name="connsiteX4" fmla="*/ 0 w 1814285"/>
              <a:gd name="connsiteY4" fmla="*/ 442686 h 885371"/>
              <a:gd name="connsiteX0" fmla="*/ 39178 w 1853464"/>
              <a:gd name="connsiteY0" fmla="*/ 442686 h 889581"/>
              <a:gd name="connsiteX1" fmla="*/ 946321 w 1853464"/>
              <a:gd name="connsiteY1" fmla="*/ 0 h 889581"/>
              <a:gd name="connsiteX2" fmla="*/ 1853464 w 1853464"/>
              <a:gd name="connsiteY2" fmla="*/ 442686 h 889581"/>
              <a:gd name="connsiteX3" fmla="*/ 946321 w 1853464"/>
              <a:gd name="connsiteY3" fmla="*/ 885372 h 889581"/>
              <a:gd name="connsiteX4" fmla="*/ 242378 w 1853464"/>
              <a:gd name="connsiteY4" fmla="*/ 653143 h 889581"/>
              <a:gd name="connsiteX5" fmla="*/ 39178 w 1853464"/>
              <a:gd name="connsiteY5" fmla="*/ 442686 h 889581"/>
              <a:gd name="connsiteX0" fmla="*/ 39178 w 1853464"/>
              <a:gd name="connsiteY0" fmla="*/ 442686 h 892068"/>
              <a:gd name="connsiteX1" fmla="*/ 946321 w 1853464"/>
              <a:gd name="connsiteY1" fmla="*/ 0 h 892068"/>
              <a:gd name="connsiteX2" fmla="*/ 1853464 w 1853464"/>
              <a:gd name="connsiteY2" fmla="*/ 442686 h 892068"/>
              <a:gd name="connsiteX3" fmla="*/ 946321 w 1853464"/>
              <a:gd name="connsiteY3" fmla="*/ 885372 h 892068"/>
              <a:gd name="connsiteX4" fmla="*/ 242378 w 1853464"/>
              <a:gd name="connsiteY4" fmla="*/ 653143 h 892068"/>
              <a:gd name="connsiteX5" fmla="*/ 39178 w 1853464"/>
              <a:gd name="connsiteY5" fmla="*/ 442686 h 892068"/>
              <a:gd name="connsiteX0" fmla="*/ 63870 w 1762042"/>
              <a:gd name="connsiteY0" fmla="*/ 285431 h 894471"/>
              <a:gd name="connsiteX1" fmla="*/ 854899 w 1762042"/>
              <a:gd name="connsiteY1" fmla="*/ 2403 h 894471"/>
              <a:gd name="connsiteX2" fmla="*/ 1762042 w 1762042"/>
              <a:gd name="connsiteY2" fmla="*/ 445089 h 894471"/>
              <a:gd name="connsiteX3" fmla="*/ 854899 w 1762042"/>
              <a:gd name="connsiteY3" fmla="*/ 887775 h 894471"/>
              <a:gd name="connsiteX4" fmla="*/ 150956 w 1762042"/>
              <a:gd name="connsiteY4" fmla="*/ 655546 h 894471"/>
              <a:gd name="connsiteX5" fmla="*/ 63870 w 1762042"/>
              <a:gd name="connsiteY5" fmla="*/ 285431 h 894471"/>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76064 w 1774236"/>
              <a:gd name="connsiteY0" fmla="*/ 285925 h 899462"/>
              <a:gd name="connsiteX1" fmla="*/ 867093 w 1774236"/>
              <a:gd name="connsiteY1" fmla="*/ 2897 h 899462"/>
              <a:gd name="connsiteX2" fmla="*/ 1774236 w 1774236"/>
              <a:gd name="connsiteY2" fmla="*/ 460098 h 899462"/>
              <a:gd name="connsiteX3" fmla="*/ 867093 w 1774236"/>
              <a:gd name="connsiteY3" fmla="*/ 888269 h 899462"/>
              <a:gd name="connsiteX4" fmla="*/ 134122 w 1774236"/>
              <a:gd name="connsiteY4" fmla="*/ 699583 h 899462"/>
              <a:gd name="connsiteX5" fmla="*/ 76064 w 1774236"/>
              <a:gd name="connsiteY5" fmla="*/ 285925 h 899462"/>
              <a:gd name="connsiteX0" fmla="*/ 76064 w 1774236"/>
              <a:gd name="connsiteY0" fmla="*/ 285925 h 899462"/>
              <a:gd name="connsiteX1" fmla="*/ 867093 w 1774236"/>
              <a:gd name="connsiteY1" fmla="*/ 2897 h 899462"/>
              <a:gd name="connsiteX2" fmla="*/ 1774236 w 1774236"/>
              <a:gd name="connsiteY2" fmla="*/ 460098 h 899462"/>
              <a:gd name="connsiteX3" fmla="*/ 1026750 w 1774236"/>
              <a:gd name="connsiteY3" fmla="*/ 888269 h 899462"/>
              <a:gd name="connsiteX4" fmla="*/ 134122 w 1774236"/>
              <a:gd name="connsiteY4" fmla="*/ 699583 h 899462"/>
              <a:gd name="connsiteX5" fmla="*/ 76064 w 1774236"/>
              <a:gd name="connsiteY5" fmla="*/ 285925 h 89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236" h="899462">
                <a:moveTo>
                  <a:pt x="76064" y="285925"/>
                </a:moveTo>
                <a:cubicBezTo>
                  <a:pt x="198226" y="169811"/>
                  <a:pt x="584064" y="-26132"/>
                  <a:pt x="867093" y="2897"/>
                </a:cubicBezTo>
                <a:cubicBezTo>
                  <a:pt x="1150122" y="31926"/>
                  <a:pt x="1774236" y="215609"/>
                  <a:pt x="1774236" y="460098"/>
                </a:cubicBezTo>
                <a:cubicBezTo>
                  <a:pt x="1701664" y="690073"/>
                  <a:pt x="1300102" y="848355"/>
                  <a:pt x="1026750" y="888269"/>
                </a:cubicBezTo>
                <a:cubicBezTo>
                  <a:pt x="753398" y="928183"/>
                  <a:pt x="285313" y="860450"/>
                  <a:pt x="134122" y="699583"/>
                </a:cubicBezTo>
                <a:cubicBezTo>
                  <a:pt x="-17069" y="625802"/>
                  <a:pt x="-46098" y="402039"/>
                  <a:pt x="76064" y="285925"/>
                </a:cubicBezTo>
                <a:close/>
              </a:path>
            </a:pathLst>
          </a:cu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BD50AE7-A737-AD02-6CEB-5DA4B9707FDB}"/>
              </a:ext>
            </a:extLst>
          </p:cNvPr>
          <p:cNvSpPr txBox="1"/>
          <p:nvPr/>
        </p:nvSpPr>
        <p:spPr>
          <a:xfrm>
            <a:off x="2581797" y="4232741"/>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A</a:t>
            </a:r>
          </a:p>
        </p:txBody>
      </p:sp>
      <p:sp>
        <p:nvSpPr>
          <p:cNvPr id="10" name="TextBox 9">
            <a:extLst>
              <a:ext uri="{FF2B5EF4-FFF2-40B4-BE49-F238E27FC236}">
                <a16:creationId xmlns:a16="http://schemas.microsoft.com/office/drawing/2014/main" id="{F7A4B833-5011-D43B-CDFE-15D777B6C657}"/>
              </a:ext>
            </a:extLst>
          </p:cNvPr>
          <p:cNvSpPr txBox="1"/>
          <p:nvPr/>
        </p:nvSpPr>
        <p:spPr>
          <a:xfrm>
            <a:off x="5304970" y="4251797"/>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B</a:t>
            </a:r>
          </a:p>
        </p:txBody>
      </p:sp>
      <p:sp>
        <p:nvSpPr>
          <p:cNvPr id="11" name="TextBox 10">
            <a:extLst>
              <a:ext uri="{FF2B5EF4-FFF2-40B4-BE49-F238E27FC236}">
                <a16:creationId xmlns:a16="http://schemas.microsoft.com/office/drawing/2014/main" id="{B562AE6E-0703-A1C2-06DF-C529D2913814}"/>
              </a:ext>
            </a:extLst>
          </p:cNvPr>
          <p:cNvSpPr txBox="1"/>
          <p:nvPr/>
        </p:nvSpPr>
        <p:spPr>
          <a:xfrm>
            <a:off x="8191569" y="4275395"/>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C</a:t>
            </a:r>
          </a:p>
        </p:txBody>
      </p:sp>
      <p:sp>
        <p:nvSpPr>
          <p:cNvPr id="8" name="Oval 3">
            <a:extLst>
              <a:ext uri="{FF2B5EF4-FFF2-40B4-BE49-F238E27FC236}">
                <a16:creationId xmlns:a16="http://schemas.microsoft.com/office/drawing/2014/main" id="{EBB0BB87-75C0-B295-1DC8-7FADB941E3B8}"/>
              </a:ext>
            </a:extLst>
          </p:cNvPr>
          <p:cNvSpPr/>
          <p:nvPr/>
        </p:nvSpPr>
        <p:spPr>
          <a:xfrm>
            <a:off x="2131853" y="3248304"/>
            <a:ext cx="1774236" cy="899462"/>
          </a:xfrm>
          <a:custGeom>
            <a:avLst/>
            <a:gdLst>
              <a:gd name="connsiteX0" fmla="*/ 0 w 1814285"/>
              <a:gd name="connsiteY0" fmla="*/ 442686 h 885371"/>
              <a:gd name="connsiteX1" fmla="*/ 907143 w 1814285"/>
              <a:gd name="connsiteY1" fmla="*/ 0 h 885371"/>
              <a:gd name="connsiteX2" fmla="*/ 1814286 w 1814285"/>
              <a:gd name="connsiteY2" fmla="*/ 442686 h 885371"/>
              <a:gd name="connsiteX3" fmla="*/ 907143 w 1814285"/>
              <a:gd name="connsiteY3" fmla="*/ 885372 h 885371"/>
              <a:gd name="connsiteX4" fmla="*/ 0 w 1814285"/>
              <a:gd name="connsiteY4" fmla="*/ 442686 h 885371"/>
              <a:gd name="connsiteX0" fmla="*/ 39178 w 1853464"/>
              <a:gd name="connsiteY0" fmla="*/ 442686 h 889581"/>
              <a:gd name="connsiteX1" fmla="*/ 946321 w 1853464"/>
              <a:gd name="connsiteY1" fmla="*/ 0 h 889581"/>
              <a:gd name="connsiteX2" fmla="*/ 1853464 w 1853464"/>
              <a:gd name="connsiteY2" fmla="*/ 442686 h 889581"/>
              <a:gd name="connsiteX3" fmla="*/ 946321 w 1853464"/>
              <a:gd name="connsiteY3" fmla="*/ 885372 h 889581"/>
              <a:gd name="connsiteX4" fmla="*/ 242378 w 1853464"/>
              <a:gd name="connsiteY4" fmla="*/ 653143 h 889581"/>
              <a:gd name="connsiteX5" fmla="*/ 39178 w 1853464"/>
              <a:gd name="connsiteY5" fmla="*/ 442686 h 889581"/>
              <a:gd name="connsiteX0" fmla="*/ 39178 w 1853464"/>
              <a:gd name="connsiteY0" fmla="*/ 442686 h 892068"/>
              <a:gd name="connsiteX1" fmla="*/ 946321 w 1853464"/>
              <a:gd name="connsiteY1" fmla="*/ 0 h 892068"/>
              <a:gd name="connsiteX2" fmla="*/ 1853464 w 1853464"/>
              <a:gd name="connsiteY2" fmla="*/ 442686 h 892068"/>
              <a:gd name="connsiteX3" fmla="*/ 946321 w 1853464"/>
              <a:gd name="connsiteY3" fmla="*/ 885372 h 892068"/>
              <a:gd name="connsiteX4" fmla="*/ 242378 w 1853464"/>
              <a:gd name="connsiteY4" fmla="*/ 653143 h 892068"/>
              <a:gd name="connsiteX5" fmla="*/ 39178 w 1853464"/>
              <a:gd name="connsiteY5" fmla="*/ 442686 h 892068"/>
              <a:gd name="connsiteX0" fmla="*/ 63870 w 1762042"/>
              <a:gd name="connsiteY0" fmla="*/ 285431 h 894471"/>
              <a:gd name="connsiteX1" fmla="*/ 854899 w 1762042"/>
              <a:gd name="connsiteY1" fmla="*/ 2403 h 894471"/>
              <a:gd name="connsiteX2" fmla="*/ 1762042 w 1762042"/>
              <a:gd name="connsiteY2" fmla="*/ 445089 h 894471"/>
              <a:gd name="connsiteX3" fmla="*/ 854899 w 1762042"/>
              <a:gd name="connsiteY3" fmla="*/ 887775 h 894471"/>
              <a:gd name="connsiteX4" fmla="*/ 150956 w 1762042"/>
              <a:gd name="connsiteY4" fmla="*/ 655546 h 894471"/>
              <a:gd name="connsiteX5" fmla="*/ 63870 w 1762042"/>
              <a:gd name="connsiteY5" fmla="*/ 285431 h 894471"/>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76064 w 1774236"/>
              <a:gd name="connsiteY0" fmla="*/ 285925 h 899462"/>
              <a:gd name="connsiteX1" fmla="*/ 867093 w 1774236"/>
              <a:gd name="connsiteY1" fmla="*/ 2897 h 899462"/>
              <a:gd name="connsiteX2" fmla="*/ 1774236 w 1774236"/>
              <a:gd name="connsiteY2" fmla="*/ 460098 h 899462"/>
              <a:gd name="connsiteX3" fmla="*/ 867093 w 1774236"/>
              <a:gd name="connsiteY3" fmla="*/ 888269 h 899462"/>
              <a:gd name="connsiteX4" fmla="*/ 134122 w 1774236"/>
              <a:gd name="connsiteY4" fmla="*/ 699583 h 899462"/>
              <a:gd name="connsiteX5" fmla="*/ 76064 w 1774236"/>
              <a:gd name="connsiteY5" fmla="*/ 285925 h 899462"/>
              <a:gd name="connsiteX0" fmla="*/ 76064 w 1774236"/>
              <a:gd name="connsiteY0" fmla="*/ 285925 h 899462"/>
              <a:gd name="connsiteX1" fmla="*/ 867093 w 1774236"/>
              <a:gd name="connsiteY1" fmla="*/ 2897 h 899462"/>
              <a:gd name="connsiteX2" fmla="*/ 1774236 w 1774236"/>
              <a:gd name="connsiteY2" fmla="*/ 460098 h 899462"/>
              <a:gd name="connsiteX3" fmla="*/ 1026750 w 1774236"/>
              <a:gd name="connsiteY3" fmla="*/ 888269 h 899462"/>
              <a:gd name="connsiteX4" fmla="*/ 134122 w 1774236"/>
              <a:gd name="connsiteY4" fmla="*/ 699583 h 899462"/>
              <a:gd name="connsiteX5" fmla="*/ 76064 w 1774236"/>
              <a:gd name="connsiteY5" fmla="*/ 285925 h 89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236" h="899462">
                <a:moveTo>
                  <a:pt x="76064" y="285925"/>
                </a:moveTo>
                <a:cubicBezTo>
                  <a:pt x="198226" y="169811"/>
                  <a:pt x="584064" y="-26132"/>
                  <a:pt x="867093" y="2897"/>
                </a:cubicBezTo>
                <a:cubicBezTo>
                  <a:pt x="1150122" y="31926"/>
                  <a:pt x="1774236" y="215609"/>
                  <a:pt x="1774236" y="460098"/>
                </a:cubicBezTo>
                <a:cubicBezTo>
                  <a:pt x="1701664" y="690073"/>
                  <a:pt x="1300102" y="848355"/>
                  <a:pt x="1026750" y="888269"/>
                </a:cubicBezTo>
                <a:cubicBezTo>
                  <a:pt x="753398" y="928183"/>
                  <a:pt x="285313" y="860450"/>
                  <a:pt x="134122" y="699583"/>
                </a:cubicBezTo>
                <a:cubicBezTo>
                  <a:pt x="-17069" y="625802"/>
                  <a:pt x="-46098" y="402039"/>
                  <a:pt x="76064" y="285925"/>
                </a:cubicBez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7087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545724" y="292955"/>
            <a:ext cx="8211146"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a:t>
            </a:r>
            <a:r>
              <a:rPr lang="vi-VN" sz="2800" b="1">
                <a:solidFill>
                  <a:srgbClr val="F03C69"/>
                </a:solidFill>
                <a:latin typeface="SVN-SAF" panose="02040603050506020204" pitchFamily="18" charset="0"/>
                <a:cs typeface="Times New Roman" panose="02020603050405020304" pitchFamily="18" charset="0"/>
              </a:rPr>
              <a:t>. </a:t>
            </a:r>
            <a:r>
              <a:rPr lang="en-US" sz="2800" b="1">
                <a:solidFill>
                  <a:srgbClr val="F03C69"/>
                </a:solidFill>
                <a:latin typeface="SVN-SAF" panose="02040603050506020204" pitchFamily="18" charset="0"/>
                <a:cs typeface="Times New Roman" panose="02020603050405020304" pitchFamily="18" charset="0"/>
              </a:rPr>
              <a:t>THUẬT TOÁN SẮP XẾP NỔI BỌT</a:t>
            </a:r>
            <a:endParaRPr lang="vi-VN" sz="2800" b="1">
              <a:solidFill>
                <a:srgbClr val="F03C69"/>
              </a:solidFill>
              <a:latin typeface="SVN-SAF"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398E869B-F65A-4254-A3E0-2B78A1C9C21C}"/>
              </a:ext>
            </a:extLst>
          </p:cNvPr>
          <p:cNvSpPr/>
          <p:nvPr/>
        </p:nvSpPr>
        <p:spPr>
          <a:xfrm>
            <a:off x="545724" y="935888"/>
            <a:ext cx="11100552"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Máy tính thường xuyên phải thực hiện thuật toán sắp xếp khi người sử dụng yêu cầu.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solidFill>
                  <a:srgbClr val="FF3399"/>
                </a:solidFill>
                <a:latin typeface="UTM Avo" panose="02040603050506020204" pitchFamily="18" charset="0"/>
                <a:cs typeface="Times New Roman" panose="02020603050405020304" pitchFamily="18" charset="0"/>
              </a:rPr>
              <a:t>Có nhiều thuật toán sắp xếp khác nhau</a:t>
            </a:r>
            <a:r>
              <a:rPr lang="vi-VN" sz="2000">
                <a:latin typeface="UTM Avo" panose="02040603050506020204" pitchFamily="18" charset="0"/>
                <a:cs typeface="Times New Roman" panose="02020603050405020304" pitchFamily="18" charset="0"/>
              </a:rPr>
              <a:t>. Một trong số đó là thuật toán </a:t>
            </a:r>
            <a:r>
              <a:rPr lang="vi-VN" sz="2000">
                <a:solidFill>
                  <a:srgbClr val="FF3399"/>
                </a:solidFill>
                <a:latin typeface="UTM Avo" panose="02040603050506020204" pitchFamily="18" charset="0"/>
                <a:cs typeface="Times New Roman" panose="02020603050405020304" pitchFamily="18" charset="0"/>
              </a:rPr>
              <a:t>sắp xếp nổi bọt</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Giả sử ta cần phải sắp xếp dãy các số 4, 2, 3, 1 để thu được dãy có thứ tự tăng dần. Thuật toán sắp xếp nổi bọt xét từng vị trí từ đầu đến cuối dãy. </a:t>
            </a:r>
          </a:p>
        </p:txBody>
      </p:sp>
      <p:pic>
        <p:nvPicPr>
          <p:cNvPr id="4" name="Picture 3">
            <a:extLst>
              <a:ext uri="{FF2B5EF4-FFF2-40B4-BE49-F238E27FC236}">
                <a16:creationId xmlns:a16="http://schemas.microsoft.com/office/drawing/2014/main" id="{93C45368-3120-43A7-806D-15FAC5C04E11}"/>
              </a:ext>
            </a:extLst>
          </p:cNvPr>
          <p:cNvPicPr>
            <a:picLocks noChangeAspect="1"/>
          </p:cNvPicPr>
          <p:nvPr/>
        </p:nvPicPr>
        <p:blipFill>
          <a:blip r:embed="rId2"/>
          <a:stretch>
            <a:fillRect/>
          </a:stretch>
        </p:blipFill>
        <p:spPr>
          <a:xfrm>
            <a:off x="8324403" y="2504848"/>
            <a:ext cx="2495550" cy="3571875"/>
          </a:xfrm>
          <a:prstGeom prst="rect">
            <a:avLst/>
          </a:prstGeom>
        </p:spPr>
      </p:pic>
      <p:sp>
        <p:nvSpPr>
          <p:cNvPr id="6" name="Rectangle 5">
            <a:extLst>
              <a:ext uri="{FF2B5EF4-FFF2-40B4-BE49-F238E27FC236}">
                <a16:creationId xmlns:a16="http://schemas.microsoft.com/office/drawing/2014/main" id="{8D6657C7-4C1D-4238-A639-7B7078F1AE86}"/>
              </a:ext>
            </a:extLst>
          </p:cNvPr>
          <p:cNvSpPr/>
          <p:nvPr/>
        </p:nvSpPr>
        <p:spPr>
          <a:xfrm>
            <a:off x="545725" y="2582628"/>
            <a:ext cx="6952356" cy="3362524"/>
          </a:xfrm>
          <a:prstGeom prst="rect">
            <a:avLst/>
          </a:prstGeom>
        </p:spPr>
        <p:txBody>
          <a:bodyPr wrap="square">
            <a:spAutoFit/>
          </a:bodyPr>
          <a:lstStyle/>
          <a:p>
            <a:pPr algn="just" defTabSz="342900">
              <a:lnSpc>
                <a:spcPct val="135000"/>
              </a:lnSpc>
            </a:pPr>
            <a:r>
              <a:rPr lang="vi-VN" sz="2000" dirty="0">
                <a:latin typeface="UTM Avo" panose="02040603050506020204" pitchFamily="18" charset="0"/>
                <a:cs typeface="Times New Roman" panose="02020603050405020304" pitchFamily="18" charset="0"/>
              </a:rPr>
              <a:t>Tại mỗi vị trí được xét, thuật toán tìm phần tử nhỏ nhất trong những phần tử phía sau để đưa vào vị trí đó. Việc này được thực hiện bằng một vòng lặp, so sánh từng cặp phần tử cạnh</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nhau và hoán đổi chúng nếu số ở phía sau nhỏ hơn. Các bước thực hiện được mô tả trong Hình 16.2, Hình 16.3, Hình 16.4. Việc hoán đổi được thực hiện giống như việc hoán đổi ở Hoạt động khởi động.</a:t>
            </a:r>
          </a:p>
        </p:txBody>
      </p:sp>
    </p:spTree>
    <p:extLst>
      <p:ext uri="{BB962C8B-B14F-4D97-AF65-F5344CB8AC3E}">
        <p14:creationId xmlns:p14="http://schemas.microsoft.com/office/powerpoint/2010/main" val="2805591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Effect transition="in" filter="fade">
                                      <p:cBhvr>
                                        <p:cTn id="16" dur="500"/>
                                        <p:tgtEl>
                                          <p:spTgt spid="2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animEffect transition="in" filter="fade">
                                      <p:cBhvr>
                                        <p:cTn id="21" dur="500"/>
                                        <p:tgtEl>
                                          <p:spTgt spid="2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0">
                                            <p:txEl>
                                              <p:pRg st="2" end="2"/>
                                            </p:txEl>
                                          </p:spTgt>
                                        </p:tgtEl>
                                        <p:attrNameLst>
                                          <p:attrName>style.visibility</p:attrName>
                                        </p:attrNameLst>
                                      </p:cBhvr>
                                      <p:to>
                                        <p:strVal val="visible"/>
                                      </p:to>
                                    </p:set>
                                    <p:animEffect transition="in" filter="fade">
                                      <p:cBhvr>
                                        <p:cTn id="26" dur="1000"/>
                                        <p:tgtEl>
                                          <p:spTgt spid="20">
                                            <p:txEl>
                                              <p:pRg st="2" end="2"/>
                                            </p:txEl>
                                          </p:spTgt>
                                        </p:tgtEl>
                                      </p:cBhvr>
                                    </p:animEffect>
                                    <p:anim calcmode="lin" valueType="num">
                                      <p:cBhvr>
                                        <p:cTn id="27"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randombar(horizontal)">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1000"/>
                                        <p:tgtEl>
                                          <p:spTgt spid="6">
                                            <p:txEl>
                                              <p:pRg st="0" end="0"/>
                                            </p:txEl>
                                          </p:spTgt>
                                        </p:tgtEl>
                                      </p:cBhvr>
                                    </p:animEffect>
                                    <p:anim calcmode="lin" valueType="num">
                                      <p:cBhvr>
                                        <p:cTn id="3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1"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B2F6FD-D69C-952B-1C56-C015629216DC}"/>
              </a:ext>
            </a:extLst>
          </p:cNvPr>
          <p:cNvSpPr/>
          <p:nvPr/>
        </p:nvSpPr>
        <p:spPr>
          <a:xfrm>
            <a:off x="545724" y="292955"/>
            <a:ext cx="5800485" cy="671851"/>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1</a:t>
            </a:r>
            <a:r>
              <a:rPr lang="vi-VN" sz="2800" b="1" dirty="0">
                <a:solidFill>
                  <a:srgbClr val="F03C69"/>
                </a:solidFill>
                <a:latin typeface="SVN-SAF" panose="02040603050506020204" pitchFamily="18" charset="0"/>
                <a:cs typeface="Times New Roman" panose="02020603050405020304" pitchFamily="18" charset="0"/>
              </a:rPr>
              <a:t>. </a:t>
            </a:r>
            <a:r>
              <a:rPr lang="en-US" sz="2800" b="1" dirty="0">
                <a:solidFill>
                  <a:srgbClr val="F03C69"/>
                </a:solidFill>
                <a:latin typeface="SVN-SAF" panose="02040603050506020204" pitchFamily="18" charset="0"/>
                <a:cs typeface="Times New Roman" panose="02020603050405020304" pitchFamily="18" charset="0"/>
              </a:rPr>
              <a:t>THUẬT TOÁN SẮP XẾP NỔI BỌT</a:t>
            </a:r>
            <a:endParaRPr lang="vi-VN" sz="2800" b="1" dirty="0">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992756B2-77F9-53B9-4277-F3D645207221}"/>
              </a:ext>
            </a:extLst>
          </p:cNvPr>
          <p:cNvSpPr/>
          <p:nvPr/>
        </p:nvSpPr>
        <p:spPr>
          <a:xfrm>
            <a:off x="681702" y="1938904"/>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4</a:t>
            </a:r>
          </a:p>
        </p:txBody>
      </p:sp>
      <p:sp>
        <p:nvSpPr>
          <p:cNvPr id="4" name="Rectangle 3">
            <a:extLst>
              <a:ext uri="{FF2B5EF4-FFF2-40B4-BE49-F238E27FC236}">
                <a16:creationId xmlns:a16="http://schemas.microsoft.com/office/drawing/2014/main" id="{563814EE-2457-E289-45BB-33DBFA6494D7}"/>
              </a:ext>
            </a:extLst>
          </p:cNvPr>
          <p:cNvSpPr/>
          <p:nvPr/>
        </p:nvSpPr>
        <p:spPr>
          <a:xfrm>
            <a:off x="1362726" y="1938904"/>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2</a:t>
            </a:r>
          </a:p>
        </p:txBody>
      </p:sp>
      <p:sp>
        <p:nvSpPr>
          <p:cNvPr id="5" name="Rectangle 4">
            <a:extLst>
              <a:ext uri="{FF2B5EF4-FFF2-40B4-BE49-F238E27FC236}">
                <a16:creationId xmlns:a16="http://schemas.microsoft.com/office/drawing/2014/main" id="{D187DCF9-638A-44C3-D3B6-9B71FBCF1E9A}"/>
              </a:ext>
            </a:extLst>
          </p:cNvPr>
          <p:cNvSpPr/>
          <p:nvPr/>
        </p:nvSpPr>
        <p:spPr>
          <a:xfrm>
            <a:off x="2053963" y="1938904"/>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C381368-9AD1-1F30-B7DA-E71201BBFE7B}"/>
              </a:ext>
            </a:extLst>
          </p:cNvPr>
          <p:cNvSpPr/>
          <p:nvPr/>
        </p:nvSpPr>
        <p:spPr>
          <a:xfrm>
            <a:off x="2731800" y="1938904"/>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p:txBody>
      </p:sp>
      <p:cxnSp>
        <p:nvCxnSpPr>
          <p:cNvPr id="7" name="Connector: Curved 6">
            <a:extLst>
              <a:ext uri="{FF2B5EF4-FFF2-40B4-BE49-F238E27FC236}">
                <a16:creationId xmlns:a16="http://schemas.microsoft.com/office/drawing/2014/main" id="{7085412E-8DBE-664C-B4B3-9EB70D13C9C5}"/>
              </a:ext>
            </a:extLst>
          </p:cNvPr>
          <p:cNvCxnSpPr>
            <a:cxnSpLocks/>
          </p:cNvCxnSpPr>
          <p:nvPr/>
        </p:nvCxnSpPr>
        <p:spPr>
          <a:xfrm rot="5400000" flipH="1" flipV="1">
            <a:off x="2725450" y="1627074"/>
            <a:ext cx="12700" cy="651566"/>
          </a:xfrm>
          <a:prstGeom prst="curvedConnector3">
            <a:avLst>
              <a:gd name="adj1" fmla="val 308955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Connector: Curved 7">
            <a:extLst>
              <a:ext uri="{FF2B5EF4-FFF2-40B4-BE49-F238E27FC236}">
                <a16:creationId xmlns:a16="http://schemas.microsoft.com/office/drawing/2014/main" id="{3227F672-BBBE-F48A-834A-6EBB9A83D076}"/>
              </a:ext>
            </a:extLst>
          </p:cNvPr>
          <p:cNvCxnSpPr>
            <a:cxnSpLocks/>
            <a:stCxn id="6" idx="2"/>
            <a:endCxn id="5" idx="2"/>
          </p:cNvCxnSpPr>
          <p:nvPr/>
        </p:nvCxnSpPr>
        <p:spPr>
          <a:xfrm rot="5400000">
            <a:off x="2712922" y="2240066"/>
            <a:ext cx="12700" cy="677837"/>
          </a:xfrm>
          <a:prstGeom prst="curvedConnector3">
            <a:avLst>
              <a:gd name="adj1" fmla="val 180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B2B2A5D-D9BB-8069-517C-20FCB14E642F}"/>
              </a:ext>
            </a:extLst>
          </p:cNvPr>
          <p:cNvSpPr txBox="1"/>
          <p:nvPr/>
        </p:nvSpPr>
        <p:spPr>
          <a:xfrm>
            <a:off x="2285080" y="2006863"/>
            <a:ext cx="241873" cy="523220"/>
          </a:xfrm>
          <a:prstGeom prst="rect">
            <a:avLst/>
          </a:prstGeom>
          <a:solidFill>
            <a:schemeClr val="bg1"/>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3</a:t>
            </a:r>
          </a:p>
        </p:txBody>
      </p:sp>
      <p:sp>
        <p:nvSpPr>
          <p:cNvPr id="10" name="TextBox 9">
            <a:extLst>
              <a:ext uri="{FF2B5EF4-FFF2-40B4-BE49-F238E27FC236}">
                <a16:creationId xmlns:a16="http://schemas.microsoft.com/office/drawing/2014/main" id="{92C190A3-28AB-44C1-D551-91D52D1A831E}"/>
              </a:ext>
            </a:extLst>
          </p:cNvPr>
          <p:cNvSpPr txBox="1"/>
          <p:nvPr/>
        </p:nvSpPr>
        <p:spPr>
          <a:xfrm>
            <a:off x="2940861" y="2028304"/>
            <a:ext cx="221957" cy="523220"/>
          </a:xfrm>
          <a:prstGeom prst="rect">
            <a:avLst/>
          </a:prstGeom>
          <a:solidFill>
            <a:schemeClr val="bg1"/>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1</a:t>
            </a:r>
          </a:p>
        </p:txBody>
      </p:sp>
      <p:sp>
        <p:nvSpPr>
          <p:cNvPr id="11" name="TextBox 10">
            <a:extLst>
              <a:ext uri="{FF2B5EF4-FFF2-40B4-BE49-F238E27FC236}">
                <a16:creationId xmlns:a16="http://schemas.microsoft.com/office/drawing/2014/main" id="{BD20641C-5FB1-12D8-4080-C2214E93FAD2}"/>
              </a:ext>
            </a:extLst>
          </p:cNvPr>
          <p:cNvSpPr txBox="1"/>
          <p:nvPr/>
        </p:nvSpPr>
        <p:spPr>
          <a:xfrm>
            <a:off x="886853" y="2944263"/>
            <a:ext cx="2657652" cy="430887"/>
          </a:xfrm>
          <a:prstGeom prst="rect">
            <a:avLst/>
          </a:prstGeom>
          <a:noFill/>
        </p:spPr>
        <p:txBody>
          <a:bodyPr wrap="square" rtlCol="0">
            <a:spAutoFit/>
          </a:bodyPr>
          <a:lstStyle/>
          <a:p>
            <a:r>
              <a:rPr lang="en-US" sz="2200" dirty="0">
                <a:latin typeface="UTM Avo"/>
                <a:cs typeface="Times New Roman" panose="02020603050405020304" pitchFamily="18" charset="0"/>
              </a:rPr>
              <a:t>1 &lt; 3 </a:t>
            </a:r>
            <a:r>
              <a:rPr lang="en-US" sz="2200" dirty="0" err="1">
                <a:latin typeface="UTM Avo"/>
                <a:cs typeface="Times New Roman" panose="02020603050405020304" pitchFamily="18" charset="0"/>
              </a:rPr>
              <a:t>nên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hoán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đổi</a:t>
            </a:r>
            <a:endParaRPr lang="en-US" sz="2200" dirty="0">
              <a:latin typeface="UTM Avo"/>
              <a:cs typeface="Times New Roman" panose="02020603050405020304" pitchFamily="18" charset="0"/>
            </a:endParaRPr>
          </a:p>
        </p:txBody>
      </p:sp>
      <p:sp>
        <p:nvSpPr>
          <p:cNvPr id="12" name="Rectangle 11">
            <a:extLst>
              <a:ext uri="{FF2B5EF4-FFF2-40B4-BE49-F238E27FC236}">
                <a16:creationId xmlns:a16="http://schemas.microsoft.com/office/drawing/2014/main" id="{98584CEB-B58B-EEBE-29FC-97F13A0CF947}"/>
              </a:ext>
            </a:extLst>
          </p:cNvPr>
          <p:cNvSpPr/>
          <p:nvPr/>
        </p:nvSpPr>
        <p:spPr>
          <a:xfrm>
            <a:off x="4160512" y="1945258"/>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4</a:t>
            </a:r>
          </a:p>
        </p:txBody>
      </p:sp>
      <p:sp>
        <p:nvSpPr>
          <p:cNvPr id="13" name="Rectangle 12">
            <a:extLst>
              <a:ext uri="{FF2B5EF4-FFF2-40B4-BE49-F238E27FC236}">
                <a16:creationId xmlns:a16="http://schemas.microsoft.com/office/drawing/2014/main" id="{2B92D388-89A2-68D2-9E6D-6C58B2C3C388}"/>
              </a:ext>
            </a:extLst>
          </p:cNvPr>
          <p:cNvSpPr/>
          <p:nvPr/>
        </p:nvSpPr>
        <p:spPr>
          <a:xfrm>
            <a:off x="4845420" y="1945258"/>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310333F0-877E-1F11-F0E1-13774F312D35}"/>
              </a:ext>
            </a:extLst>
          </p:cNvPr>
          <p:cNvSpPr/>
          <p:nvPr/>
        </p:nvSpPr>
        <p:spPr>
          <a:xfrm>
            <a:off x="5530328" y="1945258"/>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D5BF2596-42FB-99FE-170F-9448DE777E57}"/>
              </a:ext>
            </a:extLst>
          </p:cNvPr>
          <p:cNvSpPr/>
          <p:nvPr/>
        </p:nvSpPr>
        <p:spPr>
          <a:xfrm>
            <a:off x="6215236" y="1945258"/>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3</a:t>
            </a:r>
          </a:p>
        </p:txBody>
      </p:sp>
      <p:sp>
        <p:nvSpPr>
          <p:cNvPr id="16" name="TextBox 15">
            <a:extLst>
              <a:ext uri="{FF2B5EF4-FFF2-40B4-BE49-F238E27FC236}">
                <a16:creationId xmlns:a16="http://schemas.microsoft.com/office/drawing/2014/main" id="{00AE8341-A200-8DBF-0CD3-D427A4EAD5C5}"/>
              </a:ext>
            </a:extLst>
          </p:cNvPr>
          <p:cNvSpPr txBox="1"/>
          <p:nvPr/>
        </p:nvSpPr>
        <p:spPr>
          <a:xfrm>
            <a:off x="5739389" y="1980643"/>
            <a:ext cx="221957" cy="523220"/>
          </a:xfrm>
          <a:prstGeom prst="rect">
            <a:avLst/>
          </a:prstGeom>
          <a:solidFill>
            <a:schemeClr val="bg1"/>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1</a:t>
            </a:r>
          </a:p>
        </p:txBody>
      </p:sp>
      <p:sp>
        <p:nvSpPr>
          <p:cNvPr id="17" name="TextBox 16">
            <a:extLst>
              <a:ext uri="{FF2B5EF4-FFF2-40B4-BE49-F238E27FC236}">
                <a16:creationId xmlns:a16="http://schemas.microsoft.com/office/drawing/2014/main" id="{C266E279-212B-BFD0-AE7D-5684B4B9DE0C}"/>
              </a:ext>
            </a:extLst>
          </p:cNvPr>
          <p:cNvSpPr txBox="1"/>
          <p:nvPr/>
        </p:nvSpPr>
        <p:spPr>
          <a:xfrm>
            <a:off x="5099309" y="1980677"/>
            <a:ext cx="221957" cy="523220"/>
          </a:xfrm>
          <a:prstGeom prst="rect">
            <a:avLst/>
          </a:prstGeom>
          <a:solidFill>
            <a:schemeClr val="bg1"/>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2</a:t>
            </a:r>
          </a:p>
        </p:txBody>
      </p:sp>
      <p:cxnSp>
        <p:nvCxnSpPr>
          <p:cNvPr id="18" name="Connector: Curved 17">
            <a:extLst>
              <a:ext uri="{FF2B5EF4-FFF2-40B4-BE49-F238E27FC236}">
                <a16:creationId xmlns:a16="http://schemas.microsoft.com/office/drawing/2014/main" id="{29B5D4F2-5705-B946-57C9-7528B69E6ECA}"/>
              </a:ext>
            </a:extLst>
          </p:cNvPr>
          <p:cNvCxnSpPr>
            <a:cxnSpLocks/>
          </p:cNvCxnSpPr>
          <p:nvPr/>
        </p:nvCxnSpPr>
        <p:spPr>
          <a:xfrm rot="5400000" flipH="1" flipV="1">
            <a:off x="5498228" y="1629346"/>
            <a:ext cx="12700" cy="651566"/>
          </a:xfrm>
          <a:prstGeom prst="curvedConnector3">
            <a:avLst>
              <a:gd name="adj1" fmla="val 308955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2DC7FFB8-488F-7A33-3C2F-13042D910AA3}"/>
              </a:ext>
            </a:extLst>
          </p:cNvPr>
          <p:cNvCxnSpPr>
            <a:cxnSpLocks/>
          </p:cNvCxnSpPr>
          <p:nvPr/>
        </p:nvCxnSpPr>
        <p:spPr>
          <a:xfrm rot="5400000" flipH="1">
            <a:off x="5478101" y="2248692"/>
            <a:ext cx="15198" cy="677837"/>
          </a:xfrm>
          <a:prstGeom prst="curvedConnector3">
            <a:avLst>
              <a:gd name="adj1" fmla="val -1504145"/>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5FFBE84-8676-2871-A9AA-75F288BCF2B0}"/>
              </a:ext>
            </a:extLst>
          </p:cNvPr>
          <p:cNvSpPr txBox="1"/>
          <p:nvPr/>
        </p:nvSpPr>
        <p:spPr>
          <a:xfrm>
            <a:off x="4156674" y="2906951"/>
            <a:ext cx="2657652" cy="430887"/>
          </a:xfrm>
          <a:prstGeom prst="rect">
            <a:avLst/>
          </a:prstGeom>
          <a:noFill/>
        </p:spPr>
        <p:txBody>
          <a:bodyPr wrap="square" rtlCol="0">
            <a:spAutoFit/>
          </a:bodyPr>
          <a:lstStyle/>
          <a:p>
            <a:r>
              <a:rPr lang="en-US" sz="2200" dirty="0">
                <a:latin typeface="UTM Avo"/>
                <a:cs typeface="Times New Roman" panose="02020603050405020304" pitchFamily="18" charset="0"/>
              </a:rPr>
              <a:t>1 &lt; 2 </a:t>
            </a:r>
            <a:r>
              <a:rPr lang="en-US" sz="2200" dirty="0" err="1">
                <a:latin typeface="UTM Avo"/>
                <a:cs typeface="Times New Roman" panose="02020603050405020304" pitchFamily="18" charset="0"/>
              </a:rPr>
              <a:t>nên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hoán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đổi</a:t>
            </a:r>
            <a:endParaRPr lang="en-US" sz="2200" dirty="0">
              <a:latin typeface="UTM Avo"/>
              <a:cs typeface="Times New Roman" panose="02020603050405020304" pitchFamily="18" charset="0"/>
            </a:endParaRPr>
          </a:p>
        </p:txBody>
      </p:sp>
      <p:sp>
        <p:nvSpPr>
          <p:cNvPr id="21" name="Rectangle 20">
            <a:extLst>
              <a:ext uri="{FF2B5EF4-FFF2-40B4-BE49-F238E27FC236}">
                <a16:creationId xmlns:a16="http://schemas.microsoft.com/office/drawing/2014/main" id="{FD81F266-15C3-07B8-0EA4-DC22208E3443}"/>
              </a:ext>
            </a:extLst>
          </p:cNvPr>
          <p:cNvSpPr/>
          <p:nvPr/>
        </p:nvSpPr>
        <p:spPr>
          <a:xfrm>
            <a:off x="9920568" y="1878627"/>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3</a:t>
            </a:r>
          </a:p>
        </p:txBody>
      </p:sp>
      <p:sp>
        <p:nvSpPr>
          <p:cNvPr id="22" name="Rectangle 21">
            <a:extLst>
              <a:ext uri="{FF2B5EF4-FFF2-40B4-BE49-F238E27FC236}">
                <a16:creationId xmlns:a16="http://schemas.microsoft.com/office/drawing/2014/main" id="{E3627C4C-623B-EA56-F953-0EAC6FFE8656}"/>
              </a:ext>
            </a:extLst>
          </p:cNvPr>
          <p:cNvSpPr/>
          <p:nvPr/>
        </p:nvSpPr>
        <p:spPr>
          <a:xfrm>
            <a:off x="7881323" y="1882404"/>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525DD3DD-64BB-7A62-D3ED-8180A2AB4E39}"/>
              </a:ext>
            </a:extLst>
          </p:cNvPr>
          <p:cNvSpPr/>
          <p:nvPr/>
        </p:nvSpPr>
        <p:spPr>
          <a:xfrm>
            <a:off x="8566231" y="1882404"/>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B722757B-30F4-AF29-B53F-675686620CAB}"/>
              </a:ext>
            </a:extLst>
          </p:cNvPr>
          <p:cNvSpPr/>
          <p:nvPr/>
        </p:nvSpPr>
        <p:spPr>
          <a:xfrm>
            <a:off x="9251139" y="1882404"/>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2</a:t>
            </a:r>
          </a:p>
        </p:txBody>
      </p:sp>
      <p:sp>
        <p:nvSpPr>
          <p:cNvPr id="25" name="TextBox 24">
            <a:extLst>
              <a:ext uri="{FF2B5EF4-FFF2-40B4-BE49-F238E27FC236}">
                <a16:creationId xmlns:a16="http://schemas.microsoft.com/office/drawing/2014/main" id="{C09DA0FC-6C40-1272-A898-A693178CDB10}"/>
              </a:ext>
            </a:extLst>
          </p:cNvPr>
          <p:cNvSpPr txBox="1"/>
          <p:nvPr/>
        </p:nvSpPr>
        <p:spPr>
          <a:xfrm>
            <a:off x="8775292" y="1917789"/>
            <a:ext cx="221957" cy="523220"/>
          </a:xfrm>
          <a:prstGeom prst="rect">
            <a:avLst/>
          </a:prstGeom>
          <a:solidFill>
            <a:schemeClr val="bg1"/>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1</a:t>
            </a:r>
          </a:p>
        </p:txBody>
      </p:sp>
      <p:sp>
        <p:nvSpPr>
          <p:cNvPr id="26" name="TextBox 25">
            <a:extLst>
              <a:ext uri="{FF2B5EF4-FFF2-40B4-BE49-F238E27FC236}">
                <a16:creationId xmlns:a16="http://schemas.microsoft.com/office/drawing/2014/main" id="{1E87314F-53BF-9CCB-D1F7-8407323DEDB1}"/>
              </a:ext>
            </a:extLst>
          </p:cNvPr>
          <p:cNvSpPr txBox="1"/>
          <p:nvPr/>
        </p:nvSpPr>
        <p:spPr>
          <a:xfrm>
            <a:off x="8135212" y="1917823"/>
            <a:ext cx="221957" cy="523220"/>
          </a:xfrm>
          <a:prstGeom prst="rect">
            <a:avLst/>
          </a:prstGeom>
          <a:solidFill>
            <a:schemeClr val="bg1"/>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4</a:t>
            </a:r>
          </a:p>
        </p:txBody>
      </p:sp>
      <p:cxnSp>
        <p:nvCxnSpPr>
          <p:cNvPr id="27" name="Connector: Curved 26">
            <a:extLst>
              <a:ext uri="{FF2B5EF4-FFF2-40B4-BE49-F238E27FC236}">
                <a16:creationId xmlns:a16="http://schemas.microsoft.com/office/drawing/2014/main" id="{265BF4B2-7BD2-1E9E-54F8-4CF53834ACE9}"/>
              </a:ext>
            </a:extLst>
          </p:cNvPr>
          <p:cNvCxnSpPr>
            <a:cxnSpLocks/>
          </p:cNvCxnSpPr>
          <p:nvPr/>
        </p:nvCxnSpPr>
        <p:spPr>
          <a:xfrm rot="5400000" flipH="1" flipV="1">
            <a:off x="8534131" y="1566492"/>
            <a:ext cx="12700" cy="651566"/>
          </a:xfrm>
          <a:prstGeom prst="curvedConnector3">
            <a:avLst>
              <a:gd name="adj1" fmla="val 308955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Connector: Curved 27">
            <a:extLst>
              <a:ext uri="{FF2B5EF4-FFF2-40B4-BE49-F238E27FC236}">
                <a16:creationId xmlns:a16="http://schemas.microsoft.com/office/drawing/2014/main" id="{7F6CF00A-13AA-9C94-BFDB-2C118527E713}"/>
              </a:ext>
            </a:extLst>
          </p:cNvPr>
          <p:cNvCxnSpPr>
            <a:cxnSpLocks/>
          </p:cNvCxnSpPr>
          <p:nvPr/>
        </p:nvCxnSpPr>
        <p:spPr>
          <a:xfrm rot="5400000" flipH="1">
            <a:off x="8514004" y="2185838"/>
            <a:ext cx="15198" cy="677837"/>
          </a:xfrm>
          <a:prstGeom prst="curvedConnector3">
            <a:avLst>
              <a:gd name="adj1" fmla="val -1504145"/>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DD6207F-2DDA-E9AB-3803-28C34A912CCE}"/>
              </a:ext>
            </a:extLst>
          </p:cNvPr>
          <p:cNvSpPr txBox="1"/>
          <p:nvPr/>
        </p:nvSpPr>
        <p:spPr>
          <a:xfrm>
            <a:off x="7902996" y="2906086"/>
            <a:ext cx="2657652" cy="430887"/>
          </a:xfrm>
          <a:prstGeom prst="rect">
            <a:avLst/>
          </a:prstGeom>
          <a:noFill/>
        </p:spPr>
        <p:txBody>
          <a:bodyPr wrap="square" rtlCol="0">
            <a:spAutoFit/>
          </a:bodyPr>
          <a:lstStyle/>
          <a:p>
            <a:r>
              <a:rPr lang="en-US" sz="2200" dirty="0">
                <a:latin typeface="UTM Avo"/>
                <a:cs typeface="Times New Roman" panose="02020603050405020304" pitchFamily="18" charset="0"/>
              </a:rPr>
              <a:t>1 &lt; 4 </a:t>
            </a:r>
            <a:r>
              <a:rPr lang="en-US" sz="2200" dirty="0" err="1">
                <a:latin typeface="UTM Avo"/>
                <a:cs typeface="Times New Roman" panose="02020603050405020304" pitchFamily="18" charset="0"/>
              </a:rPr>
              <a:t>nên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hoán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đổi</a:t>
            </a:r>
            <a:endParaRPr lang="en-US" sz="2200" dirty="0">
              <a:latin typeface="UTM Avo"/>
              <a:cs typeface="Times New Roman" panose="02020603050405020304" pitchFamily="18" charset="0"/>
            </a:endParaRPr>
          </a:p>
        </p:txBody>
      </p:sp>
      <p:sp>
        <p:nvSpPr>
          <p:cNvPr id="30" name="TextBox 29">
            <a:extLst>
              <a:ext uri="{FF2B5EF4-FFF2-40B4-BE49-F238E27FC236}">
                <a16:creationId xmlns:a16="http://schemas.microsoft.com/office/drawing/2014/main" id="{5E867249-7BFD-D424-ADD1-FF625B65B934}"/>
              </a:ext>
            </a:extLst>
          </p:cNvPr>
          <p:cNvSpPr txBox="1"/>
          <p:nvPr/>
        </p:nvSpPr>
        <p:spPr>
          <a:xfrm>
            <a:off x="2166503" y="4179767"/>
            <a:ext cx="7858993" cy="430887"/>
          </a:xfrm>
          <a:prstGeom prst="rect">
            <a:avLst/>
          </a:prstGeom>
          <a:noFill/>
        </p:spPr>
        <p:txBody>
          <a:bodyPr wrap="square" rtlCol="0">
            <a:spAutoFit/>
          </a:bodyPr>
          <a:lstStyle/>
          <a:p>
            <a:r>
              <a:rPr lang="en-US" sz="2200" dirty="0" err="1">
                <a:latin typeface="UTM Avo"/>
                <a:cs typeface="Times New Roman" panose="02020603050405020304" pitchFamily="18" charset="0"/>
              </a:rPr>
              <a:t>Kết</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thúc</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vòng</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lặp</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thứ</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nhất</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số</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nhỏ</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nhất</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nổi</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lên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vị</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trí</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đầu</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tiên</a:t>
            </a:r>
            <a:r>
              <a:rPr lang="en-US" sz="2200" dirty="0">
                <a:latin typeface="UTM Avo"/>
                <a:cs typeface="Times New Roman" panose="02020603050405020304" pitchFamily="18" charset="0"/>
              </a:rPr>
              <a:t>.</a:t>
            </a:r>
          </a:p>
        </p:txBody>
      </p:sp>
      <p:sp>
        <p:nvSpPr>
          <p:cNvPr id="31" name="TextBox 30">
            <a:extLst>
              <a:ext uri="{FF2B5EF4-FFF2-40B4-BE49-F238E27FC236}">
                <a16:creationId xmlns:a16="http://schemas.microsoft.com/office/drawing/2014/main" id="{AEB3383D-1D1E-5904-8BD6-435F38409C55}"/>
              </a:ext>
            </a:extLst>
          </p:cNvPr>
          <p:cNvSpPr txBox="1"/>
          <p:nvPr/>
        </p:nvSpPr>
        <p:spPr>
          <a:xfrm>
            <a:off x="545724" y="981711"/>
            <a:ext cx="7811445" cy="430887"/>
          </a:xfrm>
          <a:prstGeom prst="rect">
            <a:avLst/>
          </a:prstGeom>
          <a:noFill/>
        </p:spPr>
        <p:txBody>
          <a:bodyPr wrap="square" rtlCol="0">
            <a:spAutoFit/>
          </a:bodyPr>
          <a:lstStyle/>
          <a:p>
            <a:r>
              <a:rPr lang="en-US" sz="2200" dirty="0" err="1">
                <a:latin typeface="UTM Avo"/>
                <a:cs typeface="Times New Roman" panose="02020603050405020304" pitchFamily="18" charset="0"/>
              </a:rPr>
              <a:t>Xét</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vị</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trí</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đầu</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tiên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vòng</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lặp</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thứ</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nhất</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được</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thực</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hiện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như</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sau</a:t>
            </a:r>
            <a:r>
              <a:rPr lang="en-US" sz="2200" dirty="0">
                <a:latin typeface="UTM Avo"/>
                <a:cs typeface="Times New Roman" panose="02020603050405020304" pitchFamily="18" charset="0"/>
              </a:rPr>
              <a:t>:</a:t>
            </a:r>
          </a:p>
        </p:txBody>
      </p:sp>
    </p:spTree>
    <p:extLst>
      <p:ext uri="{BB962C8B-B14F-4D97-AF65-F5344CB8AC3E}">
        <p14:creationId xmlns:p14="http://schemas.microsoft.com/office/powerpoint/2010/main" val="2902472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path" presetSubtype="0" accel="50000" decel="50000" fill="hold" grpId="0" nodeType="clickEffect">
                                  <p:stCondLst>
                                    <p:cond delay="0"/>
                                  </p:stCondLst>
                                  <p:childTnLst>
                                    <p:animMotion origin="layout" path="M -4.16667E-7 3.7037E-6 L -0.01471 0.03588 C -0.01745 0.04398 -0.02213 0.04884 -0.02669 0.04884 C -0.03203 0.04884 -0.03633 0.04398 -0.03945 0.03588 L -0.05338 3.7037E-6 " pathEditMode="relative" rAng="0" ptsTypes="AAAAA">
                                      <p:cBhvr>
                                        <p:cTn id="28" dur="2000" fill="hold"/>
                                        <p:tgtEl>
                                          <p:spTgt spid="10"/>
                                        </p:tgtEl>
                                        <p:attrNameLst>
                                          <p:attrName>ppt_x</p:attrName>
                                          <p:attrName>ppt_y</p:attrName>
                                        </p:attrNameLst>
                                      </p:cBhvr>
                                      <p:rCtr x="-2669" y="2431"/>
                                    </p:animMotion>
                                  </p:childTnLst>
                                </p:cTn>
                              </p:par>
                              <p:par>
                                <p:cTn id="29" presetID="37" presetClass="path" presetSubtype="0" accel="50000" decel="50000" fill="hold" grpId="0" nodeType="withEffect">
                                  <p:stCondLst>
                                    <p:cond delay="0"/>
                                  </p:stCondLst>
                                  <p:childTnLst>
                                    <p:animMotion origin="layout" path="M 4.375E-6 2.96296E-6 L 0.01393 -0.06945 C 0.01692 -0.08496 0.02135 -0.09329 0.02578 -0.09329 C 0.03099 -0.09329 0.03528 -0.08496 0.03828 -0.06945 L 0.05247 2.96296E-6 " pathEditMode="relative" rAng="0" ptsTypes="AAAAA">
                                      <p:cBhvr>
                                        <p:cTn id="30" dur="2000" fill="hold"/>
                                        <p:tgtEl>
                                          <p:spTgt spid="9"/>
                                        </p:tgtEl>
                                        <p:attrNameLst>
                                          <p:attrName>ppt_x</p:attrName>
                                          <p:attrName>ppt_y</p:attrName>
                                        </p:attrNameLst>
                                      </p:cBhvr>
                                      <p:rCtr x="2617" y="-4676"/>
                                    </p:animMotion>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in)">
                                      <p:cBhvr>
                                        <p:cTn id="35" dur="750"/>
                                        <p:tgtEl>
                                          <p:spTgt spid="12"/>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ircle(in)">
                                      <p:cBhvr>
                                        <p:cTn id="38" dur="750"/>
                                        <p:tgtEl>
                                          <p:spTgt spid="13"/>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circle(in)">
                                      <p:cBhvr>
                                        <p:cTn id="41" dur="750"/>
                                        <p:tgtEl>
                                          <p:spTgt spid="14"/>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circle(in)">
                                      <p:cBhvr>
                                        <p:cTn id="44" dur="750"/>
                                        <p:tgtEl>
                                          <p:spTgt spid="15"/>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ircle(in)">
                                      <p:cBhvr>
                                        <p:cTn id="47" dur="750"/>
                                        <p:tgtEl>
                                          <p:spTgt spid="16"/>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circle(in)">
                                      <p:cBhvr>
                                        <p:cTn id="50" dur="75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right)">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44" presetClass="path" presetSubtype="0" accel="50000" decel="50000" fill="hold" grpId="1" nodeType="clickEffect">
                                  <p:stCondLst>
                                    <p:cond delay="0"/>
                                  </p:stCondLst>
                                  <p:childTnLst>
                                    <p:animMotion origin="layout" path="M 2.29167E-6 -1.85185E-6 L -0.01419 -0.04676 C -0.01706 -0.05717 -0.02149 -0.06273 -0.02604 -0.06273 C -0.03138 -0.06273 -0.03555 -0.05717 -0.03841 -0.04676 L -0.05248 -1.85185E-6 " pathEditMode="relative" rAng="0" ptsTypes="AAAAA">
                                      <p:cBhvr>
                                        <p:cTn id="69" dur="2000" fill="hold"/>
                                        <p:tgtEl>
                                          <p:spTgt spid="16"/>
                                        </p:tgtEl>
                                        <p:attrNameLst>
                                          <p:attrName>ppt_x</p:attrName>
                                          <p:attrName>ppt_y</p:attrName>
                                        </p:attrNameLst>
                                      </p:cBhvr>
                                      <p:rCtr x="-2630" y="-3148"/>
                                    </p:animMotion>
                                  </p:childTnLst>
                                </p:cTn>
                              </p:par>
                              <p:par>
                                <p:cTn id="70" presetID="44" presetClass="path" presetSubtype="0" accel="50000" decel="50000" fill="hold" grpId="1" nodeType="withEffect">
                                  <p:stCondLst>
                                    <p:cond delay="0"/>
                                  </p:stCondLst>
                                  <p:childTnLst>
                                    <p:animMotion origin="layout" path="M -3.75E-6 0.00209 L 0.01615 0.02685 C 0.01954 0.03218 0.02422 0.03449 0.02878 0.03403 C 0.03464 0.03334 0.03894 0.02986 0.0418 0.02361 L 0.05547 -0.00486 " pathEditMode="relative" rAng="10560000" ptsTypes="AAAAA">
                                      <p:cBhvr>
                                        <p:cTn id="71" dur="2000" fill="hold"/>
                                        <p:tgtEl>
                                          <p:spTgt spid="17"/>
                                        </p:tgtEl>
                                        <p:attrNameLst>
                                          <p:attrName>ppt_x</p:attrName>
                                          <p:attrName>ppt_y</p:attrName>
                                        </p:attrNameLst>
                                      </p:cBhvr>
                                      <p:rCtr x="2852" y="1435"/>
                                    </p:animMotion>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circle(in)">
                                      <p:cBhvr>
                                        <p:cTn id="76" dur="750"/>
                                        <p:tgtEl>
                                          <p:spTgt spid="21"/>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circle(in)">
                                      <p:cBhvr>
                                        <p:cTn id="79" dur="750"/>
                                        <p:tgtEl>
                                          <p:spTgt spid="22"/>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circle(in)">
                                      <p:cBhvr>
                                        <p:cTn id="82" dur="750"/>
                                        <p:tgtEl>
                                          <p:spTgt spid="23"/>
                                        </p:tgtEl>
                                      </p:cBhvr>
                                    </p:animEffect>
                                  </p:childTnLst>
                                </p:cTn>
                              </p:par>
                              <p:par>
                                <p:cTn id="83" presetID="6" presetClass="entr" presetSubtype="16"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circle(in)">
                                      <p:cBhvr>
                                        <p:cTn id="85" dur="750"/>
                                        <p:tgtEl>
                                          <p:spTgt spid="24"/>
                                        </p:tgtEl>
                                      </p:cBhvr>
                                    </p:animEffect>
                                  </p:childTnLst>
                                </p:cTn>
                              </p:par>
                              <p:par>
                                <p:cTn id="86" presetID="6" presetClass="entr" presetSubtype="16" fill="hold" grpId="0" nodeType="with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circle(in)">
                                      <p:cBhvr>
                                        <p:cTn id="88" dur="750"/>
                                        <p:tgtEl>
                                          <p:spTgt spid="25"/>
                                        </p:tgtEl>
                                      </p:cBhvr>
                                    </p:animEffect>
                                  </p:childTnLst>
                                </p:cTn>
                              </p:par>
                              <p:par>
                                <p:cTn id="89" presetID="6" presetClass="entr" presetSubtype="16"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circle(in)">
                                      <p:cBhvr>
                                        <p:cTn id="91" dur="750"/>
                                        <p:tgtEl>
                                          <p:spTgt spid="26"/>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wipe(down)">
                                      <p:cBhvr>
                                        <p:cTn id="96" dur="500"/>
                                        <p:tgtEl>
                                          <p:spTgt spid="29"/>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wipe(left)">
                                      <p:cBhvr>
                                        <p:cTn id="101" dur="500"/>
                                        <p:tgtEl>
                                          <p:spTgt spid="27"/>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2" fill="hold" nodeType="click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wipe(right)">
                                      <p:cBhvr>
                                        <p:cTn id="106" dur="500"/>
                                        <p:tgtEl>
                                          <p:spTgt spid="28"/>
                                        </p:tgtEl>
                                      </p:cBhvr>
                                    </p:animEffect>
                                  </p:childTnLst>
                                </p:cTn>
                              </p:par>
                            </p:childTnLst>
                          </p:cTn>
                        </p:par>
                      </p:childTnLst>
                    </p:cTn>
                  </p:par>
                  <p:par>
                    <p:cTn id="107" fill="hold">
                      <p:stCondLst>
                        <p:cond delay="indefinite"/>
                      </p:stCondLst>
                      <p:childTnLst>
                        <p:par>
                          <p:cTn id="108" fill="hold">
                            <p:stCondLst>
                              <p:cond delay="0"/>
                            </p:stCondLst>
                            <p:childTnLst>
                              <p:par>
                                <p:cTn id="109" presetID="44" presetClass="path" presetSubtype="0" accel="50000" decel="50000" fill="hold" grpId="1" nodeType="clickEffect">
                                  <p:stCondLst>
                                    <p:cond delay="0"/>
                                  </p:stCondLst>
                                  <p:childTnLst>
                                    <p:animMotion origin="layout" path="M 0.00143 0.00695 L -0.01276 -0.04004 C -0.01563 -0.05046 -0.02006 -0.05601 -0.02461 -0.05601 C -0.02995 -0.05601 -0.03412 -0.05046 -0.03698 -0.04004 L -0.05105 0.00695 " pathEditMode="relative" rAng="0" ptsTypes="AAAAA">
                                      <p:cBhvr>
                                        <p:cTn id="110" dur="2000" fill="hold"/>
                                        <p:tgtEl>
                                          <p:spTgt spid="25"/>
                                        </p:tgtEl>
                                        <p:attrNameLst>
                                          <p:attrName>ppt_x</p:attrName>
                                          <p:attrName>ppt_y</p:attrName>
                                        </p:attrNameLst>
                                      </p:cBhvr>
                                      <p:rCtr x="-2630" y="-3148"/>
                                    </p:animMotion>
                                  </p:childTnLst>
                                </p:cTn>
                              </p:par>
                              <p:par>
                                <p:cTn id="111" presetID="44" presetClass="path" presetSubtype="0" accel="50000" decel="50000" fill="hold" grpId="1" nodeType="withEffect">
                                  <p:stCondLst>
                                    <p:cond delay="0"/>
                                  </p:stCondLst>
                                  <p:childTnLst>
                                    <p:animMotion origin="layout" path="M -0.00703 0.00139 L 0.00964 0.03334 C 0.01302 0.04028 0.0181 0.04375 0.02305 0.04375 C 0.02956 0.04375 0.03438 0.04005 0.03776 0.03334 L 0.05404 0.00139 " pathEditMode="relative" rAng="10800000" ptsTypes="AAAAA">
                                      <p:cBhvr>
                                        <p:cTn id="112" dur="2000" fill="hold"/>
                                        <p:tgtEl>
                                          <p:spTgt spid="26"/>
                                        </p:tgtEl>
                                        <p:attrNameLst>
                                          <p:attrName>ppt_x</p:attrName>
                                          <p:attrName>ppt_y</p:attrName>
                                        </p:attrNameLst>
                                      </p:cBhvr>
                                      <p:rCtr x="3060" y="2130"/>
                                    </p:animMotion>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down)">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animBg="1"/>
      <p:bldP spid="13" grpId="0" animBg="1"/>
      <p:bldP spid="14" grpId="0" animBg="1"/>
      <p:bldP spid="15" grpId="0" animBg="1"/>
      <p:bldP spid="16" grpId="0" animBg="1"/>
      <p:bldP spid="16" grpId="1" animBg="1"/>
      <p:bldP spid="17" grpId="0" animBg="1"/>
      <p:bldP spid="17" grpId="1" animBg="1"/>
      <p:bldP spid="20" grpId="0"/>
      <p:bldP spid="21" grpId="0" animBg="1"/>
      <p:bldP spid="22" grpId="0" animBg="1"/>
      <p:bldP spid="23" grpId="0" animBg="1"/>
      <p:bldP spid="24" grpId="0" animBg="1"/>
      <p:bldP spid="25" grpId="0" animBg="1"/>
      <p:bldP spid="25" grpId="1" animBg="1"/>
      <p:bldP spid="26" grpId="0" animBg="1"/>
      <p:bldP spid="26" grpId="1" animBg="1"/>
      <p:bldP spid="29" grpId="0"/>
      <p:bldP spid="3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ABA370-A309-18A8-77C2-81F1F8C700D5}"/>
              </a:ext>
            </a:extLst>
          </p:cNvPr>
          <p:cNvSpPr/>
          <p:nvPr/>
        </p:nvSpPr>
        <p:spPr>
          <a:xfrm>
            <a:off x="341008" y="156478"/>
            <a:ext cx="5550276" cy="671851"/>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1</a:t>
            </a:r>
            <a:r>
              <a:rPr lang="vi-VN" sz="2800" b="1" dirty="0">
                <a:solidFill>
                  <a:srgbClr val="F03C69"/>
                </a:solidFill>
                <a:latin typeface="SVN-SAF" panose="02040603050506020204" pitchFamily="18" charset="0"/>
                <a:cs typeface="Times New Roman" panose="02020603050405020304" pitchFamily="18" charset="0"/>
              </a:rPr>
              <a:t>. </a:t>
            </a:r>
            <a:r>
              <a:rPr lang="en-US" sz="2800" b="1" dirty="0">
                <a:solidFill>
                  <a:srgbClr val="F03C69"/>
                </a:solidFill>
                <a:latin typeface="SVN-SAF" panose="02040603050506020204" pitchFamily="18" charset="0"/>
                <a:cs typeface="Times New Roman" panose="02020603050405020304" pitchFamily="18" charset="0"/>
              </a:rPr>
              <a:t>THUẬT TOÁN SẮP XẾP NỔI BỌT</a:t>
            </a:r>
            <a:endParaRPr lang="vi-VN" sz="2800" b="1" dirty="0">
              <a:solidFill>
                <a:srgbClr val="F03C69"/>
              </a:solidFill>
              <a:latin typeface="SVN-SAF" panose="0204060305050602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7C416D8-03CE-CFAD-3454-886E7362AC65}"/>
              </a:ext>
            </a:extLst>
          </p:cNvPr>
          <p:cNvSpPr txBox="1"/>
          <p:nvPr/>
        </p:nvSpPr>
        <p:spPr>
          <a:xfrm>
            <a:off x="671678" y="833495"/>
            <a:ext cx="2156533" cy="430887"/>
          </a:xfrm>
          <a:prstGeom prst="rect">
            <a:avLst/>
          </a:prstGeom>
          <a:noFill/>
        </p:spPr>
        <p:txBody>
          <a:bodyPr wrap="square" rtlCol="0">
            <a:spAutoFit/>
          </a:bodyPr>
          <a:lstStyle/>
          <a:p>
            <a:r>
              <a:rPr lang="en-US" sz="2200" dirty="0" err="1">
                <a:latin typeface="UTM Avo"/>
                <a:cs typeface="Times New Roman" panose="02020603050405020304" pitchFamily="18" charset="0"/>
              </a:rPr>
              <a:t>Xét</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vị</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trí</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thứ</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hai</a:t>
            </a:r>
            <a:r>
              <a:rPr lang="en-US" sz="2200" dirty="0">
                <a:latin typeface="UTM Avo"/>
                <a:cs typeface="Times New Roman" panose="02020603050405020304" pitchFamily="18" charset="0"/>
              </a:rPr>
              <a:t>:</a:t>
            </a:r>
          </a:p>
        </p:txBody>
      </p:sp>
      <p:sp>
        <p:nvSpPr>
          <p:cNvPr id="4" name="Rectangle 3">
            <a:extLst>
              <a:ext uri="{FF2B5EF4-FFF2-40B4-BE49-F238E27FC236}">
                <a16:creationId xmlns:a16="http://schemas.microsoft.com/office/drawing/2014/main" id="{79F680CD-1166-2D39-CE90-1976D1767429}"/>
              </a:ext>
            </a:extLst>
          </p:cNvPr>
          <p:cNvSpPr/>
          <p:nvPr/>
        </p:nvSpPr>
        <p:spPr>
          <a:xfrm>
            <a:off x="3888257" y="2096991"/>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3</a:t>
            </a:r>
          </a:p>
        </p:txBody>
      </p:sp>
      <p:sp>
        <p:nvSpPr>
          <p:cNvPr id="5" name="Rectangle 4">
            <a:extLst>
              <a:ext uri="{FF2B5EF4-FFF2-40B4-BE49-F238E27FC236}">
                <a16:creationId xmlns:a16="http://schemas.microsoft.com/office/drawing/2014/main" id="{95198B6A-DE17-B507-3CB8-5772C15A9D42}"/>
              </a:ext>
            </a:extLst>
          </p:cNvPr>
          <p:cNvSpPr/>
          <p:nvPr/>
        </p:nvSpPr>
        <p:spPr>
          <a:xfrm>
            <a:off x="1849012" y="2100768"/>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1</a:t>
            </a:r>
          </a:p>
        </p:txBody>
      </p:sp>
      <p:sp>
        <p:nvSpPr>
          <p:cNvPr id="6" name="Rectangle 5">
            <a:extLst>
              <a:ext uri="{FF2B5EF4-FFF2-40B4-BE49-F238E27FC236}">
                <a16:creationId xmlns:a16="http://schemas.microsoft.com/office/drawing/2014/main" id="{A9C2CB3C-8683-CA10-3BBD-B555BEA06665}"/>
              </a:ext>
            </a:extLst>
          </p:cNvPr>
          <p:cNvSpPr/>
          <p:nvPr/>
        </p:nvSpPr>
        <p:spPr>
          <a:xfrm>
            <a:off x="2533920" y="2100768"/>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4</a:t>
            </a:r>
          </a:p>
        </p:txBody>
      </p:sp>
      <p:sp>
        <p:nvSpPr>
          <p:cNvPr id="7" name="Rectangle 6">
            <a:extLst>
              <a:ext uri="{FF2B5EF4-FFF2-40B4-BE49-F238E27FC236}">
                <a16:creationId xmlns:a16="http://schemas.microsoft.com/office/drawing/2014/main" id="{62CA173A-235C-4E40-8DD6-806EACCAFDA0}"/>
              </a:ext>
            </a:extLst>
          </p:cNvPr>
          <p:cNvSpPr/>
          <p:nvPr/>
        </p:nvSpPr>
        <p:spPr>
          <a:xfrm>
            <a:off x="3218828" y="2100768"/>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2</a:t>
            </a:r>
          </a:p>
        </p:txBody>
      </p:sp>
      <p:sp>
        <p:nvSpPr>
          <p:cNvPr id="12" name="TextBox 11">
            <a:extLst>
              <a:ext uri="{FF2B5EF4-FFF2-40B4-BE49-F238E27FC236}">
                <a16:creationId xmlns:a16="http://schemas.microsoft.com/office/drawing/2014/main" id="{C0DFE34E-1FA1-5199-F47D-49024224811F}"/>
              </a:ext>
            </a:extLst>
          </p:cNvPr>
          <p:cNvSpPr txBox="1"/>
          <p:nvPr/>
        </p:nvSpPr>
        <p:spPr>
          <a:xfrm>
            <a:off x="1623990" y="3140159"/>
            <a:ext cx="3247225" cy="430887"/>
          </a:xfrm>
          <a:prstGeom prst="rect">
            <a:avLst/>
          </a:prstGeom>
          <a:noFill/>
        </p:spPr>
        <p:txBody>
          <a:bodyPr wrap="square" rtlCol="0">
            <a:spAutoFit/>
          </a:bodyPr>
          <a:lstStyle/>
          <a:p>
            <a:r>
              <a:rPr lang="en-US" sz="2200" dirty="0">
                <a:latin typeface="UTM Avo"/>
                <a:cs typeface="Times New Roman" panose="02020603050405020304" pitchFamily="18" charset="0"/>
              </a:rPr>
              <a:t>3 &gt; 2 </a:t>
            </a:r>
            <a:r>
              <a:rPr lang="en-US" sz="2200" dirty="0" err="1">
                <a:latin typeface="UTM Avo"/>
                <a:cs typeface="Times New Roman" panose="02020603050405020304" pitchFamily="18" charset="0"/>
              </a:rPr>
              <a:t>nên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không</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hoán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đổi</a:t>
            </a:r>
            <a:endParaRPr lang="en-US" sz="2200" dirty="0">
              <a:latin typeface="UTM Avo"/>
              <a:cs typeface="Times New Roman" panose="02020603050405020304" pitchFamily="18" charset="0"/>
            </a:endParaRPr>
          </a:p>
        </p:txBody>
      </p:sp>
      <p:sp>
        <p:nvSpPr>
          <p:cNvPr id="13" name="Rectangle 12">
            <a:extLst>
              <a:ext uri="{FF2B5EF4-FFF2-40B4-BE49-F238E27FC236}">
                <a16:creationId xmlns:a16="http://schemas.microsoft.com/office/drawing/2014/main" id="{A6731191-63E9-F1E6-BF59-D77FA7B7BC85}"/>
              </a:ext>
            </a:extLst>
          </p:cNvPr>
          <p:cNvSpPr/>
          <p:nvPr/>
        </p:nvSpPr>
        <p:spPr>
          <a:xfrm>
            <a:off x="6319998" y="2029164"/>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1</a:t>
            </a:r>
          </a:p>
        </p:txBody>
      </p:sp>
      <p:sp>
        <p:nvSpPr>
          <p:cNvPr id="14" name="Rectangle 13">
            <a:extLst>
              <a:ext uri="{FF2B5EF4-FFF2-40B4-BE49-F238E27FC236}">
                <a16:creationId xmlns:a16="http://schemas.microsoft.com/office/drawing/2014/main" id="{3491D923-D39E-F43D-36FA-4260F3800131}"/>
              </a:ext>
            </a:extLst>
          </p:cNvPr>
          <p:cNvSpPr/>
          <p:nvPr/>
        </p:nvSpPr>
        <p:spPr>
          <a:xfrm>
            <a:off x="7008106" y="2019293"/>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2F7A60CD-6DEB-50E2-DFFD-0DD001C82BFF}"/>
              </a:ext>
            </a:extLst>
          </p:cNvPr>
          <p:cNvSpPr/>
          <p:nvPr/>
        </p:nvSpPr>
        <p:spPr>
          <a:xfrm>
            <a:off x="7693014" y="2019293"/>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CE9AF7F3-D13B-E431-2F5D-355A0FBA250D}"/>
              </a:ext>
            </a:extLst>
          </p:cNvPr>
          <p:cNvSpPr/>
          <p:nvPr/>
        </p:nvSpPr>
        <p:spPr>
          <a:xfrm>
            <a:off x="8377922" y="2019293"/>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3</a:t>
            </a:r>
          </a:p>
        </p:txBody>
      </p:sp>
      <p:sp>
        <p:nvSpPr>
          <p:cNvPr id="17" name="TextBox 16">
            <a:extLst>
              <a:ext uri="{FF2B5EF4-FFF2-40B4-BE49-F238E27FC236}">
                <a16:creationId xmlns:a16="http://schemas.microsoft.com/office/drawing/2014/main" id="{54F8942E-83D6-1F85-A2B6-DB9D1D8A5B8A}"/>
              </a:ext>
            </a:extLst>
          </p:cNvPr>
          <p:cNvSpPr txBox="1"/>
          <p:nvPr/>
        </p:nvSpPr>
        <p:spPr>
          <a:xfrm>
            <a:off x="7902075" y="2054678"/>
            <a:ext cx="221957" cy="523220"/>
          </a:xfrm>
          <a:prstGeom prst="rect">
            <a:avLst/>
          </a:prstGeom>
          <a:solidFill>
            <a:schemeClr val="bg1"/>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2</a:t>
            </a:r>
          </a:p>
        </p:txBody>
      </p:sp>
      <p:sp>
        <p:nvSpPr>
          <p:cNvPr id="18" name="TextBox 17">
            <a:extLst>
              <a:ext uri="{FF2B5EF4-FFF2-40B4-BE49-F238E27FC236}">
                <a16:creationId xmlns:a16="http://schemas.microsoft.com/office/drawing/2014/main" id="{055321BC-4811-93EE-73EB-1EBE07113B51}"/>
              </a:ext>
            </a:extLst>
          </p:cNvPr>
          <p:cNvSpPr txBox="1"/>
          <p:nvPr/>
        </p:nvSpPr>
        <p:spPr>
          <a:xfrm>
            <a:off x="7261995" y="2054712"/>
            <a:ext cx="221957" cy="523220"/>
          </a:xfrm>
          <a:prstGeom prst="rect">
            <a:avLst/>
          </a:prstGeom>
          <a:solidFill>
            <a:schemeClr val="bg1"/>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4</a:t>
            </a:r>
          </a:p>
        </p:txBody>
      </p:sp>
      <p:cxnSp>
        <p:nvCxnSpPr>
          <p:cNvPr id="19" name="Connector: Curved 18">
            <a:extLst>
              <a:ext uri="{FF2B5EF4-FFF2-40B4-BE49-F238E27FC236}">
                <a16:creationId xmlns:a16="http://schemas.microsoft.com/office/drawing/2014/main" id="{90D30E54-D881-F3BA-F4EC-4C18D969217F}"/>
              </a:ext>
            </a:extLst>
          </p:cNvPr>
          <p:cNvCxnSpPr>
            <a:cxnSpLocks/>
          </p:cNvCxnSpPr>
          <p:nvPr/>
        </p:nvCxnSpPr>
        <p:spPr>
          <a:xfrm rot="5400000" flipH="1" flipV="1">
            <a:off x="7660914" y="1703381"/>
            <a:ext cx="12700" cy="651566"/>
          </a:xfrm>
          <a:prstGeom prst="curvedConnector3">
            <a:avLst>
              <a:gd name="adj1" fmla="val 308955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44C7565F-FCA0-937D-1359-321CEE4CC2E5}"/>
              </a:ext>
            </a:extLst>
          </p:cNvPr>
          <p:cNvCxnSpPr>
            <a:cxnSpLocks/>
          </p:cNvCxnSpPr>
          <p:nvPr/>
        </p:nvCxnSpPr>
        <p:spPr>
          <a:xfrm rot="5400000" flipH="1">
            <a:off x="7640787" y="2322727"/>
            <a:ext cx="15198" cy="677837"/>
          </a:xfrm>
          <a:prstGeom prst="curvedConnector3">
            <a:avLst>
              <a:gd name="adj1" fmla="val -1504145"/>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A3D09E6-F18D-D9F1-5982-544858E46299}"/>
              </a:ext>
            </a:extLst>
          </p:cNvPr>
          <p:cNvSpPr txBox="1"/>
          <p:nvPr/>
        </p:nvSpPr>
        <p:spPr>
          <a:xfrm>
            <a:off x="6575164" y="3140158"/>
            <a:ext cx="2621806" cy="430887"/>
          </a:xfrm>
          <a:prstGeom prst="rect">
            <a:avLst/>
          </a:prstGeom>
          <a:noFill/>
        </p:spPr>
        <p:txBody>
          <a:bodyPr wrap="square" rtlCol="0">
            <a:spAutoFit/>
          </a:bodyPr>
          <a:lstStyle/>
          <a:p>
            <a:r>
              <a:rPr lang="en-US" sz="2200" dirty="0">
                <a:latin typeface="UTM Avo"/>
                <a:cs typeface="Times New Roman" panose="02020603050405020304" pitchFamily="18" charset="0"/>
              </a:rPr>
              <a:t>2 &lt; 4 </a:t>
            </a:r>
            <a:r>
              <a:rPr lang="en-US" sz="2200" dirty="0" err="1">
                <a:latin typeface="UTM Avo"/>
                <a:cs typeface="Times New Roman" panose="02020603050405020304" pitchFamily="18" charset="0"/>
              </a:rPr>
              <a:t>nên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hoán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đổi</a:t>
            </a:r>
            <a:endParaRPr lang="en-US" sz="2200" dirty="0">
              <a:latin typeface="UTM Avo"/>
              <a:cs typeface="Times New Roman" panose="02020603050405020304" pitchFamily="18" charset="0"/>
            </a:endParaRPr>
          </a:p>
        </p:txBody>
      </p:sp>
      <p:sp>
        <p:nvSpPr>
          <p:cNvPr id="24" name="TextBox 23">
            <a:extLst>
              <a:ext uri="{FF2B5EF4-FFF2-40B4-BE49-F238E27FC236}">
                <a16:creationId xmlns:a16="http://schemas.microsoft.com/office/drawing/2014/main" id="{E809E918-399B-C7F0-A620-8FA7BA533E7D}"/>
              </a:ext>
            </a:extLst>
          </p:cNvPr>
          <p:cNvSpPr txBox="1"/>
          <p:nvPr/>
        </p:nvSpPr>
        <p:spPr>
          <a:xfrm>
            <a:off x="1961787" y="4140324"/>
            <a:ext cx="7858993" cy="430887"/>
          </a:xfrm>
          <a:prstGeom prst="rect">
            <a:avLst/>
          </a:prstGeom>
          <a:noFill/>
        </p:spPr>
        <p:txBody>
          <a:bodyPr wrap="square" rtlCol="0">
            <a:spAutoFit/>
          </a:bodyPr>
          <a:lstStyle/>
          <a:p>
            <a:r>
              <a:rPr lang="en-US" sz="2200" dirty="0" err="1">
                <a:latin typeface="UTM Avo"/>
                <a:cs typeface="Times New Roman" panose="02020603050405020304" pitchFamily="18" charset="0"/>
              </a:rPr>
              <a:t>Kết</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thúc</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vòng</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lặp</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thứ</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hai</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phần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tử</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nhỏ</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nhì</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nổi</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lên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vị</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trí</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thứ</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hai</a:t>
            </a:r>
            <a:r>
              <a:rPr lang="en-US" sz="2200" dirty="0">
                <a:latin typeface="UTM Avo"/>
                <a:cs typeface="Times New Roman" panose="02020603050405020304" pitchFamily="18" charset="0"/>
              </a:rPr>
              <a:t>.</a:t>
            </a:r>
          </a:p>
        </p:txBody>
      </p:sp>
    </p:spTree>
    <p:extLst>
      <p:ext uri="{BB962C8B-B14F-4D97-AF65-F5344CB8AC3E}">
        <p14:creationId xmlns:p14="http://schemas.microsoft.com/office/powerpoint/2010/main" val="1269631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750"/>
                                        <p:tgtEl>
                                          <p:spTgt spid="4"/>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750"/>
                                        <p:tgtEl>
                                          <p:spTgt spid="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750"/>
                                        <p:tgtEl>
                                          <p:spTgt spid="6"/>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75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750"/>
                                        <p:tgtEl>
                                          <p:spTgt spid="13"/>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circle(in)">
                                      <p:cBhvr>
                                        <p:cTn id="36" dur="750"/>
                                        <p:tgtEl>
                                          <p:spTgt spid="14"/>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circle(in)">
                                      <p:cBhvr>
                                        <p:cTn id="39" dur="750"/>
                                        <p:tgtEl>
                                          <p:spTgt spid="1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750"/>
                                        <p:tgtEl>
                                          <p:spTgt spid="16"/>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circle(in)">
                                      <p:cBhvr>
                                        <p:cTn id="45" dur="750"/>
                                        <p:tgtEl>
                                          <p:spTgt spid="17"/>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circle(in)">
                                      <p:cBhvr>
                                        <p:cTn id="48" dur="75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right)">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44" presetClass="path" presetSubtype="0" accel="50000" decel="50000" fill="hold" grpId="1" nodeType="clickEffect">
                                  <p:stCondLst>
                                    <p:cond delay="0"/>
                                  </p:stCondLst>
                                  <p:childTnLst>
                                    <p:animMotion origin="layout" path="M 0.00143 0.00695 L -0.01276 -0.04004 C -0.01562 -0.05046 -0.02005 -0.05602 -0.02461 -0.05602 C -0.02995 -0.05602 -0.03411 -0.05046 -0.03698 -0.04004 L -0.05104 0.00695 " pathEditMode="relative" rAng="0" ptsTypes="AAAAA">
                                      <p:cBhvr>
                                        <p:cTn id="62" dur="2000" fill="hold"/>
                                        <p:tgtEl>
                                          <p:spTgt spid="17"/>
                                        </p:tgtEl>
                                        <p:attrNameLst>
                                          <p:attrName>ppt_x</p:attrName>
                                          <p:attrName>ppt_y</p:attrName>
                                        </p:attrNameLst>
                                      </p:cBhvr>
                                      <p:rCtr x="-2630" y="-3148"/>
                                    </p:animMotion>
                                  </p:childTnLst>
                                </p:cTn>
                              </p:par>
                              <p:par>
                                <p:cTn id="63" presetID="44" presetClass="path" presetSubtype="0" accel="50000" decel="50000" fill="hold" grpId="1" nodeType="withEffect">
                                  <p:stCondLst>
                                    <p:cond delay="0"/>
                                  </p:stCondLst>
                                  <p:childTnLst>
                                    <p:animMotion origin="layout" path="M -0.00703 -1.48148E-6 L 0.00963 0.03195 C 0.01302 0.03889 0.0181 0.04236 0.02304 0.04236 C 0.02955 0.04236 0.03437 0.03866 0.03776 0.03195 L 0.05403 -1.48148E-6 " pathEditMode="relative" rAng="10800000" ptsTypes="AAAAA">
                                      <p:cBhvr>
                                        <p:cTn id="64" dur="2000" fill="hold"/>
                                        <p:tgtEl>
                                          <p:spTgt spid="18"/>
                                        </p:tgtEl>
                                        <p:attrNameLst>
                                          <p:attrName>ppt_x</p:attrName>
                                          <p:attrName>ppt_y</p:attrName>
                                        </p:attrNameLst>
                                      </p:cBhvr>
                                      <p:rCtr x="3060" y="2130"/>
                                    </p:animMotion>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down)">
                                      <p:cBhvr>
                                        <p:cTn id="69" dur="500"/>
                                        <p:tgtEl>
                                          <p:spTgt spid="2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wipe(down)">
                                      <p:cBhvr>
                                        <p:cTn id="7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12" grpId="0"/>
      <p:bldP spid="13" grpId="0" animBg="1"/>
      <p:bldP spid="14" grpId="0" animBg="1"/>
      <p:bldP spid="15" grpId="0" animBg="1"/>
      <p:bldP spid="16" grpId="0" animBg="1"/>
      <p:bldP spid="17" grpId="0" animBg="1"/>
      <p:bldP spid="17" grpId="1" animBg="1"/>
      <p:bldP spid="18" grpId="0" animBg="1"/>
      <p:bldP spid="18" grpId="1" animBg="1"/>
      <p:bldP spid="21"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EF88B-958D-BC4B-7E00-520415D9536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A687DF3-0FD4-7393-EEBC-B10E5BB0B0B3}"/>
              </a:ext>
            </a:extLst>
          </p:cNvPr>
          <p:cNvSpPr/>
          <p:nvPr/>
        </p:nvSpPr>
        <p:spPr>
          <a:xfrm>
            <a:off x="341008" y="156478"/>
            <a:ext cx="5550276" cy="671851"/>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1</a:t>
            </a:r>
            <a:r>
              <a:rPr lang="vi-VN" sz="2800" b="1" dirty="0">
                <a:solidFill>
                  <a:srgbClr val="F03C69"/>
                </a:solidFill>
                <a:latin typeface="SVN-SAF" panose="02040603050506020204" pitchFamily="18" charset="0"/>
                <a:cs typeface="Times New Roman" panose="02020603050405020304" pitchFamily="18" charset="0"/>
              </a:rPr>
              <a:t>. </a:t>
            </a:r>
            <a:r>
              <a:rPr lang="en-US" sz="2800" b="1" dirty="0">
                <a:solidFill>
                  <a:srgbClr val="F03C69"/>
                </a:solidFill>
                <a:latin typeface="SVN-SAF" panose="02040603050506020204" pitchFamily="18" charset="0"/>
                <a:cs typeface="Times New Roman" panose="02020603050405020304" pitchFamily="18" charset="0"/>
              </a:rPr>
              <a:t>THUẬT TOÁN SẮP XẾP NỔI BỌT</a:t>
            </a:r>
            <a:endParaRPr lang="vi-VN" sz="2800" b="1" dirty="0">
              <a:solidFill>
                <a:srgbClr val="F03C69"/>
              </a:solidFill>
              <a:latin typeface="SVN-SAF" panose="0204060305050602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ED8582D-B7A7-00A5-DE8A-C10B93542D00}"/>
              </a:ext>
            </a:extLst>
          </p:cNvPr>
          <p:cNvSpPr txBox="1"/>
          <p:nvPr/>
        </p:nvSpPr>
        <p:spPr>
          <a:xfrm>
            <a:off x="671678" y="833495"/>
            <a:ext cx="2156533" cy="430887"/>
          </a:xfrm>
          <a:prstGeom prst="rect">
            <a:avLst/>
          </a:prstGeom>
          <a:noFill/>
        </p:spPr>
        <p:txBody>
          <a:bodyPr wrap="square" rtlCol="0">
            <a:spAutoFit/>
          </a:bodyPr>
          <a:lstStyle/>
          <a:p>
            <a:r>
              <a:rPr lang="en-US" sz="2200" dirty="0" err="1">
                <a:latin typeface="UTM Avo"/>
                <a:cs typeface="Times New Roman" panose="02020603050405020304" pitchFamily="18" charset="0"/>
              </a:rPr>
              <a:t>Xét</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vị</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trí</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thứ</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ba</a:t>
            </a:r>
            <a:r>
              <a:rPr lang="en-US" sz="2200" dirty="0">
                <a:latin typeface="UTM Avo"/>
                <a:cs typeface="Times New Roman" panose="02020603050405020304" pitchFamily="18" charset="0"/>
              </a:rPr>
              <a:t>:</a:t>
            </a:r>
          </a:p>
        </p:txBody>
      </p:sp>
      <p:sp>
        <p:nvSpPr>
          <p:cNvPr id="13" name="Rectangle 12">
            <a:extLst>
              <a:ext uri="{FF2B5EF4-FFF2-40B4-BE49-F238E27FC236}">
                <a16:creationId xmlns:a16="http://schemas.microsoft.com/office/drawing/2014/main" id="{C029703A-D231-BD67-9FA7-A9A24F015BAC}"/>
              </a:ext>
            </a:extLst>
          </p:cNvPr>
          <p:cNvSpPr/>
          <p:nvPr/>
        </p:nvSpPr>
        <p:spPr>
          <a:xfrm>
            <a:off x="1884480" y="1990940"/>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2</a:t>
            </a:r>
          </a:p>
        </p:txBody>
      </p:sp>
      <p:sp>
        <p:nvSpPr>
          <p:cNvPr id="14" name="Rectangle 13">
            <a:extLst>
              <a:ext uri="{FF2B5EF4-FFF2-40B4-BE49-F238E27FC236}">
                <a16:creationId xmlns:a16="http://schemas.microsoft.com/office/drawing/2014/main" id="{42EDADE8-ACCE-361D-53FF-745DB13DC670}"/>
              </a:ext>
            </a:extLst>
          </p:cNvPr>
          <p:cNvSpPr/>
          <p:nvPr/>
        </p:nvSpPr>
        <p:spPr>
          <a:xfrm>
            <a:off x="2572588" y="1981069"/>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0913C955-C544-4966-794C-BDB32598EA41}"/>
              </a:ext>
            </a:extLst>
          </p:cNvPr>
          <p:cNvSpPr/>
          <p:nvPr/>
        </p:nvSpPr>
        <p:spPr>
          <a:xfrm>
            <a:off x="3257496" y="1981069"/>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81F6FEFB-54E6-1CE2-1526-8589BB07D86B}"/>
              </a:ext>
            </a:extLst>
          </p:cNvPr>
          <p:cNvSpPr/>
          <p:nvPr/>
        </p:nvSpPr>
        <p:spPr>
          <a:xfrm>
            <a:off x="1235634" y="1987756"/>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1</a:t>
            </a:r>
          </a:p>
        </p:txBody>
      </p:sp>
      <p:sp>
        <p:nvSpPr>
          <p:cNvPr id="17" name="TextBox 16">
            <a:extLst>
              <a:ext uri="{FF2B5EF4-FFF2-40B4-BE49-F238E27FC236}">
                <a16:creationId xmlns:a16="http://schemas.microsoft.com/office/drawing/2014/main" id="{BEA224F2-7A3E-EC60-660A-012880C0D5BB}"/>
              </a:ext>
            </a:extLst>
          </p:cNvPr>
          <p:cNvSpPr txBox="1"/>
          <p:nvPr/>
        </p:nvSpPr>
        <p:spPr>
          <a:xfrm>
            <a:off x="3466557" y="2016454"/>
            <a:ext cx="221957" cy="523220"/>
          </a:xfrm>
          <a:prstGeom prst="rect">
            <a:avLst/>
          </a:prstGeom>
          <a:solidFill>
            <a:schemeClr val="bg1"/>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3</a:t>
            </a:r>
          </a:p>
        </p:txBody>
      </p:sp>
      <p:sp>
        <p:nvSpPr>
          <p:cNvPr id="18" name="TextBox 17">
            <a:extLst>
              <a:ext uri="{FF2B5EF4-FFF2-40B4-BE49-F238E27FC236}">
                <a16:creationId xmlns:a16="http://schemas.microsoft.com/office/drawing/2014/main" id="{A34F4322-6E5C-AA3E-0E3A-0FC1A7ECC4D3}"/>
              </a:ext>
            </a:extLst>
          </p:cNvPr>
          <p:cNvSpPr txBox="1"/>
          <p:nvPr/>
        </p:nvSpPr>
        <p:spPr>
          <a:xfrm>
            <a:off x="2826477" y="2016488"/>
            <a:ext cx="221957" cy="523220"/>
          </a:xfrm>
          <a:prstGeom prst="rect">
            <a:avLst/>
          </a:prstGeom>
          <a:solidFill>
            <a:schemeClr val="bg1"/>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4</a:t>
            </a:r>
          </a:p>
        </p:txBody>
      </p:sp>
      <p:cxnSp>
        <p:nvCxnSpPr>
          <p:cNvPr id="19" name="Connector: Curved 18">
            <a:extLst>
              <a:ext uri="{FF2B5EF4-FFF2-40B4-BE49-F238E27FC236}">
                <a16:creationId xmlns:a16="http://schemas.microsoft.com/office/drawing/2014/main" id="{272DF278-C95D-1E47-C591-FE02ADD266AB}"/>
              </a:ext>
            </a:extLst>
          </p:cNvPr>
          <p:cNvCxnSpPr>
            <a:cxnSpLocks/>
          </p:cNvCxnSpPr>
          <p:nvPr/>
        </p:nvCxnSpPr>
        <p:spPr>
          <a:xfrm rot="5400000" flipH="1" flipV="1">
            <a:off x="3225396" y="1665157"/>
            <a:ext cx="12700" cy="651566"/>
          </a:xfrm>
          <a:prstGeom prst="curvedConnector3">
            <a:avLst>
              <a:gd name="adj1" fmla="val 308955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E723C70A-BC96-5EAD-FFB8-963088F20D1C}"/>
              </a:ext>
            </a:extLst>
          </p:cNvPr>
          <p:cNvCxnSpPr>
            <a:cxnSpLocks/>
          </p:cNvCxnSpPr>
          <p:nvPr/>
        </p:nvCxnSpPr>
        <p:spPr>
          <a:xfrm rot="5400000" flipH="1">
            <a:off x="3205269" y="2284503"/>
            <a:ext cx="15198" cy="677837"/>
          </a:xfrm>
          <a:prstGeom prst="curvedConnector3">
            <a:avLst>
              <a:gd name="adj1" fmla="val -1504145"/>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A089D51-9308-EEDE-394F-D6E6CCB3074A}"/>
              </a:ext>
            </a:extLst>
          </p:cNvPr>
          <p:cNvSpPr txBox="1"/>
          <p:nvPr/>
        </p:nvSpPr>
        <p:spPr>
          <a:xfrm>
            <a:off x="1306689" y="3103614"/>
            <a:ext cx="2621806" cy="430887"/>
          </a:xfrm>
          <a:prstGeom prst="rect">
            <a:avLst/>
          </a:prstGeom>
          <a:noFill/>
        </p:spPr>
        <p:txBody>
          <a:bodyPr wrap="square" rtlCol="0">
            <a:spAutoFit/>
          </a:bodyPr>
          <a:lstStyle/>
          <a:p>
            <a:r>
              <a:rPr lang="en-US" sz="2200" dirty="0">
                <a:latin typeface="UTM Avo"/>
                <a:cs typeface="Times New Roman" panose="02020603050405020304" pitchFamily="18" charset="0"/>
              </a:rPr>
              <a:t>3 &lt; 4 </a:t>
            </a:r>
            <a:r>
              <a:rPr lang="en-US" sz="2200" dirty="0" err="1">
                <a:latin typeface="UTM Avo"/>
                <a:cs typeface="Times New Roman" panose="02020603050405020304" pitchFamily="18" charset="0"/>
              </a:rPr>
              <a:t>nên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hoán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đổi</a:t>
            </a:r>
            <a:endParaRPr lang="en-US" sz="2200" dirty="0">
              <a:latin typeface="UTM Avo"/>
              <a:cs typeface="Times New Roman" panose="02020603050405020304" pitchFamily="18" charset="0"/>
            </a:endParaRPr>
          </a:p>
        </p:txBody>
      </p:sp>
      <p:sp>
        <p:nvSpPr>
          <p:cNvPr id="24" name="TextBox 23">
            <a:extLst>
              <a:ext uri="{FF2B5EF4-FFF2-40B4-BE49-F238E27FC236}">
                <a16:creationId xmlns:a16="http://schemas.microsoft.com/office/drawing/2014/main" id="{8BE3C84D-55A0-093E-1A99-EFDBC77816AF}"/>
              </a:ext>
            </a:extLst>
          </p:cNvPr>
          <p:cNvSpPr txBox="1"/>
          <p:nvPr/>
        </p:nvSpPr>
        <p:spPr>
          <a:xfrm>
            <a:off x="960895" y="3773889"/>
            <a:ext cx="9475037" cy="430887"/>
          </a:xfrm>
          <a:prstGeom prst="rect">
            <a:avLst/>
          </a:prstGeom>
          <a:noFill/>
        </p:spPr>
        <p:txBody>
          <a:bodyPr wrap="square" rtlCol="0">
            <a:spAutoFit/>
          </a:bodyPr>
          <a:lstStyle/>
          <a:p>
            <a:r>
              <a:rPr lang="en-US" sz="2200" dirty="0" err="1">
                <a:latin typeface="UTM Avo"/>
                <a:cs typeface="Times New Roman" panose="02020603050405020304" pitchFamily="18" charset="0"/>
              </a:rPr>
              <a:t>Kết</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thúc</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vòng</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lặp</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thứ</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ba</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phần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tử</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nhỏ</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thứ</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thứ</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ba</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nổi</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lên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vị</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trí</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thứ</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ba</a:t>
            </a:r>
            <a:r>
              <a:rPr lang="en-US" sz="2200" dirty="0">
                <a:latin typeface="UTM Avo"/>
                <a:cs typeface="Times New Roman" panose="02020603050405020304" pitchFamily="18" charset="0"/>
              </a:rPr>
              <a:t>.</a:t>
            </a:r>
          </a:p>
        </p:txBody>
      </p:sp>
      <p:sp>
        <p:nvSpPr>
          <p:cNvPr id="8" name="TextBox 7">
            <a:extLst>
              <a:ext uri="{FF2B5EF4-FFF2-40B4-BE49-F238E27FC236}">
                <a16:creationId xmlns:a16="http://schemas.microsoft.com/office/drawing/2014/main" id="{54ACD00C-EBF8-B721-AB71-1DBD5B7396EB}"/>
              </a:ext>
            </a:extLst>
          </p:cNvPr>
          <p:cNvSpPr txBox="1"/>
          <p:nvPr/>
        </p:nvSpPr>
        <p:spPr>
          <a:xfrm>
            <a:off x="3226427" y="5573145"/>
            <a:ext cx="1250042" cy="430887"/>
          </a:xfrm>
          <a:prstGeom prst="rect">
            <a:avLst/>
          </a:prstGeom>
          <a:noFill/>
        </p:spPr>
        <p:txBody>
          <a:bodyPr wrap="square" rtlCol="0">
            <a:spAutoFit/>
          </a:bodyPr>
          <a:lstStyle/>
          <a:p>
            <a:r>
              <a:rPr lang="en-US" sz="2200" dirty="0" err="1">
                <a:latin typeface="UTM Avo"/>
                <a:cs typeface="Times New Roman" panose="02020603050405020304" pitchFamily="18" charset="0"/>
              </a:rPr>
              <a:t>Đầu</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ra</a:t>
            </a:r>
            <a:endParaRPr lang="en-US" sz="2200" dirty="0">
              <a:latin typeface="UTM Avo"/>
              <a:cs typeface="Times New Roman" panose="02020603050405020304" pitchFamily="18" charset="0"/>
            </a:endParaRPr>
          </a:p>
        </p:txBody>
      </p:sp>
      <p:sp>
        <p:nvSpPr>
          <p:cNvPr id="9" name="Rectangle 8">
            <a:extLst>
              <a:ext uri="{FF2B5EF4-FFF2-40B4-BE49-F238E27FC236}">
                <a16:creationId xmlns:a16="http://schemas.microsoft.com/office/drawing/2014/main" id="{D2CA824C-A9A6-A84D-AC6F-3D4C9E335150}"/>
              </a:ext>
            </a:extLst>
          </p:cNvPr>
          <p:cNvSpPr/>
          <p:nvPr/>
        </p:nvSpPr>
        <p:spPr>
          <a:xfrm>
            <a:off x="6303915" y="5441979"/>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4</a:t>
            </a:r>
          </a:p>
        </p:txBody>
      </p:sp>
      <p:sp>
        <p:nvSpPr>
          <p:cNvPr id="10" name="Rectangle 9">
            <a:extLst>
              <a:ext uri="{FF2B5EF4-FFF2-40B4-BE49-F238E27FC236}">
                <a16:creationId xmlns:a16="http://schemas.microsoft.com/office/drawing/2014/main" id="{CC6D8B96-3DB0-208F-4E95-C01225680422}"/>
              </a:ext>
            </a:extLst>
          </p:cNvPr>
          <p:cNvSpPr/>
          <p:nvPr/>
        </p:nvSpPr>
        <p:spPr>
          <a:xfrm>
            <a:off x="4264670" y="5445756"/>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1</a:t>
            </a:r>
          </a:p>
        </p:txBody>
      </p:sp>
      <p:sp>
        <p:nvSpPr>
          <p:cNvPr id="11" name="Rectangle 10">
            <a:extLst>
              <a:ext uri="{FF2B5EF4-FFF2-40B4-BE49-F238E27FC236}">
                <a16:creationId xmlns:a16="http://schemas.microsoft.com/office/drawing/2014/main" id="{67AC0736-F116-A452-9DCF-E5C9F4AB7400}"/>
              </a:ext>
            </a:extLst>
          </p:cNvPr>
          <p:cNvSpPr/>
          <p:nvPr/>
        </p:nvSpPr>
        <p:spPr>
          <a:xfrm>
            <a:off x="4949578" y="5445756"/>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2</a:t>
            </a:r>
          </a:p>
        </p:txBody>
      </p:sp>
      <p:sp>
        <p:nvSpPr>
          <p:cNvPr id="22" name="Rectangle 21">
            <a:extLst>
              <a:ext uri="{FF2B5EF4-FFF2-40B4-BE49-F238E27FC236}">
                <a16:creationId xmlns:a16="http://schemas.microsoft.com/office/drawing/2014/main" id="{B69FE7FA-7F25-C012-FFDA-CF276C0F34D1}"/>
              </a:ext>
            </a:extLst>
          </p:cNvPr>
          <p:cNvSpPr/>
          <p:nvPr/>
        </p:nvSpPr>
        <p:spPr>
          <a:xfrm>
            <a:off x="5634486" y="5445756"/>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3</a:t>
            </a:r>
          </a:p>
        </p:txBody>
      </p:sp>
      <p:sp>
        <p:nvSpPr>
          <p:cNvPr id="23" name="Rectangle 22">
            <a:extLst>
              <a:ext uri="{FF2B5EF4-FFF2-40B4-BE49-F238E27FC236}">
                <a16:creationId xmlns:a16="http://schemas.microsoft.com/office/drawing/2014/main" id="{3AB6B6AC-DC62-5F21-263C-F6821AACDBE2}"/>
              </a:ext>
            </a:extLst>
          </p:cNvPr>
          <p:cNvSpPr/>
          <p:nvPr/>
        </p:nvSpPr>
        <p:spPr>
          <a:xfrm>
            <a:off x="545724" y="4288366"/>
            <a:ext cx="11100552" cy="966675"/>
          </a:xfrm>
          <a:prstGeom prst="rect">
            <a:avLst/>
          </a:prstGeom>
        </p:spPr>
        <p:txBody>
          <a:bodyPr wrap="square">
            <a:spAutoFit/>
          </a:bodyPr>
          <a:lstStyle/>
          <a:p>
            <a:pPr algn="just" defTabSz="342900">
              <a:lnSpc>
                <a:spcPct val="135000"/>
              </a:lnSpc>
            </a:pPr>
            <a:r>
              <a:rPr lang="vi-VN" sz="2200" dirty="0">
                <a:latin typeface="UTM Avo" panose="02040603050506020204" pitchFamily="18" charset="0"/>
                <a:cs typeface="Times New Roman" panose="02020603050405020304" pitchFamily="18" charset="0"/>
              </a:rPr>
              <a:t>Sau vòng lặp thứ ba, không có bất kì sự hoán đổi nào được thực hiện nữa nên thuật toán dừng lại. Danh sách được sắp xếp theo đúng thứ tự yêu cầu.</a:t>
            </a:r>
          </a:p>
        </p:txBody>
      </p:sp>
    </p:spTree>
    <p:extLst>
      <p:ext uri="{BB962C8B-B14F-4D97-AF65-F5344CB8AC3E}">
        <p14:creationId xmlns:p14="http://schemas.microsoft.com/office/powerpoint/2010/main" val="30239535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750"/>
                                        <p:tgtEl>
                                          <p:spTgt spid="13"/>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750"/>
                                        <p:tgtEl>
                                          <p:spTgt spid="14"/>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750"/>
                                        <p:tgtEl>
                                          <p:spTgt spid="1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750"/>
                                        <p:tgtEl>
                                          <p:spTgt spid="16"/>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ircle(in)">
                                      <p:cBhvr>
                                        <p:cTn id="26" dur="750"/>
                                        <p:tgtEl>
                                          <p:spTgt spid="1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ircle(in)">
                                      <p:cBhvr>
                                        <p:cTn id="29" dur="75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right)">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44" presetClass="path" presetSubtype="0" accel="50000" decel="50000" fill="hold" grpId="1" nodeType="clickEffect">
                                  <p:stCondLst>
                                    <p:cond delay="0"/>
                                  </p:stCondLst>
                                  <p:childTnLst>
                                    <p:animMotion origin="layout" path="M 0.00143 0.00694 L -0.01276 -0.04005 C -0.01563 -0.05047 -0.02005 -0.05602 -0.02461 -0.05602 C -0.02995 -0.05602 -0.03412 -0.05047 -0.03698 -0.04005 L -0.05104 0.00694 " pathEditMode="relative" rAng="0" ptsTypes="AAAAA">
                                      <p:cBhvr>
                                        <p:cTn id="43" dur="2000" fill="hold"/>
                                        <p:tgtEl>
                                          <p:spTgt spid="17"/>
                                        </p:tgtEl>
                                        <p:attrNameLst>
                                          <p:attrName>ppt_x</p:attrName>
                                          <p:attrName>ppt_y</p:attrName>
                                        </p:attrNameLst>
                                      </p:cBhvr>
                                      <p:rCtr x="-2630" y="-3148"/>
                                    </p:animMotion>
                                  </p:childTnLst>
                                </p:cTn>
                              </p:par>
                              <p:par>
                                <p:cTn id="44" presetID="44" presetClass="path" presetSubtype="0" accel="50000" decel="50000" fill="hold" grpId="1" nodeType="withEffect">
                                  <p:stCondLst>
                                    <p:cond delay="0"/>
                                  </p:stCondLst>
                                  <p:childTnLst>
                                    <p:animMotion origin="layout" path="M 0.00144 0.00695 L 0.01524 0.03403 C 0.01797 0.03982 0.02214 0.0426 0.02631 0.0426 C 0.03164 0.0426 0.03555 0.03959 0.03841 0.03403 L 0.0517 0.00695 " pathEditMode="relative" rAng="10800000" ptsTypes="AAAAA">
                                      <p:cBhvr>
                                        <p:cTn id="45" dur="2000" fill="hold"/>
                                        <p:tgtEl>
                                          <p:spTgt spid="18"/>
                                        </p:tgtEl>
                                        <p:attrNameLst>
                                          <p:attrName>ppt_x</p:attrName>
                                          <p:attrName>ppt_y</p:attrName>
                                        </p:attrNameLst>
                                      </p:cBhvr>
                                      <p:rCtr x="2513" y="1782"/>
                                    </p:animMotion>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down)">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3">
                                            <p:txEl>
                                              <p:pRg st="0" end="0"/>
                                            </p:txEl>
                                          </p:spTgt>
                                        </p:tgtEl>
                                        <p:attrNameLst>
                                          <p:attrName>style.visibility</p:attrName>
                                        </p:attrNameLst>
                                      </p:cBhvr>
                                      <p:to>
                                        <p:strVal val="visible"/>
                                      </p:to>
                                    </p:set>
                                    <p:animEffect transition="in" filter="fade">
                                      <p:cBhvr>
                                        <p:cTn id="60" dur="500"/>
                                        <p:tgtEl>
                                          <p:spTgt spid="23">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down)">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6" presetClass="entr" presetSubtype="16"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circle(in)">
                                      <p:cBhvr>
                                        <p:cTn id="70" dur="750"/>
                                        <p:tgtEl>
                                          <p:spTgt spid="9"/>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circle(in)">
                                      <p:cBhvr>
                                        <p:cTn id="73" dur="750"/>
                                        <p:tgtEl>
                                          <p:spTgt spid="10"/>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circle(in)">
                                      <p:cBhvr>
                                        <p:cTn id="76" dur="750"/>
                                        <p:tgtEl>
                                          <p:spTgt spid="11"/>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circle(in)">
                                      <p:cBhvr>
                                        <p:cTn id="79"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P spid="14" grpId="0" animBg="1"/>
      <p:bldP spid="15" grpId="0" animBg="1"/>
      <p:bldP spid="16" grpId="0" animBg="1"/>
      <p:bldP spid="17" grpId="0" animBg="1"/>
      <p:bldP spid="17" grpId="1" animBg="1"/>
      <p:bldP spid="18" grpId="0" animBg="1"/>
      <p:bldP spid="18" grpId="1" animBg="1"/>
      <p:bldP spid="21" grpId="0"/>
      <p:bldP spid="24" grpId="0"/>
      <p:bldP spid="8" grpId="0"/>
      <p:bldP spid="9" grpId="0" animBg="1"/>
      <p:bldP spid="10" grpId="0" animBg="1"/>
      <p:bldP spid="11" grpId="0" animBg="1"/>
      <p:bldP spid="22" grpId="0" animBg="1"/>
      <p:bldP spid="23" grpId="0" uiExpand="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CAC7B8-7261-C172-7951-D51770519AA5}"/>
              </a:ext>
            </a:extLst>
          </p:cNvPr>
          <p:cNvSpPr/>
          <p:nvPr/>
        </p:nvSpPr>
        <p:spPr>
          <a:xfrm>
            <a:off x="545724" y="292955"/>
            <a:ext cx="8211146" cy="642933"/>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1</a:t>
            </a:r>
            <a:r>
              <a:rPr lang="vi-VN" sz="2800" b="1" dirty="0">
                <a:solidFill>
                  <a:srgbClr val="F03C69"/>
                </a:solidFill>
                <a:latin typeface="SVN-SAF" panose="02040603050506020204" pitchFamily="18" charset="0"/>
                <a:cs typeface="Times New Roman" panose="02020603050405020304" pitchFamily="18" charset="0"/>
              </a:rPr>
              <a:t>. </a:t>
            </a:r>
            <a:r>
              <a:rPr lang="en-US" sz="2800" b="1" dirty="0">
                <a:solidFill>
                  <a:srgbClr val="F03C69"/>
                </a:solidFill>
                <a:latin typeface="SVN-SAF" panose="02040603050506020204" pitchFamily="18" charset="0"/>
                <a:cs typeface="Times New Roman" panose="02020603050405020304" pitchFamily="18" charset="0"/>
              </a:rPr>
              <a:t>THUẬT TOÁN SẮP XẾP NỔI BỌT</a:t>
            </a:r>
            <a:endParaRPr lang="vi-VN" sz="2800" b="1" dirty="0">
              <a:solidFill>
                <a:srgbClr val="F03C69"/>
              </a:solidFill>
              <a:latin typeface="SVN-SAF" panose="0204060305050602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4E5AC400-222E-6FEC-A384-DC431CE72F93}"/>
              </a:ext>
            </a:extLst>
          </p:cNvPr>
          <p:cNvSpPr txBox="1"/>
          <p:nvPr/>
        </p:nvSpPr>
        <p:spPr>
          <a:xfrm>
            <a:off x="1391885" y="1167871"/>
            <a:ext cx="6093724" cy="341632"/>
          </a:xfrm>
          <a:prstGeom prst="rect">
            <a:avLst/>
          </a:prstGeom>
          <a:noFill/>
        </p:spPr>
        <p:txBody>
          <a:bodyPr wrap="square">
            <a:spAutoFit/>
          </a:bodyPr>
          <a:lstStyle/>
          <a:p>
            <a:pPr>
              <a:lnSpc>
                <a:spcPct val="90000"/>
              </a:lnSpc>
              <a:spcBef>
                <a:spcPts val="1000"/>
              </a:spcBef>
            </a:pPr>
            <a:r>
              <a:rPr lang="en-US" sz="1800" dirty="0">
                <a:solidFill>
                  <a:srgbClr val="0563C1"/>
                </a:solidFill>
                <a:effectLst/>
                <a:latin typeface="Calibri" panose="020F0502020204030204" pitchFamily="34" charset="0"/>
                <a:ea typeface="Calibri" panose="020F0502020204030204" pitchFamily="34" charset="0"/>
                <a:hlinkClick r:id="rId2"/>
              </a:rPr>
              <a:t>https://scratch.mit.edu/projects/560005894/fullscreen/</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24537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7C3D3F-530D-4873-872B-8C4AF88046AC}"/>
              </a:ext>
            </a:extLst>
          </p:cNvPr>
          <p:cNvPicPr>
            <a:picLocks noChangeAspect="1"/>
          </p:cNvPicPr>
          <p:nvPr/>
        </p:nvPicPr>
        <p:blipFill rotWithShape="1">
          <a:blip r:embed="rId2"/>
          <a:srcRect b="57299"/>
          <a:stretch/>
        </p:blipFill>
        <p:spPr>
          <a:xfrm>
            <a:off x="404037" y="882202"/>
            <a:ext cx="11383926" cy="2175034"/>
          </a:xfrm>
          <a:prstGeom prst="rect">
            <a:avLst/>
          </a:prstGeom>
        </p:spPr>
      </p:pic>
    </p:spTree>
    <p:extLst>
      <p:ext uri="{BB962C8B-B14F-4D97-AF65-F5344CB8AC3E}">
        <p14:creationId xmlns:p14="http://schemas.microsoft.com/office/powerpoint/2010/main" val="20106769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E1EE44-7245-4D42-B963-31B693CC27A9}"/>
              </a:ext>
            </a:extLst>
          </p:cNvPr>
          <p:cNvSpPr/>
          <p:nvPr/>
        </p:nvSpPr>
        <p:spPr>
          <a:xfrm>
            <a:off x="1648138" y="567256"/>
            <a:ext cx="9570393" cy="547522"/>
          </a:xfrm>
          <a:prstGeom prst="rect">
            <a:avLst/>
          </a:prstGeom>
        </p:spPr>
        <p:txBody>
          <a:bodyPr wrap="square">
            <a:spAutoFit/>
          </a:bodyPr>
          <a:lstStyle/>
          <a:p>
            <a:pPr algn="just" defTabSz="342900">
              <a:lnSpc>
                <a:spcPct val="135000"/>
              </a:lnSpc>
            </a:pPr>
            <a:r>
              <a:rPr lang="vi-VN" sz="2400" b="1" dirty="0">
                <a:latin typeface="UTM Avo" panose="02040603050506020204" pitchFamily="18" charset="0"/>
                <a:cs typeface="Times New Roman" panose="02020603050405020304" pitchFamily="18" charset="0"/>
              </a:rPr>
              <a:t>Mô tả thuật </a:t>
            </a:r>
            <a:r>
              <a:rPr lang="en-US" sz="2400" b="1" dirty="0" err="1">
                <a:latin typeface="UTM Avo" panose="02040603050506020204" pitchFamily="18" charset="0"/>
                <a:cs typeface="Times New Roman" panose="02020603050405020304" pitchFamily="18" charset="0"/>
              </a:rPr>
              <a:t>sắp</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xếp</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nổi</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bọt</a:t>
            </a:r>
            <a:r>
              <a:rPr lang="en-US" sz="2400" b="1" dirty="0">
                <a:latin typeface="UTM Avo" panose="02040603050506020204" pitchFamily="18" charset="0"/>
                <a:cs typeface="Times New Roman" panose="02020603050405020304" pitchFamily="18" charset="0"/>
              </a:rPr>
              <a:t> </a:t>
            </a:r>
            <a:r>
              <a:rPr lang="vi-VN" sz="2400" b="1" dirty="0">
                <a:latin typeface="UTM Avo" panose="02040603050506020204" pitchFamily="18" charset="0"/>
                <a:cs typeface="Times New Roman" panose="02020603050405020304" pitchFamily="18" charset="0"/>
              </a:rPr>
              <a:t>bằng ngôn ngữ tự nhiên:</a:t>
            </a:r>
            <a:endParaRPr lang="en-US" sz="2400" b="1" dirty="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5A61B3F-4906-4D7A-9992-171FB7CA3E3B}"/>
              </a:ext>
            </a:extLst>
          </p:cNvPr>
          <p:cNvPicPr>
            <a:picLocks noChangeAspect="1"/>
          </p:cNvPicPr>
          <p:nvPr/>
        </p:nvPicPr>
        <p:blipFill>
          <a:blip r:embed="rId2"/>
          <a:stretch>
            <a:fillRect/>
          </a:stretch>
        </p:blipFill>
        <p:spPr>
          <a:xfrm>
            <a:off x="600261" y="382138"/>
            <a:ext cx="906054" cy="903074"/>
          </a:xfrm>
          <a:prstGeom prst="rect">
            <a:avLst/>
          </a:prstGeom>
        </p:spPr>
      </p:pic>
      <p:sp>
        <p:nvSpPr>
          <p:cNvPr id="4" name="Rectangle 3">
            <a:extLst>
              <a:ext uri="{FF2B5EF4-FFF2-40B4-BE49-F238E27FC236}">
                <a16:creationId xmlns:a16="http://schemas.microsoft.com/office/drawing/2014/main" id="{7C677A2C-EDBC-4433-8529-880E3AA98494}"/>
              </a:ext>
            </a:extLst>
          </p:cNvPr>
          <p:cNvSpPr/>
          <p:nvPr/>
        </p:nvSpPr>
        <p:spPr>
          <a:xfrm>
            <a:off x="479424" y="1285212"/>
            <a:ext cx="11233151" cy="4854599"/>
          </a:xfrm>
          <a:prstGeom prst="rect">
            <a:avLst/>
          </a:prstGeom>
        </p:spPr>
        <p:txBody>
          <a:bodyPr wrap="square">
            <a:spAutoFit/>
          </a:bodyPr>
          <a:lstStyle/>
          <a:p>
            <a:pPr algn="just" defTabSz="342900">
              <a:lnSpc>
                <a:spcPct val="150000"/>
              </a:lnSpc>
            </a:pPr>
            <a:r>
              <a:rPr lang="vi-VN" sz="1900">
                <a:latin typeface="UTM Avo" panose="02040603050506020204" pitchFamily="18" charset="0"/>
                <a:cs typeface="Times New Roman" panose="02020603050405020304" pitchFamily="18" charset="0"/>
              </a:rPr>
              <a:t>Sắp xếp dãy số theo thứ tự tăng bằng thuật toán sắp xếp nổi bọt.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1. Với phần tử đầu tiên, em thực hiện một vòng lặp như sau:</a:t>
            </a:r>
          </a:p>
          <a:p>
            <a:pPr indent="290513" algn="just" defTabSz="342900">
              <a:lnSpc>
                <a:spcPct val="150000"/>
              </a:lnSpc>
            </a:pPr>
            <a:r>
              <a:rPr lang="vi-VN" sz="1900">
                <a:latin typeface="UTM Avo" panose="02040603050506020204" pitchFamily="18" charset="0"/>
                <a:cs typeface="Times New Roman" panose="02020603050405020304" pitchFamily="18" charset="0"/>
              </a:rPr>
              <a:t>1.1. So sánh hai phần tử đứng cạnh nhau theo thứ tự từ cuối dãy lên phần tử đầu tiên. </a:t>
            </a:r>
            <a:endParaRPr lang="en-US" sz="1900">
              <a:latin typeface="UTM Avo" panose="02040603050506020204" pitchFamily="18" charset="0"/>
              <a:cs typeface="Times New Roman" panose="02020603050405020304" pitchFamily="18" charset="0"/>
            </a:endParaRPr>
          </a:p>
          <a:p>
            <a:pPr indent="290513" algn="just" defTabSz="342900">
              <a:lnSpc>
                <a:spcPct val="150000"/>
              </a:lnSpc>
            </a:pPr>
            <a:r>
              <a:rPr lang="vi-VN" sz="1900">
                <a:latin typeface="UTM Avo" panose="02040603050506020204" pitchFamily="18" charset="0"/>
                <a:cs typeface="Times New Roman" panose="02020603050405020304" pitchFamily="18" charset="0"/>
              </a:rPr>
              <a:t>1.2. Nếu phần tử đứng sau nhỏ hơn phần tử đứng trước thì đổi chỗ chúng cho nhau.</a:t>
            </a:r>
          </a:p>
          <a:p>
            <a:pPr indent="290513" algn="just" defTabSz="342900">
              <a:lnSpc>
                <a:spcPct val="150000"/>
              </a:lnSpc>
            </a:pPr>
            <a:r>
              <a:rPr lang="vi-VN" sz="1900">
                <a:latin typeface="UTM Avo" panose="02040603050506020204" pitchFamily="18" charset="0"/>
                <a:cs typeface="Times New Roman" panose="02020603050405020304" pitchFamily="18" charset="0"/>
              </a:rPr>
              <a:t>1.3. Cuối vòng lặp em sẽ nhận được dãy số với phần tử nhỏ nhất nổi lên vị trí đầu tiên.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2. Với phần tử thứ hai, em thực hiện một vòng lặp tương tự như trên. </a:t>
            </a:r>
            <a:endParaRPr lang="en-US" sz="1900">
              <a:latin typeface="UTM Avo" panose="02040603050506020204" pitchFamily="18" charset="0"/>
              <a:cs typeface="Times New Roman" panose="02020603050405020304" pitchFamily="18" charset="0"/>
            </a:endParaRPr>
          </a:p>
          <a:p>
            <a:pPr indent="290513" algn="just" defTabSz="342900">
              <a:lnSpc>
                <a:spcPct val="150000"/>
              </a:lnSpc>
            </a:pPr>
            <a:r>
              <a:rPr lang="vi-VN" sz="1900">
                <a:latin typeface="UTM Avo" panose="02040603050506020204" pitchFamily="18" charset="0"/>
                <a:cs typeface="Times New Roman" panose="02020603050405020304" pitchFamily="18" charset="0"/>
              </a:rPr>
              <a:t>2.1. So sánh hai phần tử đứng cạnh nhau theo thứ tự từ cuối dãy ngược lên phần tử</a:t>
            </a:r>
            <a:r>
              <a:rPr lang="en-US" sz="1900">
                <a:latin typeface="UTM Avo" panose="02040603050506020204" pitchFamily="18" charset="0"/>
                <a:cs typeface="Times New Roman" panose="02020603050405020304" pitchFamily="18" charset="0"/>
              </a:rPr>
              <a:t> </a:t>
            </a:r>
            <a:r>
              <a:rPr lang="vi-VN" sz="1900">
                <a:latin typeface="UTM Avo" panose="02040603050506020204" pitchFamily="18" charset="0"/>
                <a:cs typeface="Times New Roman" panose="02020603050405020304" pitchFamily="18" charset="0"/>
              </a:rPr>
              <a:t>thứ hai. </a:t>
            </a:r>
            <a:endParaRPr lang="en-US" sz="1900">
              <a:latin typeface="UTM Avo" panose="02040603050506020204" pitchFamily="18" charset="0"/>
              <a:cs typeface="Times New Roman" panose="02020603050405020304" pitchFamily="18" charset="0"/>
            </a:endParaRPr>
          </a:p>
          <a:p>
            <a:pPr indent="290513" algn="just" defTabSz="342900">
              <a:lnSpc>
                <a:spcPct val="150000"/>
              </a:lnSpc>
            </a:pPr>
            <a:r>
              <a:rPr lang="vi-VN" sz="1900">
                <a:latin typeface="UTM Avo" panose="02040603050506020204" pitchFamily="18" charset="0"/>
                <a:cs typeface="Times New Roman" panose="02020603050405020304" pitchFamily="18" charset="0"/>
              </a:rPr>
              <a:t>2.2. Nếu phần tử đứng sau nhỏ hơn phần tử đứng trước thì đổi chỗ chúng cho nhau.</a:t>
            </a:r>
          </a:p>
          <a:p>
            <a:pPr indent="290513" algn="just" defTabSz="342900">
              <a:lnSpc>
                <a:spcPct val="150000"/>
              </a:lnSpc>
            </a:pPr>
            <a:r>
              <a:rPr lang="vi-VN" sz="1900">
                <a:latin typeface="UTM Avo" panose="02040603050506020204" pitchFamily="18" charset="0"/>
                <a:cs typeface="Times New Roman" panose="02020603050405020304" pitchFamily="18" charset="0"/>
              </a:rPr>
              <a:t>2.3. Cuối vòng lặp em sẽ nhận được dãy số với phần tử nhỏ thứ nhì nổi lên vị trí thứ hai.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3. Tương tự như trên với các phần tử thứ ba, thứ tư,... đến phần tử trước phần tử cuối cùng. </a:t>
            </a:r>
            <a:endParaRPr lang="en-US" sz="1900">
              <a:latin typeface="UTM Avo" panose="02040603050506020204" pitchFamily="18" charset="0"/>
              <a:cs typeface="Times New Roman" panose="02020603050405020304" pitchFamily="18" charset="0"/>
            </a:endParaRPr>
          </a:p>
          <a:p>
            <a:pPr algn="just" defTabSz="342900">
              <a:lnSpc>
                <a:spcPct val="150000"/>
              </a:lnSpc>
            </a:pPr>
            <a:r>
              <a:rPr lang="vi-VN" sz="1900">
                <a:latin typeface="UTM Avo" panose="02040603050506020204" pitchFamily="18" charset="0"/>
                <a:cs typeface="Times New Roman" panose="02020603050405020304" pitchFamily="18" charset="0"/>
              </a:rPr>
              <a:t>4. Kết thúc, em sẽ nhận được dãy số đã được sắp xếp theo thứ tự từ nhỏ đến lớn.</a:t>
            </a:r>
          </a:p>
        </p:txBody>
      </p:sp>
    </p:spTree>
    <p:extLst>
      <p:ext uri="{BB962C8B-B14F-4D97-AF65-F5344CB8AC3E}">
        <p14:creationId xmlns:p14="http://schemas.microsoft.com/office/powerpoint/2010/main" val="3455153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1000"/>
                                        <p:tgtEl>
                                          <p:spTgt spid="4">
                                            <p:txEl>
                                              <p:pRg st="4" end="4"/>
                                            </p:txEl>
                                          </p:spTgt>
                                        </p:tgtEl>
                                      </p:cBhvr>
                                    </p:animEffect>
                                    <p:anim calcmode="lin" valueType="num">
                                      <p:cBhvr>
                                        <p:cTn id="4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1000"/>
                                        <p:tgtEl>
                                          <p:spTgt spid="4">
                                            <p:txEl>
                                              <p:pRg st="5" end="5"/>
                                            </p:txEl>
                                          </p:spTgt>
                                        </p:tgtEl>
                                      </p:cBhvr>
                                    </p:animEffect>
                                    <p:anim calcmode="lin" valueType="num">
                                      <p:cBhvr>
                                        <p:cTn id="5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nodeType="clickEffect">
                                  <p:stCondLst>
                                    <p:cond delay="0"/>
                                  </p:stCondLst>
                                  <p:childTnLst>
                                    <p:set>
                                      <p:cBhvr>
                                        <p:cTn id="63" dur="1" fill="hold">
                                          <p:stCondLst>
                                            <p:cond delay="0"/>
                                          </p:stCondLst>
                                        </p:cTn>
                                        <p:tgtEl>
                                          <p:spTgt spid="4">
                                            <p:txEl>
                                              <p:pRg st="6" end="6"/>
                                            </p:txEl>
                                          </p:spTgt>
                                        </p:tgtEl>
                                        <p:attrNameLst>
                                          <p:attrName>style.visibility</p:attrName>
                                        </p:attrNameLst>
                                      </p:cBhvr>
                                      <p:to>
                                        <p:strVal val="visible"/>
                                      </p:to>
                                    </p:set>
                                    <p:animEffect transition="in" filter="fade">
                                      <p:cBhvr>
                                        <p:cTn id="64" dur="1000"/>
                                        <p:tgtEl>
                                          <p:spTgt spid="4">
                                            <p:txEl>
                                              <p:pRg st="6" end="6"/>
                                            </p:txEl>
                                          </p:spTgt>
                                        </p:tgtEl>
                                      </p:cBhvr>
                                    </p:animEffect>
                                    <p:anim calcmode="lin" valueType="num">
                                      <p:cBhvr>
                                        <p:cTn id="6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6"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4">
                                            <p:txEl>
                                              <p:pRg st="7" end="7"/>
                                            </p:txEl>
                                          </p:spTgt>
                                        </p:tgtEl>
                                        <p:attrNameLst>
                                          <p:attrName>style.visibility</p:attrName>
                                        </p:attrNameLst>
                                      </p:cBhvr>
                                      <p:to>
                                        <p:strVal val="visible"/>
                                      </p:to>
                                    </p:set>
                                    <p:animEffect transition="in" filter="fade">
                                      <p:cBhvr>
                                        <p:cTn id="72" dur="1000"/>
                                        <p:tgtEl>
                                          <p:spTgt spid="4">
                                            <p:txEl>
                                              <p:pRg st="7" end="7"/>
                                            </p:txEl>
                                          </p:spTgt>
                                        </p:tgtEl>
                                      </p:cBhvr>
                                    </p:animEffect>
                                    <p:anim calcmode="lin" valueType="num">
                                      <p:cBhvr>
                                        <p:cTn id="7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4" dur="900" decel="100000" fill="hold"/>
                                        <p:tgtEl>
                                          <p:spTgt spid="4">
                                            <p:txEl>
                                              <p:pRg st="7" end="7"/>
                                            </p:tx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4">
                                            <p:txEl>
                                              <p:pRg st="8" end="8"/>
                                            </p:txEl>
                                          </p:spTgt>
                                        </p:tgtEl>
                                        <p:attrNameLst>
                                          <p:attrName>style.visibility</p:attrName>
                                        </p:attrNameLst>
                                      </p:cBhvr>
                                      <p:to>
                                        <p:strVal val="visible"/>
                                      </p:to>
                                    </p:set>
                                    <p:animEffect transition="in" filter="fade">
                                      <p:cBhvr>
                                        <p:cTn id="80" dur="1000"/>
                                        <p:tgtEl>
                                          <p:spTgt spid="4">
                                            <p:txEl>
                                              <p:pRg st="8" end="8"/>
                                            </p:txEl>
                                          </p:spTgt>
                                        </p:tgtEl>
                                      </p:cBhvr>
                                    </p:animEffect>
                                    <p:anim calcmode="lin" valueType="num">
                                      <p:cBhvr>
                                        <p:cTn id="8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82" dur="900" decel="100000" fill="hold"/>
                                        <p:tgtEl>
                                          <p:spTgt spid="4">
                                            <p:txEl>
                                              <p:pRg st="8" end="8"/>
                                            </p:txEl>
                                          </p:spTgt>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4">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nodeType="clickEffect">
                                  <p:stCondLst>
                                    <p:cond delay="0"/>
                                  </p:stCondLst>
                                  <p:childTnLst>
                                    <p:set>
                                      <p:cBhvr>
                                        <p:cTn id="87" dur="1" fill="hold">
                                          <p:stCondLst>
                                            <p:cond delay="0"/>
                                          </p:stCondLst>
                                        </p:cTn>
                                        <p:tgtEl>
                                          <p:spTgt spid="4">
                                            <p:txEl>
                                              <p:pRg st="9" end="9"/>
                                            </p:txEl>
                                          </p:spTgt>
                                        </p:tgtEl>
                                        <p:attrNameLst>
                                          <p:attrName>style.visibility</p:attrName>
                                        </p:attrNameLst>
                                      </p:cBhvr>
                                      <p:to>
                                        <p:strVal val="visible"/>
                                      </p:to>
                                    </p:set>
                                    <p:animEffect transition="in" filter="fade">
                                      <p:cBhvr>
                                        <p:cTn id="88" dur="1000"/>
                                        <p:tgtEl>
                                          <p:spTgt spid="4">
                                            <p:txEl>
                                              <p:pRg st="9" end="9"/>
                                            </p:txEl>
                                          </p:spTgt>
                                        </p:tgtEl>
                                      </p:cBhvr>
                                    </p:animEffect>
                                    <p:anim calcmode="lin" valueType="num">
                                      <p:cBhvr>
                                        <p:cTn id="89"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90" dur="900" decel="100000" fill="hold"/>
                                        <p:tgtEl>
                                          <p:spTgt spid="4">
                                            <p:txEl>
                                              <p:pRg st="9" end="9"/>
                                            </p:tx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4">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37" presetClass="entr" presetSubtype="0" fill="hold" nodeType="clickEffect">
                                  <p:stCondLst>
                                    <p:cond delay="0"/>
                                  </p:stCondLst>
                                  <p:childTnLst>
                                    <p:set>
                                      <p:cBhvr>
                                        <p:cTn id="95" dur="1" fill="hold">
                                          <p:stCondLst>
                                            <p:cond delay="0"/>
                                          </p:stCondLst>
                                        </p:cTn>
                                        <p:tgtEl>
                                          <p:spTgt spid="4">
                                            <p:txEl>
                                              <p:pRg st="10" end="10"/>
                                            </p:txEl>
                                          </p:spTgt>
                                        </p:tgtEl>
                                        <p:attrNameLst>
                                          <p:attrName>style.visibility</p:attrName>
                                        </p:attrNameLst>
                                      </p:cBhvr>
                                      <p:to>
                                        <p:strVal val="visible"/>
                                      </p:to>
                                    </p:set>
                                    <p:animEffect transition="in" filter="fade">
                                      <p:cBhvr>
                                        <p:cTn id="96" dur="1000"/>
                                        <p:tgtEl>
                                          <p:spTgt spid="4">
                                            <p:txEl>
                                              <p:pRg st="10" end="10"/>
                                            </p:txEl>
                                          </p:spTgt>
                                        </p:tgtEl>
                                      </p:cBhvr>
                                    </p:animEffect>
                                    <p:anim calcmode="lin" valueType="num">
                                      <p:cBhvr>
                                        <p:cTn id="97"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98" dur="900" decel="100000" fill="hold"/>
                                        <p:tgtEl>
                                          <p:spTgt spid="4">
                                            <p:txEl>
                                              <p:pRg st="10" end="10"/>
                                            </p:txEl>
                                          </p:spTgt>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6CE080-B722-458B-8511-F42922A4636C}"/>
              </a:ext>
            </a:extLst>
          </p:cNvPr>
          <p:cNvPicPr>
            <a:picLocks noChangeAspect="1"/>
          </p:cNvPicPr>
          <p:nvPr/>
        </p:nvPicPr>
        <p:blipFill>
          <a:blip r:embed="rId2"/>
          <a:stretch>
            <a:fillRect/>
          </a:stretch>
        </p:blipFill>
        <p:spPr>
          <a:xfrm>
            <a:off x="538519" y="432154"/>
            <a:ext cx="11114962" cy="2160922"/>
          </a:xfrm>
          <a:prstGeom prst="rect">
            <a:avLst/>
          </a:prstGeom>
        </p:spPr>
      </p:pic>
      <p:sp>
        <p:nvSpPr>
          <p:cNvPr id="2" name="TextBox 1">
            <a:extLst>
              <a:ext uri="{FF2B5EF4-FFF2-40B4-BE49-F238E27FC236}">
                <a16:creationId xmlns:a16="http://schemas.microsoft.com/office/drawing/2014/main" id="{6363E641-657F-888D-AACB-561CCF0ADC7B}"/>
              </a:ext>
            </a:extLst>
          </p:cNvPr>
          <p:cNvSpPr txBox="1"/>
          <p:nvPr/>
        </p:nvSpPr>
        <p:spPr>
          <a:xfrm>
            <a:off x="452083" y="2725158"/>
            <a:ext cx="7811445" cy="430887"/>
          </a:xfrm>
          <a:prstGeom prst="rect">
            <a:avLst/>
          </a:prstGeom>
          <a:noFill/>
        </p:spPr>
        <p:txBody>
          <a:bodyPr wrap="square" rtlCol="0">
            <a:spAutoFit/>
          </a:bodyPr>
          <a:lstStyle/>
          <a:p>
            <a:r>
              <a:rPr lang="en-US" sz="2200" dirty="0" err="1">
                <a:latin typeface="UTM Avo"/>
                <a:cs typeface="Times New Roman" panose="02020603050405020304" pitchFamily="18" charset="0"/>
              </a:rPr>
              <a:t>Xét</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vị</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trí</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đầu</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tiên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vòng</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lặp</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thứ</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nhất</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được</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thực</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hiện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như</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sau</a:t>
            </a:r>
            <a:r>
              <a:rPr lang="en-US" sz="2200" dirty="0">
                <a:latin typeface="UTM Avo"/>
                <a:cs typeface="Times New Roman" panose="02020603050405020304" pitchFamily="18" charset="0"/>
              </a:rPr>
              <a:t>:</a:t>
            </a:r>
          </a:p>
        </p:txBody>
      </p:sp>
      <p:sp>
        <p:nvSpPr>
          <p:cNvPr id="4" name="Rectangle 3">
            <a:extLst>
              <a:ext uri="{FF2B5EF4-FFF2-40B4-BE49-F238E27FC236}">
                <a16:creationId xmlns:a16="http://schemas.microsoft.com/office/drawing/2014/main" id="{BC177257-9341-4BD9-144E-2BD9BD6F3824}"/>
              </a:ext>
            </a:extLst>
          </p:cNvPr>
          <p:cNvSpPr/>
          <p:nvPr/>
        </p:nvSpPr>
        <p:spPr>
          <a:xfrm>
            <a:off x="3888257" y="3475415"/>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2</a:t>
            </a:r>
          </a:p>
        </p:txBody>
      </p:sp>
      <p:sp>
        <p:nvSpPr>
          <p:cNvPr id="5" name="Rectangle 4">
            <a:extLst>
              <a:ext uri="{FF2B5EF4-FFF2-40B4-BE49-F238E27FC236}">
                <a16:creationId xmlns:a16="http://schemas.microsoft.com/office/drawing/2014/main" id="{D1E3869F-E3DF-4378-2D72-79B793A94846}"/>
              </a:ext>
            </a:extLst>
          </p:cNvPr>
          <p:cNvSpPr/>
          <p:nvPr/>
        </p:nvSpPr>
        <p:spPr>
          <a:xfrm>
            <a:off x="1876308" y="3479192"/>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5</a:t>
            </a:r>
          </a:p>
        </p:txBody>
      </p:sp>
      <p:sp>
        <p:nvSpPr>
          <p:cNvPr id="6" name="Rectangle 5">
            <a:extLst>
              <a:ext uri="{FF2B5EF4-FFF2-40B4-BE49-F238E27FC236}">
                <a16:creationId xmlns:a16="http://schemas.microsoft.com/office/drawing/2014/main" id="{D0AA1C4E-7629-E8C2-8D1A-51A500DA087F}"/>
              </a:ext>
            </a:extLst>
          </p:cNvPr>
          <p:cNvSpPr/>
          <p:nvPr/>
        </p:nvSpPr>
        <p:spPr>
          <a:xfrm>
            <a:off x="2533920" y="3479192"/>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4</a:t>
            </a:r>
          </a:p>
        </p:txBody>
      </p:sp>
      <p:sp>
        <p:nvSpPr>
          <p:cNvPr id="7" name="Rectangle 6">
            <a:extLst>
              <a:ext uri="{FF2B5EF4-FFF2-40B4-BE49-F238E27FC236}">
                <a16:creationId xmlns:a16="http://schemas.microsoft.com/office/drawing/2014/main" id="{C0DF7C4E-6F0E-DD29-50F4-F4C8DAE7262E}"/>
              </a:ext>
            </a:extLst>
          </p:cNvPr>
          <p:cNvSpPr/>
          <p:nvPr/>
        </p:nvSpPr>
        <p:spPr>
          <a:xfrm>
            <a:off x="3218828" y="3479192"/>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1</a:t>
            </a:r>
          </a:p>
        </p:txBody>
      </p:sp>
      <p:sp>
        <p:nvSpPr>
          <p:cNvPr id="8" name="TextBox 7">
            <a:extLst>
              <a:ext uri="{FF2B5EF4-FFF2-40B4-BE49-F238E27FC236}">
                <a16:creationId xmlns:a16="http://schemas.microsoft.com/office/drawing/2014/main" id="{60403AB3-DCA2-EF13-5AE1-136112718CE2}"/>
              </a:ext>
            </a:extLst>
          </p:cNvPr>
          <p:cNvSpPr txBox="1"/>
          <p:nvPr/>
        </p:nvSpPr>
        <p:spPr>
          <a:xfrm>
            <a:off x="1230347" y="4518582"/>
            <a:ext cx="3247225" cy="430887"/>
          </a:xfrm>
          <a:prstGeom prst="rect">
            <a:avLst/>
          </a:prstGeom>
          <a:noFill/>
        </p:spPr>
        <p:txBody>
          <a:bodyPr wrap="square" rtlCol="0">
            <a:spAutoFit/>
          </a:bodyPr>
          <a:lstStyle/>
          <a:p>
            <a:r>
              <a:rPr lang="en-US" sz="2200" dirty="0">
                <a:latin typeface="UTM Avo"/>
                <a:cs typeface="Times New Roman" panose="02020603050405020304" pitchFamily="18" charset="0"/>
              </a:rPr>
              <a:t>2 &gt; 1 </a:t>
            </a:r>
            <a:r>
              <a:rPr lang="en-US" sz="2200" dirty="0" err="1">
                <a:latin typeface="UTM Avo"/>
                <a:cs typeface="Times New Roman" panose="02020603050405020304" pitchFamily="18" charset="0"/>
              </a:rPr>
              <a:t>nên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không</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hoán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đổi</a:t>
            </a:r>
            <a:endParaRPr lang="en-US" sz="2200" dirty="0">
              <a:latin typeface="UTM Avo"/>
              <a:cs typeface="Times New Roman" panose="02020603050405020304" pitchFamily="18" charset="0"/>
            </a:endParaRPr>
          </a:p>
        </p:txBody>
      </p:sp>
      <p:sp>
        <p:nvSpPr>
          <p:cNvPr id="9" name="Rectangle 8">
            <a:extLst>
              <a:ext uri="{FF2B5EF4-FFF2-40B4-BE49-F238E27FC236}">
                <a16:creationId xmlns:a16="http://schemas.microsoft.com/office/drawing/2014/main" id="{F64492B1-7B3E-7B33-CE82-3D8DB93AFA01}"/>
              </a:ext>
            </a:extLst>
          </p:cNvPr>
          <p:cNvSpPr/>
          <p:nvPr/>
        </p:nvSpPr>
        <p:spPr>
          <a:xfrm>
            <a:off x="6879561" y="3407588"/>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5</a:t>
            </a:r>
          </a:p>
        </p:txBody>
      </p:sp>
      <p:sp>
        <p:nvSpPr>
          <p:cNvPr id="10" name="Rectangle 9">
            <a:extLst>
              <a:ext uri="{FF2B5EF4-FFF2-40B4-BE49-F238E27FC236}">
                <a16:creationId xmlns:a16="http://schemas.microsoft.com/office/drawing/2014/main" id="{637C5275-EBB5-528A-5F29-DBE39378EEF8}"/>
              </a:ext>
            </a:extLst>
          </p:cNvPr>
          <p:cNvSpPr/>
          <p:nvPr/>
        </p:nvSpPr>
        <p:spPr>
          <a:xfrm>
            <a:off x="7567669" y="3397717"/>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8838DD4-59FA-EC97-48DD-B6FEB87D11D8}"/>
              </a:ext>
            </a:extLst>
          </p:cNvPr>
          <p:cNvSpPr/>
          <p:nvPr/>
        </p:nvSpPr>
        <p:spPr>
          <a:xfrm>
            <a:off x="8252577" y="3397717"/>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57FAA6E9-C7F9-8248-0D4E-1145452FD0B4}"/>
              </a:ext>
            </a:extLst>
          </p:cNvPr>
          <p:cNvSpPr/>
          <p:nvPr/>
        </p:nvSpPr>
        <p:spPr>
          <a:xfrm>
            <a:off x="8937485" y="3397717"/>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2</a:t>
            </a:r>
          </a:p>
        </p:txBody>
      </p:sp>
      <p:sp>
        <p:nvSpPr>
          <p:cNvPr id="13" name="TextBox 12">
            <a:extLst>
              <a:ext uri="{FF2B5EF4-FFF2-40B4-BE49-F238E27FC236}">
                <a16:creationId xmlns:a16="http://schemas.microsoft.com/office/drawing/2014/main" id="{019BB78B-30B7-E05F-D479-EB18B6C18270}"/>
              </a:ext>
            </a:extLst>
          </p:cNvPr>
          <p:cNvSpPr txBox="1"/>
          <p:nvPr/>
        </p:nvSpPr>
        <p:spPr>
          <a:xfrm>
            <a:off x="8461638" y="3433102"/>
            <a:ext cx="221957" cy="523220"/>
          </a:xfrm>
          <a:prstGeom prst="rect">
            <a:avLst/>
          </a:prstGeom>
          <a:solidFill>
            <a:schemeClr val="bg1"/>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1</a:t>
            </a:r>
          </a:p>
        </p:txBody>
      </p:sp>
      <p:sp>
        <p:nvSpPr>
          <p:cNvPr id="14" name="TextBox 13">
            <a:extLst>
              <a:ext uri="{FF2B5EF4-FFF2-40B4-BE49-F238E27FC236}">
                <a16:creationId xmlns:a16="http://schemas.microsoft.com/office/drawing/2014/main" id="{3BC758E2-52F3-BA44-7A1F-AF3DAC902804}"/>
              </a:ext>
            </a:extLst>
          </p:cNvPr>
          <p:cNvSpPr txBox="1"/>
          <p:nvPr/>
        </p:nvSpPr>
        <p:spPr>
          <a:xfrm>
            <a:off x="7821558" y="3433136"/>
            <a:ext cx="221957" cy="523220"/>
          </a:xfrm>
          <a:prstGeom prst="rect">
            <a:avLst/>
          </a:prstGeom>
          <a:solidFill>
            <a:schemeClr val="bg1"/>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4</a:t>
            </a:r>
          </a:p>
        </p:txBody>
      </p:sp>
      <p:cxnSp>
        <p:nvCxnSpPr>
          <p:cNvPr id="15" name="Connector: Curved 14">
            <a:extLst>
              <a:ext uri="{FF2B5EF4-FFF2-40B4-BE49-F238E27FC236}">
                <a16:creationId xmlns:a16="http://schemas.microsoft.com/office/drawing/2014/main" id="{55CC12D1-CB88-5503-B539-A5D945ED87EE}"/>
              </a:ext>
            </a:extLst>
          </p:cNvPr>
          <p:cNvCxnSpPr>
            <a:cxnSpLocks/>
          </p:cNvCxnSpPr>
          <p:nvPr/>
        </p:nvCxnSpPr>
        <p:spPr>
          <a:xfrm rot="5400000" flipH="1" flipV="1">
            <a:off x="8220477" y="3081805"/>
            <a:ext cx="12700" cy="651566"/>
          </a:xfrm>
          <a:prstGeom prst="curvedConnector3">
            <a:avLst>
              <a:gd name="adj1" fmla="val 308955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21DA0594-1534-2F5B-1835-E32513207720}"/>
              </a:ext>
            </a:extLst>
          </p:cNvPr>
          <p:cNvCxnSpPr>
            <a:cxnSpLocks/>
          </p:cNvCxnSpPr>
          <p:nvPr/>
        </p:nvCxnSpPr>
        <p:spPr>
          <a:xfrm rot="5400000" flipH="1">
            <a:off x="8200350" y="3701151"/>
            <a:ext cx="15198" cy="677837"/>
          </a:xfrm>
          <a:prstGeom prst="curvedConnector3">
            <a:avLst>
              <a:gd name="adj1" fmla="val -1504145"/>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ABF5BBE-2837-DB92-245C-1D40B6AB33F1}"/>
              </a:ext>
            </a:extLst>
          </p:cNvPr>
          <p:cNvSpPr txBox="1"/>
          <p:nvPr/>
        </p:nvSpPr>
        <p:spPr>
          <a:xfrm>
            <a:off x="7134727" y="4518582"/>
            <a:ext cx="2621806" cy="430887"/>
          </a:xfrm>
          <a:prstGeom prst="rect">
            <a:avLst/>
          </a:prstGeom>
          <a:noFill/>
        </p:spPr>
        <p:txBody>
          <a:bodyPr wrap="square" rtlCol="0">
            <a:spAutoFit/>
          </a:bodyPr>
          <a:lstStyle/>
          <a:p>
            <a:r>
              <a:rPr lang="en-US" sz="2200" dirty="0">
                <a:latin typeface="UTM Avo"/>
                <a:cs typeface="Times New Roman" panose="02020603050405020304" pitchFamily="18" charset="0"/>
              </a:rPr>
              <a:t>1 &lt; 4 </a:t>
            </a:r>
            <a:r>
              <a:rPr lang="en-US" sz="2200" dirty="0" err="1">
                <a:latin typeface="UTM Avo"/>
                <a:cs typeface="Times New Roman" panose="02020603050405020304" pitchFamily="18" charset="0"/>
              </a:rPr>
              <a:t>nên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hoán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đổi</a:t>
            </a:r>
            <a:endParaRPr lang="en-US" sz="2200" dirty="0">
              <a:latin typeface="UTM Avo"/>
              <a:cs typeface="Times New Roman" panose="02020603050405020304" pitchFamily="18" charset="0"/>
            </a:endParaRPr>
          </a:p>
        </p:txBody>
      </p:sp>
      <p:sp>
        <p:nvSpPr>
          <p:cNvPr id="19" name="Rectangle 18">
            <a:extLst>
              <a:ext uri="{FF2B5EF4-FFF2-40B4-BE49-F238E27FC236}">
                <a16:creationId xmlns:a16="http://schemas.microsoft.com/office/drawing/2014/main" id="{AAF453C7-C9D8-AA4D-33DC-EA3A28C15797}"/>
              </a:ext>
            </a:extLst>
          </p:cNvPr>
          <p:cNvSpPr/>
          <p:nvPr/>
        </p:nvSpPr>
        <p:spPr>
          <a:xfrm>
            <a:off x="1185492" y="3475415"/>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3</a:t>
            </a:r>
          </a:p>
        </p:txBody>
      </p:sp>
      <p:sp>
        <p:nvSpPr>
          <p:cNvPr id="20" name="Rectangle 19">
            <a:extLst>
              <a:ext uri="{FF2B5EF4-FFF2-40B4-BE49-F238E27FC236}">
                <a16:creationId xmlns:a16="http://schemas.microsoft.com/office/drawing/2014/main" id="{C5F92656-C92E-ECFE-3BC4-3E4FC9DD10AD}"/>
              </a:ext>
            </a:extLst>
          </p:cNvPr>
          <p:cNvSpPr/>
          <p:nvPr/>
        </p:nvSpPr>
        <p:spPr>
          <a:xfrm>
            <a:off x="6194653" y="3413938"/>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4170330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750"/>
                                        <p:tgtEl>
                                          <p:spTgt spid="4"/>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750"/>
                                        <p:tgtEl>
                                          <p:spTgt spid="5"/>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750"/>
                                        <p:tgtEl>
                                          <p:spTgt spid="6"/>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75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ircle(in)">
                                      <p:cBhvr>
                                        <p:cTn id="26" dur="75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750"/>
                                        <p:tgtEl>
                                          <p:spTgt spid="9"/>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circle(in)">
                                      <p:cBhvr>
                                        <p:cTn id="39" dur="750"/>
                                        <p:tgtEl>
                                          <p:spTgt spid="10"/>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750"/>
                                        <p:tgtEl>
                                          <p:spTgt spid="11"/>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circle(in)">
                                      <p:cBhvr>
                                        <p:cTn id="45" dur="750"/>
                                        <p:tgtEl>
                                          <p:spTgt spid="12"/>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circle(in)">
                                      <p:cBhvr>
                                        <p:cTn id="48" dur="750"/>
                                        <p:tgtEl>
                                          <p:spTgt spid="20"/>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circle(in)">
                                      <p:cBhvr>
                                        <p:cTn id="51" dur="750"/>
                                        <p:tgtEl>
                                          <p:spTgt spid="13"/>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circle(in)">
                                      <p:cBhvr>
                                        <p:cTn id="54" dur="75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down)">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2"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right)">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44" presetClass="path" presetSubtype="0" accel="50000" decel="50000" fill="hold" grpId="1" nodeType="clickEffect">
                                  <p:stCondLst>
                                    <p:cond delay="0"/>
                                  </p:stCondLst>
                                  <p:childTnLst>
                                    <p:animMotion origin="layout" path="M 0.00143 0.00694 L -0.01276 -0.04005 C -0.01562 -0.05047 -0.02005 -0.05602 -0.0246 -0.05602 C -0.02994 -0.05602 -0.03411 -0.05047 -0.03697 -0.04005 L -0.05104 0.00694 " pathEditMode="relative" rAng="0" ptsTypes="AAAAA">
                                      <p:cBhvr>
                                        <p:cTn id="73" dur="2000" fill="hold"/>
                                        <p:tgtEl>
                                          <p:spTgt spid="13"/>
                                        </p:tgtEl>
                                        <p:attrNameLst>
                                          <p:attrName>ppt_x</p:attrName>
                                          <p:attrName>ppt_y</p:attrName>
                                        </p:attrNameLst>
                                      </p:cBhvr>
                                      <p:rCtr x="-2630" y="-3148"/>
                                    </p:animMotion>
                                  </p:childTnLst>
                                </p:cTn>
                              </p:par>
                              <p:par>
                                <p:cTn id="74" presetID="44" presetClass="path" presetSubtype="0" accel="50000" decel="50000" fill="hold" grpId="1" nodeType="withEffect">
                                  <p:stCondLst>
                                    <p:cond delay="0"/>
                                  </p:stCondLst>
                                  <p:childTnLst>
                                    <p:animMotion origin="layout" path="M -0.0056 0.0074 L 0.01107 0.04028 C 0.01445 0.04745 0.01953 0.05092 0.02448 0.05092 C 0.03099 0.05092 0.03581 0.04722 0.03919 0.04028 L 0.05547 0.0074 " pathEditMode="relative" rAng="10800000" ptsTypes="AAAAA">
                                      <p:cBhvr>
                                        <p:cTn id="75" dur="2000" fill="hold"/>
                                        <p:tgtEl>
                                          <p:spTgt spid="14"/>
                                        </p:tgtEl>
                                        <p:attrNameLst>
                                          <p:attrName>ppt_x</p:attrName>
                                          <p:attrName>ppt_y</p:attrName>
                                        </p:attrNameLst>
                                      </p:cBhvr>
                                      <p:rCtr x="3060" y="2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P spid="8" grpId="0"/>
      <p:bldP spid="9" grpId="0" animBg="1"/>
      <p:bldP spid="10" grpId="0" animBg="1"/>
      <p:bldP spid="11" grpId="0" animBg="1"/>
      <p:bldP spid="12" grpId="0" animBg="1"/>
      <p:bldP spid="13" grpId="0" animBg="1"/>
      <p:bldP spid="13" grpId="1" animBg="1"/>
      <p:bldP spid="14" grpId="0" animBg="1"/>
      <p:bldP spid="14" grpId="1" animBg="1"/>
      <p:bldP spid="17" grpId="0"/>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F9C68-D8CB-B83C-00A0-A016F0AE6B80}"/>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72670F63-5FE1-2FAD-9675-B25ACA6EA8CC}"/>
              </a:ext>
            </a:extLst>
          </p:cNvPr>
          <p:cNvSpPr/>
          <p:nvPr/>
        </p:nvSpPr>
        <p:spPr>
          <a:xfrm>
            <a:off x="3666044" y="1151035"/>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2</a:t>
            </a:r>
          </a:p>
        </p:txBody>
      </p:sp>
      <p:sp>
        <p:nvSpPr>
          <p:cNvPr id="14" name="Rectangle 13">
            <a:extLst>
              <a:ext uri="{FF2B5EF4-FFF2-40B4-BE49-F238E27FC236}">
                <a16:creationId xmlns:a16="http://schemas.microsoft.com/office/drawing/2014/main" id="{62314C65-1B06-6BA7-522F-941F39912691}"/>
              </a:ext>
            </a:extLst>
          </p:cNvPr>
          <p:cNvSpPr/>
          <p:nvPr/>
        </p:nvSpPr>
        <p:spPr>
          <a:xfrm>
            <a:off x="1638616" y="1142946"/>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52ACEAFF-1163-F0E4-6BD2-F6410BC0762E}"/>
              </a:ext>
            </a:extLst>
          </p:cNvPr>
          <p:cNvSpPr/>
          <p:nvPr/>
        </p:nvSpPr>
        <p:spPr>
          <a:xfrm>
            <a:off x="2323524" y="1142946"/>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2DD4F067-D355-ACE1-DE77-CCC435338C07}"/>
              </a:ext>
            </a:extLst>
          </p:cNvPr>
          <p:cNvSpPr/>
          <p:nvPr/>
        </p:nvSpPr>
        <p:spPr>
          <a:xfrm>
            <a:off x="3008432" y="1142946"/>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4</a:t>
            </a:r>
          </a:p>
        </p:txBody>
      </p:sp>
      <p:sp>
        <p:nvSpPr>
          <p:cNvPr id="17" name="TextBox 16">
            <a:extLst>
              <a:ext uri="{FF2B5EF4-FFF2-40B4-BE49-F238E27FC236}">
                <a16:creationId xmlns:a16="http://schemas.microsoft.com/office/drawing/2014/main" id="{91426D19-33CC-C587-37D5-A2B73D24A453}"/>
              </a:ext>
            </a:extLst>
          </p:cNvPr>
          <p:cNvSpPr txBox="1"/>
          <p:nvPr/>
        </p:nvSpPr>
        <p:spPr>
          <a:xfrm>
            <a:off x="2532585" y="1178331"/>
            <a:ext cx="221957" cy="523220"/>
          </a:xfrm>
          <a:prstGeom prst="rect">
            <a:avLst/>
          </a:prstGeom>
          <a:solidFill>
            <a:schemeClr val="bg1"/>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1</a:t>
            </a:r>
          </a:p>
        </p:txBody>
      </p:sp>
      <p:sp>
        <p:nvSpPr>
          <p:cNvPr id="18" name="TextBox 17">
            <a:extLst>
              <a:ext uri="{FF2B5EF4-FFF2-40B4-BE49-F238E27FC236}">
                <a16:creationId xmlns:a16="http://schemas.microsoft.com/office/drawing/2014/main" id="{2BC925A6-A1A8-0851-5DC0-90DC2989D3D0}"/>
              </a:ext>
            </a:extLst>
          </p:cNvPr>
          <p:cNvSpPr txBox="1"/>
          <p:nvPr/>
        </p:nvSpPr>
        <p:spPr>
          <a:xfrm>
            <a:off x="1892505" y="1178365"/>
            <a:ext cx="221957" cy="523220"/>
          </a:xfrm>
          <a:prstGeom prst="rect">
            <a:avLst/>
          </a:prstGeom>
          <a:solidFill>
            <a:schemeClr val="bg1"/>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5</a:t>
            </a:r>
          </a:p>
        </p:txBody>
      </p:sp>
      <p:cxnSp>
        <p:nvCxnSpPr>
          <p:cNvPr id="19" name="Connector: Curved 18">
            <a:extLst>
              <a:ext uri="{FF2B5EF4-FFF2-40B4-BE49-F238E27FC236}">
                <a16:creationId xmlns:a16="http://schemas.microsoft.com/office/drawing/2014/main" id="{D635E4EB-CCB5-0FAB-DCAF-7194F98D6F8A}"/>
              </a:ext>
            </a:extLst>
          </p:cNvPr>
          <p:cNvCxnSpPr>
            <a:cxnSpLocks/>
          </p:cNvCxnSpPr>
          <p:nvPr/>
        </p:nvCxnSpPr>
        <p:spPr>
          <a:xfrm rot="5400000" flipH="1" flipV="1">
            <a:off x="2291424" y="827034"/>
            <a:ext cx="12700" cy="651566"/>
          </a:xfrm>
          <a:prstGeom prst="curvedConnector3">
            <a:avLst>
              <a:gd name="adj1" fmla="val 308955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F7CA5521-EE98-BCF5-7437-8C2D03851691}"/>
              </a:ext>
            </a:extLst>
          </p:cNvPr>
          <p:cNvCxnSpPr>
            <a:cxnSpLocks/>
          </p:cNvCxnSpPr>
          <p:nvPr/>
        </p:nvCxnSpPr>
        <p:spPr>
          <a:xfrm rot="5400000" flipH="1">
            <a:off x="2271297" y="1446380"/>
            <a:ext cx="15198" cy="677837"/>
          </a:xfrm>
          <a:prstGeom prst="curvedConnector3">
            <a:avLst>
              <a:gd name="adj1" fmla="val -1504145"/>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F323060-B2C4-0042-A153-BD9F52A07EB4}"/>
              </a:ext>
            </a:extLst>
          </p:cNvPr>
          <p:cNvSpPr txBox="1"/>
          <p:nvPr/>
        </p:nvSpPr>
        <p:spPr>
          <a:xfrm>
            <a:off x="1332660" y="2207005"/>
            <a:ext cx="2621806" cy="430887"/>
          </a:xfrm>
          <a:prstGeom prst="rect">
            <a:avLst/>
          </a:prstGeom>
          <a:noFill/>
        </p:spPr>
        <p:txBody>
          <a:bodyPr wrap="square" rtlCol="0">
            <a:spAutoFit/>
          </a:bodyPr>
          <a:lstStyle/>
          <a:p>
            <a:r>
              <a:rPr lang="en-US" sz="2200" dirty="0">
                <a:latin typeface="UTM Avo"/>
                <a:cs typeface="Times New Roman" panose="02020603050405020304" pitchFamily="18" charset="0"/>
              </a:rPr>
              <a:t>1 &lt; 5 </a:t>
            </a:r>
            <a:r>
              <a:rPr lang="en-US" sz="2200" dirty="0" err="1">
                <a:latin typeface="UTM Avo"/>
                <a:cs typeface="Times New Roman" panose="02020603050405020304" pitchFamily="18" charset="0"/>
              </a:rPr>
              <a:t>nên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hoán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đổi</a:t>
            </a:r>
            <a:endParaRPr lang="en-US" sz="2200" dirty="0">
              <a:latin typeface="UTM Avo"/>
              <a:cs typeface="Times New Roman" panose="02020603050405020304" pitchFamily="18" charset="0"/>
            </a:endParaRPr>
          </a:p>
        </p:txBody>
      </p:sp>
      <p:sp>
        <p:nvSpPr>
          <p:cNvPr id="10" name="Rectangle 9">
            <a:extLst>
              <a:ext uri="{FF2B5EF4-FFF2-40B4-BE49-F238E27FC236}">
                <a16:creationId xmlns:a16="http://schemas.microsoft.com/office/drawing/2014/main" id="{50FA837F-A68B-F2E6-4C00-16D2607A1DD7}"/>
              </a:ext>
            </a:extLst>
          </p:cNvPr>
          <p:cNvSpPr/>
          <p:nvPr/>
        </p:nvSpPr>
        <p:spPr>
          <a:xfrm>
            <a:off x="952809" y="1142946"/>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3</a:t>
            </a:r>
          </a:p>
        </p:txBody>
      </p:sp>
      <p:sp>
        <p:nvSpPr>
          <p:cNvPr id="11" name="TextBox 10">
            <a:extLst>
              <a:ext uri="{FF2B5EF4-FFF2-40B4-BE49-F238E27FC236}">
                <a16:creationId xmlns:a16="http://schemas.microsoft.com/office/drawing/2014/main" id="{265DB318-2A58-05E2-17AB-F26FF965BD4B}"/>
              </a:ext>
            </a:extLst>
          </p:cNvPr>
          <p:cNvSpPr txBox="1"/>
          <p:nvPr/>
        </p:nvSpPr>
        <p:spPr>
          <a:xfrm>
            <a:off x="1971991" y="2911725"/>
            <a:ext cx="8533341" cy="430887"/>
          </a:xfrm>
          <a:prstGeom prst="rect">
            <a:avLst/>
          </a:prstGeom>
          <a:noFill/>
        </p:spPr>
        <p:txBody>
          <a:bodyPr wrap="square" rtlCol="0">
            <a:spAutoFit/>
          </a:bodyPr>
          <a:lstStyle/>
          <a:p>
            <a:r>
              <a:rPr lang="en-US" sz="2200" dirty="0" err="1">
                <a:latin typeface="UTM Avo"/>
                <a:cs typeface="Times New Roman" panose="02020603050405020304" pitchFamily="18" charset="0"/>
              </a:rPr>
              <a:t>Kết</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thúc</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vòng</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lặp</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thứ</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nhất</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phần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tử</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nhỏ</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nhất</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nổi</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lên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vị</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trí</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đầu</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tiên</a:t>
            </a:r>
            <a:r>
              <a:rPr lang="en-US" sz="2200" dirty="0">
                <a:latin typeface="UTM Avo"/>
                <a:cs typeface="Times New Roman" panose="02020603050405020304" pitchFamily="18" charset="0"/>
              </a:rPr>
              <a:t>.</a:t>
            </a:r>
          </a:p>
        </p:txBody>
      </p:sp>
      <p:sp>
        <p:nvSpPr>
          <p:cNvPr id="22" name="Rectangle 21">
            <a:extLst>
              <a:ext uri="{FF2B5EF4-FFF2-40B4-BE49-F238E27FC236}">
                <a16:creationId xmlns:a16="http://schemas.microsoft.com/office/drawing/2014/main" id="{788822AC-F048-FD31-0AE0-B0E7246C532A}"/>
              </a:ext>
            </a:extLst>
          </p:cNvPr>
          <p:cNvSpPr/>
          <p:nvPr/>
        </p:nvSpPr>
        <p:spPr>
          <a:xfrm>
            <a:off x="9249994" y="1176038"/>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4</a:t>
            </a:r>
          </a:p>
        </p:txBody>
      </p:sp>
      <p:sp>
        <p:nvSpPr>
          <p:cNvPr id="23" name="Rectangle 22">
            <a:extLst>
              <a:ext uri="{FF2B5EF4-FFF2-40B4-BE49-F238E27FC236}">
                <a16:creationId xmlns:a16="http://schemas.microsoft.com/office/drawing/2014/main" id="{C98C2C6E-5D03-CD8A-7393-D155F546E436}"/>
              </a:ext>
            </a:extLst>
          </p:cNvPr>
          <p:cNvSpPr/>
          <p:nvPr/>
        </p:nvSpPr>
        <p:spPr>
          <a:xfrm>
            <a:off x="7222566" y="1167949"/>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38063424-9B24-6AD4-D991-8EFA5EF0CEAE}"/>
              </a:ext>
            </a:extLst>
          </p:cNvPr>
          <p:cNvSpPr/>
          <p:nvPr/>
        </p:nvSpPr>
        <p:spPr>
          <a:xfrm>
            <a:off x="7907474" y="1167949"/>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F4EECA5A-A928-1CBF-E21B-097CBC066E5B}"/>
              </a:ext>
            </a:extLst>
          </p:cNvPr>
          <p:cNvSpPr/>
          <p:nvPr/>
        </p:nvSpPr>
        <p:spPr>
          <a:xfrm>
            <a:off x="8592382" y="1167949"/>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5</a:t>
            </a:r>
          </a:p>
        </p:txBody>
      </p:sp>
      <p:sp>
        <p:nvSpPr>
          <p:cNvPr id="27" name="TextBox 26">
            <a:extLst>
              <a:ext uri="{FF2B5EF4-FFF2-40B4-BE49-F238E27FC236}">
                <a16:creationId xmlns:a16="http://schemas.microsoft.com/office/drawing/2014/main" id="{9CE94004-B741-9826-9FF1-BFAB68C0F263}"/>
              </a:ext>
            </a:extLst>
          </p:cNvPr>
          <p:cNvSpPr txBox="1"/>
          <p:nvPr/>
        </p:nvSpPr>
        <p:spPr>
          <a:xfrm>
            <a:off x="8116535" y="1203334"/>
            <a:ext cx="221957" cy="523220"/>
          </a:xfrm>
          <a:prstGeom prst="rect">
            <a:avLst/>
          </a:prstGeom>
          <a:solidFill>
            <a:schemeClr val="bg1"/>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1</a:t>
            </a:r>
          </a:p>
        </p:txBody>
      </p:sp>
      <p:sp>
        <p:nvSpPr>
          <p:cNvPr id="28" name="TextBox 27">
            <a:extLst>
              <a:ext uri="{FF2B5EF4-FFF2-40B4-BE49-F238E27FC236}">
                <a16:creationId xmlns:a16="http://schemas.microsoft.com/office/drawing/2014/main" id="{27D9C1BB-E41E-7CB7-0400-5D3D500A14B9}"/>
              </a:ext>
            </a:extLst>
          </p:cNvPr>
          <p:cNvSpPr txBox="1"/>
          <p:nvPr/>
        </p:nvSpPr>
        <p:spPr>
          <a:xfrm>
            <a:off x="7476455" y="1203368"/>
            <a:ext cx="221957" cy="523220"/>
          </a:xfrm>
          <a:prstGeom prst="rect">
            <a:avLst/>
          </a:prstGeom>
          <a:solidFill>
            <a:schemeClr val="bg1"/>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3</a:t>
            </a:r>
          </a:p>
        </p:txBody>
      </p:sp>
      <p:cxnSp>
        <p:nvCxnSpPr>
          <p:cNvPr id="29" name="Connector: Curved 28">
            <a:extLst>
              <a:ext uri="{FF2B5EF4-FFF2-40B4-BE49-F238E27FC236}">
                <a16:creationId xmlns:a16="http://schemas.microsoft.com/office/drawing/2014/main" id="{3C5FBC3D-4927-789A-3D84-BB2FFCB3E296}"/>
              </a:ext>
            </a:extLst>
          </p:cNvPr>
          <p:cNvCxnSpPr>
            <a:cxnSpLocks/>
          </p:cNvCxnSpPr>
          <p:nvPr/>
        </p:nvCxnSpPr>
        <p:spPr>
          <a:xfrm rot="5400000" flipH="1" flipV="1">
            <a:off x="7875374" y="852037"/>
            <a:ext cx="12700" cy="651566"/>
          </a:xfrm>
          <a:prstGeom prst="curvedConnector3">
            <a:avLst>
              <a:gd name="adj1" fmla="val 308955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F682C0AF-E761-7579-1805-0FB3367C35B8}"/>
              </a:ext>
            </a:extLst>
          </p:cNvPr>
          <p:cNvCxnSpPr>
            <a:cxnSpLocks/>
          </p:cNvCxnSpPr>
          <p:nvPr/>
        </p:nvCxnSpPr>
        <p:spPr>
          <a:xfrm rot="5400000" flipH="1">
            <a:off x="7855247" y="1471383"/>
            <a:ext cx="15198" cy="677837"/>
          </a:xfrm>
          <a:prstGeom prst="curvedConnector3">
            <a:avLst>
              <a:gd name="adj1" fmla="val -1504145"/>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FA09625-3D6B-E94A-F719-F32273465933}"/>
              </a:ext>
            </a:extLst>
          </p:cNvPr>
          <p:cNvSpPr txBox="1"/>
          <p:nvPr/>
        </p:nvSpPr>
        <p:spPr>
          <a:xfrm>
            <a:off x="7523927" y="2148478"/>
            <a:ext cx="2621806" cy="430887"/>
          </a:xfrm>
          <a:prstGeom prst="rect">
            <a:avLst/>
          </a:prstGeom>
          <a:noFill/>
        </p:spPr>
        <p:txBody>
          <a:bodyPr wrap="square" rtlCol="0">
            <a:spAutoFit/>
          </a:bodyPr>
          <a:lstStyle/>
          <a:p>
            <a:r>
              <a:rPr lang="en-US" sz="2200" dirty="0">
                <a:latin typeface="UTM Avo"/>
                <a:cs typeface="Times New Roman" panose="02020603050405020304" pitchFamily="18" charset="0"/>
              </a:rPr>
              <a:t>1 &lt; 3 </a:t>
            </a:r>
            <a:r>
              <a:rPr lang="en-US" sz="2200" dirty="0" err="1">
                <a:latin typeface="UTM Avo"/>
                <a:cs typeface="Times New Roman" panose="02020603050405020304" pitchFamily="18" charset="0"/>
              </a:rPr>
              <a:t>nên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hoán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đổi</a:t>
            </a:r>
            <a:endParaRPr lang="en-US" sz="2200" dirty="0">
              <a:latin typeface="UTM Avo"/>
              <a:cs typeface="Times New Roman" panose="02020603050405020304" pitchFamily="18" charset="0"/>
            </a:endParaRPr>
          </a:p>
        </p:txBody>
      </p:sp>
      <p:sp>
        <p:nvSpPr>
          <p:cNvPr id="32" name="Rectangle 31">
            <a:extLst>
              <a:ext uri="{FF2B5EF4-FFF2-40B4-BE49-F238E27FC236}">
                <a16:creationId xmlns:a16="http://schemas.microsoft.com/office/drawing/2014/main" id="{984BA166-6707-6435-17C4-2D344C57F72F}"/>
              </a:ext>
            </a:extLst>
          </p:cNvPr>
          <p:cNvSpPr/>
          <p:nvPr/>
        </p:nvSpPr>
        <p:spPr>
          <a:xfrm>
            <a:off x="9919707" y="1183890"/>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1400624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750"/>
                                        <p:tgtEl>
                                          <p:spTgt spid="1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750"/>
                                        <p:tgtEl>
                                          <p:spTgt spid="1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750"/>
                                        <p:tgtEl>
                                          <p:spTgt spid="1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in)">
                                      <p:cBhvr>
                                        <p:cTn id="16" dur="750"/>
                                        <p:tgtEl>
                                          <p:spTgt spid="1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750"/>
                                        <p:tgtEl>
                                          <p:spTgt spid="10"/>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750"/>
                                        <p:tgtEl>
                                          <p:spTgt spid="1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75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right)">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44" presetClass="path" presetSubtype="0" accel="50000" decel="50000" fill="hold" grpId="1" nodeType="clickEffect">
                                  <p:stCondLst>
                                    <p:cond delay="0"/>
                                  </p:stCondLst>
                                  <p:childTnLst>
                                    <p:animMotion origin="layout" path="M 0.00143 0.00695 L -0.01276 -0.04004 C -0.01563 -0.05046 -0.02006 -0.05601 -0.02461 -0.05601 C -0.02995 -0.05601 -0.03412 -0.05046 -0.03698 -0.04004 L -0.05104 0.00695 " pathEditMode="relative" rAng="0" ptsTypes="AAAAA">
                                      <p:cBhvr>
                                        <p:cTn id="44" dur="2000" fill="hold"/>
                                        <p:tgtEl>
                                          <p:spTgt spid="17"/>
                                        </p:tgtEl>
                                        <p:attrNameLst>
                                          <p:attrName>ppt_x</p:attrName>
                                          <p:attrName>ppt_y</p:attrName>
                                        </p:attrNameLst>
                                      </p:cBhvr>
                                      <p:rCtr x="-2630" y="-3148"/>
                                    </p:animMotion>
                                  </p:childTnLst>
                                </p:cTn>
                              </p:par>
                              <p:par>
                                <p:cTn id="45" presetID="44" presetClass="path" presetSubtype="0" accel="50000" decel="50000" fill="hold" grpId="1" nodeType="withEffect">
                                  <p:stCondLst>
                                    <p:cond delay="0"/>
                                  </p:stCondLst>
                                  <p:childTnLst>
                                    <p:animMotion origin="layout" path="M -0.00234 0.00209 L 0.01354 0.03033 C 0.0168 0.03635 0.02162 0.03936 0.02644 0.03936 C 0.03256 0.03936 0.03724 0.03611 0.04037 0.03033 L 0.05586 0.00209 " pathEditMode="relative" rAng="10800000" ptsTypes="AAAAA">
                                      <p:cBhvr>
                                        <p:cTn id="46" dur="2000" fill="hold"/>
                                        <p:tgtEl>
                                          <p:spTgt spid="18"/>
                                        </p:tgtEl>
                                        <p:attrNameLst>
                                          <p:attrName>ppt_x</p:attrName>
                                          <p:attrName>ppt_y</p:attrName>
                                        </p:attrNameLst>
                                      </p:cBhvr>
                                      <p:rCtr x="2917" y="1875"/>
                                    </p:animMotion>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circle(in)">
                                      <p:cBhvr>
                                        <p:cTn id="51" dur="750"/>
                                        <p:tgtEl>
                                          <p:spTgt spid="22"/>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circle(in)">
                                      <p:cBhvr>
                                        <p:cTn id="54" dur="750"/>
                                        <p:tgtEl>
                                          <p:spTgt spid="23"/>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circle(in)">
                                      <p:cBhvr>
                                        <p:cTn id="57" dur="750"/>
                                        <p:tgtEl>
                                          <p:spTgt spid="25"/>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circle(in)">
                                      <p:cBhvr>
                                        <p:cTn id="60" dur="750"/>
                                        <p:tgtEl>
                                          <p:spTgt spid="26"/>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circle(in)">
                                      <p:cBhvr>
                                        <p:cTn id="63" dur="750"/>
                                        <p:tgtEl>
                                          <p:spTgt spid="32"/>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circle(in)">
                                      <p:cBhvr>
                                        <p:cTn id="66" dur="750"/>
                                        <p:tgtEl>
                                          <p:spTgt spid="27"/>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circle(in)">
                                      <p:cBhvr>
                                        <p:cTn id="69" dur="750"/>
                                        <p:tgtEl>
                                          <p:spTgt spid="2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animEffect transition="in" filter="wipe(down)">
                                      <p:cBhvr>
                                        <p:cTn id="74" dur="500"/>
                                        <p:tgtEl>
                                          <p:spTgt spid="3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2" fill="hold" nodeType="click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right)">
                                      <p:cBhvr>
                                        <p:cTn id="84" dur="500"/>
                                        <p:tgtEl>
                                          <p:spTgt spid="30"/>
                                        </p:tgtEl>
                                      </p:cBhvr>
                                    </p:animEffect>
                                  </p:childTnLst>
                                </p:cTn>
                              </p:par>
                            </p:childTnLst>
                          </p:cTn>
                        </p:par>
                      </p:childTnLst>
                    </p:cTn>
                  </p:par>
                  <p:par>
                    <p:cTn id="85" fill="hold">
                      <p:stCondLst>
                        <p:cond delay="indefinite"/>
                      </p:stCondLst>
                      <p:childTnLst>
                        <p:par>
                          <p:cTn id="86" fill="hold">
                            <p:stCondLst>
                              <p:cond delay="0"/>
                            </p:stCondLst>
                            <p:childTnLst>
                              <p:par>
                                <p:cTn id="87" presetID="44" presetClass="path" presetSubtype="0" accel="50000" decel="50000" fill="hold" grpId="1" nodeType="clickEffect">
                                  <p:stCondLst>
                                    <p:cond delay="0"/>
                                  </p:stCondLst>
                                  <p:childTnLst>
                                    <p:animMotion origin="layout" path="M 0.00143 0.00694 L -0.01276 -0.04005 C -0.01563 -0.05047 -0.02005 -0.05602 -0.02461 -0.05602 C -0.02995 -0.05602 -0.03411 -0.05047 -0.03698 -0.04005 L -0.05104 0.00694 " pathEditMode="relative" rAng="0" ptsTypes="AAAAA">
                                      <p:cBhvr>
                                        <p:cTn id="88" dur="2000" fill="hold"/>
                                        <p:tgtEl>
                                          <p:spTgt spid="27"/>
                                        </p:tgtEl>
                                        <p:attrNameLst>
                                          <p:attrName>ppt_x</p:attrName>
                                          <p:attrName>ppt_y</p:attrName>
                                        </p:attrNameLst>
                                      </p:cBhvr>
                                      <p:rCtr x="-2630" y="-3148"/>
                                    </p:animMotion>
                                  </p:childTnLst>
                                </p:cTn>
                              </p:par>
                              <p:par>
                                <p:cTn id="89" presetID="44" presetClass="path" presetSubtype="0" accel="50000" decel="50000" fill="hold" grpId="1" nodeType="withEffect">
                                  <p:stCondLst>
                                    <p:cond delay="0"/>
                                  </p:stCondLst>
                                  <p:childTnLst>
                                    <p:animMotion origin="layout" path="M -0.00235 0.00208 L 0.01354 0.03032 C 0.01679 0.03634 0.02161 0.03935 0.02643 0.03935 C 0.03255 0.03935 0.03724 0.03611 0.04036 0.03032 L 0.05586 0.00208 " pathEditMode="relative" rAng="10800000" ptsTypes="AAAAA">
                                      <p:cBhvr>
                                        <p:cTn id="90" dur="2000" fill="hold"/>
                                        <p:tgtEl>
                                          <p:spTgt spid="28"/>
                                        </p:tgtEl>
                                        <p:attrNameLst>
                                          <p:attrName>ppt_x</p:attrName>
                                          <p:attrName>ppt_y</p:attrName>
                                        </p:attrNameLst>
                                      </p:cBhvr>
                                      <p:rCtr x="2917" y="1875"/>
                                    </p:animMotion>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wipe(down)">
                                      <p:cBhvr>
                                        <p:cTn id="9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7" grpId="1" animBg="1"/>
      <p:bldP spid="18" grpId="0" animBg="1"/>
      <p:bldP spid="18" grpId="1" animBg="1"/>
      <p:bldP spid="21" grpId="0"/>
      <p:bldP spid="10" grpId="0" animBg="1"/>
      <p:bldP spid="11" grpId="0"/>
      <p:bldP spid="22" grpId="0" animBg="1"/>
      <p:bldP spid="23" grpId="0" animBg="1"/>
      <p:bldP spid="25" grpId="0" animBg="1"/>
      <p:bldP spid="26" grpId="0" animBg="1"/>
      <p:bldP spid="27" grpId="0" animBg="1"/>
      <p:bldP spid="27" grpId="1" animBg="1"/>
      <p:bldP spid="28" grpId="0" animBg="1"/>
      <p:bldP spid="28" grpId="1" animBg="1"/>
      <p:bldP spid="31" grpId="0"/>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A7A44B7C-4D61-1150-0CA4-CCF0B2293BC0}"/>
              </a:ext>
            </a:extLst>
          </p:cNvPr>
          <p:cNvSpPr/>
          <p:nvPr/>
        </p:nvSpPr>
        <p:spPr>
          <a:xfrm>
            <a:off x="1218375" y="1379010"/>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3</a:t>
            </a:r>
          </a:p>
        </p:txBody>
      </p:sp>
      <p:sp>
        <p:nvSpPr>
          <p:cNvPr id="34" name="Rectangle 33">
            <a:extLst>
              <a:ext uri="{FF2B5EF4-FFF2-40B4-BE49-F238E27FC236}">
                <a16:creationId xmlns:a16="http://schemas.microsoft.com/office/drawing/2014/main" id="{C2DBB692-E1F2-3494-8529-F46838BAF2A0}"/>
              </a:ext>
            </a:extLst>
          </p:cNvPr>
          <p:cNvSpPr/>
          <p:nvPr/>
        </p:nvSpPr>
        <p:spPr>
          <a:xfrm>
            <a:off x="2570957" y="1379010"/>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35" name="Rectangle 34">
            <a:extLst>
              <a:ext uri="{FF2B5EF4-FFF2-40B4-BE49-F238E27FC236}">
                <a16:creationId xmlns:a16="http://schemas.microsoft.com/office/drawing/2014/main" id="{63613700-405F-4161-94BA-C3C3A6015E46}"/>
              </a:ext>
            </a:extLst>
          </p:cNvPr>
          <p:cNvSpPr/>
          <p:nvPr/>
        </p:nvSpPr>
        <p:spPr>
          <a:xfrm>
            <a:off x="3255865" y="1379010"/>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36" name="Rectangle 35">
            <a:extLst>
              <a:ext uri="{FF2B5EF4-FFF2-40B4-BE49-F238E27FC236}">
                <a16:creationId xmlns:a16="http://schemas.microsoft.com/office/drawing/2014/main" id="{16744053-DF91-1A51-3605-0EB255673CD6}"/>
              </a:ext>
            </a:extLst>
          </p:cNvPr>
          <p:cNvSpPr/>
          <p:nvPr/>
        </p:nvSpPr>
        <p:spPr>
          <a:xfrm>
            <a:off x="1881018" y="1379010"/>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5</a:t>
            </a:r>
          </a:p>
        </p:txBody>
      </p:sp>
      <p:sp>
        <p:nvSpPr>
          <p:cNvPr id="37" name="TextBox 36">
            <a:extLst>
              <a:ext uri="{FF2B5EF4-FFF2-40B4-BE49-F238E27FC236}">
                <a16:creationId xmlns:a16="http://schemas.microsoft.com/office/drawing/2014/main" id="{63B089AF-BD98-B550-B559-EF238E22E885}"/>
              </a:ext>
            </a:extLst>
          </p:cNvPr>
          <p:cNvSpPr txBox="1"/>
          <p:nvPr/>
        </p:nvSpPr>
        <p:spPr>
          <a:xfrm>
            <a:off x="3464926" y="1414933"/>
            <a:ext cx="221957" cy="523220"/>
          </a:xfrm>
          <a:prstGeom prst="rect">
            <a:avLst/>
          </a:prstGeom>
          <a:solidFill>
            <a:schemeClr val="bg1"/>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2</a:t>
            </a:r>
          </a:p>
        </p:txBody>
      </p:sp>
      <p:sp>
        <p:nvSpPr>
          <p:cNvPr id="38" name="TextBox 37">
            <a:extLst>
              <a:ext uri="{FF2B5EF4-FFF2-40B4-BE49-F238E27FC236}">
                <a16:creationId xmlns:a16="http://schemas.microsoft.com/office/drawing/2014/main" id="{A33C0125-A037-38FE-6FFD-AA33E78AC290}"/>
              </a:ext>
            </a:extLst>
          </p:cNvPr>
          <p:cNvSpPr txBox="1"/>
          <p:nvPr/>
        </p:nvSpPr>
        <p:spPr>
          <a:xfrm>
            <a:off x="2824846" y="1414967"/>
            <a:ext cx="221957" cy="523220"/>
          </a:xfrm>
          <a:prstGeom prst="rect">
            <a:avLst/>
          </a:prstGeom>
          <a:solidFill>
            <a:schemeClr val="bg1"/>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4</a:t>
            </a:r>
          </a:p>
        </p:txBody>
      </p:sp>
      <p:cxnSp>
        <p:nvCxnSpPr>
          <p:cNvPr id="39" name="Connector: Curved 38">
            <a:extLst>
              <a:ext uri="{FF2B5EF4-FFF2-40B4-BE49-F238E27FC236}">
                <a16:creationId xmlns:a16="http://schemas.microsoft.com/office/drawing/2014/main" id="{1C12BF5C-D957-5251-45E5-7E61B596AE59}"/>
              </a:ext>
            </a:extLst>
          </p:cNvPr>
          <p:cNvCxnSpPr>
            <a:cxnSpLocks/>
          </p:cNvCxnSpPr>
          <p:nvPr/>
        </p:nvCxnSpPr>
        <p:spPr>
          <a:xfrm rot="5400000" flipH="1" flipV="1">
            <a:off x="3223765" y="1063636"/>
            <a:ext cx="12700" cy="651566"/>
          </a:xfrm>
          <a:prstGeom prst="curvedConnector3">
            <a:avLst>
              <a:gd name="adj1" fmla="val 308955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Connector: Curved 39">
            <a:extLst>
              <a:ext uri="{FF2B5EF4-FFF2-40B4-BE49-F238E27FC236}">
                <a16:creationId xmlns:a16="http://schemas.microsoft.com/office/drawing/2014/main" id="{5A8DC59F-88D2-500B-CD23-EFE4584D08DA}"/>
              </a:ext>
            </a:extLst>
          </p:cNvPr>
          <p:cNvCxnSpPr>
            <a:cxnSpLocks/>
          </p:cNvCxnSpPr>
          <p:nvPr/>
        </p:nvCxnSpPr>
        <p:spPr>
          <a:xfrm rot="5400000" flipH="1">
            <a:off x="3203638" y="1682982"/>
            <a:ext cx="15198" cy="677837"/>
          </a:xfrm>
          <a:prstGeom prst="curvedConnector3">
            <a:avLst>
              <a:gd name="adj1" fmla="val -1504145"/>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6EB37ED-2472-F923-C3DD-A71BF8EAD963}"/>
              </a:ext>
            </a:extLst>
          </p:cNvPr>
          <p:cNvSpPr txBox="1"/>
          <p:nvPr/>
        </p:nvSpPr>
        <p:spPr>
          <a:xfrm>
            <a:off x="1070806" y="2360077"/>
            <a:ext cx="2621806" cy="430887"/>
          </a:xfrm>
          <a:prstGeom prst="rect">
            <a:avLst/>
          </a:prstGeom>
          <a:noFill/>
        </p:spPr>
        <p:txBody>
          <a:bodyPr wrap="square" rtlCol="0">
            <a:spAutoFit/>
          </a:bodyPr>
          <a:lstStyle/>
          <a:p>
            <a:r>
              <a:rPr lang="en-US" sz="2200" dirty="0">
                <a:latin typeface="UTM Avo"/>
                <a:cs typeface="Times New Roman" panose="02020603050405020304" pitchFamily="18" charset="0"/>
              </a:rPr>
              <a:t>2 &lt; 4 </a:t>
            </a:r>
            <a:r>
              <a:rPr lang="en-US" sz="2200" dirty="0" err="1">
                <a:latin typeface="UTM Avo"/>
                <a:cs typeface="Times New Roman" panose="02020603050405020304" pitchFamily="18" charset="0"/>
              </a:rPr>
              <a:t>nên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hoán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đổi</a:t>
            </a:r>
            <a:endParaRPr lang="en-US" sz="2200" dirty="0">
              <a:latin typeface="UTM Avo"/>
              <a:cs typeface="Times New Roman" panose="02020603050405020304" pitchFamily="18" charset="0"/>
            </a:endParaRPr>
          </a:p>
        </p:txBody>
      </p:sp>
      <p:sp>
        <p:nvSpPr>
          <p:cNvPr id="42" name="Rectangle 41">
            <a:extLst>
              <a:ext uri="{FF2B5EF4-FFF2-40B4-BE49-F238E27FC236}">
                <a16:creationId xmlns:a16="http://schemas.microsoft.com/office/drawing/2014/main" id="{CD93ECBB-A3AD-262E-978E-770A8F48D857}"/>
              </a:ext>
            </a:extLst>
          </p:cNvPr>
          <p:cNvSpPr/>
          <p:nvPr/>
        </p:nvSpPr>
        <p:spPr>
          <a:xfrm>
            <a:off x="542397" y="1379010"/>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1</a:t>
            </a:r>
          </a:p>
        </p:txBody>
      </p:sp>
      <p:sp>
        <p:nvSpPr>
          <p:cNvPr id="2" name="TextBox 1">
            <a:extLst>
              <a:ext uri="{FF2B5EF4-FFF2-40B4-BE49-F238E27FC236}">
                <a16:creationId xmlns:a16="http://schemas.microsoft.com/office/drawing/2014/main" id="{4102D38D-69FD-CB0A-799A-B88C5E690F58}"/>
              </a:ext>
            </a:extLst>
          </p:cNvPr>
          <p:cNvSpPr txBox="1"/>
          <p:nvPr/>
        </p:nvSpPr>
        <p:spPr>
          <a:xfrm>
            <a:off x="296480" y="500573"/>
            <a:ext cx="2173766" cy="430887"/>
          </a:xfrm>
          <a:prstGeom prst="rect">
            <a:avLst/>
          </a:prstGeom>
          <a:noFill/>
        </p:spPr>
        <p:txBody>
          <a:bodyPr wrap="square" rtlCol="0">
            <a:spAutoFit/>
          </a:bodyPr>
          <a:lstStyle/>
          <a:p>
            <a:r>
              <a:rPr lang="en-US" sz="2200" dirty="0" err="1">
                <a:latin typeface="UTM Avo"/>
                <a:cs typeface="Times New Roman" panose="02020603050405020304" pitchFamily="18" charset="0"/>
              </a:rPr>
              <a:t>Xét</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vị</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trí</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thứ</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hai</a:t>
            </a:r>
            <a:r>
              <a:rPr lang="en-US" sz="2200" dirty="0">
                <a:latin typeface="UTM Avo"/>
                <a:cs typeface="Times New Roman" panose="02020603050405020304" pitchFamily="18" charset="0"/>
              </a:rPr>
              <a:t>:</a:t>
            </a:r>
          </a:p>
        </p:txBody>
      </p:sp>
      <p:sp>
        <p:nvSpPr>
          <p:cNvPr id="3" name="Rectangle 2">
            <a:extLst>
              <a:ext uri="{FF2B5EF4-FFF2-40B4-BE49-F238E27FC236}">
                <a16:creationId xmlns:a16="http://schemas.microsoft.com/office/drawing/2014/main" id="{4CCD0221-C686-3506-3050-CA06EB6928AC}"/>
              </a:ext>
            </a:extLst>
          </p:cNvPr>
          <p:cNvSpPr/>
          <p:nvPr/>
        </p:nvSpPr>
        <p:spPr>
          <a:xfrm>
            <a:off x="6679771" y="1449522"/>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3</a:t>
            </a:r>
          </a:p>
        </p:txBody>
      </p:sp>
      <p:sp>
        <p:nvSpPr>
          <p:cNvPr id="4" name="Rectangle 3">
            <a:extLst>
              <a:ext uri="{FF2B5EF4-FFF2-40B4-BE49-F238E27FC236}">
                <a16:creationId xmlns:a16="http://schemas.microsoft.com/office/drawing/2014/main" id="{AF1C6026-039E-84A8-5FAD-46FD26CFA61C}"/>
              </a:ext>
            </a:extLst>
          </p:cNvPr>
          <p:cNvSpPr/>
          <p:nvPr/>
        </p:nvSpPr>
        <p:spPr>
          <a:xfrm>
            <a:off x="7345407" y="1449522"/>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4E7657B-A81E-FD64-E23D-147E5C69B2FA}"/>
              </a:ext>
            </a:extLst>
          </p:cNvPr>
          <p:cNvSpPr/>
          <p:nvPr/>
        </p:nvSpPr>
        <p:spPr>
          <a:xfrm>
            <a:off x="8030315" y="1449522"/>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BD33DC0-B8FC-DD95-8898-764CDF77EA4C}"/>
              </a:ext>
            </a:extLst>
          </p:cNvPr>
          <p:cNvSpPr/>
          <p:nvPr/>
        </p:nvSpPr>
        <p:spPr>
          <a:xfrm>
            <a:off x="8687421" y="1449522"/>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4</a:t>
            </a:r>
          </a:p>
        </p:txBody>
      </p:sp>
      <p:sp>
        <p:nvSpPr>
          <p:cNvPr id="7" name="TextBox 6">
            <a:extLst>
              <a:ext uri="{FF2B5EF4-FFF2-40B4-BE49-F238E27FC236}">
                <a16:creationId xmlns:a16="http://schemas.microsoft.com/office/drawing/2014/main" id="{2B286E14-B22B-EAF1-5248-6654B4ED6F88}"/>
              </a:ext>
            </a:extLst>
          </p:cNvPr>
          <p:cNvSpPr txBox="1"/>
          <p:nvPr/>
        </p:nvSpPr>
        <p:spPr>
          <a:xfrm>
            <a:off x="8239376" y="1485445"/>
            <a:ext cx="221957" cy="523220"/>
          </a:xfrm>
          <a:prstGeom prst="rect">
            <a:avLst/>
          </a:prstGeom>
          <a:solidFill>
            <a:schemeClr val="bg1"/>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2</a:t>
            </a:r>
          </a:p>
        </p:txBody>
      </p:sp>
      <p:sp>
        <p:nvSpPr>
          <p:cNvPr id="8" name="TextBox 7">
            <a:extLst>
              <a:ext uri="{FF2B5EF4-FFF2-40B4-BE49-F238E27FC236}">
                <a16:creationId xmlns:a16="http://schemas.microsoft.com/office/drawing/2014/main" id="{E8BF8F79-D83B-2064-A222-A0EAE4277437}"/>
              </a:ext>
            </a:extLst>
          </p:cNvPr>
          <p:cNvSpPr txBox="1"/>
          <p:nvPr/>
        </p:nvSpPr>
        <p:spPr>
          <a:xfrm>
            <a:off x="7599296" y="1485479"/>
            <a:ext cx="221957" cy="523220"/>
          </a:xfrm>
          <a:prstGeom prst="rect">
            <a:avLst/>
          </a:prstGeom>
          <a:solidFill>
            <a:schemeClr val="bg1"/>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5</a:t>
            </a:r>
          </a:p>
        </p:txBody>
      </p:sp>
      <p:cxnSp>
        <p:nvCxnSpPr>
          <p:cNvPr id="9" name="Connector: Curved 8">
            <a:extLst>
              <a:ext uri="{FF2B5EF4-FFF2-40B4-BE49-F238E27FC236}">
                <a16:creationId xmlns:a16="http://schemas.microsoft.com/office/drawing/2014/main" id="{CCE15219-7B5C-DC4E-C552-F582A1FBE4A6}"/>
              </a:ext>
            </a:extLst>
          </p:cNvPr>
          <p:cNvCxnSpPr>
            <a:cxnSpLocks/>
          </p:cNvCxnSpPr>
          <p:nvPr/>
        </p:nvCxnSpPr>
        <p:spPr>
          <a:xfrm rot="5400000" flipH="1" flipV="1">
            <a:off x="7998215" y="1134148"/>
            <a:ext cx="12700" cy="651566"/>
          </a:xfrm>
          <a:prstGeom prst="curvedConnector3">
            <a:avLst>
              <a:gd name="adj1" fmla="val 308955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Connector: Curved 9">
            <a:extLst>
              <a:ext uri="{FF2B5EF4-FFF2-40B4-BE49-F238E27FC236}">
                <a16:creationId xmlns:a16="http://schemas.microsoft.com/office/drawing/2014/main" id="{81598DA4-69C3-76A3-FB2D-544907A4DFF5}"/>
              </a:ext>
            </a:extLst>
          </p:cNvPr>
          <p:cNvCxnSpPr>
            <a:cxnSpLocks/>
          </p:cNvCxnSpPr>
          <p:nvPr/>
        </p:nvCxnSpPr>
        <p:spPr>
          <a:xfrm rot="5400000" flipH="1">
            <a:off x="7978088" y="1753494"/>
            <a:ext cx="15198" cy="677837"/>
          </a:xfrm>
          <a:prstGeom prst="curvedConnector3">
            <a:avLst>
              <a:gd name="adj1" fmla="val -1504145"/>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10D0C3B-98BF-D3A9-85E8-6FD9ED8BB82A}"/>
              </a:ext>
            </a:extLst>
          </p:cNvPr>
          <p:cNvSpPr txBox="1"/>
          <p:nvPr/>
        </p:nvSpPr>
        <p:spPr>
          <a:xfrm>
            <a:off x="6532202" y="2430589"/>
            <a:ext cx="2621806" cy="430887"/>
          </a:xfrm>
          <a:prstGeom prst="rect">
            <a:avLst/>
          </a:prstGeom>
          <a:noFill/>
        </p:spPr>
        <p:txBody>
          <a:bodyPr wrap="square" rtlCol="0">
            <a:spAutoFit/>
          </a:bodyPr>
          <a:lstStyle/>
          <a:p>
            <a:r>
              <a:rPr lang="en-US" sz="2200" dirty="0">
                <a:latin typeface="UTM Avo"/>
                <a:cs typeface="Times New Roman" panose="02020603050405020304" pitchFamily="18" charset="0"/>
              </a:rPr>
              <a:t>2 &lt; 5 </a:t>
            </a:r>
            <a:r>
              <a:rPr lang="en-US" sz="2200" dirty="0" err="1">
                <a:latin typeface="UTM Avo"/>
                <a:cs typeface="Times New Roman" panose="02020603050405020304" pitchFamily="18" charset="0"/>
              </a:rPr>
              <a:t>nên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hoán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đổi</a:t>
            </a:r>
            <a:endParaRPr lang="en-US" sz="2200" dirty="0">
              <a:latin typeface="UTM Avo"/>
              <a:cs typeface="Times New Roman" panose="02020603050405020304" pitchFamily="18" charset="0"/>
            </a:endParaRPr>
          </a:p>
        </p:txBody>
      </p:sp>
      <p:sp>
        <p:nvSpPr>
          <p:cNvPr id="12" name="Rectangle 11">
            <a:extLst>
              <a:ext uri="{FF2B5EF4-FFF2-40B4-BE49-F238E27FC236}">
                <a16:creationId xmlns:a16="http://schemas.microsoft.com/office/drawing/2014/main" id="{1CEDC873-1930-39ED-956B-D4BE8240B03B}"/>
              </a:ext>
            </a:extLst>
          </p:cNvPr>
          <p:cNvSpPr/>
          <p:nvPr/>
        </p:nvSpPr>
        <p:spPr>
          <a:xfrm>
            <a:off x="6003793" y="1449522"/>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1</a:t>
            </a:r>
          </a:p>
        </p:txBody>
      </p:sp>
      <p:sp>
        <p:nvSpPr>
          <p:cNvPr id="13" name="Rectangle 12">
            <a:extLst>
              <a:ext uri="{FF2B5EF4-FFF2-40B4-BE49-F238E27FC236}">
                <a16:creationId xmlns:a16="http://schemas.microsoft.com/office/drawing/2014/main" id="{F2420015-7DA5-1B22-1548-00D5A58DCB92}"/>
              </a:ext>
            </a:extLst>
          </p:cNvPr>
          <p:cNvSpPr/>
          <p:nvPr/>
        </p:nvSpPr>
        <p:spPr>
          <a:xfrm>
            <a:off x="4238043" y="3202463"/>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1</a:t>
            </a:r>
          </a:p>
        </p:txBody>
      </p:sp>
      <p:sp>
        <p:nvSpPr>
          <p:cNvPr id="14" name="Rectangle 13">
            <a:extLst>
              <a:ext uri="{FF2B5EF4-FFF2-40B4-BE49-F238E27FC236}">
                <a16:creationId xmlns:a16="http://schemas.microsoft.com/office/drawing/2014/main" id="{16BA918C-C525-B0AE-7EBF-F46DED32ED8C}"/>
              </a:ext>
            </a:extLst>
          </p:cNvPr>
          <p:cNvSpPr/>
          <p:nvPr/>
        </p:nvSpPr>
        <p:spPr>
          <a:xfrm>
            <a:off x="4903679" y="3202463"/>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FD707AE5-7335-7B4B-70C6-1AEB8CC71C27}"/>
              </a:ext>
            </a:extLst>
          </p:cNvPr>
          <p:cNvSpPr/>
          <p:nvPr/>
        </p:nvSpPr>
        <p:spPr>
          <a:xfrm>
            <a:off x="5588587" y="3202463"/>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5434D86D-0C25-5C46-6719-310F82598AA4}"/>
              </a:ext>
            </a:extLst>
          </p:cNvPr>
          <p:cNvSpPr/>
          <p:nvPr/>
        </p:nvSpPr>
        <p:spPr>
          <a:xfrm>
            <a:off x="6245693" y="3202463"/>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5</a:t>
            </a:r>
          </a:p>
        </p:txBody>
      </p:sp>
      <p:sp>
        <p:nvSpPr>
          <p:cNvPr id="17" name="TextBox 16">
            <a:extLst>
              <a:ext uri="{FF2B5EF4-FFF2-40B4-BE49-F238E27FC236}">
                <a16:creationId xmlns:a16="http://schemas.microsoft.com/office/drawing/2014/main" id="{67688C5A-D051-D821-FF5C-6F7136FA7B70}"/>
              </a:ext>
            </a:extLst>
          </p:cNvPr>
          <p:cNvSpPr txBox="1"/>
          <p:nvPr/>
        </p:nvSpPr>
        <p:spPr>
          <a:xfrm>
            <a:off x="5797648" y="3238386"/>
            <a:ext cx="221957" cy="523220"/>
          </a:xfrm>
          <a:prstGeom prst="rect">
            <a:avLst/>
          </a:prstGeom>
          <a:solidFill>
            <a:schemeClr val="bg1"/>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2</a:t>
            </a:r>
          </a:p>
        </p:txBody>
      </p:sp>
      <p:sp>
        <p:nvSpPr>
          <p:cNvPr id="18" name="TextBox 17">
            <a:extLst>
              <a:ext uri="{FF2B5EF4-FFF2-40B4-BE49-F238E27FC236}">
                <a16:creationId xmlns:a16="http://schemas.microsoft.com/office/drawing/2014/main" id="{24E47968-26D7-5E3E-5250-4E7FB8689C76}"/>
              </a:ext>
            </a:extLst>
          </p:cNvPr>
          <p:cNvSpPr txBox="1"/>
          <p:nvPr/>
        </p:nvSpPr>
        <p:spPr>
          <a:xfrm>
            <a:off x="5157568" y="3238420"/>
            <a:ext cx="221957" cy="523220"/>
          </a:xfrm>
          <a:prstGeom prst="rect">
            <a:avLst/>
          </a:prstGeom>
          <a:solidFill>
            <a:schemeClr val="bg1"/>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3</a:t>
            </a:r>
          </a:p>
        </p:txBody>
      </p:sp>
      <p:cxnSp>
        <p:nvCxnSpPr>
          <p:cNvPr id="19" name="Connector: Curved 18">
            <a:extLst>
              <a:ext uri="{FF2B5EF4-FFF2-40B4-BE49-F238E27FC236}">
                <a16:creationId xmlns:a16="http://schemas.microsoft.com/office/drawing/2014/main" id="{6BCED0D8-D16F-9BC1-9D11-4A92247AD4A0}"/>
              </a:ext>
            </a:extLst>
          </p:cNvPr>
          <p:cNvCxnSpPr>
            <a:cxnSpLocks/>
          </p:cNvCxnSpPr>
          <p:nvPr/>
        </p:nvCxnSpPr>
        <p:spPr>
          <a:xfrm rot="5400000" flipH="1" flipV="1">
            <a:off x="5556487" y="2887089"/>
            <a:ext cx="12700" cy="651566"/>
          </a:xfrm>
          <a:prstGeom prst="curvedConnector3">
            <a:avLst>
              <a:gd name="adj1" fmla="val 308955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373F386B-1A3F-5C09-09DB-66322B2D3A21}"/>
              </a:ext>
            </a:extLst>
          </p:cNvPr>
          <p:cNvCxnSpPr>
            <a:cxnSpLocks/>
          </p:cNvCxnSpPr>
          <p:nvPr/>
        </p:nvCxnSpPr>
        <p:spPr>
          <a:xfrm rot="5400000" flipH="1">
            <a:off x="5536360" y="3506435"/>
            <a:ext cx="15198" cy="677837"/>
          </a:xfrm>
          <a:prstGeom prst="curvedConnector3">
            <a:avLst>
              <a:gd name="adj1" fmla="val -1504145"/>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9D0F444-DFC4-A0CD-A658-0769D5EC63C9}"/>
              </a:ext>
            </a:extLst>
          </p:cNvPr>
          <p:cNvSpPr txBox="1"/>
          <p:nvPr/>
        </p:nvSpPr>
        <p:spPr>
          <a:xfrm>
            <a:off x="4090474" y="4183530"/>
            <a:ext cx="2621806" cy="430887"/>
          </a:xfrm>
          <a:prstGeom prst="rect">
            <a:avLst/>
          </a:prstGeom>
          <a:noFill/>
        </p:spPr>
        <p:txBody>
          <a:bodyPr wrap="square" rtlCol="0">
            <a:spAutoFit/>
          </a:bodyPr>
          <a:lstStyle/>
          <a:p>
            <a:r>
              <a:rPr lang="en-US" sz="2200" dirty="0">
                <a:latin typeface="UTM Avo"/>
                <a:cs typeface="Times New Roman" panose="02020603050405020304" pitchFamily="18" charset="0"/>
              </a:rPr>
              <a:t>2 &lt; 3 </a:t>
            </a:r>
            <a:r>
              <a:rPr lang="en-US" sz="2200" dirty="0" err="1">
                <a:latin typeface="UTM Avo"/>
                <a:cs typeface="Times New Roman" panose="02020603050405020304" pitchFamily="18" charset="0"/>
              </a:rPr>
              <a:t>nên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hoán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đổi</a:t>
            </a:r>
            <a:endParaRPr lang="en-US" sz="2200" dirty="0">
              <a:latin typeface="UTM Avo"/>
              <a:cs typeface="Times New Roman" panose="02020603050405020304" pitchFamily="18" charset="0"/>
            </a:endParaRPr>
          </a:p>
        </p:txBody>
      </p:sp>
      <p:sp>
        <p:nvSpPr>
          <p:cNvPr id="22" name="Rectangle 21">
            <a:extLst>
              <a:ext uri="{FF2B5EF4-FFF2-40B4-BE49-F238E27FC236}">
                <a16:creationId xmlns:a16="http://schemas.microsoft.com/office/drawing/2014/main" id="{1F602E48-8AE2-BC81-EAD5-C911E3D50AEF}"/>
              </a:ext>
            </a:extLst>
          </p:cNvPr>
          <p:cNvSpPr/>
          <p:nvPr/>
        </p:nvSpPr>
        <p:spPr>
          <a:xfrm>
            <a:off x="6899421" y="3205574"/>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4</a:t>
            </a:r>
          </a:p>
        </p:txBody>
      </p:sp>
      <p:sp>
        <p:nvSpPr>
          <p:cNvPr id="23" name="Rectangle 22">
            <a:extLst>
              <a:ext uri="{FF2B5EF4-FFF2-40B4-BE49-F238E27FC236}">
                <a16:creationId xmlns:a16="http://schemas.microsoft.com/office/drawing/2014/main" id="{CE4F0128-69F0-74EC-FCCA-85AE7E129847}"/>
              </a:ext>
            </a:extLst>
          </p:cNvPr>
          <p:cNvSpPr/>
          <p:nvPr/>
        </p:nvSpPr>
        <p:spPr>
          <a:xfrm>
            <a:off x="6403291" y="5645643"/>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4</a:t>
            </a:r>
          </a:p>
        </p:txBody>
      </p:sp>
      <p:sp>
        <p:nvSpPr>
          <p:cNvPr id="24" name="Rectangle 23">
            <a:extLst>
              <a:ext uri="{FF2B5EF4-FFF2-40B4-BE49-F238E27FC236}">
                <a16:creationId xmlns:a16="http://schemas.microsoft.com/office/drawing/2014/main" id="{989BEAAE-9EF2-5D45-5394-E2EEE1BF6714}"/>
              </a:ext>
            </a:extLst>
          </p:cNvPr>
          <p:cNvSpPr/>
          <p:nvPr/>
        </p:nvSpPr>
        <p:spPr>
          <a:xfrm>
            <a:off x="4391342" y="5649420"/>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2</a:t>
            </a:r>
          </a:p>
        </p:txBody>
      </p:sp>
      <p:sp>
        <p:nvSpPr>
          <p:cNvPr id="25" name="Rectangle 24">
            <a:extLst>
              <a:ext uri="{FF2B5EF4-FFF2-40B4-BE49-F238E27FC236}">
                <a16:creationId xmlns:a16="http://schemas.microsoft.com/office/drawing/2014/main" id="{A17C1236-834F-100E-3A5E-6BD96B802570}"/>
              </a:ext>
            </a:extLst>
          </p:cNvPr>
          <p:cNvSpPr/>
          <p:nvPr/>
        </p:nvSpPr>
        <p:spPr>
          <a:xfrm>
            <a:off x="5048954" y="5649420"/>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3</a:t>
            </a:r>
          </a:p>
        </p:txBody>
      </p:sp>
      <p:sp>
        <p:nvSpPr>
          <p:cNvPr id="26" name="Rectangle 25">
            <a:extLst>
              <a:ext uri="{FF2B5EF4-FFF2-40B4-BE49-F238E27FC236}">
                <a16:creationId xmlns:a16="http://schemas.microsoft.com/office/drawing/2014/main" id="{AD77FB67-8D05-2682-9D51-62A77E66F71D}"/>
              </a:ext>
            </a:extLst>
          </p:cNvPr>
          <p:cNvSpPr/>
          <p:nvPr/>
        </p:nvSpPr>
        <p:spPr>
          <a:xfrm>
            <a:off x="5733862" y="5649420"/>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5</a:t>
            </a:r>
          </a:p>
        </p:txBody>
      </p:sp>
      <p:sp>
        <p:nvSpPr>
          <p:cNvPr id="27" name="Rectangle 26">
            <a:extLst>
              <a:ext uri="{FF2B5EF4-FFF2-40B4-BE49-F238E27FC236}">
                <a16:creationId xmlns:a16="http://schemas.microsoft.com/office/drawing/2014/main" id="{990CB15F-D091-1922-DBB8-2608588E055B}"/>
              </a:ext>
            </a:extLst>
          </p:cNvPr>
          <p:cNvSpPr/>
          <p:nvPr/>
        </p:nvSpPr>
        <p:spPr>
          <a:xfrm>
            <a:off x="3700526" y="5645643"/>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1</a:t>
            </a:r>
          </a:p>
        </p:txBody>
      </p:sp>
      <p:sp>
        <p:nvSpPr>
          <p:cNvPr id="28" name="TextBox 27">
            <a:extLst>
              <a:ext uri="{FF2B5EF4-FFF2-40B4-BE49-F238E27FC236}">
                <a16:creationId xmlns:a16="http://schemas.microsoft.com/office/drawing/2014/main" id="{A42D1DC7-46DD-0BC9-BF31-184446335AA5}"/>
              </a:ext>
            </a:extLst>
          </p:cNvPr>
          <p:cNvSpPr txBox="1"/>
          <p:nvPr/>
        </p:nvSpPr>
        <p:spPr>
          <a:xfrm>
            <a:off x="1530977" y="4768399"/>
            <a:ext cx="8533341" cy="430887"/>
          </a:xfrm>
          <a:prstGeom prst="rect">
            <a:avLst/>
          </a:prstGeom>
          <a:noFill/>
        </p:spPr>
        <p:txBody>
          <a:bodyPr wrap="square" rtlCol="0">
            <a:spAutoFit/>
          </a:bodyPr>
          <a:lstStyle/>
          <a:p>
            <a:r>
              <a:rPr lang="en-US" sz="2200" dirty="0" err="1">
                <a:latin typeface="UTM Avo"/>
                <a:cs typeface="Times New Roman" panose="02020603050405020304" pitchFamily="18" charset="0"/>
              </a:rPr>
              <a:t>Kết</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thúc</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vòng</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lặp</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thứ</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hai</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phần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tử</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nhỏ</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thứ</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hai</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nổi</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lên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vị</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trí</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thứ</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hai</a:t>
            </a:r>
            <a:r>
              <a:rPr lang="en-US" sz="2200" dirty="0">
                <a:latin typeface="UTM Avo"/>
                <a:cs typeface="Times New Roman" panose="02020603050405020304" pitchFamily="18" charset="0"/>
              </a:rPr>
              <a:t>.</a:t>
            </a:r>
          </a:p>
        </p:txBody>
      </p:sp>
    </p:spTree>
    <p:extLst>
      <p:ext uri="{BB962C8B-B14F-4D97-AF65-F5344CB8AC3E}">
        <p14:creationId xmlns:p14="http://schemas.microsoft.com/office/powerpoint/2010/main" val="913996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circle(in)">
                                      <p:cBhvr>
                                        <p:cTn id="14" dur="750"/>
                                        <p:tgtEl>
                                          <p:spTgt spid="33"/>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circle(in)">
                                      <p:cBhvr>
                                        <p:cTn id="17" dur="750"/>
                                        <p:tgtEl>
                                          <p:spTgt spid="34"/>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circle(in)">
                                      <p:cBhvr>
                                        <p:cTn id="20" dur="750"/>
                                        <p:tgtEl>
                                          <p:spTgt spid="3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circle(in)">
                                      <p:cBhvr>
                                        <p:cTn id="23" dur="750"/>
                                        <p:tgtEl>
                                          <p:spTgt spid="36"/>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circle(in)">
                                      <p:cBhvr>
                                        <p:cTn id="26" dur="750"/>
                                        <p:tgtEl>
                                          <p:spTgt spid="42"/>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circle(in)">
                                      <p:cBhvr>
                                        <p:cTn id="29" dur="750"/>
                                        <p:tgtEl>
                                          <p:spTgt spid="37"/>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circle(in)">
                                      <p:cBhvr>
                                        <p:cTn id="32" dur="75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right)">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down)">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44" presetClass="path" presetSubtype="0" accel="50000" decel="50000" fill="hold" grpId="1" nodeType="clickEffect">
                                  <p:stCondLst>
                                    <p:cond delay="0"/>
                                  </p:stCondLst>
                                  <p:childTnLst>
                                    <p:animMotion origin="layout" path="M 0.00143 0.00695 L -0.01276 -0.04004 C -0.01563 -0.05046 -0.02005 -0.05601 -0.02461 -0.05601 C -0.02995 -0.05601 -0.03412 -0.05046 -0.03698 -0.04004 L -0.05104 0.00695 " pathEditMode="relative" rAng="0" ptsTypes="AAAAA">
                                      <p:cBhvr>
                                        <p:cTn id="51" dur="2000" fill="hold"/>
                                        <p:tgtEl>
                                          <p:spTgt spid="37"/>
                                        </p:tgtEl>
                                        <p:attrNameLst>
                                          <p:attrName>ppt_x</p:attrName>
                                          <p:attrName>ppt_y</p:attrName>
                                        </p:attrNameLst>
                                      </p:cBhvr>
                                      <p:rCtr x="-2630" y="-3148"/>
                                    </p:animMotion>
                                  </p:childTnLst>
                                </p:cTn>
                              </p:par>
                              <p:par>
                                <p:cTn id="52" presetID="44" presetClass="path" presetSubtype="0" accel="50000" decel="50000" fill="hold" grpId="1" nodeType="withEffect">
                                  <p:stCondLst>
                                    <p:cond delay="0"/>
                                  </p:stCondLst>
                                  <p:childTnLst>
                                    <p:animMotion origin="layout" path="M -0.00235 0.00209 L 0.01354 0.03033 C 0.01679 0.03635 0.02161 0.03936 0.02643 0.03936 C 0.03255 0.03936 0.03723 0.03612 0.04036 0.03033 L 0.05585 0.00209 " pathEditMode="relative" rAng="10800000" ptsTypes="AAAAA">
                                      <p:cBhvr>
                                        <p:cTn id="53" dur="2000" fill="hold"/>
                                        <p:tgtEl>
                                          <p:spTgt spid="38"/>
                                        </p:tgtEl>
                                        <p:attrNameLst>
                                          <p:attrName>ppt_x</p:attrName>
                                          <p:attrName>ppt_y</p:attrName>
                                        </p:attrNameLst>
                                      </p:cBhvr>
                                      <p:rCtr x="2917" y="1875"/>
                                    </p:animMotion>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circle(in)">
                                      <p:cBhvr>
                                        <p:cTn id="58" dur="750"/>
                                        <p:tgtEl>
                                          <p:spTgt spid="3"/>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circle(in)">
                                      <p:cBhvr>
                                        <p:cTn id="61" dur="750"/>
                                        <p:tgtEl>
                                          <p:spTgt spid="4"/>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circle(in)">
                                      <p:cBhvr>
                                        <p:cTn id="64" dur="750"/>
                                        <p:tgtEl>
                                          <p:spTgt spid="5"/>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circle(in)">
                                      <p:cBhvr>
                                        <p:cTn id="67" dur="750"/>
                                        <p:tgtEl>
                                          <p:spTgt spid="6"/>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circle(in)">
                                      <p:cBhvr>
                                        <p:cTn id="70" dur="750"/>
                                        <p:tgtEl>
                                          <p:spTgt spid="12"/>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circle(in)">
                                      <p:cBhvr>
                                        <p:cTn id="73" dur="750"/>
                                        <p:tgtEl>
                                          <p:spTgt spid="7"/>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circle(in)">
                                      <p:cBhvr>
                                        <p:cTn id="76" dur="75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wipe(down)">
                                      <p:cBhvr>
                                        <p:cTn id="81" dur="500"/>
                                        <p:tgtEl>
                                          <p:spTgt spid="11"/>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wipe(left)">
                                      <p:cBhvr>
                                        <p:cTn id="86" dur="500"/>
                                        <p:tgtEl>
                                          <p:spTgt spid="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2" fill="hold" nodeType="click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wipe(right)">
                                      <p:cBhvr>
                                        <p:cTn id="91" dur="500"/>
                                        <p:tgtEl>
                                          <p:spTgt spid="10"/>
                                        </p:tgtEl>
                                      </p:cBhvr>
                                    </p:animEffect>
                                  </p:childTnLst>
                                </p:cTn>
                              </p:par>
                            </p:childTnLst>
                          </p:cTn>
                        </p:par>
                      </p:childTnLst>
                    </p:cTn>
                  </p:par>
                  <p:par>
                    <p:cTn id="92" fill="hold">
                      <p:stCondLst>
                        <p:cond delay="indefinite"/>
                      </p:stCondLst>
                      <p:childTnLst>
                        <p:par>
                          <p:cTn id="93" fill="hold">
                            <p:stCondLst>
                              <p:cond delay="0"/>
                            </p:stCondLst>
                            <p:childTnLst>
                              <p:par>
                                <p:cTn id="94" presetID="44" presetClass="path" presetSubtype="0" accel="50000" decel="50000" fill="hold" grpId="1" nodeType="clickEffect">
                                  <p:stCondLst>
                                    <p:cond delay="0"/>
                                  </p:stCondLst>
                                  <p:childTnLst>
                                    <p:animMotion origin="layout" path="M 0.00143 0.00694 L -0.01276 -0.04005 C -0.01563 -0.05046 -0.02006 -0.05602 -0.02461 -0.05602 C -0.02995 -0.05602 -0.03412 -0.05046 -0.03698 -0.04005 L -0.05105 0.00694 " pathEditMode="relative" rAng="0" ptsTypes="AAAAA">
                                      <p:cBhvr>
                                        <p:cTn id="95" dur="2000" fill="hold"/>
                                        <p:tgtEl>
                                          <p:spTgt spid="7"/>
                                        </p:tgtEl>
                                        <p:attrNameLst>
                                          <p:attrName>ppt_x</p:attrName>
                                          <p:attrName>ppt_y</p:attrName>
                                        </p:attrNameLst>
                                      </p:cBhvr>
                                      <p:rCtr x="-2630" y="-3148"/>
                                    </p:animMotion>
                                  </p:childTnLst>
                                </p:cTn>
                              </p:par>
                              <p:par>
                                <p:cTn id="96" presetID="44" presetClass="path" presetSubtype="0" accel="50000" decel="50000" fill="hold" grpId="1" nodeType="withEffect">
                                  <p:stCondLst>
                                    <p:cond delay="0"/>
                                  </p:stCondLst>
                                  <p:childTnLst>
                                    <p:animMotion origin="layout" path="M -0.00234 0.00208 L 0.01354 0.03032 C 0.0168 0.03634 0.02162 0.03935 0.02643 0.03935 C 0.03255 0.03935 0.03724 0.03611 0.04037 0.03032 L 0.05586 0.00208 " pathEditMode="relative" rAng="10800000" ptsTypes="AAAAA">
                                      <p:cBhvr>
                                        <p:cTn id="97" dur="2000" fill="hold"/>
                                        <p:tgtEl>
                                          <p:spTgt spid="8"/>
                                        </p:tgtEl>
                                        <p:attrNameLst>
                                          <p:attrName>ppt_x</p:attrName>
                                          <p:attrName>ppt_y</p:attrName>
                                        </p:attrNameLst>
                                      </p:cBhvr>
                                      <p:rCtr x="2917" y="1875"/>
                                    </p:animMotion>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grpId="0" nodeType="click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circle(in)">
                                      <p:cBhvr>
                                        <p:cTn id="102" dur="750"/>
                                        <p:tgtEl>
                                          <p:spTgt spid="13"/>
                                        </p:tgtEl>
                                      </p:cBhvr>
                                    </p:animEffect>
                                  </p:childTnLst>
                                </p:cTn>
                              </p:par>
                              <p:par>
                                <p:cTn id="103" presetID="6" presetClass="entr" presetSubtype="16" fill="hold" grpId="0" nodeType="withEffect">
                                  <p:stCondLst>
                                    <p:cond delay="0"/>
                                  </p:stCondLst>
                                  <p:childTnLst>
                                    <p:set>
                                      <p:cBhvr>
                                        <p:cTn id="104" dur="1" fill="hold">
                                          <p:stCondLst>
                                            <p:cond delay="0"/>
                                          </p:stCondLst>
                                        </p:cTn>
                                        <p:tgtEl>
                                          <p:spTgt spid="14"/>
                                        </p:tgtEl>
                                        <p:attrNameLst>
                                          <p:attrName>style.visibility</p:attrName>
                                        </p:attrNameLst>
                                      </p:cBhvr>
                                      <p:to>
                                        <p:strVal val="visible"/>
                                      </p:to>
                                    </p:set>
                                    <p:animEffect transition="in" filter="circle(in)">
                                      <p:cBhvr>
                                        <p:cTn id="105" dur="750"/>
                                        <p:tgtEl>
                                          <p:spTgt spid="14"/>
                                        </p:tgtEl>
                                      </p:cBhvr>
                                    </p:animEffect>
                                  </p:childTnLst>
                                </p:cTn>
                              </p:par>
                              <p:par>
                                <p:cTn id="106" presetID="6" presetClass="entr" presetSubtype="16" fill="hold" grpId="0" nodeType="with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circle(in)">
                                      <p:cBhvr>
                                        <p:cTn id="108" dur="750"/>
                                        <p:tgtEl>
                                          <p:spTgt spid="15"/>
                                        </p:tgtEl>
                                      </p:cBhvr>
                                    </p:animEffect>
                                  </p:childTnLst>
                                </p:cTn>
                              </p:par>
                              <p:par>
                                <p:cTn id="109" presetID="6" presetClass="entr" presetSubtype="16" fill="hold" grpId="0" nodeType="withEffect">
                                  <p:stCondLst>
                                    <p:cond delay="0"/>
                                  </p:stCondLst>
                                  <p:childTnLst>
                                    <p:set>
                                      <p:cBhvr>
                                        <p:cTn id="110" dur="1" fill="hold">
                                          <p:stCondLst>
                                            <p:cond delay="0"/>
                                          </p:stCondLst>
                                        </p:cTn>
                                        <p:tgtEl>
                                          <p:spTgt spid="16"/>
                                        </p:tgtEl>
                                        <p:attrNameLst>
                                          <p:attrName>style.visibility</p:attrName>
                                        </p:attrNameLst>
                                      </p:cBhvr>
                                      <p:to>
                                        <p:strVal val="visible"/>
                                      </p:to>
                                    </p:set>
                                    <p:animEffect transition="in" filter="circle(in)">
                                      <p:cBhvr>
                                        <p:cTn id="111" dur="750"/>
                                        <p:tgtEl>
                                          <p:spTgt spid="16"/>
                                        </p:tgtEl>
                                      </p:cBhvr>
                                    </p:animEffect>
                                  </p:childTnLst>
                                </p:cTn>
                              </p:par>
                              <p:par>
                                <p:cTn id="112" presetID="6" presetClass="entr" presetSubtype="16" fill="hold" grpId="0" nodeType="withEffect">
                                  <p:stCondLst>
                                    <p:cond delay="0"/>
                                  </p:stCondLst>
                                  <p:childTnLst>
                                    <p:set>
                                      <p:cBhvr>
                                        <p:cTn id="113" dur="1" fill="hold">
                                          <p:stCondLst>
                                            <p:cond delay="0"/>
                                          </p:stCondLst>
                                        </p:cTn>
                                        <p:tgtEl>
                                          <p:spTgt spid="22"/>
                                        </p:tgtEl>
                                        <p:attrNameLst>
                                          <p:attrName>style.visibility</p:attrName>
                                        </p:attrNameLst>
                                      </p:cBhvr>
                                      <p:to>
                                        <p:strVal val="visible"/>
                                      </p:to>
                                    </p:set>
                                    <p:animEffect transition="in" filter="circle(in)">
                                      <p:cBhvr>
                                        <p:cTn id="114" dur="750"/>
                                        <p:tgtEl>
                                          <p:spTgt spid="22"/>
                                        </p:tgtEl>
                                      </p:cBhvr>
                                    </p:animEffect>
                                  </p:childTnLst>
                                </p:cTn>
                              </p:par>
                              <p:par>
                                <p:cTn id="115" presetID="6" presetClass="entr" presetSubtype="16" fill="hold" grpId="0" nodeType="withEffect">
                                  <p:stCondLst>
                                    <p:cond delay="0"/>
                                  </p:stCondLst>
                                  <p:childTnLst>
                                    <p:set>
                                      <p:cBhvr>
                                        <p:cTn id="116" dur="1" fill="hold">
                                          <p:stCondLst>
                                            <p:cond delay="0"/>
                                          </p:stCondLst>
                                        </p:cTn>
                                        <p:tgtEl>
                                          <p:spTgt spid="17"/>
                                        </p:tgtEl>
                                        <p:attrNameLst>
                                          <p:attrName>style.visibility</p:attrName>
                                        </p:attrNameLst>
                                      </p:cBhvr>
                                      <p:to>
                                        <p:strVal val="visible"/>
                                      </p:to>
                                    </p:set>
                                    <p:animEffect transition="in" filter="circle(in)">
                                      <p:cBhvr>
                                        <p:cTn id="117" dur="750"/>
                                        <p:tgtEl>
                                          <p:spTgt spid="17"/>
                                        </p:tgtEl>
                                      </p:cBhvr>
                                    </p:animEffect>
                                  </p:childTnLst>
                                </p:cTn>
                              </p:par>
                              <p:par>
                                <p:cTn id="118" presetID="6" presetClass="entr" presetSubtype="16" fill="hold" grpId="0" nodeType="withEffect">
                                  <p:stCondLst>
                                    <p:cond delay="0"/>
                                  </p:stCondLst>
                                  <p:childTnLst>
                                    <p:set>
                                      <p:cBhvr>
                                        <p:cTn id="119" dur="1" fill="hold">
                                          <p:stCondLst>
                                            <p:cond delay="0"/>
                                          </p:stCondLst>
                                        </p:cTn>
                                        <p:tgtEl>
                                          <p:spTgt spid="18"/>
                                        </p:tgtEl>
                                        <p:attrNameLst>
                                          <p:attrName>style.visibility</p:attrName>
                                        </p:attrNameLst>
                                      </p:cBhvr>
                                      <p:to>
                                        <p:strVal val="visible"/>
                                      </p:to>
                                    </p:set>
                                    <p:animEffect transition="in" filter="circle(in)">
                                      <p:cBhvr>
                                        <p:cTn id="120" dur="750"/>
                                        <p:tgtEl>
                                          <p:spTgt spid="18"/>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21"/>
                                        </p:tgtEl>
                                        <p:attrNameLst>
                                          <p:attrName>style.visibility</p:attrName>
                                        </p:attrNameLst>
                                      </p:cBhvr>
                                      <p:to>
                                        <p:strVal val="visible"/>
                                      </p:to>
                                    </p:set>
                                    <p:animEffect transition="in" filter="wipe(down)">
                                      <p:cBhvr>
                                        <p:cTn id="125" dur="500"/>
                                        <p:tgtEl>
                                          <p:spTgt spid="21"/>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19"/>
                                        </p:tgtEl>
                                        <p:attrNameLst>
                                          <p:attrName>style.visibility</p:attrName>
                                        </p:attrNameLst>
                                      </p:cBhvr>
                                      <p:to>
                                        <p:strVal val="visible"/>
                                      </p:to>
                                    </p:set>
                                    <p:animEffect transition="in" filter="wipe(left)">
                                      <p:cBhvr>
                                        <p:cTn id="130" dur="500"/>
                                        <p:tgtEl>
                                          <p:spTgt spid="19"/>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2" fill="hold" nodeType="clickEffect">
                                  <p:stCondLst>
                                    <p:cond delay="0"/>
                                  </p:stCondLst>
                                  <p:childTnLst>
                                    <p:set>
                                      <p:cBhvr>
                                        <p:cTn id="134" dur="1" fill="hold">
                                          <p:stCondLst>
                                            <p:cond delay="0"/>
                                          </p:stCondLst>
                                        </p:cTn>
                                        <p:tgtEl>
                                          <p:spTgt spid="20"/>
                                        </p:tgtEl>
                                        <p:attrNameLst>
                                          <p:attrName>style.visibility</p:attrName>
                                        </p:attrNameLst>
                                      </p:cBhvr>
                                      <p:to>
                                        <p:strVal val="visible"/>
                                      </p:to>
                                    </p:set>
                                    <p:animEffect transition="in" filter="wipe(right)">
                                      <p:cBhvr>
                                        <p:cTn id="135" dur="500"/>
                                        <p:tgtEl>
                                          <p:spTgt spid="20"/>
                                        </p:tgtEl>
                                      </p:cBhvr>
                                    </p:animEffect>
                                  </p:childTnLst>
                                </p:cTn>
                              </p:par>
                            </p:childTnLst>
                          </p:cTn>
                        </p:par>
                      </p:childTnLst>
                    </p:cTn>
                  </p:par>
                  <p:par>
                    <p:cTn id="136" fill="hold">
                      <p:stCondLst>
                        <p:cond delay="indefinite"/>
                      </p:stCondLst>
                      <p:childTnLst>
                        <p:par>
                          <p:cTn id="137" fill="hold">
                            <p:stCondLst>
                              <p:cond delay="0"/>
                            </p:stCondLst>
                            <p:childTnLst>
                              <p:par>
                                <p:cTn id="138" presetID="44" presetClass="path" presetSubtype="0" accel="50000" decel="50000" fill="hold" grpId="1" nodeType="clickEffect">
                                  <p:stCondLst>
                                    <p:cond delay="0"/>
                                  </p:stCondLst>
                                  <p:childTnLst>
                                    <p:animMotion origin="layout" path="M 0.00143 0.00694 L -0.01276 -0.04005 C -0.01563 -0.05047 -0.02006 -0.05602 -0.02461 -0.05602 C -0.02995 -0.05602 -0.03412 -0.05047 -0.03698 -0.04005 L -0.05105 0.00694 " pathEditMode="relative" rAng="0" ptsTypes="AAAAA">
                                      <p:cBhvr>
                                        <p:cTn id="139" dur="2000" fill="hold"/>
                                        <p:tgtEl>
                                          <p:spTgt spid="17"/>
                                        </p:tgtEl>
                                        <p:attrNameLst>
                                          <p:attrName>ppt_x</p:attrName>
                                          <p:attrName>ppt_y</p:attrName>
                                        </p:attrNameLst>
                                      </p:cBhvr>
                                      <p:rCtr x="-2630" y="-3148"/>
                                    </p:animMotion>
                                  </p:childTnLst>
                                </p:cTn>
                              </p:par>
                              <p:par>
                                <p:cTn id="140" presetID="44" presetClass="path" presetSubtype="0" accel="50000" decel="50000" fill="hold" grpId="1" nodeType="withEffect">
                                  <p:stCondLst>
                                    <p:cond delay="0"/>
                                  </p:stCondLst>
                                  <p:childTnLst>
                                    <p:animMotion origin="layout" path="M -0.00234 0.00208 L 0.01354 0.03032 C 0.0168 0.03634 0.02162 0.03935 0.02643 0.03935 C 0.03255 0.03935 0.03724 0.03611 0.04037 0.03032 L 0.05586 0.00208 " pathEditMode="relative" rAng="10800000" ptsTypes="AAAAA">
                                      <p:cBhvr>
                                        <p:cTn id="141" dur="2000" fill="hold"/>
                                        <p:tgtEl>
                                          <p:spTgt spid="18"/>
                                        </p:tgtEl>
                                        <p:attrNameLst>
                                          <p:attrName>ppt_x</p:attrName>
                                          <p:attrName>ppt_y</p:attrName>
                                        </p:attrNameLst>
                                      </p:cBhvr>
                                      <p:rCtr x="2917" y="1875"/>
                                    </p:animMotion>
                                  </p:childTnLst>
                                </p:cTn>
                              </p:par>
                            </p:childTnLst>
                          </p:cTn>
                        </p:par>
                      </p:childTnLst>
                    </p:cTn>
                  </p:par>
                  <p:par>
                    <p:cTn id="142" fill="hold">
                      <p:stCondLst>
                        <p:cond delay="indefinite"/>
                      </p:stCondLst>
                      <p:childTnLst>
                        <p:par>
                          <p:cTn id="143" fill="hold">
                            <p:stCondLst>
                              <p:cond delay="0"/>
                            </p:stCondLst>
                            <p:childTnLst>
                              <p:par>
                                <p:cTn id="144" presetID="22" presetClass="entr" presetSubtype="4" fill="hold" grpId="0" nodeType="clickEffect">
                                  <p:stCondLst>
                                    <p:cond delay="0"/>
                                  </p:stCondLst>
                                  <p:childTnLst>
                                    <p:set>
                                      <p:cBhvr>
                                        <p:cTn id="145" dur="1" fill="hold">
                                          <p:stCondLst>
                                            <p:cond delay="0"/>
                                          </p:stCondLst>
                                        </p:cTn>
                                        <p:tgtEl>
                                          <p:spTgt spid="28"/>
                                        </p:tgtEl>
                                        <p:attrNameLst>
                                          <p:attrName>style.visibility</p:attrName>
                                        </p:attrNameLst>
                                      </p:cBhvr>
                                      <p:to>
                                        <p:strVal val="visible"/>
                                      </p:to>
                                    </p:set>
                                    <p:animEffect transition="in" filter="wipe(down)">
                                      <p:cBhvr>
                                        <p:cTn id="146" dur="500"/>
                                        <p:tgtEl>
                                          <p:spTgt spid="28"/>
                                        </p:tgtEl>
                                      </p:cBhvr>
                                    </p:animEffect>
                                  </p:childTnLst>
                                </p:cTn>
                              </p:par>
                            </p:childTnLst>
                          </p:cTn>
                        </p:par>
                      </p:childTnLst>
                    </p:cTn>
                  </p:par>
                  <p:par>
                    <p:cTn id="147" fill="hold">
                      <p:stCondLst>
                        <p:cond delay="indefinite"/>
                      </p:stCondLst>
                      <p:childTnLst>
                        <p:par>
                          <p:cTn id="148" fill="hold">
                            <p:stCondLst>
                              <p:cond delay="0"/>
                            </p:stCondLst>
                            <p:childTnLst>
                              <p:par>
                                <p:cTn id="149" presetID="6" presetClass="entr" presetSubtype="16" fill="hold" grpId="0" nodeType="clickEffect">
                                  <p:stCondLst>
                                    <p:cond delay="0"/>
                                  </p:stCondLst>
                                  <p:childTnLst>
                                    <p:set>
                                      <p:cBhvr>
                                        <p:cTn id="150" dur="1" fill="hold">
                                          <p:stCondLst>
                                            <p:cond delay="0"/>
                                          </p:stCondLst>
                                        </p:cTn>
                                        <p:tgtEl>
                                          <p:spTgt spid="23"/>
                                        </p:tgtEl>
                                        <p:attrNameLst>
                                          <p:attrName>style.visibility</p:attrName>
                                        </p:attrNameLst>
                                      </p:cBhvr>
                                      <p:to>
                                        <p:strVal val="visible"/>
                                      </p:to>
                                    </p:set>
                                    <p:animEffect transition="in" filter="circle(in)">
                                      <p:cBhvr>
                                        <p:cTn id="151" dur="750"/>
                                        <p:tgtEl>
                                          <p:spTgt spid="23"/>
                                        </p:tgtEl>
                                      </p:cBhvr>
                                    </p:animEffect>
                                  </p:childTnLst>
                                </p:cTn>
                              </p:par>
                              <p:par>
                                <p:cTn id="152" presetID="6" presetClass="entr" presetSubtype="16" fill="hold" grpId="0" nodeType="withEffect">
                                  <p:stCondLst>
                                    <p:cond delay="0"/>
                                  </p:stCondLst>
                                  <p:childTnLst>
                                    <p:set>
                                      <p:cBhvr>
                                        <p:cTn id="153" dur="1" fill="hold">
                                          <p:stCondLst>
                                            <p:cond delay="0"/>
                                          </p:stCondLst>
                                        </p:cTn>
                                        <p:tgtEl>
                                          <p:spTgt spid="24"/>
                                        </p:tgtEl>
                                        <p:attrNameLst>
                                          <p:attrName>style.visibility</p:attrName>
                                        </p:attrNameLst>
                                      </p:cBhvr>
                                      <p:to>
                                        <p:strVal val="visible"/>
                                      </p:to>
                                    </p:set>
                                    <p:animEffect transition="in" filter="circle(in)">
                                      <p:cBhvr>
                                        <p:cTn id="154" dur="750"/>
                                        <p:tgtEl>
                                          <p:spTgt spid="24"/>
                                        </p:tgtEl>
                                      </p:cBhvr>
                                    </p:animEffect>
                                  </p:childTnLst>
                                </p:cTn>
                              </p:par>
                              <p:par>
                                <p:cTn id="155" presetID="6" presetClass="entr" presetSubtype="16" fill="hold" grpId="0" nodeType="withEffect">
                                  <p:stCondLst>
                                    <p:cond delay="0"/>
                                  </p:stCondLst>
                                  <p:childTnLst>
                                    <p:set>
                                      <p:cBhvr>
                                        <p:cTn id="156" dur="1" fill="hold">
                                          <p:stCondLst>
                                            <p:cond delay="0"/>
                                          </p:stCondLst>
                                        </p:cTn>
                                        <p:tgtEl>
                                          <p:spTgt spid="25"/>
                                        </p:tgtEl>
                                        <p:attrNameLst>
                                          <p:attrName>style.visibility</p:attrName>
                                        </p:attrNameLst>
                                      </p:cBhvr>
                                      <p:to>
                                        <p:strVal val="visible"/>
                                      </p:to>
                                    </p:set>
                                    <p:animEffect transition="in" filter="circle(in)">
                                      <p:cBhvr>
                                        <p:cTn id="157" dur="750"/>
                                        <p:tgtEl>
                                          <p:spTgt spid="25"/>
                                        </p:tgtEl>
                                      </p:cBhvr>
                                    </p:animEffect>
                                  </p:childTnLst>
                                </p:cTn>
                              </p:par>
                              <p:par>
                                <p:cTn id="158" presetID="6" presetClass="entr" presetSubtype="16" fill="hold" grpId="0" nodeType="withEffect">
                                  <p:stCondLst>
                                    <p:cond delay="0"/>
                                  </p:stCondLst>
                                  <p:childTnLst>
                                    <p:set>
                                      <p:cBhvr>
                                        <p:cTn id="159" dur="1" fill="hold">
                                          <p:stCondLst>
                                            <p:cond delay="0"/>
                                          </p:stCondLst>
                                        </p:cTn>
                                        <p:tgtEl>
                                          <p:spTgt spid="26"/>
                                        </p:tgtEl>
                                        <p:attrNameLst>
                                          <p:attrName>style.visibility</p:attrName>
                                        </p:attrNameLst>
                                      </p:cBhvr>
                                      <p:to>
                                        <p:strVal val="visible"/>
                                      </p:to>
                                    </p:set>
                                    <p:animEffect transition="in" filter="circle(in)">
                                      <p:cBhvr>
                                        <p:cTn id="160" dur="750"/>
                                        <p:tgtEl>
                                          <p:spTgt spid="26"/>
                                        </p:tgtEl>
                                      </p:cBhvr>
                                    </p:animEffect>
                                  </p:childTnLst>
                                </p:cTn>
                              </p:par>
                              <p:par>
                                <p:cTn id="161" presetID="6" presetClass="entr" presetSubtype="16" fill="hold" grpId="0" nodeType="withEffect">
                                  <p:stCondLst>
                                    <p:cond delay="0"/>
                                  </p:stCondLst>
                                  <p:childTnLst>
                                    <p:set>
                                      <p:cBhvr>
                                        <p:cTn id="162" dur="1" fill="hold">
                                          <p:stCondLst>
                                            <p:cond delay="0"/>
                                          </p:stCondLst>
                                        </p:cTn>
                                        <p:tgtEl>
                                          <p:spTgt spid="27"/>
                                        </p:tgtEl>
                                        <p:attrNameLst>
                                          <p:attrName>style.visibility</p:attrName>
                                        </p:attrNameLst>
                                      </p:cBhvr>
                                      <p:to>
                                        <p:strVal val="visible"/>
                                      </p:to>
                                    </p:set>
                                    <p:animEffect transition="in" filter="circle(in)">
                                      <p:cBhvr>
                                        <p:cTn id="163"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37" grpId="0" animBg="1"/>
      <p:bldP spid="37" grpId="1" animBg="1"/>
      <p:bldP spid="38" grpId="0" animBg="1"/>
      <p:bldP spid="38" grpId="1" animBg="1"/>
      <p:bldP spid="41" grpId="0"/>
      <p:bldP spid="42" grpId="0" animBg="1"/>
      <p:bldP spid="2" grpId="0"/>
      <p:bldP spid="3" grpId="0" animBg="1"/>
      <p:bldP spid="4" grpId="0" animBg="1"/>
      <p:bldP spid="5" grpId="0" animBg="1"/>
      <p:bldP spid="6" grpId="0" animBg="1"/>
      <p:bldP spid="7" grpId="0" animBg="1"/>
      <p:bldP spid="7" grpId="1" animBg="1"/>
      <p:bldP spid="8" grpId="0" animBg="1"/>
      <p:bldP spid="8" grpId="1" animBg="1"/>
      <p:bldP spid="11" grpId="0"/>
      <p:bldP spid="12" grpId="0" animBg="1"/>
      <p:bldP spid="13" grpId="0" animBg="1"/>
      <p:bldP spid="14" grpId="0" animBg="1"/>
      <p:bldP spid="15" grpId="0" animBg="1"/>
      <p:bldP spid="16" grpId="0" animBg="1"/>
      <p:bldP spid="17" grpId="0" animBg="1"/>
      <p:bldP spid="17" grpId="1" animBg="1"/>
      <p:bldP spid="18" grpId="0" animBg="1"/>
      <p:bldP spid="18" grpId="1" animBg="1"/>
      <p:bldP spid="21" grpId="0"/>
      <p:bldP spid="22" grpId="0" animBg="1"/>
      <p:bldP spid="23" grpId="0" animBg="1"/>
      <p:bldP spid="24" grpId="0" animBg="1"/>
      <p:bldP spid="25" grpId="0" animBg="1"/>
      <p:bldP spid="26" grpId="0" animBg="1"/>
      <p:bldP spid="27" grpId="0" animBg="1"/>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B2DBC6-0A80-31E7-5371-5BE64C91B88B}"/>
              </a:ext>
            </a:extLst>
          </p:cNvPr>
          <p:cNvSpPr txBox="1"/>
          <p:nvPr/>
        </p:nvSpPr>
        <p:spPr>
          <a:xfrm>
            <a:off x="392014" y="432334"/>
            <a:ext cx="2173766" cy="430887"/>
          </a:xfrm>
          <a:prstGeom prst="rect">
            <a:avLst/>
          </a:prstGeom>
          <a:noFill/>
        </p:spPr>
        <p:txBody>
          <a:bodyPr wrap="square" rtlCol="0">
            <a:spAutoFit/>
          </a:bodyPr>
          <a:lstStyle/>
          <a:p>
            <a:r>
              <a:rPr lang="en-US" sz="2200" dirty="0" err="1">
                <a:latin typeface="UTM Avo"/>
                <a:cs typeface="Times New Roman" panose="02020603050405020304" pitchFamily="18" charset="0"/>
              </a:rPr>
              <a:t>Xét</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vị</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trí</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thứ</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ba</a:t>
            </a:r>
            <a:r>
              <a:rPr lang="en-US" sz="2200" dirty="0">
                <a:latin typeface="UTM Avo"/>
                <a:cs typeface="Times New Roman" panose="02020603050405020304" pitchFamily="18" charset="0"/>
              </a:rPr>
              <a:t>:</a:t>
            </a:r>
          </a:p>
        </p:txBody>
      </p:sp>
      <p:sp>
        <p:nvSpPr>
          <p:cNvPr id="3" name="Rectangle 2">
            <a:extLst>
              <a:ext uri="{FF2B5EF4-FFF2-40B4-BE49-F238E27FC236}">
                <a16:creationId xmlns:a16="http://schemas.microsoft.com/office/drawing/2014/main" id="{66351A15-427D-5ED5-9E02-0FE41E15B30B}"/>
              </a:ext>
            </a:extLst>
          </p:cNvPr>
          <p:cNvSpPr/>
          <p:nvPr/>
        </p:nvSpPr>
        <p:spPr>
          <a:xfrm>
            <a:off x="1218375" y="1379010"/>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2</a:t>
            </a:r>
          </a:p>
        </p:txBody>
      </p:sp>
      <p:sp>
        <p:nvSpPr>
          <p:cNvPr id="4" name="Rectangle 3">
            <a:extLst>
              <a:ext uri="{FF2B5EF4-FFF2-40B4-BE49-F238E27FC236}">
                <a16:creationId xmlns:a16="http://schemas.microsoft.com/office/drawing/2014/main" id="{36BFC4A9-2701-6A34-76B6-3170A1B00652}"/>
              </a:ext>
            </a:extLst>
          </p:cNvPr>
          <p:cNvSpPr/>
          <p:nvPr/>
        </p:nvSpPr>
        <p:spPr>
          <a:xfrm>
            <a:off x="2570957" y="1379010"/>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AA548B11-187D-609A-F7C5-3EA03BC86233}"/>
              </a:ext>
            </a:extLst>
          </p:cNvPr>
          <p:cNvSpPr/>
          <p:nvPr/>
        </p:nvSpPr>
        <p:spPr>
          <a:xfrm>
            <a:off x="3255865" y="1379010"/>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E5EBD90-2DBB-7487-1D90-2A4FEA9C9FB4}"/>
              </a:ext>
            </a:extLst>
          </p:cNvPr>
          <p:cNvSpPr/>
          <p:nvPr/>
        </p:nvSpPr>
        <p:spPr>
          <a:xfrm>
            <a:off x="1881018" y="1379010"/>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3</a:t>
            </a:r>
          </a:p>
        </p:txBody>
      </p:sp>
      <p:sp>
        <p:nvSpPr>
          <p:cNvPr id="7" name="TextBox 6">
            <a:extLst>
              <a:ext uri="{FF2B5EF4-FFF2-40B4-BE49-F238E27FC236}">
                <a16:creationId xmlns:a16="http://schemas.microsoft.com/office/drawing/2014/main" id="{B7161238-9829-CC43-B9E8-7486F1DF0147}"/>
              </a:ext>
            </a:extLst>
          </p:cNvPr>
          <p:cNvSpPr txBox="1"/>
          <p:nvPr/>
        </p:nvSpPr>
        <p:spPr>
          <a:xfrm>
            <a:off x="3464926" y="1414933"/>
            <a:ext cx="221957" cy="523220"/>
          </a:xfrm>
          <a:prstGeom prst="rect">
            <a:avLst/>
          </a:prstGeom>
          <a:solidFill>
            <a:schemeClr val="bg1"/>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4</a:t>
            </a:r>
          </a:p>
        </p:txBody>
      </p:sp>
      <p:sp>
        <p:nvSpPr>
          <p:cNvPr id="8" name="TextBox 7">
            <a:extLst>
              <a:ext uri="{FF2B5EF4-FFF2-40B4-BE49-F238E27FC236}">
                <a16:creationId xmlns:a16="http://schemas.microsoft.com/office/drawing/2014/main" id="{DB8AC743-078C-ADA7-C3ED-E898E9BD4DA2}"/>
              </a:ext>
            </a:extLst>
          </p:cNvPr>
          <p:cNvSpPr txBox="1"/>
          <p:nvPr/>
        </p:nvSpPr>
        <p:spPr>
          <a:xfrm>
            <a:off x="2824846" y="1414967"/>
            <a:ext cx="221957" cy="523220"/>
          </a:xfrm>
          <a:prstGeom prst="rect">
            <a:avLst/>
          </a:prstGeom>
          <a:solidFill>
            <a:schemeClr val="bg1"/>
          </a:solid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5</a:t>
            </a:r>
          </a:p>
        </p:txBody>
      </p:sp>
      <p:cxnSp>
        <p:nvCxnSpPr>
          <p:cNvPr id="9" name="Connector: Curved 8">
            <a:extLst>
              <a:ext uri="{FF2B5EF4-FFF2-40B4-BE49-F238E27FC236}">
                <a16:creationId xmlns:a16="http://schemas.microsoft.com/office/drawing/2014/main" id="{D335EBBD-54E7-E71D-A9BE-A04131082F63}"/>
              </a:ext>
            </a:extLst>
          </p:cNvPr>
          <p:cNvCxnSpPr>
            <a:cxnSpLocks/>
          </p:cNvCxnSpPr>
          <p:nvPr/>
        </p:nvCxnSpPr>
        <p:spPr>
          <a:xfrm rot="5400000" flipH="1" flipV="1">
            <a:off x="3223765" y="1063636"/>
            <a:ext cx="12700" cy="651566"/>
          </a:xfrm>
          <a:prstGeom prst="curvedConnector3">
            <a:avLst>
              <a:gd name="adj1" fmla="val 308955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Connector: Curved 9">
            <a:extLst>
              <a:ext uri="{FF2B5EF4-FFF2-40B4-BE49-F238E27FC236}">
                <a16:creationId xmlns:a16="http://schemas.microsoft.com/office/drawing/2014/main" id="{8E29B8ED-A1D6-CAC8-BCF5-E832038E1435}"/>
              </a:ext>
            </a:extLst>
          </p:cNvPr>
          <p:cNvCxnSpPr>
            <a:cxnSpLocks/>
          </p:cNvCxnSpPr>
          <p:nvPr/>
        </p:nvCxnSpPr>
        <p:spPr>
          <a:xfrm rot="5400000" flipH="1">
            <a:off x="3203638" y="1682982"/>
            <a:ext cx="15198" cy="677837"/>
          </a:xfrm>
          <a:prstGeom prst="curvedConnector3">
            <a:avLst>
              <a:gd name="adj1" fmla="val -1504145"/>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2814CBB-EB20-D367-B9B6-4C11B00604E3}"/>
              </a:ext>
            </a:extLst>
          </p:cNvPr>
          <p:cNvSpPr txBox="1"/>
          <p:nvPr/>
        </p:nvSpPr>
        <p:spPr>
          <a:xfrm>
            <a:off x="1070806" y="2360077"/>
            <a:ext cx="2621806" cy="430887"/>
          </a:xfrm>
          <a:prstGeom prst="rect">
            <a:avLst/>
          </a:prstGeom>
          <a:noFill/>
        </p:spPr>
        <p:txBody>
          <a:bodyPr wrap="square" rtlCol="0">
            <a:spAutoFit/>
          </a:bodyPr>
          <a:lstStyle/>
          <a:p>
            <a:r>
              <a:rPr lang="en-US" sz="2200" dirty="0">
                <a:latin typeface="UTM Avo"/>
                <a:cs typeface="Times New Roman" panose="02020603050405020304" pitchFamily="18" charset="0"/>
              </a:rPr>
              <a:t>4 &lt; 5 </a:t>
            </a:r>
            <a:r>
              <a:rPr lang="en-US" sz="2200" dirty="0" err="1">
                <a:latin typeface="UTM Avo"/>
                <a:cs typeface="Times New Roman" panose="02020603050405020304" pitchFamily="18" charset="0"/>
              </a:rPr>
              <a:t>nên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hoán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đổi</a:t>
            </a:r>
            <a:endParaRPr lang="en-US" sz="2200" dirty="0">
              <a:latin typeface="UTM Avo"/>
              <a:cs typeface="Times New Roman" panose="02020603050405020304" pitchFamily="18" charset="0"/>
            </a:endParaRPr>
          </a:p>
        </p:txBody>
      </p:sp>
      <p:sp>
        <p:nvSpPr>
          <p:cNvPr id="12" name="Rectangle 11">
            <a:extLst>
              <a:ext uri="{FF2B5EF4-FFF2-40B4-BE49-F238E27FC236}">
                <a16:creationId xmlns:a16="http://schemas.microsoft.com/office/drawing/2014/main" id="{E3E22C75-B388-E188-A3F0-AB8A196E2650}"/>
              </a:ext>
            </a:extLst>
          </p:cNvPr>
          <p:cNvSpPr/>
          <p:nvPr/>
        </p:nvSpPr>
        <p:spPr>
          <a:xfrm>
            <a:off x="542397" y="1379010"/>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1</a:t>
            </a:r>
          </a:p>
        </p:txBody>
      </p:sp>
      <p:sp>
        <p:nvSpPr>
          <p:cNvPr id="13" name="TextBox 12">
            <a:extLst>
              <a:ext uri="{FF2B5EF4-FFF2-40B4-BE49-F238E27FC236}">
                <a16:creationId xmlns:a16="http://schemas.microsoft.com/office/drawing/2014/main" id="{9276BAB6-E804-E352-054D-0B745F916F8C}"/>
              </a:ext>
            </a:extLst>
          </p:cNvPr>
          <p:cNvSpPr txBox="1"/>
          <p:nvPr/>
        </p:nvSpPr>
        <p:spPr>
          <a:xfrm>
            <a:off x="674292" y="2916507"/>
            <a:ext cx="9475037" cy="430887"/>
          </a:xfrm>
          <a:prstGeom prst="rect">
            <a:avLst/>
          </a:prstGeom>
          <a:noFill/>
        </p:spPr>
        <p:txBody>
          <a:bodyPr wrap="square" rtlCol="0">
            <a:spAutoFit/>
          </a:bodyPr>
          <a:lstStyle/>
          <a:p>
            <a:r>
              <a:rPr lang="en-US" sz="2200" dirty="0" err="1">
                <a:latin typeface="UTM Avo"/>
                <a:cs typeface="Times New Roman" panose="02020603050405020304" pitchFamily="18" charset="0"/>
              </a:rPr>
              <a:t>Kết</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thúc</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vòng</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lặp</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thứ</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ba</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phần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tử</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nhỏ</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thứ</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thứ</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ba</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nổi</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lên</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vị</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trí</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thứ</a:t>
            </a:r>
            <a:r>
              <a:rPr lang="en-US" sz="2200" dirty="0">
                <a:latin typeface="UTM Avo"/>
                <a:cs typeface="Times New Roman" panose="02020603050405020304" pitchFamily="18" charset="0"/>
              </a:rPr>
              <a:t> </a:t>
            </a:r>
            <a:r>
              <a:rPr lang="en-US" sz="2200" dirty="0" err="1">
                <a:latin typeface="UTM Avo"/>
                <a:cs typeface="Times New Roman" panose="02020603050405020304" pitchFamily="18" charset="0"/>
              </a:rPr>
              <a:t>ba</a:t>
            </a:r>
            <a:r>
              <a:rPr lang="en-US" sz="2200" dirty="0">
                <a:latin typeface="UTM Avo"/>
                <a:cs typeface="Times New Roman" panose="02020603050405020304" pitchFamily="18" charset="0"/>
              </a:rPr>
              <a:t>.</a:t>
            </a:r>
          </a:p>
        </p:txBody>
      </p:sp>
      <p:sp>
        <p:nvSpPr>
          <p:cNvPr id="14" name="Rectangle 13">
            <a:extLst>
              <a:ext uri="{FF2B5EF4-FFF2-40B4-BE49-F238E27FC236}">
                <a16:creationId xmlns:a16="http://schemas.microsoft.com/office/drawing/2014/main" id="{4180A4EB-A8FA-6FD5-DC9B-8F86F40D686D}"/>
              </a:ext>
            </a:extLst>
          </p:cNvPr>
          <p:cNvSpPr/>
          <p:nvPr/>
        </p:nvSpPr>
        <p:spPr>
          <a:xfrm>
            <a:off x="392014" y="3526356"/>
            <a:ext cx="11100552" cy="869533"/>
          </a:xfrm>
          <a:prstGeom prst="rect">
            <a:avLst/>
          </a:prstGeom>
        </p:spPr>
        <p:txBody>
          <a:bodyPr wrap="square">
            <a:spAutoFit/>
          </a:bodyPr>
          <a:lstStyle/>
          <a:p>
            <a:pPr algn="just" defTabSz="342900">
              <a:lnSpc>
                <a:spcPct val="135000"/>
              </a:lnSpc>
            </a:pPr>
            <a:r>
              <a:rPr lang="vi-VN" sz="2000" dirty="0">
                <a:latin typeface="UTM Avo" panose="02040603050506020204" pitchFamily="18" charset="0"/>
                <a:cs typeface="Times New Roman" panose="02020603050405020304" pitchFamily="18" charset="0"/>
              </a:rPr>
              <a:t>Sau vòng lặp thứ ba, không có bất kì sự hoán đổi nào được thực hiện nữa nên thuật toán dừng lại. Danh sách được sắp xếp theo đúng thứ tự yêu cầu.</a:t>
            </a:r>
          </a:p>
        </p:txBody>
      </p:sp>
      <p:sp>
        <p:nvSpPr>
          <p:cNvPr id="15" name="Rectangle 14">
            <a:extLst>
              <a:ext uri="{FF2B5EF4-FFF2-40B4-BE49-F238E27FC236}">
                <a16:creationId xmlns:a16="http://schemas.microsoft.com/office/drawing/2014/main" id="{B16DDCFD-CCAB-29BF-0560-84D217B4AE85}"/>
              </a:ext>
            </a:extLst>
          </p:cNvPr>
          <p:cNvSpPr/>
          <p:nvPr/>
        </p:nvSpPr>
        <p:spPr>
          <a:xfrm>
            <a:off x="6471531" y="4567467"/>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5</a:t>
            </a:r>
          </a:p>
        </p:txBody>
      </p:sp>
      <p:sp>
        <p:nvSpPr>
          <p:cNvPr id="16" name="Rectangle 15">
            <a:extLst>
              <a:ext uri="{FF2B5EF4-FFF2-40B4-BE49-F238E27FC236}">
                <a16:creationId xmlns:a16="http://schemas.microsoft.com/office/drawing/2014/main" id="{49A3F077-05EB-68BD-57E6-4B3C94F81795}"/>
              </a:ext>
            </a:extLst>
          </p:cNvPr>
          <p:cNvSpPr/>
          <p:nvPr/>
        </p:nvSpPr>
        <p:spPr>
          <a:xfrm>
            <a:off x="4459582" y="4571244"/>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2</a:t>
            </a:r>
          </a:p>
        </p:txBody>
      </p:sp>
      <p:sp>
        <p:nvSpPr>
          <p:cNvPr id="17" name="Rectangle 16">
            <a:extLst>
              <a:ext uri="{FF2B5EF4-FFF2-40B4-BE49-F238E27FC236}">
                <a16:creationId xmlns:a16="http://schemas.microsoft.com/office/drawing/2014/main" id="{D1FFE9C7-BE03-8173-1BD2-8B6064E5E7C0}"/>
              </a:ext>
            </a:extLst>
          </p:cNvPr>
          <p:cNvSpPr/>
          <p:nvPr/>
        </p:nvSpPr>
        <p:spPr>
          <a:xfrm>
            <a:off x="5117194" y="4571244"/>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3</a:t>
            </a:r>
          </a:p>
        </p:txBody>
      </p:sp>
      <p:sp>
        <p:nvSpPr>
          <p:cNvPr id="18" name="Rectangle 17">
            <a:extLst>
              <a:ext uri="{FF2B5EF4-FFF2-40B4-BE49-F238E27FC236}">
                <a16:creationId xmlns:a16="http://schemas.microsoft.com/office/drawing/2014/main" id="{029C9DE6-701C-ED4F-F90A-59D2A857C780}"/>
              </a:ext>
            </a:extLst>
          </p:cNvPr>
          <p:cNvSpPr/>
          <p:nvPr/>
        </p:nvSpPr>
        <p:spPr>
          <a:xfrm>
            <a:off x="5802102" y="4571244"/>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4</a:t>
            </a:r>
          </a:p>
        </p:txBody>
      </p:sp>
      <p:sp>
        <p:nvSpPr>
          <p:cNvPr id="19" name="Rectangle 18">
            <a:extLst>
              <a:ext uri="{FF2B5EF4-FFF2-40B4-BE49-F238E27FC236}">
                <a16:creationId xmlns:a16="http://schemas.microsoft.com/office/drawing/2014/main" id="{1B1E168A-F57F-16EC-A127-5E5F588C242B}"/>
              </a:ext>
            </a:extLst>
          </p:cNvPr>
          <p:cNvSpPr/>
          <p:nvPr/>
        </p:nvSpPr>
        <p:spPr>
          <a:xfrm>
            <a:off x="3768766" y="4567467"/>
            <a:ext cx="640080" cy="640080"/>
          </a:xfrm>
          <a:prstGeom prst="rect">
            <a:avLst/>
          </a:prstGeom>
          <a:no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916044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750"/>
                                        <p:tgtEl>
                                          <p:spTgt spid="3"/>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750"/>
                                        <p:tgtEl>
                                          <p:spTgt spid="4"/>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750"/>
                                        <p:tgtEl>
                                          <p:spTgt spid="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750"/>
                                        <p:tgtEl>
                                          <p:spTgt spid="6"/>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750"/>
                                        <p:tgtEl>
                                          <p:spTgt spid="12"/>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750"/>
                                        <p:tgtEl>
                                          <p:spTgt spid="7"/>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75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righ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down)">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44" presetClass="path" presetSubtype="0" accel="50000" decel="50000" fill="hold" grpId="1" nodeType="clickEffect">
                                  <p:stCondLst>
                                    <p:cond delay="0"/>
                                  </p:stCondLst>
                                  <p:childTnLst>
                                    <p:animMotion origin="layout" path="M 0.00143 0.00695 L -0.01276 -0.04004 C -0.01563 -0.05046 -0.02005 -0.05601 -0.02461 -0.05601 C -0.02995 -0.05601 -0.03412 -0.05046 -0.03698 -0.04004 L -0.05104 0.00695 " pathEditMode="relative" rAng="0" ptsTypes="AAAAA">
                                      <p:cBhvr>
                                        <p:cTn id="51" dur="2000" fill="hold"/>
                                        <p:tgtEl>
                                          <p:spTgt spid="7"/>
                                        </p:tgtEl>
                                        <p:attrNameLst>
                                          <p:attrName>ppt_x</p:attrName>
                                          <p:attrName>ppt_y</p:attrName>
                                        </p:attrNameLst>
                                      </p:cBhvr>
                                      <p:rCtr x="-2630" y="-3148"/>
                                    </p:animMotion>
                                  </p:childTnLst>
                                </p:cTn>
                              </p:par>
                              <p:par>
                                <p:cTn id="52" presetID="44" presetClass="path" presetSubtype="0" accel="50000" decel="50000" fill="hold" grpId="1" nodeType="withEffect">
                                  <p:stCondLst>
                                    <p:cond delay="0"/>
                                  </p:stCondLst>
                                  <p:childTnLst>
                                    <p:animMotion origin="layout" path="M -0.00235 0.00209 L 0.01354 0.03033 C 0.01679 0.03635 0.02161 0.03936 0.02643 0.03936 C 0.03255 0.03936 0.03723 0.03612 0.04036 0.03033 L 0.05585 0.00209 " pathEditMode="relative" rAng="10800000" ptsTypes="AAAAA">
                                      <p:cBhvr>
                                        <p:cTn id="53" dur="2000" fill="hold"/>
                                        <p:tgtEl>
                                          <p:spTgt spid="8"/>
                                        </p:tgtEl>
                                        <p:attrNameLst>
                                          <p:attrName>ppt_x</p:attrName>
                                          <p:attrName>ppt_y</p:attrName>
                                        </p:attrNameLst>
                                      </p:cBhvr>
                                      <p:rCtr x="2917" y="1875"/>
                                    </p:animMotion>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down)">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4">
                                            <p:txEl>
                                              <p:pRg st="0" end="0"/>
                                            </p:txEl>
                                          </p:spTgt>
                                        </p:tgtEl>
                                        <p:attrNameLst>
                                          <p:attrName>style.visibility</p:attrName>
                                        </p:attrNameLst>
                                      </p:cBhvr>
                                      <p:to>
                                        <p:strVal val="visible"/>
                                      </p:to>
                                    </p:set>
                                    <p:animEffect transition="in" filter="fade">
                                      <p:cBhvr>
                                        <p:cTn id="63" dur="500"/>
                                        <p:tgtEl>
                                          <p:spTgt spid="14">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circle(in)">
                                      <p:cBhvr>
                                        <p:cTn id="68" dur="750"/>
                                        <p:tgtEl>
                                          <p:spTgt spid="15"/>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circle(in)">
                                      <p:cBhvr>
                                        <p:cTn id="71" dur="750"/>
                                        <p:tgtEl>
                                          <p:spTgt spid="16"/>
                                        </p:tgtEl>
                                      </p:cBhvr>
                                    </p:animEffect>
                                  </p:childTnLst>
                                </p:cTn>
                              </p:par>
                              <p:par>
                                <p:cTn id="72" presetID="6" presetClass="entr" presetSubtype="16"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circle(in)">
                                      <p:cBhvr>
                                        <p:cTn id="74" dur="750"/>
                                        <p:tgtEl>
                                          <p:spTgt spid="17"/>
                                        </p:tgtEl>
                                      </p:cBhvr>
                                    </p:animEffect>
                                  </p:childTnLst>
                                </p:cTn>
                              </p:par>
                              <p:par>
                                <p:cTn id="75" presetID="6" presetClass="entr" presetSubtype="16"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circle(in)">
                                      <p:cBhvr>
                                        <p:cTn id="77" dur="750"/>
                                        <p:tgtEl>
                                          <p:spTgt spid="18"/>
                                        </p:tgtEl>
                                      </p:cBhvr>
                                    </p:animEffect>
                                  </p:childTnLst>
                                </p:cTn>
                              </p:par>
                              <p:par>
                                <p:cTn id="78" presetID="6" presetClass="entr" presetSubtype="16"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circle(in)">
                                      <p:cBhvr>
                                        <p:cTn id="80"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7" grpId="1" animBg="1"/>
      <p:bldP spid="8" grpId="0" animBg="1"/>
      <p:bldP spid="8" grpId="1" animBg="1"/>
      <p:bldP spid="11" grpId="0"/>
      <p:bldP spid="12" grpId="0" animBg="1"/>
      <p:bldP spid="13" grpId="0"/>
      <p:bldP spid="14" grpId="0" uiExpand="1" build="allAtOnce"/>
      <p:bldP spid="15" grpId="0" animBg="1"/>
      <p:bldP spid="16" grpId="0" animBg="1"/>
      <p:bldP spid="17" grpId="0" animBg="1"/>
      <p:bldP spid="18"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FA0E69-F129-405D-83A5-2C2530438DF5}"/>
              </a:ext>
            </a:extLst>
          </p:cNvPr>
          <p:cNvPicPr>
            <a:picLocks noChangeAspect="1"/>
          </p:cNvPicPr>
          <p:nvPr/>
        </p:nvPicPr>
        <p:blipFill rotWithShape="1">
          <a:blip r:embed="rId2"/>
          <a:srcRect b="62120"/>
          <a:stretch/>
        </p:blipFill>
        <p:spPr>
          <a:xfrm>
            <a:off x="279013" y="621818"/>
            <a:ext cx="10995001" cy="1721223"/>
          </a:xfrm>
          <a:prstGeom prst="rect">
            <a:avLst/>
          </a:prstGeom>
        </p:spPr>
      </p:pic>
      <p:pic>
        <p:nvPicPr>
          <p:cNvPr id="4" name="Picture 3">
            <a:extLst>
              <a:ext uri="{FF2B5EF4-FFF2-40B4-BE49-F238E27FC236}">
                <a16:creationId xmlns:a16="http://schemas.microsoft.com/office/drawing/2014/main" id="{C7CEAA26-3310-4B34-97AF-01E8BB9BD3CC}"/>
              </a:ext>
            </a:extLst>
          </p:cNvPr>
          <p:cNvPicPr>
            <a:picLocks noChangeAspect="1"/>
          </p:cNvPicPr>
          <p:nvPr/>
        </p:nvPicPr>
        <p:blipFill rotWithShape="1">
          <a:blip r:embed="rId2"/>
          <a:srcRect t="37778" b="447"/>
          <a:stretch/>
        </p:blipFill>
        <p:spPr>
          <a:xfrm>
            <a:off x="279013" y="2668771"/>
            <a:ext cx="10995001" cy="2806995"/>
          </a:xfrm>
          <a:prstGeom prst="rect">
            <a:avLst/>
          </a:prstGeom>
        </p:spPr>
      </p:pic>
      <p:sp>
        <p:nvSpPr>
          <p:cNvPr id="2" name="Oval 1">
            <a:extLst>
              <a:ext uri="{FF2B5EF4-FFF2-40B4-BE49-F238E27FC236}">
                <a16:creationId xmlns:a16="http://schemas.microsoft.com/office/drawing/2014/main" id="{73FC0657-F0C7-EFD2-B9BF-A3BFDDC69F42}"/>
              </a:ext>
            </a:extLst>
          </p:cNvPr>
          <p:cNvSpPr/>
          <p:nvPr/>
        </p:nvSpPr>
        <p:spPr>
          <a:xfrm>
            <a:off x="1037230" y="4203510"/>
            <a:ext cx="532263" cy="395785"/>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52104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EACF5-09D5-7937-4E46-84B78D9EA92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1D8C374-4339-264A-FFED-42AF91424EAB}"/>
              </a:ext>
            </a:extLst>
          </p:cNvPr>
          <p:cNvSpPr/>
          <p:nvPr/>
        </p:nvSpPr>
        <p:spPr>
          <a:xfrm>
            <a:off x="1300627" y="956235"/>
            <a:ext cx="9153557" cy="589072"/>
          </a:xfrm>
          <a:prstGeom prst="rect">
            <a:avLst/>
          </a:prstGeom>
        </p:spPr>
        <p:txBody>
          <a:bodyPr wrap="square">
            <a:spAutoFit/>
          </a:bodyPr>
          <a:lstStyle/>
          <a:p>
            <a:pPr algn="just" defTabSz="342900">
              <a:lnSpc>
                <a:spcPct val="150000"/>
              </a:lnSpc>
            </a:pPr>
            <a:r>
              <a:rPr lang="vi-VN" sz="2400" dirty="0">
                <a:latin typeface="UTM Avo" panose="02040603050506020204" pitchFamily="18" charset="0"/>
                <a:cs typeface="Times New Roman" panose="02020603050405020304" pitchFamily="18" charset="0"/>
              </a:rPr>
              <a:t>Giống thuật toán sắp xếp nổi bọt, thuật toán sắp xếp chọn cũng xét</a:t>
            </a:r>
          </a:p>
        </p:txBody>
      </p:sp>
      <p:pic>
        <p:nvPicPr>
          <p:cNvPr id="3" name="Picture 2">
            <a:extLst>
              <a:ext uri="{FF2B5EF4-FFF2-40B4-BE49-F238E27FC236}">
                <a16:creationId xmlns:a16="http://schemas.microsoft.com/office/drawing/2014/main" id="{FC7A8235-18C1-FDEB-0D44-54979AF0A584}"/>
              </a:ext>
            </a:extLst>
          </p:cNvPr>
          <p:cNvPicPr>
            <a:picLocks noChangeAspect="1"/>
          </p:cNvPicPr>
          <p:nvPr/>
        </p:nvPicPr>
        <p:blipFill>
          <a:blip r:embed="rId2"/>
          <a:stretch>
            <a:fillRect/>
          </a:stretch>
        </p:blipFill>
        <p:spPr>
          <a:xfrm>
            <a:off x="470272" y="1110181"/>
            <a:ext cx="696109" cy="693819"/>
          </a:xfrm>
          <a:prstGeom prst="rect">
            <a:avLst/>
          </a:prstGeom>
        </p:spPr>
      </p:pic>
      <p:sp>
        <p:nvSpPr>
          <p:cNvPr id="4" name="Rectangle 3">
            <a:extLst>
              <a:ext uri="{FF2B5EF4-FFF2-40B4-BE49-F238E27FC236}">
                <a16:creationId xmlns:a16="http://schemas.microsoft.com/office/drawing/2014/main" id="{DF28FDB6-2DDA-F9EC-F4C7-CC090D1CCBC9}"/>
              </a:ext>
            </a:extLst>
          </p:cNvPr>
          <p:cNvSpPr/>
          <p:nvPr/>
        </p:nvSpPr>
        <p:spPr>
          <a:xfrm>
            <a:off x="686937" y="2157503"/>
            <a:ext cx="10463904" cy="1697068"/>
          </a:xfrm>
          <a:prstGeom prst="rect">
            <a:avLst/>
          </a:prstGeom>
        </p:spPr>
        <p:txBody>
          <a:bodyPr wrap="square">
            <a:spAutoFit/>
          </a:bodyPr>
          <a:lstStyle/>
          <a:p>
            <a:pPr algn="just" defTabSz="342900">
              <a:lnSpc>
                <a:spcPct val="150000"/>
              </a:lnSpc>
            </a:pPr>
            <a:r>
              <a:rPr lang="vi-VN" sz="2400" dirty="0">
                <a:latin typeface="UTM Avo" panose="02040603050506020204" pitchFamily="18" charset="0"/>
                <a:cs typeface="Times New Roman" panose="02020603050405020304" pitchFamily="18" charset="0"/>
              </a:rPr>
              <a:t>Tuy nhiên</a:t>
            </a:r>
            <a:r>
              <a:rPr lang="en-US" sz="2400" dirty="0">
                <a:latin typeface="UTM Avo" panose="02040603050506020204" pitchFamily="18" charset="0"/>
                <a:cs typeface="Times New Roman" panose="02020603050405020304" pitchFamily="18" charset="0"/>
              </a:rPr>
              <a:t> </a:t>
            </a:r>
            <a:r>
              <a:rPr lang="vi-VN" sz="2400" dirty="0">
                <a:latin typeface="UTM Avo" panose="02040603050506020204" pitchFamily="18" charset="0"/>
                <a:cs typeface="Times New Roman" panose="02020603050405020304" pitchFamily="18" charset="0"/>
              </a:rPr>
              <a:t>việc này được thực hiện bằng cách so sánh trực tiếp phần tử ở vị trí được xét với những phần tử ở phía sau nó và hoán đổi nếu phần từ phía sau nhỏ hơn. Các bước thực hiện được minh hoạ trong Hình 16.5.</a:t>
            </a:r>
          </a:p>
        </p:txBody>
      </p:sp>
      <p:sp>
        <p:nvSpPr>
          <p:cNvPr id="5" name="Rectangle 4">
            <a:extLst>
              <a:ext uri="{FF2B5EF4-FFF2-40B4-BE49-F238E27FC236}">
                <a16:creationId xmlns:a16="http://schemas.microsoft.com/office/drawing/2014/main" id="{207E607D-A2F1-B968-40D3-780F9343F967}"/>
              </a:ext>
            </a:extLst>
          </p:cNvPr>
          <p:cNvSpPr/>
          <p:nvPr/>
        </p:nvSpPr>
        <p:spPr>
          <a:xfrm>
            <a:off x="396222" y="283212"/>
            <a:ext cx="10754619"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a:t>
            </a:r>
            <a:r>
              <a:rPr lang="vi-VN" sz="2800" b="1">
                <a:solidFill>
                  <a:srgbClr val="F03C69"/>
                </a:solidFill>
                <a:latin typeface="SVN-SAF" panose="02040603050506020204" pitchFamily="18" charset="0"/>
                <a:cs typeface="Times New Roman" panose="02020603050405020304" pitchFamily="18" charset="0"/>
              </a:rPr>
              <a:t>. THUẬT TOÁN SẮP XẾP CHỌN</a:t>
            </a:r>
            <a:endParaRPr lang="en-US" sz="2800" b="1">
              <a:solidFill>
                <a:srgbClr val="F03C69"/>
              </a:solidFill>
              <a:latin typeface="SVN-SAF"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2C494277-B283-8E85-2EDD-6F5545643F8D}"/>
              </a:ext>
            </a:extLst>
          </p:cNvPr>
          <p:cNvSpPr/>
          <p:nvPr/>
        </p:nvSpPr>
        <p:spPr>
          <a:xfrm>
            <a:off x="1371644" y="1568431"/>
            <a:ext cx="10133419" cy="589072"/>
          </a:xfrm>
          <a:prstGeom prst="rect">
            <a:avLst/>
          </a:prstGeom>
        </p:spPr>
        <p:txBody>
          <a:bodyPr wrap="square">
            <a:spAutoFit/>
          </a:bodyPr>
          <a:lstStyle/>
          <a:p>
            <a:pPr algn="just" defTabSz="342900">
              <a:lnSpc>
                <a:spcPct val="150000"/>
              </a:lnSpc>
            </a:pPr>
            <a:r>
              <a:rPr lang="vi-VN" sz="2400" dirty="0">
                <a:latin typeface="UTM Avo" panose="02040603050506020204" pitchFamily="18" charset="0"/>
                <a:cs typeface="Times New Roman" panose="02020603050405020304" pitchFamily="18" charset="0"/>
              </a:rPr>
              <a:t>từng vị trí và đưa phần tử nhỏ nhất trong những phần t</a:t>
            </a:r>
            <a:r>
              <a:rPr lang="en-US" sz="2400" dirty="0">
                <a:latin typeface="UTM Avo" panose="02040603050506020204" pitchFamily="18" charset="0"/>
                <a:cs typeface="Times New Roman" panose="02020603050405020304" pitchFamily="18" charset="0"/>
              </a:rPr>
              <a:t>ử</a:t>
            </a:r>
            <a:r>
              <a:rPr lang="vi-VN" sz="2400" dirty="0">
                <a:latin typeface="UTM Avo" panose="02040603050506020204" pitchFamily="18" charset="0"/>
                <a:cs typeface="Times New Roman" panose="02020603050405020304" pitchFamily="18" charset="0"/>
              </a:rPr>
              <a:t> phía sau vào vị trí đó. </a:t>
            </a:r>
          </a:p>
        </p:txBody>
      </p:sp>
    </p:spTree>
    <p:extLst>
      <p:ext uri="{BB962C8B-B14F-4D97-AF65-F5344CB8AC3E}">
        <p14:creationId xmlns:p14="http://schemas.microsoft.com/office/powerpoint/2010/main" val="419370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out)">
                                      <p:cBhvr>
                                        <p:cTn id="16" dur="1000"/>
                                        <p:tgtEl>
                                          <p:spTgt spid="3"/>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fade">
                                      <p:cBhvr>
                                        <p:cTn id="20" dur="1000"/>
                                        <p:tgtEl>
                                          <p:spTgt spid="2">
                                            <p:txEl>
                                              <p:pRg st="0" end="0"/>
                                            </p:txEl>
                                          </p:spTgt>
                                        </p:tgtEl>
                                      </p:cBhvr>
                                    </p:animEffect>
                                    <p:anim calcmode="lin" valueType="num">
                                      <p:cBhvr>
                                        <p:cTn id="21"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1000"/>
                                        <p:tgtEl>
                                          <p:spTgt spid="8">
                                            <p:txEl>
                                              <p:pRg st="0" end="0"/>
                                            </p:txEl>
                                          </p:spTgt>
                                        </p:tgtEl>
                                      </p:cBhvr>
                                    </p:animEffect>
                                    <p:anim calcmode="lin" valueType="num">
                                      <p:cBhvr>
                                        <p:cTn id="2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1000"/>
                                        <p:tgtEl>
                                          <p:spTgt spid="4">
                                            <p:txEl>
                                              <p:pRg st="0" end="0"/>
                                            </p:txEl>
                                          </p:spTgt>
                                        </p:tgtEl>
                                      </p:cBhvr>
                                    </p:animEffect>
                                    <p:anim calcmode="lin" valueType="num">
                                      <p:cBhvr>
                                        <p:cTn id="3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882CD6B-ACFC-4FAD-B388-7E8091C48F76}"/>
              </a:ext>
            </a:extLst>
          </p:cNvPr>
          <p:cNvSpPr/>
          <p:nvPr/>
        </p:nvSpPr>
        <p:spPr>
          <a:xfrm>
            <a:off x="396222" y="283212"/>
            <a:ext cx="10754619"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a:t>
            </a:r>
            <a:r>
              <a:rPr lang="vi-VN" sz="2800" b="1">
                <a:solidFill>
                  <a:srgbClr val="F03C69"/>
                </a:solidFill>
                <a:latin typeface="SVN-SAF" panose="02040603050506020204" pitchFamily="18" charset="0"/>
                <a:cs typeface="Times New Roman" panose="02020603050405020304" pitchFamily="18" charset="0"/>
              </a:rPr>
              <a:t>. THUẬT TOÁN SẮP XẾP CHỌN</a:t>
            </a:r>
            <a:endParaRPr lang="en-US" sz="2800" b="1">
              <a:solidFill>
                <a:srgbClr val="F03C69"/>
              </a:solidFill>
              <a:latin typeface="SVN-SAF"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9935A91A-DDA5-444F-A287-06907A565562}"/>
              </a:ext>
            </a:extLst>
          </p:cNvPr>
          <p:cNvPicPr>
            <a:picLocks noChangeAspect="1"/>
          </p:cNvPicPr>
          <p:nvPr/>
        </p:nvPicPr>
        <p:blipFill>
          <a:blip r:embed="rId2"/>
          <a:stretch>
            <a:fillRect/>
          </a:stretch>
        </p:blipFill>
        <p:spPr>
          <a:xfrm>
            <a:off x="396222" y="283213"/>
            <a:ext cx="11133792" cy="6574788"/>
          </a:xfrm>
          <a:prstGeom prst="rect">
            <a:avLst/>
          </a:prstGeom>
        </p:spPr>
      </p:pic>
    </p:spTree>
    <p:extLst>
      <p:ext uri="{BB962C8B-B14F-4D97-AF65-F5344CB8AC3E}">
        <p14:creationId xmlns:p14="http://schemas.microsoft.com/office/powerpoint/2010/main" val="2449883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55BAE-6445-4F9A-98D9-933CFC76EA0C}"/>
              </a:ext>
            </a:extLst>
          </p:cNvPr>
          <p:cNvSpPr/>
          <p:nvPr/>
        </p:nvSpPr>
        <p:spPr>
          <a:xfrm>
            <a:off x="1648138" y="567256"/>
            <a:ext cx="9570393" cy="547522"/>
          </a:xfrm>
          <a:prstGeom prst="rect">
            <a:avLst/>
          </a:prstGeom>
        </p:spPr>
        <p:txBody>
          <a:bodyPr wrap="square">
            <a:spAutoFit/>
          </a:bodyPr>
          <a:lstStyle/>
          <a:p>
            <a:pPr algn="just" defTabSz="342900">
              <a:lnSpc>
                <a:spcPct val="135000"/>
              </a:lnSpc>
            </a:pPr>
            <a:r>
              <a:rPr lang="vi-VN" sz="2400" b="1" dirty="0">
                <a:latin typeface="UTM Avo" panose="02040603050506020204" pitchFamily="18" charset="0"/>
                <a:cs typeface="Times New Roman" panose="02020603050405020304" pitchFamily="18" charset="0"/>
              </a:rPr>
              <a:t>Mô tả thuật toán </a:t>
            </a:r>
            <a:r>
              <a:rPr lang="en-US" sz="2400" b="1" dirty="0" err="1">
                <a:latin typeface="UTM Avo" panose="02040603050506020204" pitchFamily="18" charset="0"/>
                <a:cs typeface="Times New Roman" panose="02020603050405020304" pitchFamily="18" charset="0"/>
              </a:rPr>
              <a:t>sắp</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xếp</a:t>
            </a:r>
            <a:r>
              <a:rPr lang="en-US" sz="2400" b="1" dirty="0">
                <a:latin typeface="UTM Avo" panose="02040603050506020204" pitchFamily="18" charset="0"/>
                <a:cs typeface="Times New Roman" panose="02020603050405020304" pitchFamily="18" charset="0"/>
              </a:rPr>
              <a:t> </a:t>
            </a:r>
            <a:r>
              <a:rPr lang="en-US" sz="2400" b="1" dirty="0" err="1">
                <a:latin typeface="UTM Avo" panose="02040603050506020204" pitchFamily="18" charset="0"/>
                <a:cs typeface="Times New Roman" panose="02020603050405020304" pitchFamily="18" charset="0"/>
              </a:rPr>
              <a:t>chọn</a:t>
            </a:r>
            <a:r>
              <a:rPr lang="en-US" sz="2400" b="1" dirty="0">
                <a:latin typeface="UTM Avo" panose="02040603050506020204" pitchFamily="18" charset="0"/>
                <a:cs typeface="Times New Roman" panose="02020603050405020304" pitchFamily="18" charset="0"/>
              </a:rPr>
              <a:t> </a:t>
            </a:r>
            <a:r>
              <a:rPr lang="vi-VN" sz="2400" b="1" dirty="0">
                <a:latin typeface="UTM Avo" panose="02040603050506020204" pitchFamily="18" charset="0"/>
                <a:cs typeface="Times New Roman" panose="02020603050405020304" pitchFamily="18" charset="0"/>
              </a:rPr>
              <a:t>bằng ngôn ngữ tự nhiên:</a:t>
            </a:r>
            <a:endParaRPr lang="en-US" sz="2400" b="1" dirty="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7FD590F-A58E-4C84-AC10-A9AF49627914}"/>
              </a:ext>
            </a:extLst>
          </p:cNvPr>
          <p:cNvPicPr>
            <a:picLocks noChangeAspect="1"/>
          </p:cNvPicPr>
          <p:nvPr/>
        </p:nvPicPr>
        <p:blipFill>
          <a:blip r:embed="rId2"/>
          <a:stretch>
            <a:fillRect/>
          </a:stretch>
        </p:blipFill>
        <p:spPr>
          <a:xfrm>
            <a:off x="600261" y="382138"/>
            <a:ext cx="906054" cy="903074"/>
          </a:xfrm>
          <a:prstGeom prst="rect">
            <a:avLst/>
          </a:prstGeom>
        </p:spPr>
      </p:pic>
      <p:sp>
        <p:nvSpPr>
          <p:cNvPr id="4" name="Rectangle 3">
            <a:extLst>
              <a:ext uri="{FF2B5EF4-FFF2-40B4-BE49-F238E27FC236}">
                <a16:creationId xmlns:a16="http://schemas.microsoft.com/office/drawing/2014/main" id="{EAB72675-0C51-4A51-875A-DBE82360CA30}"/>
              </a:ext>
            </a:extLst>
          </p:cNvPr>
          <p:cNvSpPr/>
          <p:nvPr/>
        </p:nvSpPr>
        <p:spPr>
          <a:xfrm>
            <a:off x="479424" y="1285212"/>
            <a:ext cx="11233151" cy="4604017"/>
          </a:xfrm>
          <a:prstGeom prst="rect">
            <a:avLst/>
          </a:prstGeom>
        </p:spPr>
        <p:txBody>
          <a:bodyPr wrap="square">
            <a:spAutoFit/>
          </a:bodyPr>
          <a:lstStyle/>
          <a:p>
            <a:pPr algn="just" defTabSz="342900">
              <a:lnSpc>
                <a:spcPct val="150000"/>
              </a:lnSpc>
            </a:pPr>
            <a:r>
              <a:rPr lang="vi-VN" dirty="0">
                <a:latin typeface="UTM Avo" panose="02040603050506020204" pitchFamily="18" charset="0"/>
                <a:cs typeface="Times New Roman" panose="02020603050405020304" pitchFamily="18" charset="0"/>
              </a:rPr>
              <a:t>Sắp xếp dãy số theo thứ tự từ nhỏ đến lớn bằng thuật toán sắp xếp chọn. </a:t>
            </a:r>
            <a:endParaRPr lang="en-US" dirty="0">
              <a:latin typeface="UTM Avo" panose="02040603050506020204" pitchFamily="18" charset="0"/>
              <a:cs typeface="Times New Roman" panose="02020603050405020304" pitchFamily="18" charset="0"/>
            </a:endParaRPr>
          </a:p>
          <a:p>
            <a:pPr algn="just" defTabSz="342900">
              <a:lnSpc>
                <a:spcPct val="150000"/>
              </a:lnSpc>
            </a:pPr>
            <a:r>
              <a:rPr lang="vi-VN" dirty="0">
                <a:latin typeface="UTM Avo" panose="02040603050506020204" pitchFamily="18" charset="0"/>
                <a:cs typeface="Times New Roman" panose="02020603050405020304" pitchFamily="18" charset="0"/>
              </a:rPr>
              <a:t>1. Với phần tử đầu tiên, em thực hiện một vòng lặp như sau:</a:t>
            </a:r>
          </a:p>
          <a:p>
            <a:pPr indent="290513" algn="just" defTabSz="342900">
              <a:lnSpc>
                <a:spcPct val="150000"/>
              </a:lnSpc>
            </a:pPr>
            <a:r>
              <a:rPr lang="vi-VN" dirty="0">
                <a:latin typeface="UTM Avo" panose="02040603050506020204" pitchFamily="18" charset="0"/>
                <a:cs typeface="Times New Roman" panose="02020603050405020304" pitchFamily="18" charset="0"/>
              </a:rPr>
              <a:t>1.1. So sánh từng phần tử (kể từ phần tử thứ hai đến phần tử cuối cùng) với phần tử đầu tiên. </a:t>
            </a:r>
            <a:endParaRPr lang="en-US" dirty="0">
              <a:latin typeface="UTM Avo" panose="02040603050506020204" pitchFamily="18" charset="0"/>
              <a:cs typeface="Times New Roman" panose="02020603050405020304" pitchFamily="18" charset="0"/>
            </a:endParaRPr>
          </a:p>
          <a:p>
            <a:pPr indent="290513" algn="just" defTabSz="342900">
              <a:lnSpc>
                <a:spcPct val="150000"/>
              </a:lnSpc>
            </a:pPr>
            <a:r>
              <a:rPr lang="vi-VN" dirty="0">
                <a:latin typeface="UTM Avo" panose="02040603050506020204" pitchFamily="18" charset="0"/>
                <a:cs typeface="Times New Roman" panose="02020603050405020304" pitchFamily="18" charset="0"/>
              </a:rPr>
              <a:t>1.2. Nếu phần tử được xét nhỏ hơn phần tử đầu tiên thì hoán đổi nó với phần tử đầu tiên.</a:t>
            </a:r>
          </a:p>
          <a:p>
            <a:pPr indent="290513" algn="just" defTabSz="342900">
              <a:lnSpc>
                <a:spcPct val="150000"/>
              </a:lnSpc>
            </a:pPr>
            <a:r>
              <a:rPr lang="vi-VN" dirty="0">
                <a:latin typeface="UTM Avo" panose="02040603050506020204" pitchFamily="18" charset="0"/>
                <a:cs typeface="Times New Roman" panose="02020603050405020304" pitchFamily="18" charset="0"/>
              </a:rPr>
              <a:t>1.3. Cuối vòng lặp, em sẽ nhận được dãy số với phần tử nhỏ nhất được đưa về vị trí đầu tiên. </a:t>
            </a:r>
            <a:endParaRPr lang="en-US" dirty="0">
              <a:latin typeface="UTM Avo" panose="02040603050506020204" pitchFamily="18" charset="0"/>
              <a:cs typeface="Times New Roman" panose="02020603050405020304" pitchFamily="18" charset="0"/>
            </a:endParaRPr>
          </a:p>
          <a:p>
            <a:pPr algn="just" defTabSz="342900">
              <a:lnSpc>
                <a:spcPct val="150000"/>
              </a:lnSpc>
            </a:pPr>
            <a:r>
              <a:rPr lang="vi-VN" dirty="0">
                <a:latin typeface="UTM Avo" panose="02040603050506020204" pitchFamily="18" charset="0"/>
                <a:cs typeface="Times New Roman" panose="02020603050405020304" pitchFamily="18" charset="0"/>
              </a:rPr>
              <a:t>2. Với phần tử thứ hai, em thực hiện một vòng lặp tương tự như trên. </a:t>
            </a:r>
            <a:endParaRPr lang="en-US" dirty="0">
              <a:latin typeface="UTM Avo" panose="02040603050506020204" pitchFamily="18" charset="0"/>
              <a:cs typeface="Times New Roman" panose="02020603050405020304" pitchFamily="18" charset="0"/>
            </a:endParaRPr>
          </a:p>
          <a:p>
            <a:pPr indent="290513" algn="just" defTabSz="342900">
              <a:lnSpc>
                <a:spcPct val="150000"/>
              </a:lnSpc>
            </a:pPr>
            <a:r>
              <a:rPr lang="vi-VN" dirty="0">
                <a:latin typeface="UTM Avo" panose="02040603050506020204" pitchFamily="18" charset="0"/>
                <a:cs typeface="Times New Roman" panose="02020603050405020304" pitchFamily="18" charset="0"/>
              </a:rPr>
              <a:t>2.1. So sánh từng phần tử (kể từ phần tử thứ ba đến phần tử cuối cùng</a:t>
            </a:r>
            <a:r>
              <a:rPr lang="en-US" dirty="0">
                <a:latin typeface="UTM Avo" panose="02040603050506020204" pitchFamily="18" charset="0"/>
                <a:cs typeface="Times New Roman" panose="02020603050405020304" pitchFamily="18" charset="0"/>
              </a:rPr>
              <a:t>)</a:t>
            </a:r>
            <a:r>
              <a:rPr lang="vi-VN" dirty="0">
                <a:latin typeface="UTM Avo" panose="02040603050506020204" pitchFamily="18" charset="0"/>
                <a:cs typeface="Times New Roman" panose="02020603050405020304" pitchFamily="18" charset="0"/>
              </a:rPr>
              <a:t> với phần tử thứ hai. </a:t>
            </a:r>
            <a:endParaRPr lang="en-US" dirty="0">
              <a:latin typeface="UTM Avo" panose="02040603050506020204" pitchFamily="18" charset="0"/>
              <a:cs typeface="Times New Roman" panose="02020603050405020304" pitchFamily="18" charset="0"/>
            </a:endParaRPr>
          </a:p>
          <a:p>
            <a:pPr indent="290513" algn="just" defTabSz="342900">
              <a:lnSpc>
                <a:spcPct val="150000"/>
              </a:lnSpc>
            </a:pPr>
            <a:r>
              <a:rPr lang="vi-VN" dirty="0">
                <a:latin typeface="UTM Avo" panose="02040603050506020204" pitchFamily="18" charset="0"/>
                <a:cs typeface="Times New Roman" panose="02020603050405020304" pitchFamily="18" charset="0"/>
              </a:rPr>
              <a:t>2.2. Nếu phần tử được xét nhỏ hơn phần tử thứ hai thì hoán đổi nó với phần tử thứ hai.</a:t>
            </a:r>
          </a:p>
          <a:p>
            <a:pPr indent="290513" algn="just" defTabSz="342900">
              <a:lnSpc>
                <a:spcPct val="150000"/>
              </a:lnSpc>
            </a:pPr>
            <a:r>
              <a:rPr lang="vi-VN" dirty="0">
                <a:latin typeface="UTM Avo" panose="02040603050506020204" pitchFamily="18" charset="0"/>
                <a:cs typeface="Times New Roman" panose="02020603050405020304" pitchFamily="18" charset="0"/>
              </a:rPr>
              <a:t>2.3. Cuối vòng lặp, em sẽ nhận được dãy số với phần tử nhỏ thứ nhì được đưa về vị trí thứ hai. </a:t>
            </a:r>
            <a:endParaRPr lang="en-US" dirty="0">
              <a:latin typeface="UTM Avo" panose="02040603050506020204" pitchFamily="18" charset="0"/>
              <a:cs typeface="Times New Roman" panose="02020603050405020304" pitchFamily="18" charset="0"/>
            </a:endParaRPr>
          </a:p>
          <a:p>
            <a:pPr algn="just" defTabSz="342900">
              <a:lnSpc>
                <a:spcPct val="150000"/>
              </a:lnSpc>
            </a:pPr>
            <a:r>
              <a:rPr lang="vi-VN" dirty="0">
                <a:latin typeface="UTM Avo" panose="02040603050506020204" pitchFamily="18" charset="0"/>
                <a:cs typeface="Times New Roman" panose="02020603050405020304" pitchFamily="18" charset="0"/>
              </a:rPr>
              <a:t>3. Tương tự như trên với các phần tử thứ ba, thứ tư,... đến phần tử trước phần tử cuối cùng. </a:t>
            </a:r>
            <a:endParaRPr lang="en-US" dirty="0">
              <a:latin typeface="UTM Avo" panose="02040603050506020204" pitchFamily="18" charset="0"/>
              <a:cs typeface="Times New Roman" panose="02020603050405020304" pitchFamily="18" charset="0"/>
            </a:endParaRPr>
          </a:p>
          <a:p>
            <a:pPr algn="just" defTabSz="342900">
              <a:lnSpc>
                <a:spcPct val="150000"/>
              </a:lnSpc>
            </a:pPr>
            <a:r>
              <a:rPr lang="vi-VN" dirty="0">
                <a:latin typeface="UTM Avo" panose="02040603050506020204" pitchFamily="18" charset="0"/>
                <a:cs typeface="Times New Roman" panose="02020603050405020304" pitchFamily="18" charset="0"/>
              </a:rPr>
              <a:t>4. Kết thúc, em sẽ nhận được dãy số đã được sắp xếp theo thứ tự từ nhỏ đến lớn.</a:t>
            </a:r>
          </a:p>
        </p:txBody>
      </p:sp>
    </p:spTree>
    <p:extLst>
      <p:ext uri="{BB962C8B-B14F-4D97-AF65-F5344CB8AC3E}">
        <p14:creationId xmlns:p14="http://schemas.microsoft.com/office/powerpoint/2010/main" val="3517224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1000"/>
                                        <p:tgtEl>
                                          <p:spTgt spid="4">
                                            <p:txEl>
                                              <p:pRg st="4" end="4"/>
                                            </p:txEl>
                                          </p:spTgt>
                                        </p:tgtEl>
                                      </p:cBhvr>
                                    </p:animEffect>
                                    <p:anim calcmode="lin" valueType="num">
                                      <p:cBhvr>
                                        <p:cTn id="4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fade">
                                      <p:cBhvr>
                                        <p:cTn id="56" dur="1000"/>
                                        <p:tgtEl>
                                          <p:spTgt spid="4">
                                            <p:txEl>
                                              <p:pRg st="5" end="5"/>
                                            </p:txEl>
                                          </p:spTgt>
                                        </p:tgtEl>
                                      </p:cBhvr>
                                    </p:animEffect>
                                    <p:anim calcmode="lin" valueType="num">
                                      <p:cBhvr>
                                        <p:cTn id="57"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nodeType="clickEffect">
                                  <p:stCondLst>
                                    <p:cond delay="0"/>
                                  </p:stCondLst>
                                  <p:childTnLst>
                                    <p:set>
                                      <p:cBhvr>
                                        <p:cTn id="63" dur="1" fill="hold">
                                          <p:stCondLst>
                                            <p:cond delay="0"/>
                                          </p:stCondLst>
                                        </p:cTn>
                                        <p:tgtEl>
                                          <p:spTgt spid="4">
                                            <p:txEl>
                                              <p:pRg st="6" end="6"/>
                                            </p:txEl>
                                          </p:spTgt>
                                        </p:tgtEl>
                                        <p:attrNameLst>
                                          <p:attrName>style.visibility</p:attrName>
                                        </p:attrNameLst>
                                      </p:cBhvr>
                                      <p:to>
                                        <p:strVal val="visible"/>
                                      </p:to>
                                    </p:set>
                                    <p:animEffect transition="in" filter="fade">
                                      <p:cBhvr>
                                        <p:cTn id="64" dur="1000"/>
                                        <p:tgtEl>
                                          <p:spTgt spid="4">
                                            <p:txEl>
                                              <p:pRg st="6" end="6"/>
                                            </p:txEl>
                                          </p:spTgt>
                                        </p:tgtEl>
                                      </p:cBhvr>
                                    </p:animEffect>
                                    <p:anim calcmode="lin" valueType="num">
                                      <p:cBhvr>
                                        <p:cTn id="6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66" dur="9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4">
                                            <p:txEl>
                                              <p:pRg st="7" end="7"/>
                                            </p:txEl>
                                          </p:spTgt>
                                        </p:tgtEl>
                                        <p:attrNameLst>
                                          <p:attrName>style.visibility</p:attrName>
                                        </p:attrNameLst>
                                      </p:cBhvr>
                                      <p:to>
                                        <p:strVal val="visible"/>
                                      </p:to>
                                    </p:set>
                                    <p:animEffect transition="in" filter="fade">
                                      <p:cBhvr>
                                        <p:cTn id="72" dur="1000"/>
                                        <p:tgtEl>
                                          <p:spTgt spid="4">
                                            <p:txEl>
                                              <p:pRg st="7" end="7"/>
                                            </p:txEl>
                                          </p:spTgt>
                                        </p:tgtEl>
                                      </p:cBhvr>
                                    </p:animEffect>
                                    <p:anim calcmode="lin" valueType="num">
                                      <p:cBhvr>
                                        <p:cTn id="7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74" dur="900" decel="100000" fill="hold"/>
                                        <p:tgtEl>
                                          <p:spTgt spid="4">
                                            <p:txEl>
                                              <p:pRg st="7" end="7"/>
                                            </p:txEl>
                                          </p:spTgt>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4">
                                            <p:txEl>
                                              <p:pRg st="8" end="8"/>
                                            </p:txEl>
                                          </p:spTgt>
                                        </p:tgtEl>
                                        <p:attrNameLst>
                                          <p:attrName>style.visibility</p:attrName>
                                        </p:attrNameLst>
                                      </p:cBhvr>
                                      <p:to>
                                        <p:strVal val="visible"/>
                                      </p:to>
                                    </p:set>
                                    <p:animEffect transition="in" filter="fade">
                                      <p:cBhvr>
                                        <p:cTn id="80" dur="1000"/>
                                        <p:tgtEl>
                                          <p:spTgt spid="4">
                                            <p:txEl>
                                              <p:pRg st="8" end="8"/>
                                            </p:txEl>
                                          </p:spTgt>
                                        </p:tgtEl>
                                      </p:cBhvr>
                                    </p:animEffect>
                                    <p:anim calcmode="lin" valueType="num">
                                      <p:cBhvr>
                                        <p:cTn id="8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82" dur="900" decel="100000" fill="hold"/>
                                        <p:tgtEl>
                                          <p:spTgt spid="4">
                                            <p:txEl>
                                              <p:pRg st="8" end="8"/>
                                            </p:txEl>
                                          </p:spTgt>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4">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nodeType="clickEffect">
                                  <p:stCondLst>
                                    <p:cond delay="0"/>
                                  </p:stCondLst>
                                  <p:childTnLst>
                                    <p:set>
                                      <p:cBhvr>
                                        <p:cTn id="87" dur="1" fill="hold">
                                          <p:stCondLst>
                                            <p:cond delay="0"/>
                                          </p:stCondLst>
                                        </p:cTn>
                                        <p:tgtEl>
                                          <p:spTgt spid="4">
                                            <p:txEl>
                                              <p:pRg st="9" end="9"/>
                                            </p:txEl>
                                          </p:spTgt>
                                        </p:tgtEl>
                                        <p:attrNameLst>
                                          <p:attrName>style.visibility</p:attrName>
                                        </p:attrNameLst>
                                      </p:cBhvr>
                                      <p:to>
                                        <p:strVal val="visible"/>
                                      </p:to>
                                    </p:set>
                                    <p:animEffect transition="in" filter="fade">
                                      <p:cBhvr>
                                        <p:cTn id="88" dur="1000"/>
                                        <p:tgtEl>
                                          <p:spTgt spid="4">
                                            <p:txEl>
                                              <p:pRg st="9" end="9"/>
                                            </p:txEl>
                                          </p:spTgt>
                                        </p:tgtEl>
                                      </p:cBhvr>
                                    </p:animEffect>
                                    <p:anim calcmode="lin" valueType="num">
                                      <p:cBhvr>
                                        <p:cTn id="89"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90" dur="900" decel="100000" fill="hold"/>
                                        <p:tgtEl>
                                          <p:spTgt spid="4">
                                            <p:txEl>
                                              <p:pRg st="9" end="9"/>
                                            </p:tx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4">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37" presetClass="entr" presetSubtype="0" fill="hold" nodeType="clickEffect">
                                  <p:stCondLst>
                                    <p:cond delay="0"/>
                                  </p:stCondLst>
                                  <p:childTnLst>
                                    <p:set>
                                      <p:cBhvr>
                                        <p:cTn id="95" dur="1" fill="hold">
                                          <p:stCondLst>
                                            <p:cond delay="0"/>
                                          </p:stCondLst>
                                        </p:cTn>
                                        <p:tgtEl>
                                          <p:spTgt spid="4">
                                            <p:txEl>
                                              <p:pRg st="10" end="10"/>
                                            </p:txEl>
                                          </p:spTgt>
                                        </p:tgtEl>
                                        <p:attrNameLst>
                                          <p:attrName>style.visibility</p:attrName>
                                        </p:attrNameLst>
                                      </p:cBhvr>
                                      <p:to>
                                        <p:strVal val="visible"/>
                                      </p:to>
                                    </p:set>
                                    <p:animEffect transition="in" filter="fade">
                                      <p:cBhvr>
                                        <p:cTn id="96" dur="1000"/>
                                        <p:tgtEl>
                                          <p:spTgt spid="4">
                                            <p:txEl>
                                              <p:pRg st="10" end="10"/>
                                            </p:txEl>
                                          </p:spTgt>
                                        </p:tgtEl>
                                      </p:cBhvr>
                                    </p:animEffect>
                                    <p:anim calcmode="lin" valueType="num">
                                      <p:cBhvr>
                                        <p:cTn id="97"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98" dur="900" decel="100000" fill="hold"/>
                                        <p:tgtEl>
                                          <p:spTgt spid="4">
                                            <p:txEl>
                                              <p:pRg st="10" end="10"/>
                                            </p:txEl>
                                          </p:spTgt>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325008-3C97-4244-9761-B720BC0203A6}"/>
              </a:ext>
            </a:extLst>
          </p:cNvPr>
          <p:cNvPicPr>
            <a:picLocks noChangeAspect="1"/>
          </p:cNvPicPr>
          <p:nvPr/>
        </p:nvPicPr>
        <p:blipFill>
          <a:blip r:embed="rId2"/>
          <a:stretch>
            <a:fillRect/>
          </a:stretch>
        </p:blipFill>
        <p:spPr>
          <a:xfrm>
            <a:off x="499640" y="2631038"/>
            <a:ext cx="11192719" cy="3291063"/>
          </a:xfrm>
          <a:prstGeom prst="rect">
            <a:avLst/>
          </a:prstGeom>
        </p:spPr>
      </p:pic>
      <p:pic>
        <p:nvPicPr>
          <p:cNvPr id="7" name="Picture 6">
            <a:extLst>
              <a:ext uri="{FF2B5EF4-FFF2-40B4-BE49-F238E27FC236}">
                <a16:creationId xmlns:a16="http://schemas.microsoft.com/office/drawing/2014/main" id="{0954A55D-7E6F-4257-9C5F-C07C3D0362E8}"/>
              </a:ext>
            </a:extLst>
          </p:cNvPr>
          <p:cNvPicPr>
            <a:picLocks noChangeAspect="1"/>
          </p:cNvPicPr>
          <p:nvPr/>
        </p:nvPicPr>
        <p:blipFill rotWithShape="1">
          <a:blip r:embed="rId3"/>
          <a:srcRect r="40451"/>
          <a:stretch/>
        </p:blipFill>
        <p:spPr>
          <a:xfrm>
            <a:off x="349514" y="444580"/>
            <a:ext cx="6665089" cy="2032363"/>
          </a:xfrm>
          <a:prstGeom prst="rect">
            <a:avLst/>
          </a:prstGeom>
        </p:spPr>
      </p:pic>
      <p:pic>
        <p:nvPicPr>
          <p:cNvPr id="4" name="Picture 3">
            <a:extLst>
              <a:ext uri="{FF2B5EF4-FFF2-40B4-BE49-F238E27FC236}">
                <a16:creationId xmlns:a16="http://schemas.microsoft.com/office/drawing/2014/main" id="{798CA949-B0E4-476F-9D75-D0EC276440DE}"/>
              </a:ext>
            </a:extLst>
          </p:cNvPr>
          <p:cNvPicPr>
            <a:picLocks noChangeAspect="1"/>
          </p:cNvPicPr>
          <p:nvPr/>
        </p:nvPicPr>
        <p:blipFill rotWithShape="1">
          <a:blip r:embed="rId3"/>
          <a:srcRect l="59740" r="-3"/>
          <a:stretch/>
        </p:blipFill>
        <p:spPr>
          <a:xfrm>
            <a:off x="7014603" y="444580"/>
            <a:ext cx="4506410" cy="2032363"/>
          </a:xfrm>
          <a:prstGeom prst="rect">
            <a:avLst/>
          </a:prstGeom>
        </p:spPr>
      </p:pic>
    </p:spTree>
    <p:extLst>
      <p:ext uri="{BB962C8B-B14F-4D97-AF65-F5344CB8AC3E}">
        <p14:creationId xmlns:p14="http://schemas.microsoft.com/office/powerpoint/2010/main" val="249091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2527AE6-68F6-00E0-A55F-91F558505154}"/>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4D5E3908-9F4C-F0E2-2E70-11FB9D611BFB}"/>
              </a:ext>
            </a:extLst>
          </p:cNvPr>
          <p:cNvSpPr/>
          <p:nvPr/>
        </p:nvSpPr>
        <p:spPr>
          <a:xfrm>
            <a:off x="4840513" y="2714170"/>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
            <a:extLst>
              <a:ext uri="{FF2B5EF4-FFF2-40B4-BE49-F238E27FC236}">
                <a16:creationId xmlns:a16="http://schemas.microsoft.com/office/drawing/2014/main" id="{B7C433BC-1DEE-454C-ED02-20F9BE283372}"/>
              </a:ext>
            </a:extLst>
          </p:cNvPr>
          <p:cNvSpPr/>
          <p:nvPr/>
        </p:nvSpPr>
        <p:spPr>
          <a:xfrm>
            <a:off x="4867795" y="3248304"/>
            <a:ext cx="1774236" cy="899462"/>
          </a:xfrm>
          <a:custGeom>
            <a:avLst/>
            <a:gdLst>
              <a:gd name="connsiteX0" fmla="*/ 0 w 1814285"/>
              <a:gd name="connsiteY0" fmla="*/ 442686 h 885371"/>
              <a:gd name="connsiteX1" fmla="*/ 907143 w 1814285"/>
              <a:gd name="connsiteY1" fmla="*/ 0 h 885371"/>
              <a:gd name="connsiteX2" fmla="*/ 1814286 w 1814285"/>
              <a:gd name="connsiteY2" fmla="*/ 442686 h 885371"/>
              <a:gd name="connsiteX3" fmla="*/ 907143 w 1814285"/>
              <a:gd name="connsiteY3" fmla="*/ 885372 h 885371"/>
              <a:gd name="connsiteX4" fmla="*/ 0 w 1814285"/>
              <a:gd name="connsiteY4" fmla="*/ 442686 h 885371"/>
              <a:gd name="connsiteX0" fmla="*/ 39178 w 1853464"/>
              <a:gd name="connsiteY0" fmla="*/ 442686 h 889581"/>
              <a:gd name="connsiteX1" fmla="*/ 946321 w 1853464"/>
              <a:gd name="connsiteY1" fmla="*/ 0 h 889581"/>
              <a:gd name="connsiteX2" fmla="*/ 1853464 w 1853464"/>
              <a:gd name="connsiteY2" fmla="*/ 442686 h 889581"/>
              <a:gd name="connsiteX3" fmla="*/ 946321 w 1853464"/>
              <a:gd name="connsiteY3" fmla="*/ 885372 h 889581"/>
              <a:gd name="connsiteX4" fmla="*/ 242378 w 1853464"/>
              <a:gd name="connsiteY4" fmla="*/ 653143 h 889581"/>
              <a:gd name="connsiteX5" fmla="*/ 39178 w 1853464"/>
              <a:gd name="connsiteY5" fmla="*/ 442686 h 889581"/>
              <a:gd name="connsiteX0" fmla="*/ 39178 w 1853464"/>
              <a:gd name="connsiteY0" fmla="*/ 442686 h 892068"/>
              <a:gd name="connsiteX1" fmla="*/ 946321 w 1853464"/>
              <a:gd name="connsiteY1" fmla="*/ 0 h 892068"/>
              <a:gd name="connsiteX2" fmla="*/ 1853464 w 1853464"/>
              <a:gd name="connsiteY2" fmla="*/ 442686 h 892068"/>
              <a:gd name="connsiteX3" fmla="*/ 946321 w 1853464"/>
              <a:gd name="connsiteY3" fmla="*/ 885372 h 892068"/>
              <a:gd name="connsiteX4" fmla="*/ 242378 w 1853464"/>
              <a:gd name="connsiteY4" fmla="*/ 653143 h 892068"/>
              <a:gd name="connsiteX5" fmla="*/ 39178 w 1853464"/>
              <a:gd name="connsiteY5" fmla="*/ 442686 h 892068"/>
              <a:gd name="connsiteX0" fmla="*/ 63870 w 1762042"/>
              <a:gd name="connsiteY0" fmla="*/ 285431 h 894471"/>
              <a:gd name="connsiteX1" fmla="*/ 854899 w 1762042"/>
              <a:gd name="connsiteY1" fmla="*/ 2403 h 894471"/>
              <a:gd name="connsiteX2" fmla="*/ 1762042 w 1762042"/>
              <a:gd name="connsiteY2" fmla="*/ 445089 h 894471"/>
              <a:gd name="connsiteX3" fmla="*/ 854899 w 1762042"/>
              <a:gd name="connsiteY3" fmla="*/ 887775 h 894471"/>
              <a:gd name="connsiteX4" fmla="*/ 150956 w 1762042"/>
              <a:gd name="connsiteY4" fmla="*/ 655546 h 894471"/>
              <a:gd name="connsiteX5" fmla="*/ 63870 w 1762042"/>
              <a:gd name="connsiteY5" fmla="*/ 285431 h 894471"/>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76064 w 1774236"/>
              <a:gd name="connsiteY0" fmla="*/ 285925 h 899462"/>
              <a:gd name="connsiteX1" fmla="*/ 867093 w 1774236"/>
              <a:gd name="connsiteY1" fmla="*/ 2897 h 899462"/>
              <a:gd name="connsiteX2" fmla="*/ 1774236 w 1774236"/>
              <a:gd name="connsiteY2" fmla="*/ 460098 h 899462"/>
              <a:gd name="connsiteX3" fmla="*/ 867093 w 1774236"/>
              <a:gd name="connsiteY3" fmla="*/ 888269 h 899462"/>
              <a:gd name="connsiteX4" fmla="*/ 134122 w 1774236"/>
              <a:gd name="connsiteY4" fmla="*/ 699583 h 899462"/>
              <a:gd name="connsiteX5" fmla="*/ 76064 w 1774236"/>
              <a:gd name="connsiteY5" fmla="*/ 285925 h 899462"/>
              <a:gd name="connsiteX0" fmla="*/ 76064 w 1774236"/>
              <a:gd name="connsiteY0" fmla="*/ 285925 h 899462"/>
              <a:gd name="connsiteX1" fmla="*/ 867093 w 1774236"/>
              <a:gd name="connsiteY1" fmla="*/ 2897 h 899462"/>
              <a:gd name="connsiteX2" fmla="*/ 1774236 w 1774236"/>
              <a:gd name="connsiteY2" fmla="*/ 460098 h 899462"/>
              <a:gd name="connsiteX3" fmla="*/ 1026750 w 1774236"/>
              <a:gd name="connsiteY3" fmla="*/ 888269 h 899462"/>
              <a:gd name="connsiteX4" fmla="*/ 134122 w 1774236"/>
              <a:gd name="connsiteY4" fmla="*/ 699583 h 899462"/>
              <a:gd name="connsiteX5" fmla="*/ 76064 w 1774236"/>
              <a:gd name="connsiteY5" fmla="*/ 285925 h 89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236" h="899462">
                <a:moveTo>
                  <a:pt x="76064" y="285925"/>
                </a:moveTo>
                <a:cubicBezTo>
                  <a:pt x="198226" y="169811"/>
                  <a:pt x="584064" y="-26132"/>
                  <a:pt x="867093" y="2897"/>
                </a:cubicBezTo>
                <a:cubicBezTo>
                  <a:pt x="1150122" y="31926"/>
                  <a:pt x="1774236" y="215609"/>
                  <a:pt x="1774236" y="460098"/>
                </a:cubicBezTo>
                <a:cubicBezTo>
                  <a:pt x="1701664" y="690073"/>
                  <a:pt x="1300102" y="848355"/>
                  <a:pt x="1026750" y="888269"/>
                </a:cubicBezTo>
                <a:cubicBezTo>
                  <a:pt x="753398" y="928183"/>
                  <a:pt x="285313" y="860450"/>
                  <a:pt x="134122" y="699583"/>
                </a:cubicBezTo>
                <a:cubicBezTo>
                  <a:pt x="-17069" y="625802"/>
                  <a:pt x="-46098" y="402039"/>
                  <a:pt x="76064" y="285925"/>
                </a:cubicBez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9D1DEEEC-56FD-82EF-2DF1-F31BABA7DC86}"/>
              </a:ext>
            </a:extLst>
          </p:cNvPr>
          <p:cNvGrpSpPr/>
          <p:nvPr/>
        </p:nvGrpSpPr>
        <p:grpSpPr>
          <a:xfrm>
            <a:off x="2104571" y="2714170"/>
            <a:ext cx="1828800" cy="2534234"/>
            <a:chOff x="2104571" y="2714170"/>
            <a:chExt cx="1828800" cy="2534234"/>
          </a:xfrm>
        </p:grpSpPr>
        <p:sp>
          <p:nvSpPr>
            <p:cNvPr id="5" name="Oval 4">
              <a:extLst>
                <a:ext uri="{FF2B5EF4-FFF2-40B4-BE49-F238E27FC236}">
                  <a16:creationId xmlns:a16="http://schemas.microsoft.com/office/drawing/2014/main" id="{6D59713F-CDCA-B41E-002E-98506DA0CB2D}"/>
                </a:ext>
              </a:extLst>
            </p:cNvPr>
            <p:cNvSpPr/>
            <p:nvPr/>
          </p:nvSpPr>
          <p:spPr>
            <a:xfrm>
              <a:off x="2104571" y="2714170"/>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836A3D36-EA80-2948-0CCC-32D88ABDAFB7}"/>
                </a:ext>
              </a:extLst>
            </p:cNvPr>
            <p:cNvSpPr/>
            <p:nvPr/>
          </p:nvSpPr>
          <p:spPr>
            <a:xfrm>
              <a:off x="2144622" y="3248304"/>
              <a:ext cx="1774236" cy="899462"/>
            </a:xfrm>
            <a:custGeom>
              <a:avLst/>
              <a:gdLst>
                <a:gd name="connsiteX0" fmla="*/ 0 w 1814285"/>
                <a:gd name="connsiteY0" fmla="*/ 442686 h 885371"/>
                <a:gd name="connsiteX1" fmla="*/ 907143 w 1814285"/>
                <a:gd name="connsiteY1" fmla="*/ 0 h 885371"/>
                <a:gd name="connsiteX2" fmla="*/ 1814286 w 1814285"/>
                <a:gd name="connsiteY2" fmla="*/ 442686 h 885371"/>
                <a:gd name="connsiteX3" fmla="*/ 907143 w 1814285"/>
                <a:gd name="connsiteY3" fmla="*/ 885372 h 885371"/>
                <a:gd name="connsiteX4" fmla="*/ 0 w 1814285"/>
                <a:gd name="connsiteY4" fmla="*/ 442686 h 885371"/>
                <a:gd name="connsiteX0" fmla="*/ 39178 w 1853464"/>
                <a:gd name="connsiteY0" fmla="*/ 442686 h 889581"/>
                <a:gd name="connsiteX1" fmla="*/ 946321 w 1853464"/>
                <a:gd name="connsiteY1" fmla="*/ 0 h 889581"/>
                <a:gd name="connsiteX2" fmla="*/ 1853464 w 1853464"/>
                <a:gd name="connsiteY2" fmla="*/ 442686 h 889581"/>
                <a:gd name="connsiteX3" fmla="*/ 946321 w 1853464"/>
                <a:gd name="connsiteY3" fmla="*/ 885372 h 889581"/>
                <a:gd name="connsiteX4" fmla="*/ 242378 w 1853464"/>
                <a:gd name="connsiteY4" fmla="*/ 653143 h 889581"/>
                <a:gd name="connsiteX5" fmla="*/ 39178 w 1853464"/>
                <a:gd name="connsiteY5" fmla="*/ 442686 h 889581"/>
                <a:gd name="connsiteX0" fmla="*/ 39178 w 1853464"/>
                <a:gd name="connsiteY0" fmla="*/ 442686 h 892068"/>
                <a:gd name="connsiteX1" fmla="*/ 946321 w 1853464"/>
                <a:gd name="connsiteY1" fmla="*/ 0 h 892068"/>
                <a:gd name="connsiteX2" fmla="*/ 1853464 w 1853464"/>
                <a:gd name="connsiteY2" fmla="*/ 442686 h 892068"/>
                <a:gd name="connsiteX3" fmla="*/ 946321 w 1853464"/>
                <a:gd name="connsiteY3" fmla="*/ 885372 h 892068"/>
                <a:gd name="connsiteX4" fmla="*/ 242378 w 1853464"/>
                <a:gd name="connsiteY4" fmla="*/ 653143 h 892068"/>
                <a:gd name="connsiteX5" fmla="*/ 39178 w 1853464"/>
                <a:gd name="connsiteY5" fmla="*/ 442686 h 892068"/>
                <a:gd name="connsiteX0" fmla="*/ 63870 w 1762042"/>
                <a:gd name="connsiteY0" fmla="*/ 285431 h 894471"/>
                <a:gd name="connsiteX1" fmla="*/ 854899 w 1762042"/>
                <a:gd name="connsiteY1" fmla="*/ 2403 h 894471"/>
                <a:gd name="connsiteX2" fmla="*/ 1762042 w 1762042"/>
                <a:gd name="connsiteY2" fmla="*/ 445089 h 894471"/>
                <a:gd name="connsiteX3" fmla="*/ 854899 w 1762042"/>
                <a:gd name="connsiteY3" fmla="*/ 887775 h 894471"/>
                <a:gd name="connsiteX4" fmla="*/ 150956 w 1762042"/>
                <a:gd name="connsiteY4" fmla="*/ 655546 h 894471"/>
                <a:gd name="connsiteX5" fmla="*/ 63870 w 1762042"/>
                <a:gd name="connsiteY5" fmla="*/ 285431 h 894471"/>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76064 w 1774236"/>
                <a:gd name="connsiteY0" fmla="*/ 285925 h 899462"/>
                <a:gd name="connsiteX1" fmla="*/ 867093 w 1774236"/>
                <a:gd name="connsiteY1" fmla="*/ 2897 h 899462"/>
                <a:gd name="connsiteX2" fmla="*/ 1774236 w 1774236"/>
                <a:gd name="connsiteY2" fmla="*/ 460098 h 899462"/>
                <a:gd name="connsiteX3" fmla="*/ 867093 w 1774236"/>
                <a:gd name="connsiteY3" fmla="*/ 888269 h 899462"/>
                <a:gd name="connsiteX4" fmla="*/ 134122 w 1774236"/>
                <a:gd name="connsiteY4" fmla="*/ 699583 h 899462"/>
                <a:gd name="connsiteX5" fmla="*/ 76064 w 1774236"/>
                <a:gd name="connsiteY5" fmla="*/ 285925 h 899462"/>
                <a:gd name="connsiteX0" fmla="*/ 76064 w 1774236"/>
                <a:gd name="connsiteY0" fmla="*/ 285925 h 899462"/>
                <a:gd name="connsiteX1" fmla="*/ 867093 w 1774236"/>
                <a:gd name="connsiteY1" fmla="*/ 2897 h 899462"/>
                <a:gd name="connsiteX2" fmla="*/ 1774236 w 1774236"/>
                <a:gd name="connsiteY2" fmla="*/ 460098 h 899462"/>
                <a:gd name="connsiteX3" fmla="*/ 1026750 w 1774236"/>
                <a:gd name="connsiteY3" fmla="*/ 888269 h 899462"/>
                <a:gd name="connsiteX4" fmla="*/ 134122 w 1774236"/>
                <a:gd name="connsiteY4" fmla="*/ 699583 h 899462"/>
                <a:gd name="connsiteX5" fmla="*/ 76064 w 1774236"/>
                <a:gd name="connsiteY5" fmla="*/ 285925 h 89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236" h="899462">
                  <a:moveTo>
                    <a:pt x="76064" y="285925"/>
                  </a:moveTo>
                  <a:cubicBezTo>
                    <a:pt x="198226" y="169811"/>
                    <a:pt x="584064" y="-26132"/>
                    <a:pt x="867093" y="2897"/>
                  </a:cubicBezTo>
                  <a:cubicBezTo>
                    <a:pt x="1150122" y="31926"/>
                    <a:pt x="1774236" y="215609"/>
                    <a:pt x="1774236" y="460098"/>
                  </a:cubicBezTo>
                  <a:cubicBezTo>
                    <a:pt x="1701664" y="690073"/>
                    <a:pt x="1300102" y="848355"/>
                    <a:pt x="1026750" y="888269"/>
                  </a:cubicBezTo>
                  <a:cubicBezTo>
                    <a:pt x="753398" y="928183"/>
                    <a:pt x="285313" y="860450"/>
                    <a:pt x="134122" y="699583"/>
                  </a:cubicBezTo>
                  <a:cubicBezTo>
                    <a:pt x="-17069" y="625802"/>
                    <a:pt x="-46098" y="402039"/>
                    <a:pt x="76064" y="285925"/>
                  </a:cubicBezTo>
                  <a:close/>
                </a:path>
              </a:pathLst>
            </a:cu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D18596B-D834-7492-7A4F-611E2492B37F}"/>
                </a:ext>
              </a:extLst>
            </p:cNvPr>
            <p:cNvSpPr txBox="1"/>
            <p:nvPr/>
          </p:nvSpPr>
          <p:spPr>
            <a:xfrm>
              <a:off x="2581797" y="4232741"/>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A</a:t>
              </a:r>
            </a:p>
          </p:txBody>
        </p:sp>
      </p:grpSp>
      <p:sp>
        <p:nvSpPr>
          <p:cNvPr id="10" name="TextBox 9">
            <a:extLst>
              <a:ext uri="{FF2B5EF4-FFF2-40B4-BE49-F238E27FC236}">
                <a16:creationId xmlns:a16="http://schemas.microsoft.com/office/drawing/2014/main" id="{8CF59048-EF00-BFBF-94FB-B8BAE82A3616}"/>
              </a:ext>
            </a:extLst>
          </p:cNvPr>
          <p:cNvSpPr txBox="1"/>
          <p:nvPr/>
        </p:nvSpPr>
        <p:spPr>
          <a:xfrm>
            <a:off x="5304970" y="4251797"/>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167766538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3579FB-4D87-4381-AE94-C8142B30F358}"/>
              </a:ext>
            </a:extLst>
          </p:cNvPr>
          <p:cNvSpPr/>
          <p:nvPr/>
        </p:nvSpPr>
        <p:spPr>
          <a:xfrm>
            <a:off x="493044" y="283212"/>
            <a:ext cx="10754619" cy="721672"/>
          </a:xfrm>
          <a:prstGeom prst="rect">
            <a:avLst/>
          </a:prstGeom>
        </p:spPr>
        <p:txBody>
          <a:bodyPr wrap="square">
            <a:spAutoFit/>
          </a:bodyPr>
          <a:lstStyle/>
          <a:p>
            <a:pPr defTabSz="342900">
              <a:lnSpc>
                <a:spcPct val="150000"/>
              </a:lnSpc>
            </a:pPr>
            <a:r>
              <a:rPr lang="vi-VN" sz="3200" b="1">
                <a:solidFill>
                  <a:srgbClr val="F03C69"/>
                </a:solidFill>
                <a:latin typeface="SVN-SAF" panose="02040603050506020204" pitchFamily="18" charset="0"/>
                <a:cs typeface="Times New Roman" panose="02020603050405020304" pitchFamily="18" charset="0"/>
              </a:rPr>
              <a:t>3. CHIA BÀI TOÁN THÀNH NHỮNG BÀI TOÁN NHỎ HƠN</a:t>
            </a:r>
            <a:endParaRPr lang="en-US" sz="32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8DC87BF-12EE-4137-8792-80AFDECD1DCC}"/>
              </a:ext>
            </a:extLst>
          </p:cNvPr>
          <p:cNvSpPr/>
          <p:nvPr/>
        </p:nvSpPr>
        <p:spPr>
          <a:xfrm>
            <a:off x="1257385" y="900885"/>
            <a:ext cx="10441570" cy="1011752"/>
          </a:xfrm>
          <a:prstGeom prst="rect">
            <a:avLst/>
          </a:prstGeom>
        </p:spPr>
        <p:txBody>
          <a:bodyPr wrap="square">
            <a:spAutoFit/>
          </a:bodyPr>
          <a:lstStyle/>
          <a:p>
            <a:pPr algn="just" defTabSz="342900">
              <a:lnSpc>
                <a:spcPct val="150000"/>
              </a:lnSpc>
            </a:pPr>
            <a:r>
              <a:rPr lang="vi-VN" sz="2100" dirty="0">
                <a:latin typeface="UTM Avo" panose="02040603050506020204" pitchFamily="18" charset="0"/>
                <a:cs typeface="Times New Roman" panose="02020603050405020304" pitchFamily="18" charset="0"/>
              </a:rPr>
              <a:t>Trong quá trình thực hiện cả hai thuật toán sắp xếp nổi bọt và sắp xếp chọn, ta đều thấy xuất hiện nhiều lần thuật toán đơn giản hơn: hoán đổi giá trị hai phần tử. </a:t>
            </a:r>
          </a:p>
        </p:txBody>
      </p:sp>
      <p:pic>
        <p:nvPicPr>
          <p:cNvPr id="4" name="Picture 3">
            <a:extLst>
              <a:ext uri="{FF2B5EF4-FFF2-40B4-BE49-F238E27FC236}">
                <a16:creationId xmlns:a16="http://schemas.microsoft.com/office/drawing/2014/main" id="{A840BE23-6CD7-4DFB-8770-F2B580AEBA3C}"/>
              </a:ext>
            </a:extLst>
          </p:cNvPr>
          <p:cNvPicPr>
            <a:picLocks noChangeAspect="1"/>
          </p:cNvPicPr>
          <p:nvPr/>
        </p:nvPicPr>
        <p:blipFill>
          <a:blip r:embed="rId2"/>
          <a:stretch>
            <a:fillRect/>
          </a:stretch>
        </p:blipFill>
        <p:spPr>
          <a:xfrm>
            <a:off x="493044" y="1092197"/>
            <a:ext cx="696109" cy="693819"/>
          </a:xfrm>
          <a:prstGeom prst="rect">
            <a:avLst/>
          </a:prstGeom>
        </p:spPr>
      </p:pic>
      <p:sp>
        <p:nvSpPr>
          <p:cNvPr id="5" name="Rectangle 4">
            <a:extLst>
              <a:ext uri="{FF2B5EF4-FFF2-40B4-BE49-F238E27FC236}">
                <a16:creationId xmlns:a16="http://schemas.microsoft.com/office/drawing/2014/main" id="{8075A194-53A3-482C-84B6-EB0AD62618D1}"/>
              </a:ext>
            </a:extLst>
          </p:cNvPr>
          <p:cNvSpPr/>
          <p:nvPr/>
        </p:nvSpPr>
        <p:spPr>
          <a:xfrm>
            <a:off x="493045" y="1873329"/>
            <a:ext cx="11205912" cy="4404988"/>
          </a:xfrm>
          <a:prstGeom prst="rect">
            <a:avLst/>
          </a:prstGeom>
        </p:spPr>
        <p:txBody>
          <a:bodyPr wrap="square">
            <a:spAutoFit/>
          </a:bodyPr>
          <a:lstStyle/>
          <a:p>
            <a:pPr algn="just" defTabSz="342900">
              <a:lnSpc>
                <a:spcPct val="150000"/>
              </a:lnSpc>
            </a:pPr>
            <a:r>
              <a:rPr lang="vi-VN" sz="2100" dirty="0">
                <a:latin typeface="UTM Avo" panose="02040603050506020204" pitchFamily="18" charset="0"/>
                <a:cs typeface="Times New Roman" panose="02020603050405020304" pitchFamily="18" charset="0"/>
              </a:rPr>
              <a:t>Như vậy, bài toán sắp xếp đã được giải quyết dựa trên lời giải của bài toán nhỏ hơn là bài toán hoán đổi giá trị. </a:t>
            </a:r>
            <a:endParaRPr lang="en-US" sz="2100" dirty="0">
              <a:latin typeface="UTM Avo" panose="02040603050506020204" pitchFamily="18" charset="0"/>
              <a:cs typeface="Times New Roman" panose="02020603050405020304" pitchFamily="18" charset="0"/>
            </a:endParaRPr>
          </a:p>
          <a:p>
            <a:pPr algn="just" defTabSz="342900">
              <a:lnSpc>
                <a:spcPct val="150000"/>
              </a:lnSpc>
            </a:pPr>
            <a:r>
              <a:rPr lang="vi-VN" sz="2100" dirty="0">
                <a:latin typeface="UTM Avo" panose="02040603050506020204" pitchFamily="18" charset="0"/>
                <a:cs typeface="Times New Roman" panose="02020603050405020304" pitchFamily="18" charset="0"/>
              </a:rPr>
              <a:t>Xem xét thuật toán tìm kiếm nhị phân ở bài học trước, ta cũng nhận thấy thuật toán tìm kiếm nhị phân thực hiện chia bài toán thành những</a:t>
            </a:r>
            <a:r>
              <a:rPr lang="en-US" sz="2100" dirty="0">
                <a:latin typeface="UTM Avo" panose="02040603050506020204" pitchFamily="18" charset="0"/>
                <a:cs typeface="Times New Roman" panose="02020603050405020304" pitchFamily="18" charset="0"/>
              </a:rPr>
              <a:t> </a:t>
            </a:r>
            <a:r>
              <a:rPr lang="vi-VN" sz="2100" dirty="0">
                <a:latin typeface="UTM Avo" panose="02040603050506020204" pitchFamily="18" charset="0"/>
                <a:cs typeface="Times New Roman" panose="02020603050405020304" pitchFamily="18" charset="0"/>
              </a:rPr>
              <a:t>bài toán nhỏ hơn. Trong đó, bài toán nhỏ hơn là một phần của bài toán ban đầu. Cụ thể, ở</a:t>
            </a:r>
            <a:r>
              <a:rPr lang="en-US" sz="2100" dirty="0">
                <a:latin typeface="UTM Avo" panose="02040603050506020204" pitchFamily="18" charset="0"/>
                <a:cs typeface="Times New Roman" panose="02020603050405020304" pitchFamily="18" charset="0"/>
              </a:rPr>
              <a:t> </a:t>
            </a:r>
            <a:r>
              <a:rPr lang="vi-VN" sz="2100" dirty="0">
                <a:latin typeface="UTM Avo" panose="02040603050506020204" pitchFamily="18" charset="0"/>
                <a:cs typeface="Times New Roman" panose="02020603050405020304" pitchFamily="18" charset="0"/>
              </a:rPr>
              <a:t>mỗi lần lặp, thuật toán tìm kiếm nhị phân đã thu hẹp vùng tìm kiếm chỉ còn một nửa. </a:t>
            </a:r>
            <a:endParaRPr lang="en-US" sz="2100" dirty="0">
              <a:latin typeface="UTM Avo" panose="02040603050506020204" pitchFamily="18" charset="0"/>
              <a:cs typeface="Times New Roman" panose="02020603050405020304" pitchFamily="18" charset="0"/>
            </a:endParaRPr>
          </a:p>
          <a:p>
            <a:pPr algn="just" defTabSz="342900">
              <a:lnSpc>
                <a:spcPct val="150000"/>
              </a:lnSpc>
            </a:pPr>
            <a:r>
              <a:rPr lang="vi-VN" sz="2100" dirty="0">
                <a:latin typeface="UTM Avo" panose="02040603050506020204" pitchFamily="18" charset="0"/>
                <a:cs typeface="Times New Roman" panose="02020603050405020304" pitchFamily="18" charset="0"/>
              </a:rPr>
              <a:t>Một cách khái quát, để giải quyết một bài toán, chúng ta đã dựa trên lời giải của bài toán nhỏ hơn. </a:t>
            </a:r>
            <a:r>
              <a:rPr lang="vi-VN" sz="2100" dirty="0">
                <a:solidFill>
                  <a:srgbClr val="FF0000"/>
                </a:solidFill>
                <a:latin typeface="UTM Avo" panose="02040603050506020204" pitchFamily="18" charset="0"/>
                <a:cs typeface="Times New Roman" panose="02020603050405020304" pitchFamily="18" charset="0"/>
              </a:rPr>
              <a:t>Việc chia một bài toán thành những bài toán nhỏ hơn giúp việc giải bài toán đó dễ dàng hơn, đồng thời việc mô tả thuật toán dê hiểu và dễ thực hiện hơn.</a:t>
            </a:r>
          </a:p>
        </p:txBody>
      </p:sp>
    </p:spTree>
    <p:extLst>
      <p:ext uri="{BB962C8B-B14F-4D97-AF65-F5344CB8AC3E}">
        <p14:creationId xmlns:p14="http://schemas.microsoft.com/office/powerpoint/2010/main" val="37843036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out)">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1000"/>
                                        <p:tgtEl>
                                          <p:spTgt spid="5">
                                            <p:txEl>
                                              <p:pRg st="1" end="1"/>
                                            </p:txEl>
                                          </p:spTgt>
                                        </p:tgtEl>
                                      </p:cBhvr>
                                    </p:animEffect>
                                    <p:anim calcmode="lin" valueType="num">
                                      <p:cBhvr>
                                        <p:cTn id="36"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1000"/>
                                        <p:tgtEl>
                                          <p:spTgt spid="5">
                                            <p:txEl>
                                              <p:pRg st="2" end="2"/>
                                            </p:txEl>
                                          </p:spTgt>
                                        </p:tgtEl>
                                      </p:cBhvr>
                                    </p:animEffect>
                                    <p:anim calcmode="lin" valueType="num">
                                      <p:cBhvr>
                                        <p:cTn id="4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758F57-552E-4D3C-ABFF-8F69543BCA1B}"/>
              </a:ext>
            </a:extLst>
          </p:cNvPr>
          <p:cNvPicPr>
            <a:picLocks noChangeAspect="1"/>
          </p:cNvPicPr>
          <p:nvPr/>
        </p:nvPicPr>
        <p:blipFill rotWithShape="1">
          <a:blip r:embed="rId2"/>
          <a:srcRect b="68460"/>
          <a:stretch/>
        </p:blipFill>
        <p:spPr>
          <a:xfrm>
            <a:off x="375920" y="778161"/>
            <a:ext cx="11177793" cy="1050639"/>
          </a:xfrm>
          <a:prstGeom prst="rect">
            <a:avLst/>
          </a:prstGeom>
        </p:spPr>
      </p:pic>
      <p:pic>
        <p:nvPicPr>
          <p:cNvPr id="5" name="Picture 4">
            <a:extLst>
              <a:ext uri="{FF2B5EF4-FFF2-40B4-BE49-F238E27FC236}">
                <a16:creationId xmlns:a16="http://schemas.microsoft.com/office/drawing/2014/main" id="{0BAF7630-E4F8-4D7F-822D-2B32AF3F597C}"/>
              </a:ext>
            </a:extLst>
          </p:cNvPr>
          <p:cNvPicPr>
            <a:picLocks noChangeAspect="1"/>
          </p:cNvPicPr>
          <p:nvPr/>
        </p:nvPicPr>
        <p:blipFill rotWithShape="1">
          <a:blip r:embed="rId2"/>
          <a:srcRect t="31624" b="1831"/>
          <a:stretch/>
        </p:blipFill>
        <p:spPr>
          <a:xfrm>
            <a:off x="375920" y="2325527"/>
            <a:ext cx="11440160" cy="2205530"/>
          </a:xfrm>
          <a:prstGeom prst="rect">
            <a:avLst/>
          </a:prstGeom>
        </p:spPr>
      </p:pic>
      <p:sp>
        <p:nvSpPr>
          <p:cNvPr id="2" name="Oval 1">
            <a:extLst>
              <a:ext uri="{FF2B5EF4-FFF2-40B4-BE49-F238E27FC236}">
                <a16:creationId xmlns:a16="http://schemas.microsoft.com/office/drawing/2014/main" id="{7FA21CC4-D965-28F5-0C29-955AA38A6FB3}"/>
              </a:ext>
            </a:extLst>
          </p:cNvPr>
          <p:cNvSpPr/>
          <p:nvPr/>
        </p:nvSpPr>
        <p:spPr>
          <a:xfrm>
            <a:off x="1132764" y="3875964"/>
            <a:ext cx="532263" cy="395785"/>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29097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circle(in)">
                                      <p:cBhvr>
                                        <p:cTn id="1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3"/>
          <a:stretch>
            <a:fillRect/>
          </a:stretch>
        </p:blipFill>
        <p:spPr>
          <a:xfrm>
            <a:off x="602308" y="3429000"/>
            <a:ext cx="3490335" cy="952468"/>
          </a:xfrm>
          <a:prstGeom prst="rect">
            <a:avLst/>
          </a:prstGeom>
        </p:spPr>
      </p:pic>
      <p:pic>
        <p:nvPicPr>
          <p:cNvPr id="4" name="Picture 3">
            <a:extLst>
              <a:ext uri="{FF2B5EF4-FFF2-40B4-BE49-F238E27FC236}">
                <a16:creationId xmlns:a16="http://schemas.microsoft.com/office/drawing/2014/main" id="{884185F2-0F7E-4D2E-AFAF-34D525264BF6}"/>
              </a:ext>
            </a:extLst>
          </p:cNvPr>
          <p:cNvPicPr>
            <a:picLocks noChangeAspect="1"/>
          </p:cNvPicPr>
          <p:nvPr/>
        </p:nvPicPr>
        <p:blipFill rotWithShape="1">
          <a:blip r:embed="rId4"/>
          <a:srcRect t="19119" b="48184"/>
          <a:stretch/>
        </p:blipFill>
        <p:spPr>
          <a:xfrm>
            <a:off x="473089" y="1654158"/>
            <a:ext cx="11245822" cy="1433842"/>
          </a:xfrm>
          <a:prstGeom prst="rect">
            <a:avLst/>
          </a:prstGeom>
        </p:spPr>
      </p:pic>
      <p:pic>
        <p:nvPicPr>
          <p:cNvPr id="5" name="Picture 4">
            <a:extLst>
              <a:ext uri="{FF2B5EF4-FFF2-40B4-BE49-F238E27FC236}">
                <a16:creationId xmlns:a16="http://schemas.microsoft.com/office/drawing/2014/main" id="{BE11E779-7FE1-404B-96F4-DC0157B66E58}"/>
              </a:ext>
            </a:extLst>
          </p:cNvPr>
          <p:cNvPicPr>
            <a:picLocks noChangeAspect="1"/>
          </p:cNvPicPr>
          <p:nvPr/>
        </p:nvPicPr>
        <p:blipFill rotWithShape="1">
          <a:blip r:embed="rId4"/>
          <a:srcRect l="330" t="73213" r="-330" b="-5910"/>
          <a:stretch/>
        </p:blipFill>
        <p:spPr>
          <a:xfrm>
            <a:off x="510166" y="4722468"/>
            <a:ext cx="11245822" cy="1433842"/>
          </a:xfrm>
          <a:prstGeom prst="rect">
            <a:avLst/>
          </a:prstGeom>
        </p:spPr>
      </p:pic>
    </p:spTree>
    <p:extLst>
      <p:ext uri="{BB962C8B-B14F-4D97-AF65-F5344CB8AC3E}">
        <p14:creationId xmlns:p14="http://schemas.microsoft.com/office/powerpoint/2010/main" val="2503688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FC4B4-D060-5AC4-224C-0EEE2C3F794C}"/>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C788A47F-86A6-F2F4-F6B9-7DEEA2A7591F}"/>
              </a:ext>
            </a:extLst>
          </p:cNvPr>
          <p:cNvSpPr/>
          <p:nvPr/>
        </p:nvSpPr>
        <p:spPr>
          <a:xfrm>
            <a:off x="4840513" y="2714170"/>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806397CB-3AF2-B243-F42C-853D4E94EB99}"/>
              </a:ext>
            </a:extLst>
          </p:cNvPr>
          <p:cNvSpPr/>
          <p:nvPr/>
        </p:nvSpPr>
        <p:spPr>
          <a:xfrm>
            <a:off x="7576456" y="2714170"/>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
            <a:extLst>
              <a:ext uri="{FF2B5EF4-FFF2-40B4-BE49-F238E27FC236}">
                <a16:creationId xmlns:a16="http://schemas.microsoft.com/office/drawing/2014/main" id="{0ED21A34-E9C2-1537-B3BB-B3F8E01FE900}"/>
              </a:ext>
            </a:extLst>
          </p:cNvPr>
          <p:cNvSpPr/>
          <p:nvPr/>
        </p:nvSpPr>
        <p:spPr>
          <a:xfrm>
            <a:off x="4867795" y="3248304"/>
            <a:ext cx="1774236" cy="899462"/>
          </a:xfrm>
          <a:custGeom>
            <a:avLst/>
            <a:gdLst>
              <a:gd name="connsiteX0" fmla="*/ 0 w 1814285"/>
              <a:gd name="connsiteY0" fmla="*/ 442686 h 885371"/>
              <a:gd name="connsiteX1" fmla="*/ 907143 w 1814285"/>
              <a:gd name="connsiteY1" fmla="*/ 0 h 885371"/>
              <a:gd name="connsiteX2" fmla="*/ 1814286 w 1814285"/>
              <a:gd name="connsiteY2" fmla="*/ 442686 h 885371"/>
              <a:gd name="connsiteX3" fmla="*/ 907143 w 1814285"/>
              <a:gd name="connsiteY3" fmla="*/ 885372 h 885371"/>
              <a:gd name="connsiteX4" fmla="*/ 0 w 1814285"/>
              <a:gd name="connsiteY4" fmla="*/ 442686 h 885371"/>
              <a:gd name="connsiteX0" fmla="*/ 39178 w 1853464"/>
              <a:gd name="connsiteY0" fmla="*/ 442686 h 889581"/>
              <a:gd name="connsiteX1" fmla="*/ 946321 w 1853464"/>
              <a:gd name="connsiteY1" fmla="*/ 0 h 889581"/>
              <a:gd name="connsiteX2" fmla="*/ 1853464 w 1853464"/>
              <a:gd name="connsiteY2" fmla="*/ 442686 h 889581"/>
              <a:gd name="connsiteX3" fmla="*/ 946321 w 1853464"/>
              <a:gd name="connsiteY3" fmla="*/ 885372 h 889581"/>
              <a:gd name="connsiteX4" fmla="*/ 242378 w 1853464"/>
              <a:gd name="connsiteY4" fmla="*/ 653143 h 889581"/>
              <a:gd name="connsiteX5" fmla="*/ 39178 w 1853464"/>
              <a:gd name="connsiteY5" fmla="*/ 442686 h 889581"/>
              <a:gd name="connsiteX0" fmla="*/ 39178 w 1853464"/>
              <a:gd name="connsiteY0" fmla="*/ 442686 h 892068"/>
              <a:gd name="connsiteX1" fmla="*/ 946321 w 1853464"/>
              <a:gd name="connsiteY1" fmla="*/ 0 h 892068"/>
              <a:gd name="connsiteX2" fmla="*/ 1853464 w 1853464"/>
              <a:gd name="connsiteY2" fmla="*/ 442686 h 892068"/>
              <a:gd name="connsiteX3" fmla="*/ 946321 w 1853464"/>
              <a:gd name="connsiteY3" fmla="*/ 885372 h 892068"/>
              <a:gd name="connsiteX4" fmla="*/ 242378 w 1853464"/>
              <a:gd name="connsiteY4" fmla="*/ 653143 h 892068"/>
              <a:gd name="connsiteX5" fmla="*/ 39178 w 1853464"/>
              <a:gd name="connsiteY5" fmla="*/ 442686 h 892068"/>
              <a:gd name="connsiteX0" fmla="*/ 63870 w 1762042"/>
              <a:gd name="connsiteY0" fmla="*/ 285431 h 894471"/>
              <a:gd name="connsiteX1" fmla="*/ 854899 w 1762042"/>
              <a:gd name="connsiteY1" fmla="*/ 2403 h 894471"/>
              <a:gd name="connsiteX2" fmla="*/ 1762042 w 1762042"/>
              <a:gd name="connsiteY2" fmla="*/ 445089 h 894471"/>
              <a:gd name="connsiteX3" fmla="*/ 854899 w 1762042"/>
              <a:gd name="connsiteY3" fmla="*/ 887775 h 894471"/>
              <a:gd name="connsiteX4" fmla="*/ 150956 w 1762042"/>
              <a:gd name="connsiteY4" fmla="*/ 655546 h 894471"/>
              <a:gd name="connsiteX5" fmla="*/ 63870 w 1762042"/>
              <a:gd name="connsiteY5" fmla="*/ 285431 h 894471"/>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76064 w 1774236"/>
              <a:gd name="connsiteY0" fmla="*/ 285925 h 899462"/>
              <a:gd name="connsiteX1" fmla="*/ 867093 w 1774236"/>
              <a:gd name="connsiteY1" fmla="*/ 2897 h 899462"/>
              <a:gd name="connsiteX2" fmla="*/ 1774236 w 1774236"/>
              <a:gd name="connsiteY2" fmla="*/ 460098 h 899462"/>
              <a:gd name="connsiteX3" fmla="*/ 867093 w 1774236"/>
              <a:gd name="connsiteY3" fmla="*/ 888269 h 899462"/>
              <a:gd name="connsiteX4" fmla="*/ 134122 w 1774236"/>
              <a:gd name="connsiteY4" fmla="*/ 699583 h 899462"/>
              <a:gd name="connsiteX5" fmla="*/ 76064 w 1774236"/>
              <a:gd name="connsiteY5" fmla="*/ 285925 h 899462"/>
              <a:gd name="connsiteX0" fmla="*/ 76064 w 1774236"/>
              <a:gd name="connsiteY0" fmla="*/ 285925 h 899462"/>
              <a:gd name="connsiteX1" fmla="*/ 867093 w 1774236"/>
              <a:gd name="connsiteY1" fmla="*/ 2897 h 899462"/>
              <a:gd name="connsiteX2" fmla="*/ 1774236 w 1774236"/>
              <a:gd name="connsiteY2" fmla="*/ 460098 h 899462"/>
              <a:gd name="connsiteX3" fmla="*/ 1026750 w 1774236"/>
              <a:gd name="connsiteY3" fmla="*/ 888269 h 899462"/>
              <a:gd name="connsiteX4" fmla="*/ 134122 w 1774236"/>
              <a:gd name="connsiteY4" fmla="*/ 699583 h 899462"/>
              <a:gd name="connsiteX5" fmla="*/ 76064 w 1774236"/>
              <a:gd name="connsiteY5" fmla="*/ 285925 h 89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236" h="899462">
                <a:moveTo>
                  <a:pt x="76064" y="285925"/>
                </a:moveTo>
                <a:cubicBezTo>
                  <a:pt x="198226" y="169811"/>
                  <a:pt x="584064" y="-26132"/>
                  <a:pt x="867093" y="2897"/>
                </a:cubicBezTo>
                <a:cubicBezTo>
                  <a:pt x="1150122" y="31926"/>
                  <a:pt x="1774236" y="215609"/>
                  <a:pt x="1774236" y="460098"/>
                </a:cubicBezTo>
                <a:cubicBezTo>
                  <a:pt x="1701664" y="690073"/>
                  <a:pt x="1300102" y="848355"/>
                  <a:pt x="1026750" y="888269"/>
                </a:cubicBezTo>
                <a:cubicBezTo>
                  <a:pt x="753398" y="928183"/>
                  <a:pt x="285313" y="860450"/>
                  <a:pt x="134122" y="699583"/>
                </a:cubicBezTo>
                <a:cubicBezTo>
                  <a:pt x="-17069" y="625802"/>
                  <a:pt x="-46098" y="402039"/>
                  <a:pt x="76064" y="285925"/>
                </a:cubicBez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900E889-0803-262A-4314-E9036D153B22}"/>
              </a:ext>
            </a:extLst>
          </p:cNvPr>
          <p:cNvGrpSpPr/>
          <p:nvPr/>
        </p:nvGrpSpPr>
        <p:grpSpPr>
          <a:xfrm>
            <a:off x="2104571" y="2714170"/>
            <a:ext cx="1828800" cy="2534234"/>
            <a:chOff x="2104571" y="2714170"/>
            <a:chExt cx="1828800" cy="2534234"/>
          </a:xfrm>
        </p:grpSpPr>
        <p:sp>
          <p:nvSpPr>
            <p:cNvPr id="5" name="Oval 4">
              <a:extLst>
                <a:ext uri="{FF2B5EF4-FFF2-40B4-BE49-F238E27FC236}">
                  <a16:creationId xmlns:a16="http://schemas.microsoft.com/office/drawing/2014/main" id="{80FAE01E-8A2C-C0F0-EC25-0C4952788D6E}"/>
                </a:ext>
              </a:extLst>
            </p:cNvPr>
            <p:cNvSpPr/>
            <p:nvPr/>
          </p:nvSpPr>
          <p:spPr>
            <a:xfrm>
              <a:off x="2104571" y="2714170"/>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4ACFFE8-8116-BEBB-7670-D6149D7FC78F}"/>
                </a:ext>
              </a:extLst>
            </p:cNvPr>
            <p:cNvSpPr/>
            <p:nvPr/>
          </p:nvSpPr>
          <p:spPr>
            <a:xfrm>
              <a:off x="2144622" y="3248304"/>
              <a:ext cx="1774236" cy="899462"/>
            </a:xfrm>
            <a:custGeom>
              <a:avLst/>
              <a:gdLst>
                <a:gd name="connsiteX0" fmla="*/ 0 w 1814285"/>
                <a:gd name="connsiteY0" fmla="*/ 442686 h 885371"/>
                <a:gd name="connsiteX1" fmla="*/ 907143 w 1814285"/>
                <a:gd name="connsiteY1" fmla="*/ 0 h 885371"/>
                <a:gd name="connsiteX2" fmla="*/ 1814286 w 1814285"/>
                <a:gd name="connsiteY2" fmla="*/ 442686 h 885371"/>
                <a:gd name="connsiteX3" fmla="*/ 907143 w 1814285"/>
                <a:gd name="connsiteY3" fmla="*/ 885372 h 885371"/>
                <a:gd name="connsiteX4" fmla="*/ 0 w 1814285"/>
                <a:gd name="connsiteY4" fmla="*/ 442686 h 885371"/>
                <a:gd name="connsiteX0" fmla="*/ 39178 w 1853464"/>
                <a:gd name="connsiteY0" fmla="*/ 442686 h 889581"/>
                <a:gd name="connsiteX1" fmla="*/ 946321 w 1853464"/>
                <a:gd name="connsiteY1" fmla="*/ 0 h 889581"/>
                <a:gd name="connsiteX2" fmla="*/ 1853464 w 1853464"/>
                <a:gd name="connsiteY2" fmla="*/ 442686 h 889581"/>
                <a:gd name="connsiteX3" fmla="*/ 946321 w 1853464"/>
                <a:gd name="connsiteY3" fmla="*/ 885372 h 889581"/>
                <a:gd name="connsiteX4" fmla="*/ 242378 w 1853464"/>
                <a:gd name="connsiteY4" fmla="*/ 653143 h 889581"/>
                <a:gd name="connsiteX5" fmla="*/ 39178 w 1853464"/>
                <a:gd name="connsiteY5" fmla="*/ 442686 h 889581"/>
                <a:gd name="connsiteX0" fmla="*/ 39178 w 1853464"/>
                <a:gd name="connsiteY0" fmla="*/ 442686 h 892068"/>
                <a:gd name="connsiteX1" fmla="*/ 946321 w 1853464"/>
                <a:gd name="connsiteY1" fmla="*/ 0 h 892068"/>
                <a:gd name="connsiteX2" fmla="*/ 1853464 w 1853464"/>
                <a:gd name="connsiteY2" fmla="*/ 442686 h 892068"/>
                <a:gd name="connsiteX3" fmla="*/ 946321 w 1853464"/>
                <a:gd name="connsiteY3" fmla="*/ 885372 h 892068"/>
                <a:gd name="connsiteX4" fmla="*/ 242378 w 1853464"/>
                <a:gd name="connsiteY4" fmla="*/ 653143 h 892068"/>
                <a:gd name="connsiteX5" fmla="*/ 39178 w 1853464"/>
                <a:gd name="connsiteY5" fmla="*/ 442686 h 892068"/>
                <a:gd name="connsiteX0" fmla="*/ 63870 w 1762042"/>
                <a:gd name="connsiteY0" fmla="*/ 285431 h 894471"/>
                <a:gd name="connsiteX1" fmla="*/ 854899 w 1762042"/>
                <a:gd name="connsiteY1" fmla="*/ 2403 h 894471"/>
                <a:gd name="connsiteX2" fmla="*/ 1762042 w 1762042"/>
                <a:gd name="connsiteY2" fmla="*/ 445089 h 894471"/>
                <a:gd name="connsiteX3" fmla="*/ 854899 w 1762042"/>
                <a:gd name="connsiteY3" fmla="*/ 887775 h 894471"/>
                <a:gd name="connsiteX4" fmla="*/ 150956 w 1762042"/>
                <a:gd name="connsiteY4" fmla="*/ 655546 h 894471"/>
                <a:gd name="connsiteX5" fmla="*/ 63870 w 1762042"/>
                <a:gd name="connsiteY5" fmla="*/ 285431 h 894471"/>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76064 w 1774236"/>
                <a:gd name="connsiteY0" fmla="*/ 285925 h 899462"/>
                <a:gd name="connsiteX1" fmla="*/ 867093 w 1774236"/>
                <a:gd name="connsiteY1" fmla="*/ 2897 h 899462"/>
                <a:gd name="connsiteX2" fmla="*/ 1774236 w 1774236"/>
                <a:gd name="connsiteY2" fmla="*/ 460098 h 899462"/>
                <a:gd name="connsiteX3" fmla="*/ 867093 w 1774236"/>
                <a:gd name="connsiteY3" fmla="*/ 888269 h 899462"/>
                <a:gd name="connsiteX4" fmla="*/ 134122 w 1774236"/>
                <a:gd name="connsiteY4" fmla="*/ 699583 h 899462"/>
                <a:gd name="connsiteX5" fmla="*/ 76064 w 1774236"/>
                <a:gd name="connsiteY5" fmla="*/ 285925 h 899462"/>
                <a:gd name="connsiteX0" fmla="*/ 76064 w 1774236"/>
                <a:gd name="connsiteY0" fmla="*/ 285925 h 899462"/>
                <a:gd name="connsiteX1" fmla="*/ 867093 w 1774236"/>
                <a:gd name="connsiteY1" fmla="*/ 2897 h 899462"/>
                <a:gd name="connsiteX2" fmla="*/ 1774236 w 1774236"/>
                <a:gd name="connsiteY2" fmla="*/ 460098 h 899462"/>
                <a:gd name="connsiteX3" fmla="*/ 1026750 w 1774236"/>
                <a:gd name="connsiteY3" fmla="*/ 888269 h 899462"/>
                <a:gd name="connsiteX4" fmla="*/ 134122 w 1774236"/>
                <a:gd name="connsiteY4" fmla="*/ 699583 h 899462"/>
                <a:gd name="connsiteX5" fmla="*/ 76064 w 1774236"/>
                <a:gd name="connsiteY5" fmla="*/ 285925 h 89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236" h="899462">
                  <a:moveTo>
                    <a:pt x="76064" y="285925"/>
                  </a:moveTo>
                  <a:cubicBezTo>
                    <a:pt x="198226" y="169811"/>
                    <a:pt x="584064" y="-26132"/>
                    <a:pt x="867093" y="2897"/>
                  </a:cubicBezTo>
                  <a:cubicBezTo>
                    <a:pt x="1150122" y="31926"/>
                    <a:pt x="1774236" y="215609"/>
                    <a:pt x="1774236" y="460098"/>
                  </a:cubicBezTo>
                  <a:cubicBezTo>
                    <a:pt x="1701664" y="690073"/>
                    <a:pt x="1300102" y="848355"/>
                    <a:pt x="1026750" y="888269"/>
                  </a:cubicBezTo>
                  <a:cubicBezTo>
                    <a:pt x="753398" y="928183"/>
                    <a:pt x="285313" y="860450"/>
                    <a:pt x="134122" y="699583"/>
                  </a:cubicBezTo>
                  <a:cubicBezTo>
                    <a:pt x="-17069" y="625802"/>
                    <a:pt x="-46098" y="402039"/>
                    <a:pt x="76064" y="285925"/>
                  </a:cubicBezTo>
                  <a:close/>
                </a:path>
              </a:pathLst>
            </a:cu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4EA4038-008C-0947-E4B7-F9DDFC4458E4}"/>
                </a:ext>
              </a:extLst>
            </p:cNvPr>
            <p:cNvSpPr txBox="1"/>
            <p:nvPr/>
          </p:nvSpPr>
          <p:spPr>
            <a:xfrm>
              <a:off x="2581797" y="4232741"/>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A</a:t>
              </a:r>
            </a:p>
          </p:txBody>
        </p:sp>
      </p:grpSp>
      <p:sp>
        <p:nvSpPr>
          <p:cNvPr id="10" name="TextBox 9">
            <a:extLst>
              <a:ext uri="{FF2B5EF4-FFF2-40B4-BE49-F238E27FC236}">
                <a16:creationId xmlns:a16="http://schemas.microsoft.com/office/drawing/2014/main" id="{31D3B56C-5A24-E263-E172-B6EB804BD20B}"/>
              </a:ext>
            </a:extLst>
          </p:cNvPr>
          <p:cNvSpPr txBox="1"/>
          <p:nvPr/>
        </p:nvSpPr>
        <p:spPr>
          <a:xfrm>
            <a:off x="5304970" y="4251797"/>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B</a:t>
            </a:r>
          </a:p>
        </p:txBody>
      </p:sp>
      <p:sp>
        <p:nvSpPr>
          <p:cNvPr id="11" name="TextBox 10">
            <a:extLst>
              <a:ext uri="{FF2B5EF4-FFF2-40B4-BE49-F238E27FC236}">
                <a16:creationId xmlns:a16="http://schemas.microsoft.com/office/drawing/2014/main" id="{79DF4568-214F-E514-4D6B-F2CEFE93FD8D}"/>
              </a:ext>
            </a:extLst>
          </p:cNvPr>
          <p:cNvSpPr txBox="1"/>
          <p:nvPr/>
        </p:nvSpPr>
        <p:spPr>
          <a:xfrm>
            <a:off x="8191569" y="4275395"/>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C</a:t>
            </a:r>
          </a:p>
        </p:txBody>
      </p:sp>
      <p:pic>
        <p:nvPicPr>
          <p:cNvPr id="13" name="Picture 12">
            <a:extLst>
              <a:ext uri="{FF2B5EF4-FFF2-40B4-BE49-F238E27FC236}">
                <a16:creationId xmlns:a16="http://schemas.microsoft.com/office/drawing/2014/main" id="{127C3D3F-530D-4873-872B-8C4AF88046AC}"/>
              </a:ext>
            </a:extLst>
          </p:cNvPr>
          <p:cNvPicPr>
            <a:picLocks noChangeAspect="1"/>
          </p:cNvPicPr>
          <p:nvPr/>
        </p:nvPicPr>
        <p:blipFill rotWithShape="1">
          <a:blip r:embed="rId2"/>
          <a:srcRect b="57299"/>
          <a:stretch/>
        </p:blipFill>
        <p:spPr>
          <a:xfrm>
            <a:off x="320910" y="539136"/>
            <a:ext cx="11383926" cy="2175034"/>
          </a:xfrm>
          <a:prstGeom prst="rect">
            <a:avLst/>
          </a:prstGeom>
        </p:spPr>
      </p:pic>
    </p:spTree>
    <p:extLst>
      <p:ext uri="{BB962C8B-B14F-4D97-AF65-F5344CB8AC3E}">
        <p14:creationId xmlns:p14="http://schemas.microsoft.com/office/powerpoint/2010/main" val="5377096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011A6-AEF4-DEA2-36D1-27F9C5B84CEF}"/>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87DEDDAC-F9D9-64F6-DDF8-F72DC376D6F7}"/>
              </a:ext>
            </a:extLst>
          </p:cNvPr>
          <p:cNvSpPr/>
          <p:nvPr/>
        </p:nvSpPr>
        <p:spPr>
          <a:xfrm>
            <a:off x="4840513" y="2714170"/>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2E98025A-B8FC-1BA2-4011-6CB80FEAEFA0}"/>
              </a:ext>
            </a:extLst>
          </p:cNvPr>
          <p:cNvSpPr/>
          <p:nvPr/>
        </p:nvSpPr>
        <p:spPr>
          <a:xfrm>
            <a:off x="7576456" y="2714170"/>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
            <a:extLst>
              <a:ext uri="{FF2B5EF4-FFF2-40B4-BE49-F238E27FC236}">
                <a16:creationId xmlns:a16="http://schemas.microsoft.com/office/drawing/2014/main" id="{DCD40F39-8522-A821-D603-C368D7707012}"/>
              </a:ext>
            </a:extLst>
          </p:cNvPr>
          <p:cNvSpPr/>
          <p:nvPr/>
        </p:nvSpPr>
        <p:spPr>
          <a:xfrm>
            <a:off x="4867795" y="3248304"/>
            <a:ext cx="1774236" cy="899462"/>
          </a:xfrm>
          <a:custGeom>
            <a:avLst/>
            <a:gdLst>
              <a:gd name="connsiteX0" fmla="*/ 0 w 1814285"/>
              <a:gd name="connsiteY0" fmla="*/ 442686 h 885371"/>
              <a:gd name="connsiteX1" fmla="*/ 907143 w 1814285"/>
              <a:gd name="connsiteY1" fmla="*/ 0 h 885371"/>
              <a:gd name="connsiteX2" fmla="*/ 1814286 w 1814285"/>
              <a:gd name="connsiteY2" fmla="*/ 442686 h 885371"/>
              <a:gd name="connsiteX3" fmla="*/ 907143 w 1814285"/>
              <a:gd name="connsiteY3" fmla="*/ 885372 h 885371"/>
              <a:gd name="connsiteX4" fmla="*/ 0 w 1814285"/>
              <a:gd name="connsiteY4" fmla="*/ 442686 h 885371"/>
              <a:gd name="connsiteX0" fmla="*/ 39178 w 1853464"/>
              <a:gd name="connsiteY0" fmla="*/ 442686 h 889581"/>
              <a:gd name="connsiteX1" fmla="*/ 946321 w 1853464"/>
              <a:gd name="connsiteY1" fmla="*/ 0 h 889581"/>
              <a:gd name="connsiteX2" fmla="*/ 1853464 w 1853464"/>
              <a:gd name="connsiteY2" fmla="*/ 442686 h 889581"/>
              <a:gd name="connsiteX3" fmla="*/ 946321 w 1853464"/>
              <a:gd name="connsiteY3" fmla="*/ 885372 h 889581"/>
              <a:gd name="connsiteX4" fmla="*/ 242378 w 1853464"/>
              <a:gd name="connsiteY4" fmla="*/ 653143 h 889581"/>
              <a:gd name="connsiteX5" fmla="*/ 39178 w 1853464"/>
              <a:gd name="connsiteY5" fmla="*/ 442686 h 889581"/>
              <a:gd name="connsiteX0" fmla="*/ 39178 w 1853464"/>
              <a:gd name="connsiteY0" fmla="*/ 442686 h 892068"/>
              <a:gd name="connsiteX1" fmla="*/ 946321 w 1853464"/>
              <a:gd name="connsiteY1" fmla="*/ 0 h 892068"/>
              <a:gd name="connsiteX2" fmla="*/ 1853464 w 1853464"/>
              <a:gd name="connsiteY2" fmla="*/ 442686 h 892068"/>
              <a:gd name="connsiteX3" fmla="*/ 946321 w 1853464"/>
              <a:gd name="connsiteY3" fmla="*/ 885372 h 892068"/>
              <a:gd name="connsiteX4" fmla="*/ 242378 w 1853464"/>
              <a:gd name="connsiteY4" fmla="*/ 653143 h 892068"/>
              <a:gd name="connsiteX5" fmla="*/ 39178 w 1853464"/>
              <a:gd name="connsiteY5" fmla="*/ 442686 h 892068"/>
              <a:gd name="connsiteX0" fmla="*/ 63870 w 1762042"/>
              <a:gd name="connsiteY0" fmla="*/ 285431 h 894471"/>
              <a:gd name="connsiteX1" fmla="*/ 854899 w 1762042"/>
              <a:gd name="connsiteY1" fmla="*/ 2403 h 894471"/>
              <a:gd name="connsiteX2" fmla="*/ 1762042 w 1762042"/>
              <a:gd name="connsiteY2" fmla="*/ 445089 h 894471"/>
              <a:gd name="connsiteX3" fmla="*/ 854899 w 1762042"/>
              <a:gd name="connsiteY3" fmla="*/ 887775 h 894471"/>
              <a:gd name="connsiteX4" fmla="*/ 150956 w 1762042"/>
              <a:gd name="connsiteY4" fmla="*/ 655546 h 894471"/>
              <a:gd name="connsiteX5" fmla="*/ 63870 w 1762042"/>
              <a:gd name="connsiteY5" fmla="*/ 285431 h 894471"/>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76064 w 1774236"/>
              <a:gd name="connsiteY0" fmla="*/ 285925 h 899462"/>
              <a:gd name="connsiteX1" fmla="*/ 867093 w 1774236"/>
              <a:gd name="connsiteY1" fmla="*/ 2897 h 899462"/>
              <a:gd name="connsiteX2" fmla="*/ 1774236 w 1774236"/>
              <a:gd name="connsiteY2" fmla="*/ 460098 h 899462"/>
              <a:gd name="connsiteX3" fmla="*/ 867093 w 1774236"/>
              <a:gd name="connsiteY3" fmla="*/ 888269 h 899462"/>
              <a:gd name="connsiteX4" fmla="*/ 134122 w 1774236"/>
              <a:gd name="connsiteY4" fmla="*/ 699583 h 899462"/>
              <a:gd name="connsiteX5" fmla="*/ 76064 w 1774236"/>
              <a:gd name="connsiteY5" fmla="*/ 285925 h 899462"/>
              <a:gd name="connsiteX0" fmla="*/ 76064 w 1774236"/>
              <a:gd name="connsiteY0" fmla="*/ 285925 h 899462"/>
              <a:gd name="connsiteX1" fmla="*/ 867093 w 1774236"/>
              <a:gd name="connsiteY1" fmla="*/ 2897 h 899462"/>
              <a:gd name="connsiteX2" fmla="*/ 1774236 w 1774236"/>
              <a:gd name="connsiteY2" fmla="*/ 460098 h 899462"/>
              <a:gd name="connsiteX3" fmla="*/ 1026750 w 1774236"/>
              <a:gd name="connsiteY3" fmla="*/ 888269 h 899462"/>
              <a:gd name="connsiteX4" fmla="*/ 134122 w 1774236"/>
              <a:gd name="connsiteY4" fmla="*/ 699583 h 899462"/>
              <a:gd name="connsiteX5" fmla="*/ 76064 w 1774236"/>
              <a:gd name="connsiteY5" fmla="*/ 285925 h 89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236" h="899462">
                <a:moveTo>
                  <a:pt x="76064" y="285925"/>
                </a:moveTo>
                <a:cubicBezTo>
                  <a:pt x="198226" y="169811"/>
                  <a:pt x="584064" y="-26132"/>
                  <a:pt x="867093" y="2897"/>
                </a:cubicBezTo>
                <a:cubicBezTo>
                  <a:pt x="1150122" y="31926"/>
                  <a:pt x="1774236" y="215609"/>
                  <a:pt x="1774236" y="460098"/>
                </a:cubicBezTo>
                <a:cubicBezTo>
                  <a:pt x="1701664" y="690073"/>
                  <a:pt x="1300102" y="848355"/>
                  <a:pt x="1026750" y="888269"/>
                </a:cubicBezTo>
                <a:cubicBezTo>
                  <a:pt x="753398" y="928183"/>
                  <a:pt x="285313" y="860450"/>
                  <a:pt x="134122" y="699583"/>
                </a:cubicBezTo>
                <a:cubicBezTo>
                  <a:pt x="-17069" y="625802"/>
                  <a:pt x="-46098" y="402039"/>
                  <a:pt x="76064" y="285925"/>
                </a:cubicBez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2D0CF96-426E-531A-BCFB-71E12A5E622C}"/>
              </a:ext>
            </a:extLst>
          </p:cNvPr>
          <p:cNvGrpSpPr/>
          <p:nvPr/>
        </p:nvGrpSpPr>
        <p:grpSpPr>
          <a:xfrm>
            <a:off x="2104571" y="2714170"/>
            <a:ext cx="1828800" cy="2534234"/>
            <a:chOff x="2104571" y="2714170"/>
            <a:chExt cx="1828800" cy="2534234"/>
          </a:xfrm>
        </p:grpSpPr>
        <p:sp>
          <p:nvSpPr>
            <p:cNvPr id="5" name="Oval 4">
              <a:extLst>
                <a:ext uri="{FF2B5EF4-FFF2-40B4-BE49-F238E27FC236}">
                  <a16:creationId xmlns:a16="http://schemas.microsoft.com/office/drawing/2014/main" id="{6C867ACF-FAEE-4B74-6EE6-9408DB77D2B3}"/>
                </a:ext>
              </a:extLst>
            </p:cNvPr>
            <p:cNvSpPr/>
            <p:nvPr/>
          </p:nvSpPr>
          <p:spPr>
            <a:xfrm>
              <a:off x="2104571" y="2714170"/>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E0EB3B-663A-F757-8393-620FAFCE7549}"/>
                </a:ext>
              </a:extLst>
            </p:cNvPr>
            <p:cNvSpPr/>
            <p:nvPr/>
          </p:nvSpPr>
          <p:spPr>
            <a:xfrm>
              <a:off x="2144622" y="3248304"/>
              <a:ext cx="1774236" cy="899462"/>
            </a:xfrm>
            <a:custGeom>
              <a:avLst/>
              <a:gdLst>
                <a:gd name="connsiteX0" fmla="*/ 0 w 1814285"/>
                <a:gd name="connsiteY0" fmla="*/ 442686 h 885371"/>
                <a:gd name="connsiteX1" fmla="*/ 907143 w 1814285"/>
                <a:gd name="connsiteY1" fmla="*/ 0 h 885371"/>
                <a:gd name="connsiteX2" fmla="*/ 1814286 w 1814285"/>
                <a:gd name="connsiteY2" fmla="*/ 442686 h 885371"/>
                <a:gd name="connsiteX3" fmla="*/ 907143 w 1814285"/>
                <a:gd name="connsiteY3" fmla="*/ 885372 h 885371"/>
                <a:gd name="connsiteX4" fmla="*/ 0 w 1814285"/>
                <a:gd name="connsiteY4" fmla="*/ 442686 h 885371"/>
                <a:gd name="connsiteX0" fmla="*/ 39178 w 1853464"/>
                <a:gd name="connsiteY0" fmla="*/ 442686 h 889581"/>
                <a:gd name="connsiteX1" fmla="*/ 946321 w 1853464"/>
                <a:gd name="connsiteY1" fmla="*/ 0 h 889581"/>
                <a:gd name="connsiteX2" fmla="*/ 1853464 w 1853464"/>
                <a:gd name="connsiteY2" fmla="*/ 442686 h 889581"/>
                <a:gd name="connsiteX3" fmla="*/ 946321 w 1853464"/>
                <a:gd name="connsiteY3" fmla="*/ 885372 h 889581"/>
                <a:gd name="connsiteX4" fmla="*/ 242378 w 1853464"/>
                <a:gd name="connsiteY4" fmla="*/ 653143 h 889581"/>
                <a:gd name="connsiteX5" fmla="*/ 39178 w 1853464"/>
                <a:gd name="connsiteY5" fmla="*/ 442686 h 889581"/>
                <a:gd name="connsiteX0" fmla="*/ 39178 w 1853464"/>
                <a:gd name="connsiteY0" fmla="*/ 442686 h 892068"/>
                <a:gd name="connsiteX1" fmla="*/ 946321 w 1853464"/>
                <a:gd name="connsiteY1" fmla="*/ 0 h 892068"/>
                <a:gd name="connsiteX2" fmla="*/ 1853464 w 1853464"/>
                <a:gd name="connsiteY2" fmla="*/ 442686 h 892068"/>
                <a:gd name="connsiteX3" fmla="*/ 946321 w 1853464"/>
                <a:gd name="connsiteY3" fmla="*/ 885372 h 892068"/>
                <a:gd name="connsiteX4" fmla="*/ 242378 w 1853464"/>
                <a:gd name="connsiteY4" fmla="*/ 653143 h 892068"/>
                <a:gd name="connsiteX5" fmla="*/ 39178 w 1853464"/>
                <a:gd name="connsiteY5" fmla="*/ 442686 h 892068"/>
                <a:gd name="connsiteX0" fmla="*/ 63870 w 1762042"/>
                <a:gd name="connsiteY0" fmla="*/ 285431 h 894471"/>
                <a:gd name="connsiteX1" fmla="*/ 854899 w 1762042"/>
                <a:gd name="connsiteY1" fmla="*/ 2403 h 894471"/>
                <a:gd name="connsiteX2" fmla="*/ 1762042 w 1762042"/>
                <a:gd name="connsiteY2" fmla="*/ 445089 h 894471"/>
                <a:gd name="connsiteX3" fmla="*/ 854899 w 1762042"/>
                <a:gd name="connsiteY3" fmla="*/ 887775 h 894471"/>
                <a:gd name="connsiteX4" fmla="*/ 150956 w 1762042"/>
                <a:gd name="connsiteY4" fmla="*/ 655546 h 894471"/>
                <a:gd name="connsiteX5" fmla="*/ 63870 w 1762042"/>
                <a:gd name="connsiteY5" fmla="*/ 285431 h 894471"/>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76064 w 1774236"/>
                <a:gd name="connsiteY0" fmla="*/ 285925 h 899462"/>
                <a:gd name="connsiteX1" fmla="*/ 867093 w 1774236"/>
                <a:gd name="connsiteY1" fmla="*/ 2897 h 899462"/>
                <a:gd name="connsiteX2" fmla="*/ 1774236 w 1774236"/>
                <a:gd name="connsiteY2" fmla="*/ 460098 h 899462"/>
                <a:gd name="connsiteX3" fmla="*/ 867093 w 1774236"/>
                <a:gd name="connsiteY3" fmla="*/ 888269 h 899462"/>
                <a:gd name="connsiteX4" fmla="*/ 134122 w 1774236"/>
                <a:gd name="connsiteY4" fmla="*/ 699583 h 899462"/>
                <a:gd name="connsiteX5" fmla="*/ 76064 w 1774236"/>
                <a:gd name="connsiteY5" fmla="*/ 285925 h 899462"/>
                <a:gd name="connsiteX0" fmla="*/ 76064 w 1774236"/>
                <a:gd name="connsiteY0" fmla="*/ 285925 h 899462"/>
                <a:gd name="connsiteX1" fmla="*/ 867093 w 1774236"/>
                <a:gd name="connsiteY1" fmla="*/ 2897 h 899462"/>
                <a:gd name="connsiteX2" fmla="*/ 1774236 w 1774236"/>
                <a:gd name="connsiteY2" fmla="*/ 460098 h 899462"/>
                <a:gd name="connsiteX3" fmla="*/ 1026750 w 1774236"/>
                <a:gd name="connsiteY3" fmla="*/ 888269 h 899462"/>
                <a:gd name="connsiteX4" fmla="*/ 134122 w 1774236"/>
                <a:gd name="connsiteY4" fmla="*/ 699583 h 899462"/>
                <a:gd name="connsiteX5" fmla="*/ 76064 w 1774236"/>
                <a:gd name="connsiteY5" fmla="*/ 285925 h 89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236" h="899462">
                  <a:moveTo>
                    <a:pt x="76064" y="285925"/>
                  </a:moveTo>
                  <a:cubicBezTo>
                    <a:pt x="198226" y="169811"/>
                    <a:pt x="584064" y="-26132"/>
                    <a:pt x="867093" y="2897"/>
                  </a:cubicBezTo>
                  <a:cubicBezTo>
                    <a:pt x="1150122" y="31926"/>
                    <a:pt x="1774236" y="215609"/>
                    <a:pt x="1774236" y="460098"/>
                  </a:cubicBezTo>
                  <a:cubicBezTo>
                    <a:pt x="1701664" y="690073"/>
                    <a:pt x="1300102" y="848355"/>
                    <a:pt x="1026750" y="888269"/>
                  </a:cubicBezTo>
                  <a:cubicBezTo>
                    <a:pt x="753398" y="928183"/>
                    <a:pt x="285313" y="860450"/>
                    <a:pt x="134122" y="699583"/>
                  </a:cubicBezTo>
                  <a:cubicBezTo>
                    <a:pt x="-17069" y="625802"/>
                    <a:pt x="-46098" y="402039"/>
                    <a:pt x="76064" y="285925"/>
                  </a:cubicBezTo>
                  <a:close/>
                </a:path>
              </a:pathLst>
            </a:cu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C5796F7-0FDA-4D2B-3C08-782544E7678C}"/>
                </a:ext>
              </a:extLst>
            </p:cNvPr>
            <p:cNvSpPr txBox="1"/>
            <p:nvPr/>
          </p:nvSpPr>
          <p:spPr>
            <a:xfrm>
              <a:off x="2581797" y="4232741"/>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A</a:t>
              </a:r>
            </a:p>
          </p:txBody>
        </p:sp>
      </p:grpSp>
      <p:sp>
        <p:nvSpPr>
          <p:cNvPr id="10" name="TextBox 9">
            <a:extLst>
              <a:ext uri="{FF2B5EF4-FFF2-40B4-BE49-F238E27FC236}">
                <a16:creationId xmlns:a16="http://schemas.microsoft.com/office/drawing/2014/main" id="{2D5206D4-6068-7BA4-3433-040CE02B701B}"/>
              </a:ext>
            </a:extLst>
          </p:cNvPr>
          <p:cNvSpPr txBox="1"/>
          <p:nvPr/>
        </p:nvSpPr>
        <p:spPr>
          <a:xfrm>
            <a:off x="5304970" y="4251797"/>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B</a:t>
            </a:r>
          </a:p>
        </p:txBody>
      </p:sp>
      <p:sp>
        <p:nvSpPr>
          <p:cNvPr id="11" name="TextBox 10">
            <a:extLst>
              <a:ext uri="{FF2B5EF4-FFF2-40B4-BE49-F238E27FC236}">
                <a16:creationId xmlns:a16="http://schemas.microsoft.com/office/drawing/2014/main" id="{4D36AE4B-4655-0D21-F264-F1D26930B560}"/>
              </a:ext>
            </a:extLst>
          </p:cNvPr>
          <p:cNvSpPr txBox="1"/>
          <p:nvPr/>
        </p:nvSpPr>
        <p:spPr>
          <a:xfrm>
            <a:off x="8191569" y="4275395"/>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46804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3.75E-6 4.44444E-6 L 0.29935 -0.34584 " pathEditMode="relative" rAng="0" ptsTypes="AA">
                                      <p:cBhvr>
                                        <p:cTn id="6" dur="2000" fill="hold"/>
                                        <p:tgtEl>
                                          <p:spTgt spid="12"/>
                                        </p:tgtEl>
                                        <p:attrNameLst>
                                          <p:attrName>ppt_x</p:attrName>
                                          <p:attrName>ppt_y</p:attrName>
                                        </p:attrNameLst>
                                      </p:cBhvr>
                                      <p:rCtr x="14961" y="-172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05917-779C-982D-47B1-8C55A0EA475C}"/>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2FF1A618-C882-AA04-1363-0D05E78BEDA4}"/>
              </a:ext>
            </a:extLst>
          </p:cNvPr>
          <p:cNvSpPr/>
          <p:nvPr/>
        </p:nvSpPr>
        <p:spPr>
          <a:xfrm>
            <a:off x="4840513" y="2714170"/>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98CFD83-6FD4-7A82-0D46-1B953DEC2AAB}"/>
              </a:ext>
            </a:extLst>
          </p:cNvPr>
          <p:cNvSpPr/>
          <p:nvPr/>
        </p:nvSpPr>
        <p:spPr>
          <a:xfrm>
            <a:off x="7576456" y="2714170"/>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
            <a:extLst>
              <a:ext uri="{FF2B5EF4-FFF2-40B4-BE49-F238E27FC236}">
                <a16:creationId xmlns:a16="http://schemas.microsoft.com/office/drawing/2014/main" id="{DB8CB046-7A40-1C0B-E99D-FA1E7929A837}"/>
              </a:ext>
            </a:extLst>
          </p:cNvPr>
          <p:cNvSpPr/>
          <p:nvPr/>
        </p:nvSpPr>
        <p:spPr>
          <a:xfrm>
            <a:off x="4867795" y="3248304"/>
            <a:ext cx="1774236" cy="899462"/>
          </a:xfrm>
          <a:custGeom>
            <a:avLst/>
            <a:gdLst>
              <a:gd name="connsiteX0" fmla="*/ 0 w 1814285"/>
              <a:gd name="connsiteY0" fmla="*/ 442686 h 885371"/>
              <a:gd name="connsiteX1" fmla="*/ 907143 w 1814285"/>
              <a:gd name="connsiteY1" fmla="*/ 0 h 885371"/>
              <a:gd name="connsiteX2" fmla="*/ 1814286 w 1814285"/>
              <a:gd name="connsiteY2" fmla="*/ 442686 h 885371"/>
              <a:gd name="connsiteX3" fmla="*/ 907143 w 1814285"/>
              <a:gd name="connsiteY3" fmla="*/ 885372 h 885371"/>
              <a:gd name="connsiteX4" fmla="*/ 0 w 1814285"/>
              <a:gd name="connsiteY4" fmla="*/ 442686 h 885371"/>
              <a:gd name="connsiteX0" fmla="*/ 39178 w 1853464"/>
              <a:gd name="connsiteY0" fmla="*/ 442686 h 889581"/>
              <a:gd name="connsiteX1" fmla="*/ 946321 w 1853464"/>
              <a:gd name="connsiteY1" fmla="*/ 0 h 889581"/>
              <a:gd name="connsiteX2" fmla="*/ 1853464 w 1853464"/>
              <a:gd name="connsiteY2" fmla="*/ 442686 h 889581"/>
              <a:gd name="connsiteX3" fmla="*/ 946321 w 1853464"/>
              <a:gd name="connsiteY3" fmla="*/ 885372 h 889581"/>
              <a:gd name="connsiteX4" fmla="*/ 242378 w 1853464"/>
              <a:gd name="connsiteY4" fmla="*/ 653143 h 889581"/>
              <a:gd name="connsiteX5" fmla="*/ 39178 w 1853464"/>
              <a:gd name="connsiteY5" fmla="*/ 442686 h 889581"/>
              <a:gd name="connsiteX0" fmla="*/ 39178 w 1853464"/>
              <a:gd name="connsiteY0" fmla="*/ 442686 h 892068"/>
              <a:gd name="connsiteX1" fmla="*/ 946321 w 1853464"/>
              <a:gd name="connsiteY1" fmla="*/ 0 h 892068"/>
              <a:gd name="connsiteX2" fmla="*/ 1853464 w 1853464"/>
              <a:gd name="connsiteY2" fmla="*/ 442686 h 892068"/>
              <a:gd name="connsiteX3" fmla="*/ 946321 w 1853464"/>
              <a:gd name="connsiteY3" fmla="*/ 885372 h 892068"/>
              <a:gd name="connsiteX4" fmla="*/ 242378 w 1853464"/>
              <a:gd name="connsiteY4" fmla="*/ 653143 h 892068"/>
              <a:gd name="connsiteX5" fmla="*/ 39178 w 1853464"/>
              <a:gd name="connsiteY5" fmla="*/ 442686 h 892068"/>
              <a:gd name="connsiteX0" fmla="*/ 63870 w 1762042"/>
              <a:gd name="connsiteY0" fmla="*/ 285431 h 894471"/>
              <a:gd name="connsiteX1" fmla="*/ 854899 w 1762042"/>
              <a:gd name="connsiteY1" fmla="*/ 2403 h 894471"/>
              <a:gd name="connsiteX2" fmla="*/ 1762042 w 1762042"/>
              <a:gd name="connsiteY2" fmla="*/ 445089 h 894471"/>
              <a:gd name="connsiteX3" fmla="*/ 854899 w 1762042"/>
              <a:gd name="connsiteY3" fmla="*/ 887775 h 894471"/>
              <a:gd name="connsiteX4" fmla="*/ 150956 w 1762042"/>
              <a:gd name="connsiteY4" fmla="*/ 655546 h 894471"/>
              <a:gd name="connsiteX5" fmla="*/ 63870 w 1762042"/>
              <a:gd name="connsiteY5" fmla="*/ 285431 h 894471"/>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76064 w 1774236"/>
              <a:gd name="connsiteY0" fmla="*/ 285925 h 899462"/>
              <a:gd name="connsiteX1" fmla="*/ 867093 w 1774236"/>
              <a:gd name="connsiteY1" fmla="*/ 2897 h 899462"/>
              <a:gd name="connsiteX2" fmla="*/ 1774236 w 1774236"/>
              <a:gd name="connsiteY2" fmla="*/ 460098 h 899462"/>
              <a:gd name="connsiteX3" fmla="*/ 867093 w 1774236"/>
              <a:gd name="connsiteY3" fmla="*/ 888269 h 899462"/>
              <a:gd name="connsiteX4" fmla="*/ 134122 w 1774236"/>
              <a:gd name="connsiteY4" fmla="*/ 699583 h 899462"/>
              <a:gd name="connsiteX5" fmla="*/ 76064 w 1774236"/>
              <a:gd name="connsiteY5" fmla="*/ 285925 h 899462"/>
              <a:gd name="connsiteX0" fmla="*/ 76064 w 1774236"/>
              <a:gd name="connsiteY0" fmla="*/ 285925 h 899462"/>
              <a:gd name="connsiteX1" fmla="*/ 867093 w 1774236"/>
              <a:gd name="connsiteY1" fmla="*/ 2897 h 899462"/>
              <a:gd name="connsiteX2" fmla="*/ 1774236 w 1774236"/>
              <a:gd name="connsiteY2" fmla="*/ 460098 h 899462"/>
              <a:gd name="connsiteX3" fmla="*/ 1026750 w 1774236"/>
              <a:gd name="connsiteY3" fmla="*/ 888269 h 899462"/>
              <a:gd name="connsiteX4" fmla="*/ 134122 w 1774236"/>
              <a:gd name="connsiteY4" fmla="*/ 699583 h 899462"/>
              <a:gd name="connsiteX5" fmla="*/ 76064 w 1774236"/>
              <a:gd name="connsiteY5" fmla="*/ 285925 h 89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236" h="899462">
                <a:moveTo>
                  <a:pt x="76064" y="285925"/>
                </a:moveTo>
                <a:cubicBezTo>
                  <a:pt x="198226" y="169811"/>
                  <a:pt x="584064" y="-26132"/>
                  <a:pt x="867093" y="2897"/>
                </a:cubicBezTo>
                <a:cubicBezTo>
                  <a:pt x="1150122" y="31926"/>
                  <a:pt x="1774236" y="215609"/>
                  <a:pt x="1774236" y="460098"/>
                </a:cubicBezTo>
                <a:cubicBezTo>
                  <a:pt x="1701664" y="690073"/>
                  <a:pt x="1300102" y="848355"/>
                  <a:pt x="1026750" y="888269"/>
                </a:cubicBezTo>
                <a:cubicBezTo>
                  <a:pt x="753398" y="928183"/>
                  <a:pt x="285313" y="860450"/>
                  <a:pt x="134122" y="699583"/>
                </a:cubicBezTo>
                <a:cubicBezTo>
                  <a:pt x="-17069" y="625802"/>
                  <a:pt x="-46098" y="402039"/>
                  <a:pt x="76064" y="285925"/>
                </a:cubicBez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6C0F071-F1E4-5043-2468-A7FA67E4D506}"/>
              </a:ext>
            </a:extLst>
          </p:cNvPr>
          <p:cNvSpPr/>
          <p:nvPr/>
        </p:nvSpPr>
        <p:spPr>
          <a:xfrm rot="2712997">
            <a:off x="6077298" y="328115"/>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4F3D92B-4DC6-B0B6-E0E0-720BCD4B457E}"/>
              </a:ext>
            </a:extLst>
          </p:cNvPr>
          <p:cNvSpPr/>
          <p:nvPr/>
        </p:nvSpPr>
        <p:spPr>
          <a:xfrm rot="2712997">
            <a:off x="6063637" y="851182"/>
            <a:ext cx="1774236" cy="899462"/>
          </a:xfrm>
          <a:custGeom>
            <a:avLst/>
            <a:gdLst>
              <a:gd name="connsiteX0" fmla="*/ 0 w 1814285"/>
              <a:gd name="connsiteY0" fmla="*/ 442686 h 885371"/>
              <a:gd name="connsiteX1" fmla="*/ 907143 w 1814285"/>
              <a:gd name="connsiteY1" fmla="*/ 0 h 885371"/>
              <a:gd name="connsiteX2" fmla="*/ 1814286 w 1814285"/>
              <a:gd name="connsiteY2" fmla="*/ 442686 h 885371"/>
              <a:gd name="connsiteX3" fmla="*/ 907143 w 1814285"/>
              <a:gd name="connsiteY3" fmla="*/ 885372 h 885371"/>
              <a:gd name="connsiteX4" fmla="*/ 0 w 1814285"/>
              <a:gd name="connsiteY4" fmla="*/ 442686 h 885371"/>
              <a:gd name="connsiteX0" fmla="*/ 39178 w 1853464"/>
              <a:gd name="connsiteY0" fmla="*/ 442686 h 889581"/>
              <a:gd name="connsiteX1" fmla="*/ 946321 w 1853464"/>
              <a:gd name="connsiteY1" fmla="*/ 0 h 889581"/>
              <a:gd name="connsiteX2" fmla="*/ 1853464 w 1853464"/>
              <a:gd name="connsiteY2" fmla="*/ 442686 h 889581"/>
              <a:gd name="connsiteX3" fmla="*/ 946321 w 1853464"/>
              <a:gd name="connsiteY3" fmla="*/ 885372 h 889581"/>
              <a:gd name="connsiteX4" fmla="*/ 242378 w 1853464"/>
              <a:gd name="connsiteY4" fmla="*/ 653143 h 889581"/>
              <a:gd name="connsiteX5" fmla="*/ 39178 w 1853464"/>
              <a:gd name="connsiteY5" fmla="*/ 442686 h 889581"/>
              <a:gd name="connsiteX0" fmla="*/ 39178 w 1853464"/>
              <a:gd name="connsiteY0" fmla="*/ 442686 h 892068"/>
              <a:gd name="connsiteX1" fmla="*/ 946321 w 1853464"/>
              <a:gd name="connsiteY1" fmla="*/ 0 h 892068"/>
              <a:gd name="connsiteX2" fmla="*/ 1853464 w 1853464"/>
              <a:gd name="connsiteY2" fmla="*/ 442686 h 892068"/>
              <a:gd name="connsiteX3" fmla="*/ 946321 w 1853464"/>
              <a:gd name="connsiteY3" fmla="*/ 885372 h 892068"/>
              <a:gd name="connsiteX4" fmla="*/ 242378 w 1853464"/>
              <a:gd name="connsiteY4" fmla="*/ 653143 h 892068"/>
              <a:gd name="connsiteX5" fmla="*/ 39178 w 1853464"/>
              <a:gd name="connsiteY5" fmla="*/ 442686 h 892068"/>
              <a:gd name="connsiteX0" fmla="*/ 63870 w 1762042"/>
              <a:gd name="connsiteY0" fmla="*/ 285431 h 894471"/>
              <a:gd name="connsiteX1" fmla="*/ 854899 w 1762042"/>
              <a:gd name="connsiteY1" fmla="*/ 2403 h 894471"/>
              <a:gd name="connsiteX2" fmla="*/ 1762042 w 1762042"/>
              <a:gd name="connsiteY2" fmla="*/ 445089 h 894471"/>
              <a:gd name="connsiteX3" fmla="*/ 854899 w 1762042"/>
              <a:gd name="connsiteY3" fmla="*/ 887775 h 894471"/>
              <a:gd name="connsiteX4" fmla="*/ 150956 w 1762042"/>
              <a:gd name="connsiteY4" fmla="*/ 655546 h 894471"/>
              <a:gd name="connsiteX5" fmla="*/ 63870 w 1762042"/>
              <a:gd name="connsiteY5" fmla="*/ 285431 h 894471"/>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76064 w 1774236"/>
              <a:gd name="connsiteY0" fmla="*/ 285925 h 899462"/>
              <a:gd name="connsiteX1" fmla="*/ 867093 w 1774236"/>
              <a:gd name="connsiteY1" fmla="*/ 2897 h 899462"/>
              <a:gd name="connsiteX2" fmla="*/ 1774236 w 1774236"/>
              <a:gd name="connsiteY2" fmla="*/ 460098 h 899462"/>
              <a:gd name="connsiteX3" fmla="*/ 867093 w 1774236"/>
              <a:gd name="connsiteY3" fmla="*/ 888269 h 899462"/>
              <a:gd name="connsiteX4" fmla="*/ 134122 w 1774236"/>
              <a:gd name="connsiteY4" fmla="*/ 699583 h 899462"/>
              <a:gd name="connsiteX5" fmla="*/ 76064 w 1774236"/>
              <a:gd name="connsiteY5" fmla="*/ 285925 h 899462"/>
              <a:gd name="connsiteX0" fmla="*/ 76064 w 1774236"/>
              <a:gd name="connsiteY0" fmla="*/ 285925 h 899462"/>
              <a:gd name="connsiteX1" fmla="*/ 867093 w 1774236"/>
              <a:gd name="connsiteY1" fmla="*/ 2897 h 899462"/>
              <a:gd name="connsiteX2" fmla="*/ 1774236 w 1774236"/>
              <a:gd name="connsiteY2" fmla="*/ 460098 h 899462"/>
              <a:gd name="connsiteX3" fmla="*/ 1026750 w 1774236"/>
              <a:gd name="connsiteY3" fmla="*/ 888269 h 899462"/>
              <a:gd name="connsiteX4" fmla="*/ 134122 w 1774236"/>
              <a:gd name="connsiteY4" fmla="*/ 699583 h 899462"/>
              <a:gd name="connsiteX5" fmla="*/ 76064 w 1774236"/>
              <a:gd name="connsiteY5" fmla="*/ 285925 h 89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236" h="899462">
                <a:moveTo>
                  <a:pt x="76064" y="285925"/>
                </a:moveTo>
                <a:cubicBezTo>
                  <a:pt x="198226" y="169811"/>
                  <a:pt x="584064" y="-26132"/>
                  <a:pt x="867093" y="2897"/>
                </a:cubicBezTo>
                <a:cubicBezTo>
                  <a:pt x="1150122" y="31926"/>
                  <a:pt x="1774236" y="215609"/>
                  <a:pt x="1774236" y="460098"/>
                </a:cubicBezTo>
                <a:cubicBezTo>
                  <a:pt x="1701664" y="690073"/>
                  <a:pt x="1300102" y="848355"/>
                  <a:pt x="1026750" y="888269"/>
                </a:cubicBezTo>
                <a:cubicBezTo>
                  <a:pt x="753398" y="928183"/>
                  <a:pt x="285313" y="860450"/>
                  <a:pt x="134122" y="699583"/>
                </a:cubicBezTo>
                <a:cubicBezTo>
                  <a:pt x="-17069" y="625802"/>
                  <a:pt x="-46098" y="402039"/>
                  <a:pt x="76064" y="285925"/>
                </a:cubicBezTo>
                <a:close/>
              </a:path>
            </a:pathLst>
          </a:cu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5FA0FA9-00CB-9EBA-1829-426E8B3E3D86}"/>
              </a:ext>
            </a:extLst>
          </p:cNvPr>
          <p:cNvSpPr txBox="1"/>
          <p:nvPr/>
        </p:nvSpPr>
        <p:spPr>
          <a:xfrm rot="2712997">
            <a:off x="5862703" y="1648284"/>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A</a:t>
            </a:r>
          </a:p>
        </p:txBody>
      </p:sp>
      <p:sp>
        <p:nvSpPr>
          <p:cNvPr id="10" name="TextBox 9">
            <a:extLst>
              <a:ext uri="{FF2B5EF4-FFF2-40B4-BE49-F238E27FC236}">
                <a16:creationId xmlns:a16="http://schemas.microsoft.com/office/drawing/2014/main" id="{6216F412-5942-45F5-55DF-5402038668A1}"/>
              </a:ext>
            </a:extLst>
          </p:cNvPr>
          <p:cNvSpPr txBox="1"/>
          <p:nvPr/>
        </p:nvSpPr>
        <p:spPr>
          <a:xfrm>
            <a:off x="5304970" y="4251797"/>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B</a:t>
            </a:r>
          </a:p>
        </p:txBody>
      </p:sp>
      <p:sp>
        <p:nvSpPr>
          <p:cNvPr id="11" name="TextBox 10">
            <a:extLst>
              <a:ext uri="{FF2B5EF4-FFF2-40B4-BE49-F238E27FC236}">
                <a16:creationId xmlns:a16="http://schemas.microsoft.com/office/drawing/2014/main" id="{DEA99AFB-B0AC-9DDE-E11F-06D685BA0FBC}"/>
              </a:ext>
            </a:extLst>
          </p:cNvPr>
          <p:cNvSpPr txBox="1"/>
          <p:nvPr/>
        </p:nvSpPr>
        <p:spPr>
          <a:xfrm>
            <a:off x="8191569" y="4275395"/>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C</a:t>
            </a:r>
          </a:p>
        </p:txBody>
      </p:sp>
      <p:sp>
        <p:nvSpPr>
          <p:cNvPr id="6" name="Oval 3">
            <a:extLst>
              <a:ext uri="{FF2B5EF4-FFF2-40B4-BE49-F238E27FC236}">
                <a16:creationId xmlns:a16="http://schemas.microsoft.com/office/drawing/2014/main" id="{CDDA5EE4-5B54-2F17-A5D3-246F464894A2}"/>
              </a:ext>
            </a:extLst>
          </p:cNvPr>
          <p:cNvSpPr/>
          <p:nvPr/>
        </p:nvSpPr>
        <p:spPr>
          <a:xfrm rot="3466710">
            <a:off x="5480006" y="1867252"/>
            <a:ext cx="4060525" cy="915197"/>
          </a:xfrm>
          <a:custGeom>
            <a:avLst/>
            <a:gdLst>
              <a:gd name="connsiteX0" fmla="*/ 0 w 1814285"/>
              <a:gd name="connsiteY0" fmla="*/ 442686 h 885371"/>
              <a:gd name="connsiteX1" fmla="*/ 907143 w 1814285"/>
              <a:gd name="connsiteY1" fmla="*/ 0 h 885371"/>
              <a:gd name="connsiteX2" fmla="*/ 1814286 w 1814285"/>
              <a:gd name="connsiteY2" fmla="*/ 442686 h 885371"/>
              <a:gd name="connsiteX3" fmla="*/ 907143 w 1814285"/>
              <a:gd name="connsiteY3" fmla="*/ 885372 h 885371"/>
              <a:gd name="connsiteX4" fmla="*/ 0 w 1814285"/>
              <a:gd name="connsiteY4" fmla="*/ 442686 h 885371"/>
              <a:gd name="connsiteX0" fmla="*/ 39178 w 1853464"/>
              <a:gd name="connsiteY0" fmla="*/ 442686 h 889581"/>
              <a:gd name="connsiteX1" fmla="*/ 946321 w 1853464"/>
              <a:gd name="connsiteY1" fmla="*/ 0 h 889581"/>
              <a:gd name="connsiteX2" fmla="*/ 1853464 w 1853464"/>
              <a:gd name="connsiteY2" fmla="*/ 442686 h 889581"/>
              <a:gd name="connsiteX3" fmla="*/ 946321 w 1853464"/>
              <a:gd name="connsiteY3" fmla="*/ 885372 h 889581"/>
              <a:gd name="connsiteX4" fmla="*/ 242378 w 1853464"/>
              <a:gd name="connsiteY4" fmla="*/ 653143 h 889581"/>
              <a:gd name="connsiteX5" fmla="*/ 39178 w 1853464"/>
              <a:gd name="connsiteY5" fmla="*/ 442686 h 889581"/>
              <a:gd name="connsiteX0" fmla="*/ 39178 w 1853464"/>
              <a:gd name="connsiteY0" fmla="*/ 442686 h 892068"/>
              <a:gd name="connsiteX1" fmla="*/ 946321 w 1853464"/>
              <a:gd name="connsiteY1" fmla="*/ 0 h 892068"/>
              <a:gd name="connsiteX2" fmla="*/ 1853464 w 1853464"/>
              <a:gd name="connsiteY2" fmla="*/ 442686 h 892068"/>
              <a:gd name="connsiteX3" fmla="*/ 946321 w 1853464"/>
              <a:gd name="connsiteY3" fmla="*/ 885372 h 892068"/>
              <a:gd name="connsiteX4" fmla="*/ 242378 w 1853464"/>
              <a:gd name="connsiteY4" fmla="*/ 653143 h 892068"/>
              <a:gd name="connsiteX5" fmla="*/ 39178 w 1853464"/>
              <a:gd name="connsiteY5" fmla="*/ 442686 h 892068"/>
              <a:gd name="connsiteX0" fmla="*/ 63870 w 1762042"/>
              <a:gd name="connsiteY0" fmla="*/ 285431 h 894471"/>
              <a:gd name="connsiteX1" fmla="*/ 854899 w 1762042"/>
              <a:gd name="connsiteY1" fmla="*/ 2403 h 894471"/>
              <a:gd name="connsiteX2" fmla="*/ 1762042 w 1762042"/>
              <a:gd name="connsiteY2" fmla="*/ 445089 h 894471"/>
              <a:gd name="connsiteX3" fmla="*/ 854899 w 1762042"/>
              <a:gd name="connsiteY3" fmla="*/ 887775 h 894471"/>
              <a:gd name="connsiteX4" fmla="*/ 150956 w 1762042"/>
              <a:gd name="connsiteY4" fmla="*/ 655546 h 894471"/>
              <a:gd name="connsiteX5" fmla="*/ 63870 w 1762042"/>
              <a:gd name="connsiteY5" fmla="*/ 285431 h 894471"/>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76064 w 1774236"/>
              <a:gd name="connsiteY0" fmla="*/ 285925 h 899462"/>
              <a:gd name="connsiteX1" fmla="*/ 867093 w 1774236"/>
              <a:gd name="connsiteY1" fmla="*/ 2897 h 899462"/>
              <a:gd name="connsiteX2" fmla="*/ 1774236 w 1774236"/>
              <a:gd name="connsiteY2" fmla="*/ 460098 h 899462"/>
              <a:gd name="connsiteX3" fmla="*/ 867093 w 1774236"/>
              <a:gd name="connsiteY3" fmla="*/ 888269 h 899462"/>
              <a:gd name="connsiteX4" fmla="*/ 134122 w 1774236"/>
              <a:gd name="connsiteY4" fmla="*/ 699583 h 899462"/>
              <a:gd name="connsiteX5" fmla="*/ 76064 w 1774236"/>
              <a:gd name="connsiteY5" fmla="*/ 285925 h 899462"/>
              <a:gd name="connsiteX0" fmla="*/ 76064 w 1774236"/>
              <a:gd name="connsiteY0" fmla="*/ 285925 h 899462"/>
              <a:gd name="connsiteX1" fmla="*/ 867093 w 1774236"/>
              <a:gd name="connsiteY1" fmla="*/ 2897 h 899462"/>
              <a:gd name="connsiteX2" fmla="*/ 1774236 w 1774236"/>
              <a:gd name="connsiteY2" fmla="*/ 460098 h 899462"/>
              <a:gd name="connsiteX3" fmla="*/ 1026750 w 1774236"/>
              <a:gd name="connsiteY3" fmla="*/ 888269 h 899462"/>
              <a:gd name="connsiteX4" fmla="*/ 134122 w 1774236"/>
              <a:gd name="connsiteY4" fmla="*/ 699583 h 899462"/>
              <a:gd name="connsiteX5" fmla="*/ 76064 w 1774236"/>
              <a:gd name="connsiteY5" fmla="*/ 285925 h 899462"/>
              <a:gd name="connsiteX0" fmla="*/ 76064 w 3150208"/>
              <a:gd name="connsiteY0" fmla="*/ 296737 h 910640"/>
              <a:gd name="connsiteX1" fmla="*/ 867093 w 3150208"/>
              <a:gd name="connsiteY1" fmla="*/ 13709 h 910640"/>
              <a:gd name="connsiteX2" fmla="*/ 3150208 w 3150208"/>
              <a:gd name="connsiteY2" fmla="*/ 737649 h 910640"/>
              <a:gd name="connsiteX3" fmla="*/ 1026750 w 3150208"/>
              <a:gd name="connsiteY3" fmla="*/ 899081 h 910640"/>
              <a:gd name="connsiteX4" fmla="*/ 134122 w 3150208"/>
              <a:gd name="connsiteY4" fmla="*/ 710395 h 910640"/>
              <a:gd name="connsiteX5" fmla="*/ 76064 w 3150208"/>
              <a:gd name="connsiteY5" fmla="*/ 296737 h 910640"/>
              <a:gd name="connsiteX0" fmla="*/ 76064 w 3150208"/>
              <a:gd name="connsiteY0" fmla="*/ 296737 h 899674"/>
              <a:gd name="connsiteX1" fmla="*/ 867093 w 3150208"/>
              <a:gd name="connsiteY1" fmla="*/ 13709 h 899674"/>
              <a:gd name="connsiteX2" fmla="*/ 3150208 w 3150208"/>
              <a:gd name="connsiteY2" fmla="*/ 737649 h 899674"/>
              <a:gd name="connsiteX3" fmla="*/ 1054507 w 3150208"/>
              <a:gd name="connsiteY3" fmla="*/ 882262 h 899674"/>
              <a:gd name="connsiteX4" fmla="*/ 134122 w 3150208"/>
              <a:gd name="connsiteY4" fmla="*/ 710395 h 899674"/>
              <a:gd name="connsiteX5" fmla="*/ 76064 w 3150208"/>
              <a:gd name="connsiteY5" fmla="*/ 296737 h 899674"/>
              <a:gd name="connsiteX0" fmla="*/ 76064 w 3150208"/>
              <a:gd name="connsiteY0" fmla="*/ 296737 h 903416"/>
              <a:gd name="connsiteX1" fmla="*/ 867093 w 3150208"/>
              <a:gd name="connsiteY1" fmla="*/ 13709 h 903416"/>
              <a:gd name="connsiteX2" fmla="*/ 3150208 w 3150208"/>
              <a:gd name="connsiteY2" fmla="*/ 737649 h 903416"/>
              <a:gd name="connsiteX3" fmla="*/ 1054507 w 3150208"/>
              <a:gd name="connsiteY3" fmla="*/ 882262 h 903416"/>
              <a:gd name="connsiteX4" fmla="*/ 134122 w 3150208"/>
              <a:gd name="connsiteY4" fmla="*/ 710395 h 903416"/>
              <a:gd name="connsiteX5" fmla="*/ 76064 w 3150208"/>
              <a:gd name="connsiteY5" fmla="*/ 296737 h 903416"/>
              <a:gd name="connsiteX0" fmla="*/ 76064 w 3150208"/>
              <a:gd name="connsiteY0" fmla="*/ 288621 h 895300"/>
              <a:gd name="connsiteX1" fmla="*/ 867093 w 3150208"/>
              <a:gd name="connsiteY1" fmla="*/ 5593 h 895300"/>
              <a:gd name="connsiteX2" fmla="*/ 3150208 w 3150208"/>
              <a:gd name="connsiteY2" fmla="*/ 729533 h 895300"/>
              <a:gd name="connsiteX3" fmla="*/ 1054507 w 3150208"/>
              <a:gd name="connsiteY3" fmla="*/ 874146 h 895300"/>
              <a:gd name="connsiteX4" fmla="*/ 134122 w 3150208"/>
              <a:gd name="connsiteY4" fmla="*/ 702279 h 895300"/>
              <a:gd name="connsiteX5" fmla="*/ 76064 w 3150208"/>
              <a:gd name="connsiteY5" fmla="*/ 288621 h 895300"/>
              <a:gd name="connsiteX0" fmla="*/ 76064 w 3150208"/>
              <a:gd name="connsiteY0" fmla="*/ 286851 h 893530"/>
              <a:gd name="connsiteX1" fmla="*/ 867093 w 3150208"/>
              <a:gd name="connsiteY1" fmla="*/ 3823 h 893530"/>
              <a:gd name="connsiteX2" fmla="*/ 3150208 w 3150208"/>
              <a:gd name="connsiteY2" fmla="*/ 727763 h 893530"/>
              <a:gd name="connsiteX3" fmla="*/ 1054507 w 3150208"/>
              <a:gd name="connsiteY3" fmla="*/ 872376 h 893530"/>
              <a:gd name="connsiteX4" fmla="*/ 134122 w 3150208"/>
              <a:gd name="connsiteY4" fmla="*/ 700509 h 893530"/>
              <a:gd name="connsiteX5" fmla="*/ 76064 w 3150208"/>
              <a:gd name="connsiteY5" fmla="*/ 286851 h 893530"/>
              <a:gd name="connsiteX0" fmla="*/ 76064 w 3451819"/>
              <a:gd name="connsiteY0" fmla="*/ 295972 h 892223"/>
              <a:gd name="connsiteX1" fmla="*/ 867093 w 3451819"/>
              <a:gd name="connsiteY1" fmla="*/ 12944 h 892223"/>
              <a:gd name="connsiteX2" fmla="*/ 3451819 w 3451819"/>
              <a:gd name="connsiteY2" fmla="*/ 721098 h 892223"/>
              <a:gd name="connsiteX3" fmla="*/ 1054507 w 3451819"/>
              <a:gd name="connsiteY3" fmla="*/ 881497 h 892223"/>
              <a:gd name="connsiteX4" fmla="*/ 134122 w 3451819"/>
              <a:gd name="connsiteY4" fmla="*/ 709630 h 892223"/>
              <a:gd name="connsiteX5" fmla="*/ 76064 w 3451819"/>
              <a:gd name="connsiteY5" fmla="*/ 295972 h 892223"/>
              <a:gd name="connsiteX0" fmla="*/ 76064 w 3451819"/>
              <a:gd name="connsiteY0" fmla="*/ 295972 h 887428"/>
              <a:gd name="connsiteX1" fmla="*/ 867093 w 3451819"/>
              <a:gd name="connsiteY1" fmla="*/ 12944 h 887428"/>
              <a:gd name="connsiteX2" fmla="*/ 3451819 w 3451819"/>
              <a:gd name="connsiteY2" fmla="*/ 721098 h 887428"/>
              <a:gd name="connsiteX3" fmla="*/ 1054507 w 3451819"/>
              <a:gd name="connsiteY3" fmla="*/ 881497 h 887428"/>
              <a:gd name="connsiteX4" fmla="*/ 134122 w 3451819"/>
              <a:gd name="connsiteY4" fmla="*/ 709630 h 887428"/>
              <a:gd name="connsiteX5" fmla="*/ 76064 w 3451819"/>
              <a:gd name="connsiteY5" fmla="*/ 295972 h 887428"/>
              <a:gd name="connsiteX0" fmla="*/ 76064 w 3342214"/>
              <a:gd name="connsiteY0" fmla="*/ 294812 h 882979"/>
              <a:gd name="connsiteX1" fmla="*/ 867093 w 3342214"/>
              <a:gd name="connsiteY1" fmla="*/ 11784 h 882979"/>
              <a:gd name="connsiteX2" fmla="*/ 3342214 w 3342214"/>
              <a:gd name="connsiteY2" fmla="*/ 695484 h 882979"/>
              <a:gd name="connsiteX3" fmla="*/ 1054507 w 3342214"/>
              <a:gd name="connsiteY3" fmla="*/ 880337 h 882979"/>
              <a:gd name="connsiteX4" fmla="*/ 134122 w 3342214"/>
              <a:gd name="connsiteY4" fmla="*/ 708470 h 882979"/>
              <a:gd name="connsiteX5" fmla="*/ 76064 w 3342214"/>
              <a:gd name="connsiteY5" fmla="*/ 294812 h 882979"/>
              <a:gd name="connsiteX0" fmla="*/ 76064 w 3312999"/>
              <a:gd name="connsiteY0" fmla="*/ 292535 h 880302"/>
              <a:gd name="connsiteX1" fmla="*/ 867093 w 3312999"/>
              <a:gd name="connsiteY1" fmla="*/ 9507 h 880302"/>
              <a:gd name="connsiteX2" fmla="*/ 3312999 w 3312999"/>
              <a:gd name="connsiteY2" fmla="*/ 643133 h 880302"/>
              <a:gd name="connsiteX3" fmla="*/ 1054507 w 3312999"/>
              <a:gd name="connsiteY3" fmla="*/ 878060 h 880302"/>
              <a:gd name="connsiteX4" fmla="*/ 134122 w 3312999"/>
              <a:gd name="connsiteY4" fmla="*/ 706193 h 880302"/>
              <a:gd name="connsiteX5" fmla="*/ 76064 w 3312999"/>
              <a:gd name="connsiteY5" fmla="*/ 292535 h 880302"/>
              <a:gd name="connsiteX0" fmla="*/ 76064 w 3312999"/>
              <a:gd name="connsiteY0" fmla="*/ 292535 h 880301"/>
              <a:gd name="connsiteX1" fmla="*/ 867093 w 3312999"/>
              <a:gd name="connsiteY1" fmla="*/ 9507 h 880301"/>
              <a:gd name="connsiteX2" fmla="*/ 3312999 w 3312999"/>
              <a:gd name="connsiteY2" fmla="*/ 643133 h 880301"/>
              <a:gd name="connsiteX3" fmla="*/ 1054507 w 3312999"/>
              <a:gd name="connsiteY3" fmla="*/ 878060 h 880301"/>
              <a:gd name="connsiteX4" fmla="*/ 134122 w 3312999"/>
              <a:gd name="connsiteY4" fmla="*/ 706193 h 880301"/>
              <a:gd name="connsiteX5" fmla="*/ 76064 w 3312999"/>
              <a:gd name="connsiteY5" fmla="*/ 292535 h 880301"/>
              <a:gd name="connsiteX0" fmla="*/ 76064 w 3312999"/>
              <a:gd name="connsiteY0" fmla="*/ 292535 h 880301"/>
              <a:gd name="connsiteX1" fmla="*/ 867093 w 3312999"/>
              <a:gd name="connsiteY1" fmla="*/ 9507 h 880301"/>
              <a:gd name="connsiteX2" fmla="*/ 3312999 w 3312999"/>
              <a:gd name="connsiteY2" fmla="*/ 643133 h 880301"/>
              <a:gd name="connsiteX3" fmla="*/ 1054507 w 3312999"/>
              <a:gd name="connsiteY3" fmla="*/ 878060 h 880301"/>
              <a:gd name="connsiteX4" fmla="*/ 134122 w 3312999"/>
              <a:gd name="connsiteY4" fmla="*/ 706193 h 880301"/>
              <a:gd name="connsiteX5" fmla="*/ 76064 w 3312999"/>
              <a:gd name="connsiteY5" fmla="*/ 292535 h 880301"/>
              <a:gd name="connsiteX0" fmla="*/ 76064 w 3312999"/>
              <a:gd name="connsiteY0" fmla="*/ 292535 h 901255"/>
              <a:gd name="connsiteX1" fmla="*/ 867093 w 3312999"/>
              <a:gd name="connsiteY1" fmla="*/ 9507 h 901255"/>
              <a:gd name="connsiteX2" fmla="*/ 3312999 w 3312999"/>
              <a:gd name="connsiteY2" fmla="*/ 643133 h 901255"/>
              <a:gd name="connsiteX3" fmla="*/ 1054507 w 3312999"/>
              <a:gd name="connsiteY3" fmla="*/ 878060 h 901255"/>
              <a:gd name="connsiteX4" fmla="*/ 134122 w 3312999"/>
              <a:gd name="connsiteY4" fmla="*/ 706193 h 901255"/>
              <a:gd name="connsiteX5" fmla="*/ 76064 w 3312999"/>
              <a:gd name="connsiteY5" fmla="*/ 292535 h 901255"/>
              <a:gd name="connsiteX0" fmla="*/ 76064 w 3312999"/>
              <a:gd name="connsiteY0" fmla="*/ 292535 h 883384"/>
              <a:gd name="connsiteX1" fmla="*/ 867093 w 3312999"/>
              <a:gd name="connsiteY1" fmla="*/ 9507 h 883384"/>
              <a:gd name="connsiteX2" fmla="*/ 3312999 w 3312999"/>
              <a:gd name="connsiteY2" fmla="*/ 643133 h 883384"/>
              <a:gd name="connsiteX3" fmla="*/ 1054507 w 3312999"/>
              <a:gd name="connsiteY3" fmla="*/ 878060 h 883384"/>
              <a:gd name="connsiteX4" fmla="*/ 134122 w 3312999"/>
              <a:gd name="connsiteY4" fmla="*/ 706193 h 883384"/>
              <a:gd name="connsiteX5" fmla="*/ 76064 w 3312999"/>
              <a:gd name="connsiteY5" fmla="*/ 292535 h 883384"/>
              <a:gd name="connsiteX0" fmla="*/ 76064 w 3312999"/>
              <a:gd name="connsiteY0" fmla="*/ 292535 h 913009"/>
              <a:gd name="connsiteX1" fmla="*/ 867093 w 3312999"/>
              <a:gd name="connsiteY1" fmla="*/ 9507 h 913009"/>
              <a:gd name="connsiteX2" fmla="*/ 3312999 w 3312999"/>
              <a:gd name="connsiteY2" fmla="*/ 643133 h 913009"/>
              <a:gd name="connsiteX3" fmla="*/ 1054507 w 3312999"/>
              <a:gd name="connsiteY3" fmla="*/ 878060 h 913009"/>
              <a:gd name="connsiteX4" fmla="*/ 134122 w 3312999"/>
              <a:gd name="connsiteY4" fmla="*/ 706193 h 913009"/>
              <a:gd name="connsiteX5" fmla="*/ 76064 w 3312999"/>
              <a:gd name="connsiteY5" fmla="*/ 292535 h 913009"/>
              <a:gd name="connsiteX0" fmla="*/ 76064 w 3312999"/>
              <a:gd name="connsiteY0" fmla="*/ 300955 h 921428"/>
              <a:gd name="connsiteX1" fmla="*/ 867093 w 3312999"/>
              <a:gd name="connsiteY1" fmla="*/ 17927 h 921428"/>
              <a:gd name="connsiteX2" fmla="*/ 3312999 w 3312999"/>
              <a:gd name="connsiteY2" fmla="*/ 651553 h 921428"/>
              <a:gd name="connsiteX3" fmla="*/ 1054507 w 3312999"/>
              <a:gd name="connsiteY3" fmla="*/ 886480 h 921428"/>
              <a:gd name="connsiteX4" fmla="*/ 134122 w 3312999"/>
              <a:gd name="connsiteY4" fmla="*/ 714613 h 921428"/>
              <a:gd name="connsiteX5" fmla="*/ 76064 w 3312999"/>
              <a:gd name="connsiteY5" fmla="*/ 300955 h 921428"/>
              <a:gd name="connsiteX0" fmla="*/ 76064 w 3312999"/>
              <a:gd name="connsiteY0" fmla="*/ 300955 h 921428"/>
              <a:gd name="connsiteX1" fmla="*/ 867093 w 3312999"/>
              <a:gd name="connsiteY1" fmla="*/ 17927 h 921428"/>
              <a:gd name="connsiteX2" fmla="*/ 3312999 w 3312999"/>
              <a:gd name="connsiteY2" fmla="*/ 651553 h 921428"/>
              <a:gd name="connsiteX3" fmla="*/ 1054507 w 3312999"/>
              <a:gd name="connsiteY3" fmla="*/ 886480 h 921428"/>
              <a:gd name="connsiteX4" fmla="*/ 134122 w 3312999"/>
              <a:gd name="connsiteY4" fmla="*/ 714613 h 921428"/>
              <a:gd name="connsiteX5" fmla="*/ 76064 w 3312999"/>
              <a:gd name="connsiteY5" fmla="*/ 300955 h 921428"/>
              <a:gd name="connsiteX0" fmla="*/ 76064 w 3312999"/>
              <a:gd name="connsiteY0" fmla="*/ 300955 h 921428"/>
              <a:gd name="connsiteX1" fmla="*/ 867093 w 3312999"/>
              <a:gd name="connsiteY1" fmla="*/ 17927 h 921428"/>
              <a:gd name="connsiteX2" fmla="*/ 3312999 w 3312999"/>
              <a:gd name="connsiteY2" fmla="*/ 651553 h 921428"/>
              <a:gd name="connsiteX3" fmla="*/ 1054507 w 3312999"/>
              <a:gd name="connsiteY3" fmla="*/ 886480 h 921428"/>
              <a:gd name="connsiteX4" fmla="*/ 134122 w 3312999"/>
              <a:gd name="connsiteY4" fmla="*/ 714613 h 921428"/>
              <a:gd name="connsiteX5" fmla="*/ 76064 w 3312999"/>
              <a:gd name="connsiteY5" fmla="*/ 300955 h 921428"/>
              <a:gd name="connsiteX0" fmla="*/ 76064 w 3312999"/>
              <a:gd name="connsiteY0" fmla="*/ 300955 h 921428"/>
              <a:gd name="connsiteX1" fmla="*/ 867093 w 3312999"/>
              <a:gd name="connsiteY1" fmla="*/ 17927 h 921428"/>
              <a:gd name="connsiteX2" fmla="*/ 3312999 w 3312999"/>
              <a:gd name="connsiteY2" fmla="*/ 651553 h 921428"/>
              <a:gd name="connsiteX3" fmla="*/ 1054507 w 3312999"/>
              <a:gd name="connsiteY3" fmla="*/ 886480 h 921428"/>
              <a:gd name="connsiteX4" fmla="*/ 134122 w 3312999"/>
              <a:gd name="connsiteY4" fmla="*/ 714613 h 921428"/>
              <a:gd name="connsiteX5" fmla="*/ 76064 w 3312999"/>
              <a:gd name="connsiteY5" fmla="*/ 300955 h 921428"/>
              <a:gd name="connsiteX0" fmla="*/ 76064 w 3312999"/>
              <a:gd name="connsiteY0" fmla="*/ 300955 h 921428"/>
              <a:gd name="connsiteX1" fmla="*/ 867093 w 3312999"/>
              <a:gd name="connsiteY1" fmla="*/ 17927 h 921428"/>
              <a:gd name="connsiteX2" fmla="*/ 3312999 w 3312999"/>
              <a:gd name="connsiteY2" fmla="*/ 651553 h 921428"/>
              <a:gd name="connsiteX3" fmla="*/ 1054507 w 3312999"/>
              <a:gd name="connsiteY3" fmla="*/ 886480 h 921428"/>
              <a:gd name="connsiteX4" fmla="*/ 134122 w 3312999"/>
              <a:gd name="connsiteY4" fmla="*/ 714613 h 921428"/>
              <a:gd name="connsiteX5" fmla="*/ 76064 w 3312999"/>
              <a:gd name="connsiteY5" fmla="*/ 300955 h 921428"/>
              <a:gd name="connsiteX0" fmla="*/ 76064 w 3312999"/>
              <a:gd name="connsiteY0" fmla="*/ 300955 h 921428"/>
              <a:gd name="connsiteX1" fmla="*/ 867093 w 3312999"/>
              <a:gd name="connsiteY1" fmla="*/ 17927 h 921428"/>
              <a:gd name="connsiteX2" fmla="*/ 3312999 w 3312999"/>
              <a:gd name="connsiteY2" fmla="*/ 651553 h 921428"/>
              <a:gd name="connsiteX3" fmla="*/ 1054507 w 3312999"/>
              <a:gd name="connsiteY3" fmla="*/ 886480 h 921428"/>
              <a:gd name="connsiteX4" fmla="*/ 134122 w 3312999"/>
              <a:gd name="connsiteY4" fmla="*/ 714613 h 921428"/>
              <a:gd name="connsiteX5" fmla="*/ 76064 w 3312999"/>
              <a:gd name="connsiteY5" fmla="*/ 300955 h 921428"/>
              <a:gd name="connsiteX0" fmla="*/ 76064 w 3312999"/>
              <a:gd name="connsiteY0" fmla="*/ 300955 h 921428"/>
              <a:gd name="connsiteX1" fmla="*/ 867093 w 3312999"/>
              <a:gd name="connsiteY1" fmla="*/ 17927 h 921428"/>
              <a:gd name="connsiteX2" fmla="*/ 3312999 w 3312999"/>
              <a:gd name="connsiteY2" fmla="*/ 651553 h 921428"/>
              <a:gd name="connsiteX3" fmla="*/ 1054507 w 3312999"/>
              <a:gd name="connsiteY3" fmla="*/ 886480 h 921428"/>
              <a:gd name="connsiteX4" fmla="*/ 134122 w 3312999"/>
              <a:gd name="connsiteY4" fmla="*/ 714613 h 921428"/>
              <a:gd name="connsiteX5" fmla="*/ 76064 w 3312999"/>
              <a:gd name="connsiteY5" fmla="*/ 300955 h 921428"/>
              <a:gd name="connsiteX0" fmla="*/ 76064 w 3312999"/>
              <a:gd name="connsiteY0" fmla="*/ 300955 h 921428"/>
              <a:gd name="connsiteX1" fmla="*/ 867093 w 3312999"/>
              <a:gd name="connsiteY1" fmla="*/ 17927 h 921428"/>
              <a:gd name="connsiteX2" fmla="*/ 3312999 w 3312999"/>
              <a:gd name="connsiteY2" fmla="*/ 651553 h 921428"/>
              <a:gd name="connsiteX3" fmla="*/ 1054507 w 3312999"/>
              <a:gd name="connsiteY3" fmla="*/ 886480 h 921428"/>
              <a:gd name="connsiteX4" fmla="*/ 134122 w 3312999"/>
              <a:gd name="connsiteY4" fmla="*/ 714613 h 921428"/>
              <a:gd name="connsiteX5" fmla="*/ 76064 w 3312999"/>
              <a:gd name="connsiteY5" fmla="*/ 300955 h 921428"/>
              <a:gd name="connsiteX0" fmla="*/ 76064 w 3312999"/>
              <a:gd name="connsiteY0" fmla="*/ 300955 h 921428"/>
              <a:gd name="connsiteX1" fmla="*/ 867093 w 3312999"/>
              <a:gd name="connsiteY1" fmla="*/ 17927 h 921428"/>
              <a:gd name="connsiteX2" fmla="*/ 3312999 w 3312999"/>
              <a:gd name="connsiteY2" fmla="*/ 651553 h 921428"/>
              <a:gd name="connsiteX3" fmla="*/ 1054507 w 3312999"/>
              <a:gd name="connsiteY3" fmla="*/ 886480 h 921428"/>
              <a:gd name="connsiteX4" fmla="*/ 134122 w 3312999"/>
              <a:gd name="connsiteY4" fmla="*/ 714613 h 921428"/>
              <a:gd name="connsiteX5" fmla="*/ 76064 w 3312999"/>
              <a:gd name="connsiteY5" fmla="*/ 300955 h 921428"/>
              <a:gd name="connsiteX0" fmla="*/ 76064 w 3312999"/>
              <a:gd name="connsiteY0" fmla="*/ 300955 h 921428"/>
              <a:gd name="connsiteX1" fmla="*/ 867093 w 3312999"/>
              <a:gd name="connsiteY1" fmla="*/ 17927 h 921428"/>
              <a:gd name="connsiteX2" fmla="*/ 3312999 w 3312999"/>
              <a:gd name="connsiteY2" fmla="*/ 651553 h 921428"/>
              <a:gd name="connsiteX3" fmla="*/ 1054507 w 3312999"/>
              <a:gd name="connsiteY3" fmla="*/ 886480 h 921428"/>
              <a:gd name="connsiteX4" fmla="*/ 134122 w 3312999"/>
              <a:gd name="connsiteY4" fmla="*/ 714613 h 921428"/>
              <a:gd name="connsiteX5" fmla="*/ 76064 w 3312999"/>
              <a:gd name="connsiteY5" fmla="*/ 300955 h 921428"/>
              <a:gd name="connsiteX0" fmla="*/ 76064 w 3185323"/>
              <a:gd name="connsiteY0" fmla="*/ 291762 h 880456"/>
              <a:gd name="connsiteX1" fmla="*/ 867093 w 3185323"/>
              <a:gd name="connsiteY1" fmla="*/ 8734 h 880456"/>
              <a:gd name="connsiteX2" fmla="*/ 3185323 w 3185323"/>
              <a:gd name="connsiteY2" fmla="*/ 624590 h 880456"/>
              <a:gd name="connsiteX3" fmla="*/ 1054507 w 3185323"/>
              <a:gd name="connsiteY3" fmla="*/ 877287 h 880456"/>
              <a:gd name="connsiteX4" fmla="*/ 134122 w 3185323"/>
              <a:gd name="connsiteY4" fmla="*/ 705420 h 880456"/>
              <a:gd name="connsiteX5" fmla="*/ 76064 w 3185323"/>
              <a:gd name="connsiteY5" fmla="*/ 291762 h 880456"/>
              <a:gd name="connsiteX0" fmla="*/ 76064 w 3185323"/>
              <a:gd name="connsiteY0" fmla="*/ 291762 h 893613"/>
              <a:gd name="connsiteX1" fmla="*/ 867093 w 3185323"/>
              <a:gd name="connsiteY1" fmla="*/ 8734 h 893613"/>
              <a:gd name="connsiteX2" fmla="*/ 3185323 w 3185323"/>
              <a:gd name="connsiteY2" fmla="*/ 624590 h 893613"/>
              <a:gd name="connsiteX3" fmla="*/ 1054507 w 3185323"/>
              <a:gd name="connsiteY3" fmla="*/ 877287 h 893613"/>
              <a:gd name="connsiteX4" fmla="*/ 134122 w 3185323"/>
              <a:gd name="connsiteY4" fmla="*/ 705420 h 893613"/>
              <a:gd name="connsiteX5" fmla="*/ 76064 w 3185323"/>
              <a:gd name="connsiteY5" fmla="*/ 291762 h 893613"/>
              <a:gd name="connsiteX0" fmla="*/ 76064 w 3185323"/>
              <a:gd name="connsiteY0" fmla="*/ 291762 h 920801"/>
              <a:gd name="connsiteX1" fmla="*/ 867093 w 3185323"/>
              <a:gd name="connsiteY1" fmla="*/ 8734 h 920801"/>
              <a:gd name="connsiteX2" fmla="*/ 3185323 w 3185323"/>
              <a:gd name="connsiteY2" fmla="*/ 624590 h 920801"/>
              <a:gd name="connsiteX3" fmla="*/ 1054507 w 3185323"/>
              <a:gd name="connsiteY3" fmla="*/ 877287 h 920801"/>
              <a:gd name="connsiteX4" fmla="*/ 134122 w 3185323"/>
              <a:gd name="connsiteY4" fmla="*/ 705420 h 920801"/>
              <a:gd name="connsiteX5" fmla="*/ 76064 w 3185323"/>
              <a:gd name="connsiteY5" fmla="*/ 291762 h 920801"/>
              <a:gd name="connsiteX0" fmla="*/ 76064 w 3185323"/>
              <a:gd name="connsiteY0" fmla="*/ 291762 h 897519"/>
              <a:gd name="connsiteX1" fmla="*/ 867093 w 3185323"/>
              <a:gd name="connsiteY1" fmla="*/ 8734 h 897519"/>
              <a:gd name="connsiteX2" fmla="*/ 3185323 w 3185323"/>
              <a:gd name="connsiteY2" fmla="*/ 624590 h 897519"/>
              <a:gd name="connsiteX3" fmla="*/ 1054507 w 3185323"/>
              <a:gd name="connsiteY3" fmla="*/ 877287 h 897519"/>
              <a:gd name="connsiteX4" fmla="*/ 134122 w 3185323"/>
              <a:gd name="connsiteY4" fmla="*/ 705420 h 897519"/>
              <a:gd name="connsiteX5" fmla="*/ 76064 w 3185323"/>
              <a:gd name="connsiteY5" fmla="*/ 291762 h 897519"/>
              <a:gd name="connsiteX0" fmla="*/ 76064 w 3185323"/>
              <a:gd name="connsiteY0" fmla="*/ 291762 h 909529"/>
              <a:gd name="connsiteX1" fmla="*/ 867093 w 3185323"/>
              <a:gd name="connsiteY1" fmla="*/ 8734 h 909529"/>
              <a:gd name="connsiteX2" fmla="*/ 3185323 w 3185323"/>
              <a:gd name="connsiteY2" fmla="*/ 624590 h 909529"/>
              <a:gd name="connsiteX3" fmla="*/ 1054507 w 3185323"/>
              <a:gd name="connsiteY3" fmla="*/ 877287 h 909529"/>
              <a:gd name="connsiteX4" fmla="*/ 134122 w 3185323"/>
              <a:gd name="connsiteY4" fmla="*/ 705420 h 909529"/>
              <a:gd name="connsiteX5" fmla="*/ 76064 w 3185323"/>
              <a:gd name="connsiteY5" fmla="*/ 291762 h 909529"/>
              <a:gd name="connsiteX0" fmla="*/ 76064 w 3185323"/>
              <a:gd name="connsiteY0" fmla="*/ 332991 h 950758"/>
              <a:gd name="connsiteX1" fmla="*/ 867093 w 3185323"/>
              <a:gd name="connsiteY1" fmla="*/ 49963 h 950758"/>
              <a:gd name="connsiteX2" fmla="*/ 3185323 w 3185323"/>
              <a:gd name="connsiteY2" fmla="*/ 665819 h 950758"/>
              <a:gd name="connsiteX3" fmla="*/ 1054507 w 3185323"/>
              <a:gd name="connsiteY3" fmla="*/ 918516 h 950758"/>
              <a:gd name="connsiteX4" fmla="*/ 134122 w 3185323"/>
              <a:gd name="connsiteY4" fmla="*/ 746649 h 950758"/>
              <a:gd name="connsiteX5" fmla="*/ 76064 w 3185323"/>
              <a:gd name="connsiteY5" fmla="*/ 332991 h 950758"/>
              <a:gd name="connsiteX0" fmla="*/ 76064 w 3185323"/>
              <a:gd name="connsiteY0" fmla="*/ 311188 h 928955"/>
              <a:gd name="connsiteX1" fmla="*/ 867093 w 3185323"/>
              <a:gd name="connsiteY1" fmla="*/ 28160 h 928955"/>
              <a:gd name="connsiteX2" fmla="*/ 3185323 w 3185323"/>
              <a:gd name="connsiteY2" fmla="*/ 644016 h 928955"/>
              <a:gd name="connsiteX3" fmla="*/ 1054507 w 3185323"/>
              <a:gd name="connsiteY3" fmla="*/ 896713 h 928955"/>
              <a:gd name="connsiteX4" fmla="*/ 134122 w 3185323"/>
              <a:gd name="connsiteY4" fmla="*/ 724846 h 928955"/>
              <a:gd name="connsiteX5" fmla="*/ 76064 w 3185323"/>
              <a:gd name="connsiteY5" fmla="*/ 311188 h 928955"/>
              <a:gd name="connsiteX0" fmla="*/ 76064 w 3185323"/>
              <a:gd name="connsiteY0" fmla="*/ 311188 h 928955"/>
              <a:gd name="connsiteX1" fmla="*/ 867093 w 3185323"/>
              <a:gd name="connsiteY1" fmla="*/ 28160 h 928955"/>
              <a:gd name="connsiteX2" fmla="*/ 3185323 w 3185323"/>
              <a:gd name="connsiteY2" fmla="*/ 644016 h 928955"/>
              <a:gd name="connsiteX3" fmla="*/ 1054507 w 3185323"/>
              <a:gd name="connsiteY3" fmla="*/ 896713 h 928955"/>
              <a:gd name="connsiteX4" fmla="*/ 134122 w 3185323"/>
              <a:gd name="connsiteY4" fmla="*/ 724846 h 928955"/>
              <a:gd name="connsiteX5" fmla="*/ 76064 w 3185323"/>
              <a:gd name="connsiteY5" fmla="*/ 311188 h 928955"/>
              <a:gd name="connsiteX0" fmla="*/ 76064 w 3185323"/>
              <a:gd name="connsiteY0" fmla="*/ 311188 h 928955"/>
              <a:gd name="connsiteX1" fmla="*/ 867093 w 3185323"/>
              <a:gd name="connsiteY1" fmla="*/ 28160 h 928955"/>
              <a:gd name="connsiteX2" fmla="*/ 3185323 w 3185323"/>
              <a:gd name="connsiteY2" fmla="*/ 644016 h 928955"/>
              <a:gd name="connsiteX3" fmla="*/ 1054507 w 3185323"/>
              <a:gd name="connsiteY3" fmla="*/ 896713 h 928955"/>
              <a:gd name="connsiteX4" fmla="*/ 134122 w 3185323"/>
              <a:gd name="connsiteY4" fmla="*/ 724846 h 928955"/>
              <a:gd name="connsiteX5" fmla="*/ 76064 w 3185323"/>
              <a:gd name="connsiteY5" fmla="*/ 311188 h 928955"/>
              <a:gd name="connsiteX0" fmla="*/ 76064 w 3185323"/>
              <a:gd name="connsiteY0" fmla="*/ 315388 h 933155"/>
              <a:gd name="connsiteX1" fmla="*/ 867093 w 3185323"/>
              <a:gd name="connsiteY1" fmla="*/ 32360 h 933155"/>
              <a:gd name="connsiteX2" fmla="*/ 3185323 w 3185323"/>
              <a:gd name="connsiteY2" fmla="*/ 648216 h 933155"/>
              <a:gd name="connsiteX3" fmla="*/ 1054507 w 3185323"/>
              <a:gd name="connsiteY3" fmla="*/ 900913 h 933155"/>
              <a:gd name="connsiteX4" fmla="*/ 134122 w 3185323"/>
              <a:gd name="connsiteY4" fmla="*/ 729046 h 933155"/>
              <a:gd name="connsiteX5" fmla="*/ 76064 w 3185323"/>
              <a:gd name="connsiteY5" fmla="*/ 315388 h 933155"/>
              <a:gd name="connsiteX0" fmla="*/ 76064 w 3185323"/>
              <a:gd name="connsiteY0" fmla="*/ 283444 h 901211"/>
              <a:gd name="connsiteX1" fmla="*/ 867093 w 3185323"/>
              <a:gd name="connsiteY1" fmla="*/ 416 h 901211"/>
              <a:gd name="connsiteX2" fmla="*/ 3185323 w 3185323"/>
              <a:gd name="connsiteY2" fmla="*/ 616272 h 901211"/>
              <a:gd name="connsiteX3" fmla="*/ 1054507 w 3185323"/>
              <a:gd name="connsiteY3" fmla="*/ 868969 h 901211"/>
              <a:gd name="connsiteX4" fmla="*/ 134122 w 3185323"/>
              <a:gd name="connsiteY4" fmla="*/ 697102 h 901211"/>
              <a:gd name="connsiteX5" fmla="*/ 76064 w 3185323"/>
              <a:gd name="connsiteY5" fmla="*/ 283444 h 901211"/>
              <a:gd name="connsiteX0" fmla="*/ 76064 w 3185323"/>
              <a:gd name="connsiteY0" fmla="*/ 304747 h 922514"/>
              <a:gd name="connsiteX1" fmla="*/ 867093 w 3185323"/>
              <a:gd name="connsiteY1" fmla="*/ 21719 h 922514"/>
              <a:gd name="connsiteX2" fmla="*/ 3185323 w 3185323"/>
              <a:gd name="connsiteY2" fmla="*/ 637575 h 922514"/>
              <a:gd name="connsiteX3" fmla="*/ 1054507 w 3185323"/>
              <a:gd name="connsiteY3" fmla="*/ 890272 h 922514"/>
              <a:gd name="connsiteX4" fmla="*/ 134122 w 3185323"/>
              <a:gd name="connsiteY4" fmla="*/ 718405 h 922514"/>
              <a:gd name="connsiteX5" fmla="*/ 76064 w 3185323"/>
              <a:gd name="connsiteY5" fmla="*/ 304747 h 922514"/>
              <a:gd name="connsiteX0" fmla="*/ 74944 w 3184203"/>
              <a:gd name="connsiteY0" fmla="*/ 315537 h 933304"/>
              <a:gd name="connsiteX1" fmla="*/ 865973 w 3184203"/>
              <a:gd name="connsiteY1" fmla="*/ 32509 h 933304"/>
              <a:gd name="connsiteX2" fmla="*/ 3184203 w 3184203"/>
              <a:gd name="connsiteY2" fmla="*/ 648365 h 933304"/>
              <a:gd name="connsiteX3" fmla="*/ 1053387 w 3184203"/>
              <a:gd name="connsiteY3" fmla="*/ 901062 h 933304"/>
              <a:gd name="connsiteX4" fmla="*/ 133002 w 3184203"/>
              <a:gd name="connsiteY4" fmla="*/ 729195 h 933304"/>
              <a:gd name="connsiteX5" fmla="*/ 74944 w 3184203"/>
              <a:gd name="connsiteY5" fmla="*/ 315537 h 933304"/>
              <a:gd name="connsiteX0" fmla="*/ 72491 w 3181750"/>
              <a:gd name="connsiteY0" fmla="*/ 328778 h 946545"/>
              <a:gd name="connsiteX1" fmla="*/ 863520 w 3181750"/>
              <a:gd name="connsiteY1" fmla="*/ 45750 h 946545"/>
              <a:gd name="connsiteX2" fmla="*/ 3181750 w 3181750"/>
              <a:gd name="connsiteY2" fmla="*/ 661606 h 946545"/>
              <a:gd name="connsiteX3" fmla="*/ 1050934 w 3181750"/>
              <a:gd name="connsiteY3" fmla="*/ 914303 h 946545"/>
              <a:gd name="connsiteX4" fmla="*/ 130549 w 3181750"/>
              <a:gd name="connsiteY4" fmla="*/ 742436 h 946545"/>
              <a:gd name="connsiteX5" fmla="*/ 72491 w 3181750"/>
              <a:gd name="connsiteY5" fmla="*/ 328778 h 946545"/>
              <a:gd name="connsiteX0" fmla="*/ 102322 w 3211581"/>
              <a:gd name="connsiteY0" fmla="*/ 314642 h 932409"/>
              <a:gd name="connsiteX1" fmla="*/ 893351 w 3211581"/>
              <a:gd name="connsiteY1" fmla="*/ 31614 h 932409"/>
              <a:gd name="connsiteX2" fmla="*/ 3211581 w 3211581"/>
              <a:gd name="connsiteY2" fmla="*/ 647470 h 932409"/>
              <a:gd name="connsiteX3" fmla="*/ 1080765 w 3211581"/>
              <a:gd name="connsiteY3" fmla="*/ 900167 h 932409"/>
              <a:gd name="connsiteX4" fmla="*/ 160380 w 3211581"/>
              <a:gd name="connsiteY4" fmla="*/ 728300 h 932409"/>
              <a:gd name="connsiteX5" fmla="*/ 102322 w 3211581"/>
              <a:gd name="connsiteY5" fmla="*/ 314642 h 932409"/>
              <a:gd name="connsiteX0" fmla="*/ 102322 w 3211581"/>
              <a:gd name="connsiteY0" fmla="*/ 337173 h 954940"/>
              <a:gd name="connsiteX1" fmla="*/ 893351 w 3211581"/>
              <a:gd name="connsiteY1" fmla="*/ 54145 h 954940"/>
              <a:gd name="connsiteX2" fmla="*/ 3211581 w 3211581"/>
              <a:gd name="connsiteY2" fmla="*/ 670001 h 954940"/>
              <a:gd name="connsiteX3" fmla="*/ 1080765 w 3211581"/>
              <a:gd name="connsiteY3" fmla="*/ 922698 h 954940"/>
              <a:gd name="connsiteX4" fmla="*/ 160380 w 3211581"/>
              <a:gd name="connsiteY4" fmla="*/ 750831 h 954940"/>
              <a:gd name="connsiteX5" fmla="*/ 102322 w 3211581"/>
              <a:gd name="connsiteY5" fmla="*/ 337173 h 954940"/>
              <a:gd name="connsiteX0" fmla="*/ 102322 w 3211581"/>
              <a:gd name="connsiteY0" fmla="*/ 286301 h 904068"/>
              <a:gd name="connsiteX1" fmla="*/ 893351 w 3211581"/>
              <a:gd name="connsiteY1" fmla="*/ 3273 h 904068"/>
              <a:gd name="connsiteX2" fmla="*/ 3211581 w 3211581"/>
              <a:gd name="connsiteY2" fmla="*/ 619129 h 904068"/>
              <a:gd name="connsiteX3" fmla="*/ 1080765 w 3211581"/>
              <a:gd name="connsiteY3" fmla="*/ 871826 h 904068"/>
              <a:gd name="connsiteX4" fmla="*/ 160380 w 3211581"/>
              <a:gd name="connsiteY4" fmla="*/ 699959 h 904068"/>
              <a:gd name="connsiteX5" fmla="*/ 102322 w 3211581"/>
              <a:gd name="connsiteY5" fmla="*/ 286301 h 904068"/>
              <a:gd name="connsiteX0" fmla="*/ 102322 w 3211581"/>
              <a:gd name="connsiteY0" fmla="*/ 304342 h 922109"/>
              <a:gd name="connsiteX1" fmla="*/ 893351 w 3211581"/>
              <a:gd name="connsiteY1" fmla="*/ 21314 h 922109"/>
              <a:gd name="connsiteX2" fmla="*/ 3211581 w 3211581"/>
              <a:gd name="connsiteY2" fmla="*/ 637170 h 922109"/>
              <a:gd name="connsiteX3" fmla="*/ 1080765 w 3211581"/>
              <a:gd name="connsiteY3" fmla="*/ 889867 h 922109"/>
              <a:gd name="connsiteX4" fmla="*/ 160380 w 3211581"/>
              <a:gd name="connsiteY4" fmla="*/ 718000 h 922109"/>
              <a:gd name="connsiteX5" fmla="*/ 102322 w 3211581"/>
              <a:gd name="connsiteY5" fmla="*/ 304342 h 922109"/>
              <a:gd name="connsiteX0" fmla="*/ 102322 w 3211581"/>
              <a:gd name="connsiteY0" fmla="*/ 302868 h 920635"/>
              <a:gd name="connsiteX1" fmla="*/ 893351 w 3211581"/>
              <a:gd name="connsiteY1" fmla="*/ 19840 h 920635"/>
              <a:gd name="connsiteX2" fmla="*/ 3211581 w 3211581"/>
              <a:gd name="connsiteY2" fmla="*/ 635696 h 920635"/>
              <a:gd name="connsiteX3" fmla="*/ 1080765 w 3211581"/>
              <a:gd name="connsiteY3" fmla="*/ 888393 h 920635"/>
              <a:gd name="connsiteX4" fmla="*/ 160380 w 3211581"/>
              <a:gd name="connsiteY4" fmla="*/ 716526 h 920635"/>
              <a:gd name="connsiteX5" fmla="*/ 102322 w 3211581"/>
              <a:gd name="connsiteY5" fmla="*/ 302868 h 920635"/>
              <a:gd name="connsiteX0" fmla="*/ 102322 w 3211581"/>
              <a:gd name="connsiteY0" fmla="*/ 288152 h 905919"/>
              <a:gd name="connsiteX1" fmla="*/ 893351 w 3211581"/>
              <a:gd name="connsiteY1" fmla="*/ 5124 h 905919"/>
              <a:gd name="connsiteX2" fmla="*/ 3211581 w 3211581"/>
              <a:gd name="connsiteY2" fmla="*/ 620980 h 905919"/>
              <a:gd name="connsiteX3" fmla="*/ 1080765 w 3211581"/>
              <a:gd name="connsiteY3" fmla="*/ 873677 h 905919"/>
              <a:gd name="connsiteX4" fmla="*/ 160380 w 3211581"/>
              <a:gd name="connsiteY4" fmla="*/ 701810 h 905919"/>
              <a:gd name="connsiteX5" fmla="*/ 102322 w 3211581"/>
              <a:gd name="connsiteY5" fmla="*/ 288152 h 905919"/>
              <a:gd name="connsiteX0" fmla="*/ 102322 w 3211581"/>
              <a:gd name="connsiteY0" fmla="*/ 288152 h 951833"/>
              <a:gd name="connsiteX1" fmla="*/ 893351 w 3211581"/>
              <a:gd name="connsiteY1" fmla="*/ 5124 h 951833"/>
              <a:gd name="connsiteX2" fmla="*/ 3211581 w 3211581"/>
              <a:gd name="connsiteY2" fmla="*/ 620980 h 951833"/>
              <a:gd name="connsiteX3" fmla="*/ 1080765 w 3211581"/>
              <a:gd name="connsiteY3" fmla="*/ 873677 h 951833"/>
              <a:gd name="connsiteX4" fmla="*/ 160380 w 3211581"/>
              <a:gd name="connsiteY4" fmla="*/ 701810 h 951833"/>
              <a:gd name="connsiteX5" fmla="*/ 102322 w 3211581"/>
              <a:gd name="connsiteY5" fmla="*/ 288152 h 951833"/>
              <a:gd name="connsiteX0" fmla="*/ 102322 w 3211581"/>
              <a:gd name="connsiteY0" fmla="*/ 288152 h 997868"/>
              <a:gd name="connsiteX1" fmla="*/ 893351 w 3211581"/>
              <a:gd name="connsiteY1" fmla="*/ 5124 h 997868"/>
              <a:gd name="connsiteX2" fmla="*/ 3211581 w 3211581"/>
              <a:gd name="connsiteY2" fmla="*/ 620980 h 997868"/>
              <a:gd name="connsiteX3" fmla="*/ 1080765 w 3211581"/>
              <a:gd name="connsiteY3" fmla="*/ 873677 h 997868"/>
              <a:gd name="connsiteX4" fmla="*/ 160380 w 3211581"/>
              <a:gd name="connsiteY4" fmla="*/ 701810 h 997868"/>
              <a:gd name="connsiteX5" fmla="*/ 102322 w 3211581"/>
              <a:gd name="connsiteY5" fmla="*/ 288152 h 997868"/>
              <a:gd name="connsiteX0" fmla="*/ 102322 w 3211581"/>
              <a:gd name="connsiteY0" fmla="*/ 288152 h 936327"/>
              <a:gd name="connsiteX1" fmla="*/ 893351 w 3211581"/>
              <a:gd name="connsiteY1" fmla="*/ 5124 h 936327"/>
              <a:gd name="connsiteX2" fmla="*/ 3211581 w 3211581"/>
              <a:gd name="connsiteY2" fmla="*/ 620980 h 936327"/>
              <a:gd name="connsiteX3" fmla="*/ 1080765 w 3211581"/>
              <a:gd name="connsiteY3" fmla="*/ 873677 h 936327"/>
              <a:gd name="connsiteX4" fmla="*/ 160380 w 3211581"/>
              <a:gd name="connsiteY4" fmla="*/ 701810 h 936327"/>
              <a:gd name="connsiteX5" fmla="*/ 102322 w 3211581"/>
              <a:gd name="connsiteY5" fmla="*/ 288152 h 936327"/>
              <a:gd name="connsiteX0" fmla="*/ 102322 w 3211581"/>
              <a:gd name="connsiteY0" fmla="*/ 288152 h 965280"/>
              <a:gd name="connsiteX1" fmla="*/ 893351 w 3211581"/>
              <a:gd name="connsiteY1" fmla="*/ 5124 h 965280"/>
              <a:gd name="connsiteX2" fmla="*/ 3211581 w 3211581"/>
              <a:gd name="connsiteY2" fmla="*/ 620980 h 965280"/>
              <a:gd name="connsiteX3" fmla="*/ 1080765 w 3211581"/>
              <a:gd name="connsiteY3" fmla="*/ 873677 h 965280"/>
              <a:gd name="connsiteX4" fmla="*/ 160380 w 3211581"/>
              <a:gd name="connsiteY4" fmla="*/ 701810 h 965280"/>
              <a:gd name="connsiteX5" fmla="*/ 102322 w 3211581"/>
              <a:gd name="connsiteY5" fmla="*/ 288152 h 965280"/>
              <a:gd name="connsiteX0" fmla="*/ 102322 w 3211581"/>
              <a:gd name="connsiteY0" fmla="*/ 288152 h 975961"/>
              <a:gd name="connsiteX1" fmla="*/ 893351 w 3211581"/>
              <a:gd name="connsiteY1" fmla="*/ 5124 h 975961"/>
              <a:gd name="connsiteX2" fmla="*/ 3211581 w 3211581"/>
              <a:gd name="connsiteY2" fmla="*/ 620980 h 975961"/>
              <a:gd name="connsiteX3" fmla="*/ 1080765 w 3211581"/>
              <a:gd name="connsiteY3" fmla="*/ 873677 h 975961"/>
              <a:gd name="connsiteX4" fmla="*/ 160380 w 3211581"/>
              <a:gd name="connsiteY4" fmla="*/ 701810 h 975961"/>
              <a:gd name="connsiteX5" fmla="*/ 102322 w 3211581"/>
              <a:gd name="connsiteY5" fmla="*/ 288152 h 975961"/>
              <a:gd name="connsiteX0" fmla="*/ 102322 w 3211581"/>
              <a:gd name="connsiteY0" fmla="*/ 288152 h 958884"/>
              <a:gd name="connsiteX1" fmla="*/ 893351 w 3211581"/>
              <a:gd name="connsiteY1" fmla="*/ 5124 h 958884"/>
              <a:gd name="connsiteX2" fmla="*/ 3211581 w 3211581"/>
              <a:gd name="connsiteY2" fmla="*/ 620980 h 958884"/>
              <a:gd name="connsiteX3" fmla="*/ 1080765 w 3211581"/>
              <a:gd name="connsiteY3" fmla="*/ 873677 h 958884"/>
              <a:gd name="connsiteX4" fmla="*/ 160380 w 3211581"/>
              <a:gd name="connsiteY4" fmla="*/ 701810 h 958884"/>
              <a:gd name="connsiteX5" fmla="*/ 102322 w 3211581"/>
              <a:gd name="connsiteY5" fmla="*/ 288152 h 958884"/>
              <a:gd name="connsiteX0" fmla="*/ 102322 w 3211581"/>
              <a:gd name="connsiteY0" fmla="*/ 288152 h 905821"/>
              <a:gd name="connsiteX1" fmla="*/ 893351 w 3211581"/>
              <a:gd name="connsiteY1" fmla="*/ 5124 h 905821"/>
              <a:gd name="connsiteX2" fmla="*/ 3211581 w 3211581"/>
              <a:gd name="connsiteY2" fmla="*/ 620980 h 905821"/>
              <a:gd name="connsiteX3" fmla="*/ 1080765 w 3211581"/>
              <a:gd name="connsiteY3" fmla="*/ 873677 h 905821"/>
              <a:gd name="connsiteX4" fmla="*/ 160380 w 3211581"/>
              <a:gd name="connsiteY4" fmla="*/ 701810 h 905821"/>
              <a:gd name="connsiteX5" fmla="*/ 102322 w 3211581"/>
              <a:gd name="connsiteY5" fmla="*/ 288152 h 905821"/>
              <a:gd name="connsiteX0" fmla="*/ 102322 w 3211581"/>
              <a:gd name="connsiteY0" fmla="*/ 288152 h 967713"/>
              <a:gd name="connsiteX1" fmla="*/ 893351 w 3211581"/>
              <a:gd name="connsiteY1" fmla="*/ 5124 h 967713"/>
              <a:gd name="connsiteX2" fmla="*/ 3211581 w 3211581"/>
              <a:gd name="connsiteY2" fmla="*/ 620980 h 967713"/>
              <a:gd name="connsiteX3" fmla="*/ 1080765 w 3211581"/>
              <a:gd name="connsiteY3" fmla="*/ 873677 h 967713"/>
              <a:gd name="connsiteX4" fmla="*/ 160380 w 3211581"/>
              <a:gd name="connsiteY4" fmla="*/ 701810 h 967713"/>
              <a:gd name="connsiteX5" fmla="*/ 102322 w 3211581"/>
              <a:gd name="connsiteY5" fmla="*/ 288152 h 967713"/>
              <a:gd name="connsiteX0" fmla="*/ 102322 w 3211581"/>
              <a:gd name="connsiteY0" fmla="*/ 288152 h 917245"/>
              <a:gd name="connsiteX1" fmla="*/ 893351 w 3211581"/>
              <a:gd name="connsiteY1" fmla="*/ 5124 h 917245"/>
              <a:gd name="connsiteX2" fmla="*/ 3211581 w 3211581"/>
              <a:gd name="connsiteY2" fmla="*/ 620980 h 917245"/>
              <a:gd name="connsiteX3" fmla="*/ 1080765 w 3211581"/>
              <a:gd name="connsiteY3" fmla="*/ 873677 h 917245"/>
              <a:gd name="connsiteX4" fmla="*/ 160380 w 3211581"/>
              <a:gd name="connsiteY4" fmla="*/ 701810 h 917245"/>
              <a:gd name="connsiteX5" fmla="*/ 102322 w 3211581"/>
              <a:gd name="connsiteY5" fmla="*/ 288152 h 917245"/>
              <a:gd name="connsiteX0" fmla="*/ 87991 w 3197250"/>
              <a:gd name="connsiteY0" fmla="*/ 288152 h 917245"/>
              <a:gd name="connsiteX1" fmla="*/ 879020 w 3197250"/>
              <a:gd name="connsiteY1" fmla="*/ 5124 h 917245"/>
              <a:gd name="connsiteX2" fmla="*/ 3197250 w 3197250"/>
              <a:gd name="connsiteY2" fmla="*/ 620980 h 917245"/>
              <a:gd name="connsiteX3" fmla="*/ 1066434 w 3197250"/>
              <a:gd name="connsiteY3" fmla="*/ 873677 h 917245"/>
              <a:gd name="connsiteX4" fmla="*/ 146049 w 3197250"/>
              <a:gd name="connsiteY4" fmla="*/ 701810 h 917245"/>
              <a:gd name="connsiteX5" fmla="*/ 87991 w 3197250"/>
              <a:gd name="connsiteY5" fmla="*/ 288152 h 917245"/>
              <a:gd name="connsiteX0" fmla="*/ 87991 w 3197250"/>
              <a:gd name="connsiteY0" fmla="*/ 288152 h 892653"/>
              <a:gd name="connsiteX1" fmla="*/ 879020 w 3197250"/>
              <a:gd name="connsiteY1" fmla="*/ 5124 h 892653"/>
              <a:gd name="connsiteX2" fmla="*/ 3197250 w 3197250"/>
              <a:gd name="connsiteY2" fmla="*/ 620980 h 892653"/>
              <a:gd name="connsiteX3" fmla="*/ 1066434 w 3197250"/>
              <a:gd name="connsiteY3" fmla="*/ 873677 h 892653"/>
              <a:gd name="connsiteX4" fmla="*/ 146049 w 3197250"/>
              <a:gd name="connsiteY4" fmla="*/ 701810 h 892653"/>
              <a:gd name="connsiteX5" fmla="*/ 87991 w 3197250"/>
              <a:gd name="connsiteY5" fmla="*/ 288152 h 892653"/>
              <a:gd name="connsiteX0" fmla="*/ 87991 w 3197250"/>
              <a:gd name="connsiteY0" fmla="*/ 288152 h 903393"/>
              <a:gd name="connsiteX1" fmla="*/ 879020 w 3197250"/>
              <a:gd name="connsiteY1" fmla="*/ 5124 h 903393"/>
              <a:gd name="connsiteX2" fmla="*/ 3197250 w 3197250"/>
              <a:gd name="connsiteY2" fmla="*/ 620980 h 903393"/>
              <a:gd name="connsiteX3" fmla="*/ 1066434 w 3197250"/>
              <a:gd name="connsiteY3" fmla="*/ 873677 h 903393"/>
              <a:gd name="connsiteX4" fmla="*/ 146049 w 3197250"/>
              <a:gd name="connsiteY4" fmla="*/ 701810 h 903393"/>
              <a:gd name="connsiteX5" fmla="*/ 87991 w 3197250"/>
              <a:gd name="connsiteY5" fmla="*/ 288152 h 903393"/>
              <a:gd name="connsiteX0" fmla="*/ 70897 w 3180156"/>
              <a:gd name="connsiteY0" fmla="*/ 288152 h 903393"/>
              <a:gd name="connsiteX1" fmla="*/ 861926 w 3180156"/>
              <a:gd name="connsiteY1" fmla="*/ 5124 h 903393"/>
              <a:gd name="connsiteX2" fmla="*/ 3180156 w 3180156"/>
              <a:gd name="connsiteY2" fmla="*/ 620980 h 903393"/>
              <a:gd name="connsiteX3" fmla="*/ 1049340 w 3180156"/>
              <a:gd name="connsiteY3" fmla="*/ 873677 h 903393"/>
              <a:gd name="connsiteX4" fmla="*/ 128955 w 3180156"/>
              <a:gd name="connsiteY4" fmla="*/ 701810 h 903393"/>
              <a:gd name="connsiteX5" fmla="*/ 70897 w 3180156"/>
              <a:gd name="connsiteY5" fmla="*/ 288152 h 903393"/>
              <a:gd name="connsiteX0" fmla="*/ 32437 w 3141696"/>
              <a:gd name="connsiteY0" fmla="*/ 288152 h 903393"/>
              <a:gd name="connsiteX1" fmla="*/ 823466 w 3141696"/>
              <a:gd name="connsiteY1" fmla="*/ 5124 h 903393"/>
              <a:gd name="connsiteX2" fmla="*/ 3141696 w 3141696"/>
              <a:gd name="connsiteY2" fmla="*/ 620980 h 903393"/>
              <a:gd name="connsiteX3" fmla="*/ 1010880 w 3141696"/>
              <a:gd name="connsiteY3" fmla="*/ 873677 h 903393"/>
              <a:gd name="connsiteX4" fmla="*/ 90495 w 3141696"/>
              <a:gd name="connsiteY4" fmla="*/ 701810 h 903393"/>
              <a:gd name="connsiteX5" fmla="*/ 32437 w 3141696"/>
              <a:gd name="connsiteY5" fmla="*/ 288152 h 903393"/>
              <a:gd name="connsiteX0" fmla="*/ 58217 w 3167476"/>
              <a:gd name="connsiteY0" fmla="*/ 288152 h 903393"/>
              <a:gd name="connsiteX1" fmla="*/ 849246 w 3167476"/>
              <a:gd name="connsiteY1" fmla="*/ 5124 h 903393"/>
              <a:gd name="connsiteX2" fmla="*/ 3167476 w 3167476"/>
              <a:gd name="connsiteY2" fmla="*/ 620980 h 903393"/>
              <a:gd name="connsiteX3" fmla="*/ 1036660 w 3167476"/>
              <a:gd name="connsiteY3" fmla="*/ 873677 h 903393"/>
              <a:gd name="connsiteX4" fmla="*/ 116275 w 3167476"/>
              <a:gd name="connsiteY4" fmla="*/ 701810 h 903393"/>
              <a:gd name="connsiteX5" fmla="*/ 58217 w 3167476"/>
              <a:gd name="connsiteY5" fmla="*/ 288152 h 903393"/>
              <a:gd name="connsiteX0" fmla="*/ 58217 w 3167476"/>
              <a:gd name="connsiteY0" fmla="*/ 292539 h 907780"/>
              <a:gd name="connsiteX1" fmla="*/ 849246 w 3167476"/>
              <a:gd name="connsiteY1" fmla="*/ 9511 h 907780"/>
              <a:gd name="connsiteX2" fmla="*/ 3167476 w 3167476"/>
              <a:gd name="connsiteY2" fmla="*/ 625367 h 907780"/>
              <a:gd name="connsiteX3" fmla="*/ 1036660 w 3167476"/>
              <a:gd name="connsiteY3" fmla="*/ 878064 h 907780"/>
              <a:gd name="connsiteX4" fmla="*/ 116275 w 3167476"/>
              <a:gd name="connsiteY4" fmla="*/ 706197 h 907780"/>
              <a:gd name="connsiteX5" fmla="*/ 58217 w 3167476"/>
              <a:gd name="connsiteY5" fmla="*/ 292539 h 907780"/>
              <a:gd name="connsiteX0" fmla="*/ 58217 w 3167476"/>
              <a:gd name="connsiteY0" fmla="*/ 305153 h 920394"/>
              <a:gd name="connsiteX1" fmla="*/ 849246 w 3167476"/>
              <a:gd name="connsiteY1" fmla="*/ 22125 h 920394"/>
              <a:gd name="connsiteX2" fmla="*/ 3167476 w 3167476"/>
              <a:gd name="connsiteY2" fmla="*/ 637981 h 920394"/>
              <a:gd name="connsiteX3" fmla="*/ 1036660 w 3167476"/>
              <a:gd name="connsiteY3" fmla="*/ 890678 h 920394"/>
              <a:gd name="connsiteX4" fmla="*/ 116275 w 3167476"/>
              <a:gd name="connsiteY4" fmla="*/ 718811 h 920394"/>
              <a:gd name="connsiteX5" fmla="*/ 58217 w 3167476"/>
              <a:gd name="connsiteY5" fmla="*/ 305153 h 920394"/>
              <a:gd name="connsiteX0" fmla="*/ 58217 w 3167476"/>
              <a:gd name="connsiteY0" fmla="*/ 285721 h 900962"/>
              <a:gd name="connsiteX1" fmla="*/ 849246 w 3167476"/>
              <a:gd name="connsiteY1" fmla="*/ 2693 h 900962"/>
              <a:gd name="connsiteX2" fmla="*/ 3167476 w 3167476"/>
              <a:gd name="connsiteY2" fmla="*/ 618549 h 900962"/>
              <a:gd name="connsiteX3" fmla="*/ 1036660 w 3167476"/>
              <a:gd name="connsiteY3" fmla="*/ 871246 h 900962"/>
              <a:gd name="connsiteX4" fmla="*/ 116275 w 3167476"/>
              <a:gd name="connsiteY4" fmla="*/ 699379 h 900962"/>
              <a:gd name="connsiteX5" fmla="*/ 58217 w 3167476"/>
              <a:gd name="connsiteY5" fmla="*/ 285721 h 900962"/>
              <a:gd name="connsiteX0" fmla="*/ 51784 w 3161043"/>
              <a:gd name="connsiteY0" fmla="*/ 338828 h 954069"/>
              <a:gd name="connsiteX1" fmla="*/ 946151 w 3161043"/>
              <a:gd name="connsiteY1" fmla="*/ 2180 h 954069"/>
              <a:gd name="connsiteX2" fmla="*/ 3161043 w 3161043"/>
              <a:gd name="connsiteY2" fmla="*/ 671656 h 954069"/>
              <a:gd name="connsiteX3" fmla="*/ 1030227 w 3161043"/>
              <a:gd name="connsiteY3" fmla="*/ 924353 h 954069"/>
              <a:gd name="connsiteX4" fmla="*/ 109842 w 3161043"/>
              <a:gd name="connsiteY4" fmla="*/ 752486 h 954069"/>
              <a:gd name="connsiteX5" fmla="*/ 51784 w 3161043"/>
              <a:gd name="connsiteY5" fmla="*/ 338828 h 954069"/>
              <a:gd name="connsiteX0" fmla="*/ 59881 w 3169140"/>
              <a:gd name="connsiteY0" fmla="*/ 338828 h 954069"/>
              <a:gd name="connsiteX1" fmla="*/ 954248 w 3169140"/>
              <a:gd name="connsiteY1" fmla="*/ 2180 h 954069"/>
              <a:gd name="connsiteX2" fmla="*/ 3169140 w 3169140"/>
              <a:gd name="connsiteY2" fmla="*/ 671656 h 954069"/>
              <a:gd name="connsiteX3" fmla="*/ 1038324 w 3169140"/>
              <a:gd name="connsiteY3" fmla="*/ 924353 h 954069"/>
              <a:gd name="connsiteX4" fmla="*/ 117939 w 3169140"/>
              <a:gd name="connsiteY4" fmla="*/ 752486 h 954069"/>
              <a:gd name="connsiteX5" fmla="*/ 59881 w 3169140"/>
              <a:gd name="connsiteY5" fmla="*/ 338828 h 954069"/>
              <a:gd name="connsiteX0" fmla="*/ 59881 w 3169140"/>
              <a:gd name="connsiteY0" fmla="*/ 338828 h 946679"/>
              <a:gd name="connsiteX1" fmla="*/ 954248 w 3169140"/>
              <a:gd name="connsiteY1" fmla="*/ 2180 h 946679"/>
              <a:gd name="connsiteX2" fmla="*/ 3169140 w 3169140"/>
              <a:gd name="connsiteY2" fmla="*/ 671656 h 946679"/>
              <a:gd name="connsiteX3" fmla="*/ 1038324 w 3169140"/>
              <a:gd name="connsiteY3" fmla="*/ 924353 h 946679"/>
              <a:gd name="connsiteX4" fmla="*/ 117939 w 3169140"/>
              <a:gd name="connsiteY4" fmla="*/ 752486 h 946679"/>
              <a:gd name="connsiteX5" fmla="*/ 59881 w 3169140"/>
              <a:gd name="connsiteY5" fmla="*/ 338828 h 946679"/>
              <a:gd name="connsiteX0" fmla="*/ 30318 w 3139577"/>
              <a:gd name="connsiteY0" fmla="*/ 338828 h 980166"/>
              <a:gd name="connsiteX1" fmla="*/ 924685 w 3139577"/>
              <a:gd name="connsiteY1" fmla="*/ 2180 h 980166"/>
              <a:gd name="connsiteX2" fmla="*/ 3139577 w 3139577"/>
              <a:gd name="connsiteY2" fmla="*/ 671656 h 980166"/>
              <a:gd name="connsiteX3" fmla="*/ 1008761 w 3139577"/>
              <a:gd name="connsiteY3" fmla="*/ 924353 h 980166"/>
              <a:gd name="connsiteX4" fmla="*/ 200282 w 3139577"/>
              <a:gd name="connsiteY4" fmla="*/ 871396 h 980166"/>
              <a:gd name="connsiteX5" fmla="*/ 30318 w 3139577"/>
              <a:gd name="connsiteY5" fmla="*/ 338828 h 980166"/>
              <a:gd name="connsiteX0" fmla="*/ 42801 w 3152060"/>
              <a:gd name="connsiteY0" fmla="*/ 338828 h 980166"/>
              <a:gd name="connsiteX1" fmla="*/ 937168 w 3152060"/>
              <a:gd name="connsiteY1" fmla="*/ 2180 h 980166"/>
              <a:gd name="connsiteX2" fmla="*/ 3152060 w 3152060"/>
              <a:gd name="connsiteY2" fmla="*/ 671656 h 980166"/>
              <a:gd name="connsiteX3" fmla="*/ 1021244 w 3152060"/>
              <a:gd name="connsiteY3" fmla="*/ 924353 h 980166"/>
              <a:gd name="connsiteX4" fmla="*/ 212765 w 3152060"/>
              <a:gd name="connsiteY4" fmla="*/ 871396 h 980166"/>
              <a:gd name="connsiteX5" fmla="*/ 42801 w 3152060"/>
              <a:gd name="connsiteY5" fmla="*/ 338828 h 980166"/>
              <a:gd name="connsiteX0" fmla="*/ 42801 w 3152060"/>
              <a:gd name="connsiteY0" fmla="*/ 338828 h 964772"/>
              <a:gd name="connsiteX1" fmla="*/ 937168 w 3152060"/>
              <a:gd name="connsiteY1" fmla="*/ 2180 h 964772"/>
              <a:gd name="connsiteX2" fmla="*/ 3152060 w 3152060"/>
              <a:gd name="connsiteY2" fmla="*/ 671656 h 964772"/>
              <a:gd name="connsiteX3" fmla="*/ 1021244 w 3152060"/>
              <a:gd name="connsiteY3" fmla="*/ 924353 h 964772"/>
              <a:gd name="connsiteX4" fmla="*/ 212765 w 3152060"/>
              <a:gd name="connsiteY4" fmla="*/ 871396 h 964772"/>
              <a:gd name="connsiteX5" fmla="*/ 42801 w 3152060"/>
              <a:gd name="connsiteY5" fmla="*/ 338828 h 964772"/>
              <a:gd name="connsiteX0" fmla="*/ 42801 w 3152060"/>
              <a:gd name="connsiteY0" fmla="*/ 338828 h 964772"/>
              <a:gd name="connsiteX1" fmla="*/ 937168 w 3152060"/>
              <a:gd name="connsiteY1" fmla="*/ 2180 h 964772"/>
              <a:gd name="connsiteX2" fmla="*/ 3152060 w 3152060"/>
              <a:gd name="connsiteY2" fmla="*/ 671656 h 964772"/>
              <a:gd name="connsiteX3" fmla="*/ 1021244 w 3152060"/>
              <a:gd name="connsiteY3" fmla="*/ 924353 h 964772"/>
              <a:gd name="connsiteX4" fmla="*/ 212765 w 3152060"/>
              <a:gd name="connsiteY4" fmla="*/ 871396 h 964772"/>
              <a:gd name="connsiteX5" fmla="*/ 42801 w 3152060"/>
              <a:gd name="connsiteY5" fmla="*/ 338828 h 964772"/>
              <a:gd name="connsiteX0" fmla="*/ 42801 w 3152060"/>
              <a:gd name="connsiteY0" fmla="*/ 338828 h 941843"/>
              <a:gd name="connsiteX1" fmla="*/ 937168 w 3152060"/>
              <a:gd name="connsiteY1" fmla="*/ 2180 h 941843"/>
              <a:gd name="connsiteX2" fmla="*/ 3152060 w 3152060"/>
              <a:gd name="connsiteY2" fmla="*/ 671656 h 941843"/>
              <a:gd name="connsiteX3" fmla="*/ 1021244 w 3152060"/>
              <a:gd name="connsiteY3" fmla="*/ 924353 h 941843"/>
              <a:gd name="connsiteX4" fmla="*/ 212765 w 3152060"/>
              <a:gd name="connsiteY4" fmla="*/ 871396 h 941843"/>
              <a:gd name="connsiteX5" fmla="*/ 42801 w 3152060"/>
              <a:gd name="connsiteY5" fmla="*/ 338828 h 941843"/>
              <a:gd name="connsiteX0" fmla="*/ 44579 w 3153838"/>
              <a:gd name="connsiteY0" fmla="*/ 338828 h 941843"/>
              <a:gd name="connsiteX1" fmla="*/ 938946 w 3153838"/>
              <a:gd name="connsiteY1" fmla="*/ 2180 h 941843"/>
              <a:gd name="connsiteX2" fmla="*/ 3153838 w 3153838"/>
              <a:gd name="connsiteY2" fmla="*/ 671656 h 941843"/>
              <a:gd name="connsiteX3" fmla="*/ 1023022 w 3153838"/>
              <a:gd name="connsiteY3" fmla="*/ 924353 h 941843"/>
              <a:gd name="connsiteX4" fmla="*/ 214543 w 3153838"/>
              <a:gd name="connsiteY4" fmla="*/ 871396 h 941843"/>
              <a:gd name="connsiteX5" fmla="*/ 44579 w 3153838"/>
              <a:gd name="connsiteY5" fmla="*/ 338828 h 941843"/>
              <a:gd name="connsiteX0" fmla="*/ 44579 w 3153838"/>
              <a:gd name="connsiteY0" fmla="*/ 338828 h 941843"/>
              <a:gd name="connsiteX1" fmla="*/ 938946 w 3153838"/>
              <a:gd name="connsiteY1" fmla="*/ 2180 h 941843"/>
              <a:gd name="connsiteX2" fmla="*/ 3153838 w 3153838"/>
              <a:gd name="connsiteY2" fmla="*/ 671656 h 941843"/>
              <a:gd name="connsiteX3" fmla="*/ 1023022 w 3153838"/>
              <a:gd name="connsiteY3" fmla="*/ 924353 h 941843"/>
              <a:gd name="connsiteX4" fmla="*/ 214543 w 3153838"/>
              <a:gd name="connsiteY4" fmla="*/ 871396 h 941843"/>
              <a:gd name="connsiteX5" fmla="*/ 44579 w 3153838"/>
              <a:gd name="connsiteY5" fmla="*/ 338828 h 941843"/>
              <a:gd name="connsiteX0" fmla="*/ 44579 w 3153838"/>
              <a:gd name="connsiteY0" fmla="*/ 338787 h 941802"/>
              <a:gd name="connsiteX1" fmla="*/ 938946 w 3153838"/>
              <a:gd name="connsiteY1" fmla="*/ 2139 h 941802"/>
              <a:gd name="connsiteX2" fmla="*/ 3153838 w 3153838"/>
              <a:gd name="connsiteY2" fmla="*/ 671615 h 941802"/>
              <a:gd name="connsiteX3" fmla="*/ 1023022 w 3153838"/>
              <a:gd name="connsiteY3" fmla="*/ 924312 h 941802"/>
              <a:gd name="connsiteX4" fmla="*/ 214543 w 3153838"/>
              <a:gd name="connsiteY4" fmla="*/ 871355 h 941802"/>
              <a:gd name="connsiteX5" fmla="*/ 44579 w 3153838"/>
              <a:gd name="connsiteY5" fmla="*/ 338787 h 941802"/>
              <a:gd name="connsiteX0" fmla="*/ 44579 w 3153838"/>
              <a:gd name="connsiteY0" fmla="*/ 338787 h 941802"/>
              <a:gd name="connsiteX1" fmla="*/ 938946 w 3153838"/>
              <a:gd name="connsiteY1" fmla="*/ 2139 h 941802"/>
              <a:gd name="connsiteX2" fmla="*/ 3153838 w 3153838"/>
              <a:gd name="connsiteY2" fmla="*/ 671615 h 941802"/>
              <a:gd name="connsiteX3" fmla="*/ 1023022 w 3153838"/>
              <a:gd name="connsiteY3" fmla="*/ 924312 h 941802"/>
              <a:gd name="connsiteX4" fmla="*/ 214543 w 3153838"/>
              <a:gd name="connsiteY4" fmla="*/ 871355 h 941802"/>
              <a:gd name="connsiteX5" fmla="*/ 44579 w 3153838"/>
              <a:gd name="connsiteY5" fmla="*/ 338787 h 941802"/>
              <a:gd name="connsiteX0" fmla="*/ 44579 w 3963505"/>
              <a:gd name="connsiteY0" fmla="*/ 344435 h 947450"/>
              <a:gd name="connsiteX1" fmla="*/ 938946 w 3963505"/>
              <a:gd name="connsiteY1" fmla="*/ 7787 h 947450"/>
              <a:gd name="connsiteX2" fmla="*/ 3963505 w 3963505"/>
              <a:gd name="connsiteY2" fmla="*/ 672739 h 947450"/>
              <a:gd name="connsiteX3" fmla="*/ 1023022 w 3963505"/>
              <a:gd name="connsiteY3" fmla="*/ 929960 h 947450"/>
              <a:gd name="connsiteX4" fmla="*/ 214543 w 3963505"/>
              <a:gd name="connsiteY4" fmla="*/ 877003 h 947450"/>
              <a:gd name="connsiteX5" fmla="*/ 44579 w 3963505"/>
              <a:gd name="connsiteY5" fmla="*/ 344435 h 947450"/>
              <a:gd name="connsiteX0" fmla="*/ 44579 w 3963505"/>
              <a:gd name="connsiteY0" fmla="*/ 338145 h 941160"/>
              <a:gd name="connsiteX1" fmla="*/ 938946 w 3963505"/>
              <a:gd name="connsiteY1" fmla="*/ 1497 h 941160"/>
              <a:gd name="connsiteX2" fmla="*/ 3963505 w 3963505"/>
              <a:gd name="connsiteY2" fmla="*/ 666449 h 941160"/>
              <a:gd name="connsiteX3" fmla="*/ 1023022 w 3963505"/>
              <a:gd name="connsiteY3" fmla="*/ 923670 h 941160"/>
              <a:gd name="connsiteX4" fmla="*/ 214543 w 3963505"/>
              <a:gd name="connsiteY4" fmla="*/ 870713 h 941160"/>
              <a:gd name="connsiteX5" fmla="*/ 44579 w 3963505"/>
              <a:gd name="connsiteY5" fmla="*/ 338145 h 941160"/>
              <a:gd name="connsiteX0" fmla="*/ 55312 w 3974238"/>
              <a:gd name="connsiteY0" fmla="*/ 338145 h 941160"/>
              <a:gd name="connsiteX1" fmla="*/ 949679 w 3974238"/>
              <a:gd name="connsiteY1" fmla="*/ 1497 h 941160"/>
              <a:gd name="connsiteX2" fmla="*/ 3974238 w 3974238"/>
              <a:gd name="connsiteY2" fmla="*/ 666449 h 941160"/>
              <a:gd name="connsiteX3" fmla="*/ 1033755 w 3974238"/>
              <a:gd name="connsiteY3" fmla="*/ 923670 h 941160"/>
              <a:gd name="connsiteX4" fmla="*/ 225276 w 3974238"/>
              <a:gd name="connsiteY4" fmla="*/ 870713 h 941160"/>
              <a:gd name="connsiteX5" fmla="*/ 55312 w 3974238"/>
              <a:gd name="connsiteY5" fmla="*/ 338145 h 941160"/>
              <a:gd name="connsiteX0" fmla="*/ 55312 w 3974238"/>
              <a:gd name="connsiteY0" fmla="*/ 338145 h 941160"/>
              <a:gd name="connsiteX1" fmla="*/ 949679 w 3974238"/>
              <a:gd name="connsiteY1" fmla="*/ 1497 h 941160"/>
              <a:gd name="connsiteX2" fmla="*/ 3974238 w 3974238"/>
              <a:gd name="connsiteY2" fmla="*/ 666449 h 941160"/>
              <a:gd name="connsiteX3" fmla="*/ 1033755 w 3974238"/>
              <a:gd name="connsiteY3" fmla="*/ 923670 h 941160"/>
              <a:gd name="connsiteX4" fmla="*/ 225276 w 3974238"/>
              <a:gd name="connsiteY4" fmla="*/ 870713 h 941160"/>
              <a:gd name="connsiteX5" fmla="*/ 55312 w 3974238"/>
              <a:gd name="connsiteY5" fmla="*/ 338145 h 941160"/>
              <a:gd name="connsiteX0" fmla="*/ 55312 w 3974238"/>
              <a:gd name="connsiteY0" fmla="*/ 338145 h 941160"/>
              <a:gd name="connsiteX1" fmla="*/ 949679 w 3974238"/>
              <a:gd name="connsiteY1" fmla="*/ 1497 h 941160"/>
              <a:gd name="connsiteX2" fmla="*/ 3974238 w 3974238"/>
              <a:gd name="connsiteY2" fmla="*/ 666449 h 941160"/>
              <a:gd name="connsiteX3" fmla="*/ 1033755 w 3974238"/>
              <a:gd name="connsiteY3" fmla="*/ 923670 h 941160"/>
              <a:gd name="connsiteX4" fmla="*/ 225276 w 3974238"/>
              <a:gd name="connsiteY4" fmla="*/ 870713 h 941160"/>
              <a:gd name="connsiteX5" fmla="*/ 55312 w 3974238"/>
              <a:gd name="connsiteY5" fmla="*/ 338145 h 941160"/>
              <a:gd name="connsiteX0" fmla="*/ 55312 w 4055692"/>
              <a:gd name="connsiteY0" fmla="*/ 345789 h 948804"/>
              <a:gd name="connsiteX1" fmla="*/ 949679 w 4055692"/>
              <a:gd name="connsiteY1" fmla="*/ 9141 h 948804"/>
              <a:gd name="connsiteX2" fmla="*/ 4055691 w 4055692"/>
              <a:gd name="connsiteY2" fmla="*/ 707392 h 948804"/>
              <a:gd name="connsiteX3" fmla="*/ 1033755 w 4055692"/>
              <a:gd name="connsiteY3" fmla="*/ 931314 h 948804"/>
              <a:gd name="connsiteX4" fmla="*/ 225276 w 4055692"/>
              <a:gd name="connsiteY4" fmla="*/ 878357 h 948804"/>
              <a:gd name="connsiteX5" fmla="*/ 55312 w 4055692"/>
              <a:gd name="connsiteY5" fmla="*/ 345789 h 948804"/>
              <a:gd name="connsiteX0" fmla="*/ 55312 w 4055691"/>
              <a:gd name="connsiteY0" fmla="*/ 367200 h 970215"/>
              <a:gd name="connsiteX1" fmla="*/ 949679 w 4055691"/>
              <a:gd name="connsiteY1" fmla="*/ 30552 h 970215"/>
              <a:gd name="connsiteX2" fmla="*/ 4055691 w 4055691"/>
              <a:gd name="connsiteY2" fmla="*/ 728803 h 970215"/>
              <a:gd name="connsiteX3" fmla="*/ 1033755 w 4055691"/>
              <a:gd name="connsiteY3" fmla="*/ 952725 h 970215"/>
              <a:gd name="connsiteX4" fmla="*/ 225276 w 4055691"/>
              <a:gd name="connsiteY4" fmla="*/ 899768 h 970215"/>
              <a:gd name="connsiteX5" fmla="*/ 55312 w 4055691"/>
              <a:gd name="connsiteY5" fmla="*/ 367200 h 970215"/>
              <a:gd name="connsiteX0" fmla="*/ 85394 w 4085773"/>
              <a:gd name="connsiteY0" fmla="*/ 368964 h 971979"/>
              <a:gd name="connsiteX1" fmla="*/ 979761 w 4085773"/>
              <a:gd name="connsiteY1" fmla="*/ 32316 h 971979"/>
              <a:gd name="connsiteX2" fmla="*/ 4085773 w 4085773"/>
              <a:gd name="connsiteY2" fmla="*/ 730567 h 971979"/>
              <a:gd name="connsiteX3" fmla="*/ 1063837 w 4085773"/>
              <a:gd name="connsiteY3" fmla="*/ 954489 h 971979"/>
              <a:gd name="connsiteX4" fmla="*/ 255358 w 4085773"/>
              <a:gd name="connsiteY4" fmla="*/ 901532 h 971979"/>
              <a:gd name="connsiteX5" fmla="*/ 85394 w 4085773"/>
              <a:gd name="connsiteY5" fmla="*/ 368964 h 971979"/>
              <a:gd name="connsiteX0" fmla="*/ 49276 w 4049655"/>
              <a:gd name="connsiteY0" fmla="*/ 371581 h 974596"/>
              <a:gd name="connsiteX1" fmla="*/ 943643 w 4049655"/>
              <a:gd name="connsiteY1" fmla="*/ 34933 h 974596"/>
              <a:gd name="connsiteX2" fmla="*/ 4049655 w 4049655"/>
              <a:gd name="connsiteY2" fmla="*/ 733184 h 974596"/>
              <a:gd name="connsiteX3" fmla="*/ 1027719 w 4049655"/>
              <a:gd name="connsiteY3" fmla="*/ 957106 h 974596"/>
              <a:gd name="connsiteX4" fmla="*/ 219240 w 4049655"/>
              <a:gd name="connsiteY4" fmla="*/ 904149 h 974596"/>
              <a:gd name="connsiteX5" fmla="*/ 49276 w 4049655"/>
              <a:gd name="connsiteY5" fmla="*/ 371581 h 974596"/>
              <a:gd name="connsiteX0" fmla="*/ 58995 w 4022520"/>
              <a:gd name="connsiteY0" fmla="*/ 368539 h 948919"/>
              <a:gd name="connsiteX1" fmla="*/ 916508 w 4022520"/>
              <a:gd name="connsiteY1" fmla="*/ 9256 h 948919"/>
              <a:gd name="connsiteX2" fmla="*/ 4022520 w 4022520"/>
              <a:gd name="connsiteY2" fmla="*/ 707507 h 948919"/>
              <a:gd name="connsiteX3" fmla="*/ 1000584 w 4022520"/>
              <a:gd name="connsiteY3" fmla="*/ 931429 h 948919"/>
              <a:gd name="connsiteX4" fmla="*/ 192105 w 4022520"/>
              <a:gd name="connsiteY4" fmla="*/ 878472 h 948919"/>
              <a:gd name="connsiteX5" fmla="*/ 58995 w 4022520"/>
              <a:gd name="connsiteY5" fmla="*/ 368539 h 94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2520" h="948919">
                <a:moveTo>
                  <a:pt x="58995" y="368539"/>
                </a:moveTo>
                <a:cubicBezTo>
                  <a:pt x="166103" y="165120"/>
                  <a:pt x="255920" y="-47239"/>
                  <a:pt x="916508" y="9256"/>
                </a:cubicBezTo>
                <a:cubicBezTo>
                  <a:pt x="1577096" y="65751"/>
                  <a:pt x="2805606" y="474417"/>
                  <a:pt x="4022520" y="707507"/>
                </a:cubicBezTo>
                <a:cubicBezTo>
                  <a:pt x="3574130" y="526476"/>
                  <a:pt x="1512633" y="691328"/>
                  <a:pt x="1000584" y="931429"/>
                </a:cubicBezTo>
                <a:cubicBezTo>
                  <a:pt x="603331" y="940957"/>
                  <a:pt x="620385" y="986060"/>
                  <a:pt x="192105" y="878472"/>
                </a:cubicBezTo>
                <a:cubicBezTo>
                  <a:pt x="-12616" y="664284"/>
                  <a:pt x="-48113" y="571958"/>
                  <a:pt x="58995" y="368539"/>
                </a:cubicBezTo>
                <a:close/>
              </a:path>
            </a:pathLst>
          </a:cu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3">
            <a:extLst>
              <a:ext uri="{FF2B5EF4-FFF2-40B4-BE49-F238E27FC236}">
                <a16:creationId xmlns:a16="http://schemas.microsoft.com/office/drawing/2014/main" id="{B989D3CF-3EED-906D-07E5-F96384C865E6}"/>
              </a:ext>
            </a:extLst>
          </p:cNvPr>
          <p:cNvSpPr/>
          <p:nvPr/>
        </p:nvSpPr>
        <p:spPr>
          <a:xfrm rot="153787">
            <a:off x="7611795" y="3271008"/>
            <a:ext cx="1774236" cy="899462"/>
          </a:xfrm>
          <a:custGeom>
            <a:avLst/>
            <a:gdLst>
              <a:gd name="connsiteX0" fmla="*/ 0 w 1814285"/>
              <a:gd name="connsiteY0" fmla="*/ 442686 h 885371"/>
              <a:gd name="connsiteX1" fmla="*/ 907143 w 1814285"/>
              <a:gd name="connsiteY1" fmla="*/ 0 h 885371"/>
              <a:gd name="connsiteX2" fmla="*/ 1814286 w 1814285"/>
              <a:gd name="connsiteY2" fmla="*/ 442686 h 885371"/>
              <a:gd name="connsiteX3" fmla="*/ 907143 w 1814285"/>
              <a:gd name="connsiteY3" fmla="*/ 885372 h 885371"/>
              <a:gd name="connsiteX4" fmla="*/ 0 w 1814285"/>
              <a:gd name="connsiteY4" fmla="*/ 442686 h 885371"/>
              <a:gd name="connsiteX0" fmla="*/ 39178 w 1853464"/>
              <a:gd name="connsiteY0" fmla="*/ 442686 h 889581"/>
              <a:gd name="connsiteX1" fmla="*/ 946321 w 1853464"/>
              <a:gd name="connsiteY1" fmla="*/ 0 h 889581"/>
              <a:gd name="connsiteX2" fmla="*/ 1853464 w 1853464"/>
              <a:gd name="connsiteY2" fmla="*/ 442686 h 889581"/>
              <a:gd name="connsiteX3" fmla="*/ 946321 w 1853464"/>
              <a:gd name="connsiteY3" fmla="*/ 885372 h 889581"/>
              <a:gd name="connsiteX4" fmla="*/ 242378 w 1853464"/>
              <a:gd name="connsiteY4" fmla="*/ 653143 h 889581"/>
              <a:gd name="connsiteX5" fmla="*/ 39178 w 1853464"/>
              <a:gd name="connsiteY5" fmla="*/ 442686 h 889581"/>
              <a:gd name="connsiteX0" fmla="*/ 39178 w 1853464"/>
              <a:gd name="connsiteY0" fmla="*/ 442686 h 892068"/>
              <a:gd name="connsiteX1" fmla="*/ 946321 w 1853464"/>
              <a:gd name="connsiteY1" fmla="*/ 0 h 892068"/>
              <a:gd name="connsiteX2" fmla="*/ 1853464 w 1853464"/>
              <a:gd name="connsiteY2" fmla="*/ 442686 h 892068"/>
              <a:gd name="connsiteX3" fmla="*/ 946321 w 1853464"/>
              <a:gd name="connsiteY3" fmla="*/ 885372 h 892068"/>
              <a:gd name="connsiteX4" fmla="*/ 242378 w 1853464"/>
              <a:gd name="connsiteY4" fmla="*/ 653143 h 892068"/>
              <a:gd name="connsiteX5" fmla="*/ 39178 w 1853464"/>
              <a:gd name="connsiteY5" fmla="*/ 442686 h 892068"/>
              <a:gd name="connsiteX0" fmla="*/ 63870 w 1762042"/>
              <a:gd name="connsiteY0" fmla="*/ 285431 h 894471"/>
              <a:gd name="connsiteX1" fmla="*/ 854899 w 1762042"/>
              <a:gd name="connsiteY1" fmla="*/ 2403 h 894471"/>
              <a:gd name="connsiteX2" fmla="*/ 1762042 w 1762042"/>
              <a:gd name="connsiteY2" fmla="*/ 445089 h 894471"/>
              <a:gd name="connsiteX3" fmla="*/ 854899 w 1762042"/>
              <a:gd name="connsiteY3" fmla="*/ 887775 h 894471"/>
              <a:gd name="connsiteX4" fmla="*/ 150956 w 1762042"/>
              <a:gd name="connsiteY4" fmla="*/ 655546 h 894471"/>
              <a:gd name="connsiteX5" fmla="*/ 63870 w 1762042"/>
              <a:gd name="connsiteY5" fmla="*/ 285431 h 894471"/>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76064 w 1774236"/>
              <a:gd name="connsiteY0" fmla="*/ 285925 h 899462"/>
              <a:gd name="connsiteX1" fmla="*/ 867093 w 1774236"/>
              <a:gd name="connsiteY1" fmla="*/ 2897 h 899462"/>
              <a:gd name="connsiteX2" fmla="*/ 1774236 w 1774236"/>
              <a:gd name="connsiteY2" fmla="*/ 460098 h 899462"/>
              <a:gd name="connsiteX3" fmla="*/ 867093 w 1774236"/>
              <a:gd name="connsiteY3" fmla="*/ 888269 h 899462"/>
              <a:gd name="connsiteX4" fmla="*/ 134122 w 1774236"/>
              <a:gd name="connsiteY4" fmla="*/ 699583 h 899462"/>
              <a:gd name="connsiteX5" fmla="*/ 76064 w 1774236"/>
              <a:gd name="connsiteY5" fmla="*/ 285925 h 899462"/>
              <a:gd name="connsiteX0" fmla="*/ 76064 w 1774236"/>
              <a:gd name="connsiteY0" fmla="*/ 285925 h 899462"/>
              <a:gd name="connsiteX1" fmla="*/ 867093 w 1774236"/>
              <a:gd name="connsiteY1" fmla="*/ 2897 h 899462"/>
              <a:gd name="connsiteX2" fmla="*/ 1774236 w 1774236"/>
              <a:gd name="connsiteY2" fmla="*/ 460098 h 899462"/>
              <a:gd name="connsiteX3" fmla="*/ 1026750 w 1774236"/>
              <a:gd name="connsiteY3" fmla="*/ 888269 h 899462"/>
              <a:gd name="connsiteX4" fmla="*/ 134122 w 1774236"/>
              <a:gd name="connsiteY4" fmla="*/ 699583 h 899462"/>
              <a:gd name="connsiteX5" fmla="*/ 76064 w 1774236"/>
              <a:gd name="connsiteY5" fmla="*/ 285925 h 89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236" h="899462">
                <a:moveTo>
                  <a:pt x="76064" y="285925"/>
                </a:moveTo>
                <a:cubicBezTo>
                  <a:pt x="198226" y="169811"/>
                  <a:pt x="584064" y="-26132"/>
                  <a:pt x="867093" y="2897"/>
                </a:cubicBezTo>
                <a:cubicBezTo>
                  <a:pt x="1150122" y="31926"/>
                  <a:pt x="1774236" y="215609"/>
                  <a:pt x="1774236" y="460098"/>
                </a:cubicBezTo>
                <a:cubicBezTo>
                  <a:pt x="1701664" y="690073"/>
                  <a:pt x="1300102" y="848355"/>
                  <a:pt x="1026750" y="888269"/>
                </a:cubicBezTo>
                <a:cubicBezTo>
                  <a:pt x="753398" y="928183"/>
                  <a:pt x="285313" y="860450"/>
                  <a:pt x="134122" y="699583"/>
                </a:cubicBezTo>
                <a:cubicBezTo>
                  <a:pt x="-17069" y="625802"/>
                  <a:pt x="-46098" y="402039"/>
                  <a:pt x="76064" y="285925"/>
                </a:cubicBezTo>
                <a:close/>
              </a:path>
            </a:pathLst>
          </a:cu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444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xit" presetSubtype="0" fill="hold" grpId="1" nodeType="withEffect">
                                  <p:stCondLst>
                                    <p:cond delay="0"/>
                                  </p:stCondLst>
                                  <p:childTnLst>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par>
                                <p:cTn id="10" presetID="6"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4000"/>
                                        <p:tgtEl>
                                          <p:spTgt spid="4"/>
                                        </p:tgtEl>
                                      </p:cBhvr>
                                    </p:animEffect>
                                  </p:childTnLst>
                                </p:cTn>
                              </p:par>
                              <p:par>
                                <p:cTn id="13" presetID="22" presetClass="exit" presetSubtype="1" fill="hold" grpId="1" nodeType="withEffect">
                                  <p:stCondLst>
                                    <p:cond delay="0"/>
                                  </p:stCondLst>
                                  <p:childTnLst>
                                    <p:animEffect transition="out" filter="wipe(up)">
                                      <p:cBhvr>
                                        <p:cTn id="14" dur="4000"/>
                                        <p:tgtEl>
                                          <p:spTgt spid="6"/>
                                        </p:tgtEl>
                                      </p:cBhvr>
                                    </p:animEffect>
                                    <p:set>
                                      <p:cBhvr>
                                        <p:cTn id="15" dur="1" fill="hold">
                                          <p:stCondLst>
                                            <p:cond delay="3999"/>
                                          </p:stCondLst>
                                        </p:cTn>
                                        <p:tgtEl>
                                          <p:spTgt spid="6"/>
                                        </p:tgtEl>
                                        <p:attrNameLst>
                                          <p:attrName>style.visibility</p:attrName>
                                        </p:attrNameLst>
                                      </p:cBhvr>
                                      <p:to>
                                        <p:strVal val="hidden"/>
                                      </p:to>
                                    </p:se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55CBD-3BE5-FAAB-4E42-3B602249CC7B}"/>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F8C755ED-AA3E-B5FA-B2D8-345FA7C0CB05}"/>
              </a:ext>
            </a:extLst>
          </p:cNvPr>
          <p:cNvSpPr/>
          <p:nvPr/>
        </p:nvSpPr>
        <p:spPr>
          <a:xfrm>
            <a:off x="4840513" y="2714170"/>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9ABA6602-13DC-A5E8-C58F-AF05369AF54E}"/>
              </a:ext>
            </a:extLst>
          </p:cNvPr>
          <p:cNvSpPr/>
          <p:nvPr/>
        </p:nvSpPr>
        <p:spPr>
          <a:xfrm>
            <a:off x="7576456" y="2714170"/>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
            <a:extLst>
              <a:ext uri="{FF2B5EF4-FFF2-40B4-BE49-F238E27FC236}">
                <a16:creationId xmlns:a16="http://schemas.microsoft.com/office/drawing/2014/main" id="{6102BE4F-CD96-1A52-0378-C6B5556CD2F6}"/>
              </a:ext>
            </a:extLst>
          </p:cNvPr>
          <p:cNvSpPr/>
          <p:nvPr/>
        </p:nvSpPr>
        <p:spPr>
          <a:xfrm>
            <a:off x="4867795" y="3248304"/>
            <a:ext cx="1774236" cy="899462"/>
          </a:xfrm>
          <a:custGeom>
            <a:avLst/>
            <a:gdLst>
              <a:gd name="connsiteX0" fmla="*/ 0 w 1814285"/>
              <a:gd name="connsiteY0" fmla="*/ 442686 h 885371"/>
              <a:gd name="connsiteX1" fmla="*/ 907143 w 1814285"/>
              <a:gd name="connsiteY1" fmla="*/ 0 h 885371"/>
              <a:gd name="connsiteX2" fmla="*/ 1814286 w 1814285"/>
              <a:gd name="connsiteY2" fmla="*/ 442686 h 885371"/>
              <a:gd name="connsiteX3" fmla="*/ 907143 w 1814285"/>
              <a:gd name="connsiteY3" fmla="*/ 885372 h 885371"/>
              <a:gd name="connsiteX4" fmla="*/ 0 w 1814285"/>
              <a:gd name="connsiteY4" fmla="*/ 442686 h 885371"/>
              <a:gd name="connsiteX0" fmla="*/ 39178 w 1853464"/>
              <a:gd name="connsiteY0" fmla="*/ 442686 h 889581"/>
              <a:gd name="connsiteX1" fmla="*/ 946321 w 1853464"/>
              <a:gd name="connsiteY1" fmla="*/ 0 h 889581"/>
              <a:gd name="connsiteX2" fmla="*/ 1853464 w 1853464"/>
              <a:gd name="connsiteY2" fmla="*/ 442686 h 889581"/>
              <a:gd name="connsiteX3" fmla="*/ 946321 w 1853464"/>
              <a:gd name="connsiteY3" fmla="*/ 885372 h 889581"/>
              <a:gd name="connsiteX4" fmla="*/ 242378 w 1853464"/>
              <a:gd name="connsiteY4" fmla="*/ 653143 h 889581"/>
              <a:gd name="connsiteX5" fmla="*/ 39178 w 1853464"/>
              <a:gd name="connsiteY5" fmla="*/ 442686 h 889581"/>
              <a:gd name="connsiteX0" fmla="*/ 39178 w 1853464"/>
              <a:gd name="connsiteY0" fmla="*/ 442686 h 892068"/>
              <a:gd name="connsiteX1" fmla="*/ 946321 w 1853464"/>
              <a:gd name="connsiteY1" fmla="*/ 0 h 892068"/>
              <a:gd name="connsiteX2" fmla="*/ 1853464 w 1853464"/>
              <a:gd name="connsiteY2" fmla="*/ 442686 h 892068"/>
              <a:gd name="connsiteX3" fmla="*/ 946321 w 1853464"/>
              <a:gd name="connsiteY3" fmla="*/ 885372 h 892068"/>
              <a:gd name="connsiteX4" fmla="*/ 242378 w 1853464"/>
              <a:gd name="connsiteY4" fmla="*/ 653143 h 892068"/>
              <a:gd name="connsiteX5" fmla="*/ 39178 w 1853464"/>
              <a:gd name="connsiteY5" fmla="*/ 442686 h 892068"/>
              <a:gd name="connsiteX0" fmla="*/ 63870 w 1762042"/>
              <a:gd name="connsiteY0" fmla="*/ 285431 h 894471"/>
              <a:gd name="connsiteX1" fmla="*/ 854899 w 1762042"/>
              <a:gd name="connsiteY1" fmla="*/ 2403 h 894471"/>
              <a:gd name="connsiteX2" fmla="*/ 1762042 w 1762042"/>
              <a:gd name="connsiteY2" fmla="*/ 445089 h 894471"/>
              <a:gd name="connsiteX3" fmla="*/ 854899 w 1762042"/>
              <a:gd name="connsiteY3" fmla="*/ 887775 h 894471"/>
              <a:gd name="connsiteX4" fmla="*/ 150956 w 1762042"/>
              <a:gd name="connsiteY4" fmla="*/ 655546 h 894471"/>
              <a:gd name="connsiteX5" fmla="*/ 63870 w 1762042"/>
              <a:gd name="connsiteY5" fmla="*/ 285431 h 894471"/>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76064 w 1774236"/>
              <a:gd name="connsiteY0" fmla="*/ 285925 h 899462"/>
              <a:gd name="connsiteX1" fmla="*/ 867093 w 1774236"/>
              <a:gd name="connsiteY1" fmla="*/ 2897 h 899462"/>
              <a:gd name="connsiteX2" fmla="*/ 1774236 w 1774236"/>
              <a:gd name="connsiteY2" fmla="*/ 460098 h 899462"/>
              <a:gd name="connsiteX3" fmla="*/ 867093 w 1774236"/>
              <a:gd name="connsiteY3" fmla="*/ 888269 h 899462"/>
              <a:gd name="connsiteX4" fmla="*/ 134122 w 1774236"/>
              <a:gd name="connsiteY4" fmla="*/ 699583 h 899462"/>
              <a:gd name="connsiteX5" fmla="*/ 76064 w 1774236"/>
              <a:gd name="connsiteY5" fmla="*/ 285925 h 899462"/>
              <a:gd name="connsiteX0" fmla="*/ 76064 w 1774236"/>
              <a:gd name="connsiteY0" fmla="*/ 285925 h 899462"/>
              <a:gd name="connsiteX1" fmla="*/ 867093 w 1774236"/>
              <a:gd name="connsiteY1" fmla="*/ 2897 h 899462"/>
              <a:gd name="connsiteX2" fmla="*/ 1774236 w 1774236"/>
              <a:gd name="connsiteY2" fmla="*/ 460098 h 899462"/>
              <a:gd name="connsiteX3" fmla="*/ 1026750 w 1774236"/>
              <a:gd name="connsiteY3" fmla="*/ 888269 h 899462"/>
              <a:gd name="connsiteX4" fmla="*/ 134122 w 1774236"/>
              <a:gd name="connsiteY4" fmla="*/ 699583 h 899462"/>
              <a:gd name="connsiteX5" fmla="*/ 76064 w 1774236"/>
              <a:gd name="connsiteY5" fmla="*/ 285925 h 89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236" h="899462">
                <a:moveTo>
                  <a:pt x="76064" y="285925"/>
                </a:moveTo>
                <a:cubicBezTo>
                  <a:pt x="198226" y="169811"/>
                  <a:pt x="584064" y="-26132"/>
                  <a:pt x="867093" y="2897"/>
                </a:cubicBezTo>
                <a:cubicBezTo>
                  <a:pt x="1150122" y="31926"/>
                  <a:pt x="1774236" y="215609"/>
                  <a:pt x="1774236" y="460098"/>
                </a:cubicBezTo>
                <a:cubicBezTo>
                  <a:pt x="1701664" y="690073"/>
                  <a:pt x="1300102" y="848355"/>
                  <a:pt x="1026750" y="888269"/>
                </a:cubicBezTo>
                <a:cubicBezTo>
                  <a:pt x="753398" y="928183"/>
                  <a:pt x="285313" y="860450"/>
                  <a:pt x="134122" y="699583"/>
                </a:cubicBezTo>
                <a:cubicBezTo>
                  <a:pt x="-17069" y="625802"/>
                  <a:pt x="-46098" y="402039"/>
                  <a:pt x="76064" y="285925"/>
                </a:cubicBez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E24AF78-BE20-F302-20B0-D6B8DA9024D1}"/>
              </a:ext>
            </a:extLst>
          </p:cNvPr>
          <p:cNvGrpSpPr/>
          <p:nvPr/>
        </p:nvGrpSpPr>
        <p:grpSpPr>
          <a:xfrm>
            <a:off x="5806467" y="328115"/>
            <a:ext cx="2099631" cy="2297839"/>
            <a:chOff x="5806467" y="328115"/>
            <a:chExt cx="2099631" cy="2297839"/>
          </a:xfrm>
        </p:grpSpPr>
        <p:sp>
          <p:nvSpPr>
            <p:cNvPr id="5" name="Oval 4">
              <a:extLst>
                <a:ext uri="{FF2B5EF4-FFF2-40B4-BE49-F238E27FC236}">
                  <a16:creationId xmlns:a16="http://schemas.microsoft.com/office/drawing/2014/main" id="{CCA77C57-575C-2628-C549-EF29C18A4E38}"/>
                </a:ext>
              </a:extLst>
            </p:cNvPr>
            <p:cNvSpPr/>
            <p:nvPr/>
          </p:nvSpPr>
          <p:spPr>
            <a:xfrm rot="2712997">
              <a:off x="6077298" y="328115"/>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F25CD60-D567-9194-F41F-94CFE19E17C6}"/>
                </a:ext>
              </a:extLst>
            </p:cNvPr>
            <p:cNvSpPr txBox="1"/>
            <p:nvPr/>
          </p:nvSpPr>
          <p:spPr>
            <a:xfrm rot="2712997">
              <a:off x="5864356" y="1668179"/>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A</a:t>
              </a:r>
            </a:p>
          </p:txBody>
        </p:sp>
      </p:grpSp>
      <p:sp>
        <p:nvSpPr>
          <p:cNvPr id="10" name="TextBox 9">
            <a:extLst>
              <a:ext uri="{FF2B5EF4-FFF2-40B4-BE49-F238E27FC236}">
                <a16:creationId xmlns:a16="http://schemas.microsoft.com/office/drawing/2014/main" id="{F4AC5630-00C5-F79D-B912-FA2CD76AF953}"/>
              </a:ext>
            </a:extLst>
          </p:cNvPr>
          <p:cNvSpPr txBox="1"/>
          <p:nvPr/>
        </p:nvSpPr>
        <p:spPr>
          <a:xfrm>
            <a:off x="5304970" y="4251797"/>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B</a:t>
            </a:r>
          </a:p>
        </p:txBody>
      </p:sp>
      <p:sp>
        <p:nvSpPr>
          <p:cNvPr id="11" name="TextBox 10">
            <a:extLst>
              <a:ext uri="{FF2B5EF4-FFF2-40B4-BE49-F238E27FC236}">
                <a16:creationId xmlns:a16="http://schemas.microsoft.com/office/drawing/2014/main" id="{FA864BFC-09A0-76B1-72F1-59FA77AD0568}"/>
              </a:ext>
            </a:extLst>
          </p:cNvPr>
          <p:cNvSpPr txBox="1"/>
          <p:nvPr/>
        </p:nvSpPr>
        <p:spPr>
          <a:xfrm>
            <a:off x="8191569" y="4275395"/>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C</a:t>
            </a:r>
          </a:p>
        </p:txBody>
      </p:sp>
      <p:sp>
        <p:nvSpPr>
          <p:cNvPr id="7" name="Oval 3">
            <a:extLst>
              <a:ext uri="{FF2B5EF4-FFF2-40B4-BE49-F238E27FC236}">
                <a16:creationId xmlns:a16="http://schemas.microsoft.com/office/drawing/2014/main" id="{B2C2A95D-D16E-BFBB-FE6A-4DA17AD008D3}"/>
              </a:ext>
            </a:extLst>
          </p:cNvPr>
          <p:cNvSpPr/>
          <p:nvPr/>
        </p:nvSpPr>
        <p:spPr>
          <a:xfrm rot="153787">
            <a:off x="7611795" y="3271008"/>
            <a:ext cx="1774236" cy="899462"/>
          </a:xfrm>
          <a:custGeom>
            <a:avLst/>
            <a:gdLst>
              <a:gd name="connsiteX0" fmla="*/ 0 w 1814285"/>
              <a:gd name="connsiteY0" fmla="*/ 442686 h 885371"/>
              <a:gd name="connsiteX1" fmla="*/ 907143 w 1814285"/>
              <a:gd name="connsiteY1" fmla="*/ 0 h 885371"/>
              <a:gd name="connsiteX2" fmla="*/ 1814286 w 1814285"/>
              <a:gd name="connsiteY2" fmla="*/ 442686 h 885371"/>
              <a:gd name="connsiteX3" fmla="*/ 907143 w 1814285"/>
              <a:gd name="connsiteY3" fmla="*/ 885372 h 885371"/>
              <a:gd name="connsiteX4" fmla="*/ 0 w 1814285"/>
              <a:gd name="connsiteY4" fmla="*/ 442686 h 885371"/>
              <a:gd name="connsiteX0" fmla="*/ 39178 w 1853464"/>
              <a:gd name="connsiteY0" fmla="*/ 442686 h 889581"/>
              <a:gd name="connsiteX1" fmla="*/ 946321 w 1853464"/>
              <a:gd name="connsiteY1" fmla="*/ 0 h 889581"/>
              <a:gd name="connsiteX2" fmla="*/ 1853464 w 1853464"/>
              <a:gd name="connsiteY2" fmla="*/ 442686 h 889581"/>
              <a:gd name="connsiteX3" fmla="*/ 946321 w 1853464"/>
              <a:gd name="connsiteY3" fmla="*/ 885372 h 889581"/>
              <a:gd name="connsiteX4" fmla="*/ 242378 w 1853464"/>
              <a:gd name="connsiteY4" fmla="*/ 653143 h 889581"/>
              <a:gd name="connsiteX5" fmla="*/ 39178 w 1853464"/>
              <a:gd name="connsiteY5" fmla="*/ 442686 h 889581"/>
              <a:gd name="connsiteX0" fmla="*/ 39178 w 1853464"/>
              <a:gd name="connsiteY0" fmla="*/ 442686 h 892068"/>
              <a:gd name="connsiteX1" fmla="*/ 946321 w 1853464"/>
              <a:gd name="connsiteY1" fmla="*/ 0 h 892068"/>
              <a:gd name="connsiteX2" fmla="*/ 1853464 w 1853464"/>
              <a:gd name="connsiteY2" fmla="*/ 442686 h 892068"/>
              <a:gd name="connsiteX3" fmla="*/ 946321 w 1853464"/>
              <a:gd name="connsiteY3" fmla="*/ 885372 h 892068"/>
              <a:gd name="connsiteX4" fmla="*/ 242378 w 1853464"/>
              <a:gd name="connsiteY4" fmla="*/ 653143 h 892068"/>
              <a:gd name="connsiteX5" fmla="*/ 39178 w 1853464"/>
              <a:gd name="connsiteY5" fmla="*/ 442686 h 892068"/>
              <a:gd name="connsiteX0" fmla="*/ 63870 w 1762042"/>
              <a:gd name="connsiteY0" fmla="*/ 285431 h 894471"/>
              <a:gd name="connsiteX1" fmla="*/ 854899 w 1762042"/>
              <a:gd name="connsiteY1" fmla="*/ 2403 h 894471"/>
              <a:gd name="connsiteX2" fmla="*/ 1762042 w 1762042"/>
              <a:gd name="connsiteY2" fmla="*/ 445089 h 894471"/>
              <a:gd name="connsiteX3" fmla="*/ 854899 w 1762042"/>
              <a:gd name="connsiteY3" fmla="*/ 887775 h 894471"/>
              <a:gd name="connsiteX4" fmla="*/ 150956 w 1762042"/>
              <a:gd name="connsiteY4" fmla="*/ 655546 h 894471"/>
              <a:gd name="connsiteX5" fmla="*/ 63870 w 1762042"/>
              <a:gd name="connsiteY5" fmla="*/ 285431 h 894471"/>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76064 w 1774236"/>
              <a:gd name="connsiteY0" fmla="*/ 285925 h 899462"/>
              <a:gd name="connsiteX1" fmla="*/ 867093 w 1774236"/>
              <a:gd name="connsiteY1" fmla="*/ 2897 h 899462"/>
              <a:gd name="connsiteX2" fmla="*/ 1774236 w 1774236"/>
              <a:gd name="connsiteY2" fmla="*/ 460098 h 899462"/>
              <a:gd name="connsiteX3" fmla="*/ 867093 w 1774236"/>
              <a:gd name="connsiteY3" fmla="*/ 888269 h 899462"/>
              <a:gd name="connsiteX4" fmla="*/ 134122 w 1774236"/>
              <a:gd name="connsiteY4" fmla="*/ 699583 h 899462"/>
              <a:gd name="connsiteX5" fmla="*/ 76064 w 1774236"/>
              <a:gd name="connsiteY5" fmla="*/ 285925 h 899462"/>
              <a:gd name="connsiteX0" fmla="*/ 76064 w 1774236"/>
              <a:gd name="connsiteY0" fmla="*/ 285925 h 899462"/>
              <a:gd name="connsiteX1" fmla="*/ 867093 w 1774236"/>
              <a:gd name="connsiteY1" fmla="*/ 2897 h 899462"/>
              <a:gd name="connsiteX2" fmla="*/ 1774236 w 1774236"/>
              <a:gd name="connsiteY2" fmla="*/ 460098 h 899462"/>
              <a:gd name="connsiteX3" fmla="*/ 1026750 w 1774236"/>
              <a:gd name="connsiteY3" fmla="*/ 888269 h 899462"/>
              <a:gd name="connsiteX4" fmla="*/ 134122 w 1774236"/>
              <a:gd name="connsiteY4" fmla="*/ 699583 h 899462"/>
              <a:gd name="connsiteX5" fmla="*/ 76064 w 1774236"/>
              <a:gd name="connsiteY5" fmla="*/ 285925 h 89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236" h="899462">
                <a:moveTo>
                  <a:pt x="76064" y="285925"/>
                </a:moveTo>
                <a:cubicBezTo>
                  <a:pt x="198226" y="169811"/>
                  <a:pt x="584064" y="-26132"/>
                  <a:pt x="867093" y="2897"/>
                </a:cubicBezTo>
                <a:cubicBezTo>
                  <a:pt x="1150122" y="31926"/>
                  <a:pt x="1774236" y="215609"/>
                  <a:pt x="1774236" y="460098"/>
                </a:cubicBezTo>
                <a:cubicBezTo>
                  <a:pt x="1701664" y="690073"/>
                  <a:pt x="1300102" y="848355"/>
                  <a:pt x="1026750" y="888269"/>
                </a:cubicBezTo>
                <a:cubicBezTo>
                  <a:pt x="753398" y="928183"/>
                  <a:pt x="285313" y="860450"/>
                  <a:pt x="134122" y="699583"/>
                </a:cubicBezTo>
                <a:cubicBezTo>
                  <a:pt x="-17069" y="625802"/>
                  <a:pt x="-46098" y="402039"/>
                  <a:pt x="76064" y="285925"/>
                </a:cubicBezTo>
                <a:close/>
              </a:path>
            </a:pathLst>
          </a:cu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483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07D99-002E-84A3-271D-35FDA359BD30}"/>
            </a:ext>
          </a:extLst>
        </p:cNvPr>
        <p:cNvGrpSpPr/>
        <p:nvPr/>
      </p:nvGrpSpPr>
      <p:grpSpPr>
        <a:xfrm>
          <a:off x="0" y="0"/>
          <a:ext cx="0" cy="0"/>
          <a:chOff x="0" y="0"/>
          <a:chExt cx="0" cy="0"/>
        </a:xfrm>
      </p:grpSpPr>
      <p:sp>
        <p:nvSpPr>
          <p:cNvPr id="2" name="Oval 1">
            <a:extLst>
              <a:ext uri="{FF2B5EF4-FFF2-40B4-BE49-F238E27FC236}">
                <a16:creationId xmlns:a16="http://schemas.microsoft.com/office/drawing/2014/main" id="{A79A5812-28AD-7CDA-36F2-5BB91A578C5F}"/>
              </a:ext>
            </a:extLst>
          </p:cNvPr>
          <p:cNvSpPr/>
          <p:nvPr/>
        </p:nvSpPr>
        <p:spPr>
          <a:xfrm>
            <a:off x="4840513" y="2714170"/>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3553A5E-2F04-4E62-6C40-268CCCC50362}"/>
              </a:ext>
            </a:extLst>
          </p:cNvPr>
          <p:cNvSpPr/>
          <p:nvPr/>
        </p:nvSpPr>
        <p:spPr>
          <a:xfrm>
            <a:off x="7576456" y="2714170"/>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
            <a:extLst>
              <a:ext uri="{FF2B5EF4-FFF2-40B4-BE49-F238E27FC236}">
                <a16:creationId xmlns:a16="http://schemas.microsoft.com/office/drawing/2014/main" id="{E40C5F5C-4A9C-BEA8-7ABF-CA3D4DE6E7DF}"/>
              </a:ext>
            </a:extLst>
          </p:cNvPr>
          <p:cNvSpPr/>
          <p:nvPr/>
        </p:nvSpPr>
        <p:spPr>
          <a:xfrm>
            <a:off x="4867795" y="3248304"/>
            <a:ext cx="1774236" cy="899462"/>
          </a:xfrm>
          <a:custGeom>
            <a:avLst/>
            <a:gdLst>
              <a:gd name="connsiteX0" fmla="*/ 0 w 1814285"/>
              <a:gd name="connsiteY0" fmla="*/ 442686 h 885371"/>
              <a:gd name="connsiteX1" fmla="*/ 907143 w 1814285"/>
              <a:gd name="connsiteY1" fmla="*/ 0 h 885371"/>
              <a:gd name="connsiteX2" fmla="*/ 1814286 w 1814285"/>
              <a:gd name="connsiteY2" fmla="*/ 442686 h 885371"/>
              <a:gd name="connsiteX3" fmla="*/ 907143 w 1814285"/>
              <a:gd name="connsiteY3" fmla="*/ 885372 h 885371"/>
              <a:gd name="connsiteX4" fmla="*/ 0 w 1814285"/>
              <a:gd name="connsiteY4" fmla="*/ 442686 h 885371"/>
              <a:gd name="connsiteX0" fmla="*/ 39178 w 1853464"/>
              <a:gd name="connsiteY0" fmla="*/ 442686 h 889581"/>
              <a:gd name="connsiteX1" fmla="*/ 946321 w 1853464"/>
              <a:gd name="connsiteY1" fmla="*/ 0 h 889581"/>
              <a:gd name="connsiteX2" fmla="*/ 1853464 w 1853464"/>
              <a:gd name="connsiteY2" fmla="*/ 442686 h 889581"/>
              <a:gd name="connsiteX3" fmla="*/ 946321 w 1853464"/>
              <a:gd name="connsiteY3" fmla="*/ 885372 h 889581"/>
              <a:gd name="connsiteX4" fmla="*/ 242378 w 1853464"/>
              <a:gd name="connsiteY4" fmla="*/ 653143 h 889581"/>
              <a:gd name="connsiteX5" fmla="*/ 39178 w 1853464"/>
              <a:gd name="connsiteY5" fmla="*/ 442686 h 889581"/>
              <a:gd name="connsiteX0" fmla="*/ 39178 w 1853464"/>
              <a:gd name="connsiteY0" fmla="*/ 442686 h 892068"/>
              <a:gd name="connsiteX1" fmla="*/ 946321 w 1853464"/>
              <a:gd name="connsiteY1" fmla="*/ 0 h 892068"/>
              <a:gd name="connsiteX2" fmla="*/ 1853464 w 1853464"/>
              <a:gd name="connsiteY2" fmla="*/ 442686 h 892068"/>
              <a:gd name="connsiteX3" fmla="*/ 946321 w 1853464"/>
              <a:gd name="connsiteY3" fmla="*/ 885372 h 892068"/>
              <a:gd name="connsiteX4" fmla="*/ 242378 w 1853464"/>
              <a:gd name="connsiteY4" fmla="*/ 653143 h 892068"/>
              <a:gd name="connsiteX5" fmla="*/ 39178 w 1853464"/>
              <a:gd name="connsiteY5" fmla="*/ 442686 h 892068"/>
              <a:gd name="connsiteX0" fmla="*/ 63870 w 1762042"/>
              <a:gd name="connsiteY0" fmla="*/ 285431 h 894471"/>
              <a:gd name="connsiteX1" fmla="*/ 854899 w 1762042"/>
              <a:gd name="connsiteY1" fmla="*/ 2403 h 894471"/>
              <a:gd name="connsiteX2" fmla="*/ 1762042 w 1762042"/>
              <a:gd name="connsiteY2" fmla="*/ 445089 h 894471"/>
              <a:gd name="connsiteX3" fmla="*/ 854899 w 1762042"/>
              <a:gd name="connsiteY3" fmla="*/ 887775 h 894471"/>
              <a:gd name="connsiteX4" fmla="*/ 150956 w 1762042"/>
              <a:gd name="connsiteY4" fmla="*/ 655546 h 894471"/>
              <a:gd name="connsiteX5" fmla="*/ 63870 w 1762042"/>
              <a:gd name="connsiteY5" fmla="*/ 285431 h 894471"/>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76064 w 1774236"/>
              <a:gd name="connsiteY0" fmla="*/ 285925 h 899462"/>
              <a:gd name="connsiteX1" fmla="*/ 867093 w 1774236"/>
              <a:gd name="connsiteY1" fmla="*/ 2897 h 899462"/>
              <a:gd name="connsiteX2" fmla="*/ 1774236 w 1774236"/>
              <a:gd name="connsiteY2" fmla="*/ 460098 h 899462"/>
              <a:gd name="connsiteX3" fmla="*/ 867093 w 1774236"/>
              <a:gd name="connsiteY3" fmla="*/ 888269 h 899462"/>
              <a:gd name="connsiteX4" fmla="*/ 134122 w 1774236"/>
              <a:gd name="connsiteY4" fmla="*/ 699583 h 899462"/>
              <a:gd name="connsiteX5" fmla="*/ 76064 w 1774236"/>
              <a:gd name="connsiteY5" fmla="*/ 285925 h 899462"/>
              <a:gd name="connsiteX0" fmla="*/ 76064 w 1774236"/>
              <a:gd name="connsiteY0" fmla="*/ 285925 h 899462"/>
              <a:gd name="connsiteX1" fmla="*/ 867093 w 1774236"/>
              <a:gd name="connsiteY1" fmla="*/ 2897 h 899462"/>
              <a:gd name="connsiteX2" fmla="*/ 1774236 w 1774236"/>
              <a:gd name="connsiteY2" fmla="*/ 460098 h 899462"/>
              <a:gd name="connsiteX3" fmla="*/ 1026750 w 1774236"/>
              <a:gd name="connsiteY3" fmla="*/ 888269 h 899462"/>
              <a:gd name="connsiteX4" fmla="*/ 134122 w 1774236"/>
              <a:gd name="connsiteY4" fmla="*/ 699583 h 899462"/>
              <a:gd name="connsiteX5" fmla="*/ 76064 w 1774236"/>
              <a:gd name="connsiteY5" fmla="*/ 285925 h 89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236" h="899462">
                <a:moveTo>
                  <a:pt x="76064" y="285925"/>
                </a:moveTo>
                <a:cubicBezTo>
                  <a:pt x="198226" y="169811"/>
                  <a:pt x="584064" y="-26132"/>
                  <a:pt x="867093" y="2897"/>
                </a:cubicBezTo>
                <a:cubicBezTo>
                  <a:pt x="1150122" y="31926"/>
                  <a:pt x="1774236" y="215609"/>
                  <a:pt x="1774236" y="460098"/>
                </a:cubicBezTo>
                <a:cubicBezTo>
                  <a:pt x="1701664" y="690073"/>
                  <a:pt x="1300102" y="848355"/>
                  <a:pt x="1026750" y="888269"/>
                </a:cubicBezTo>
                <a:cubicBezTo>
                  <a:pt x="753398" y="928183"/>
                  <a:pt x="285313" y="860450"/>
                  <a:pt x="134122" y="699583"/>
                </a:cubicBezTo>
                <a:cubicBezTo>
                  <a:pt x="-17069" y="625802"/>
                  <a:pt x="-46098" y="402039"/>
                  <a:pt x="76064" y="285925"/>
                </a:cubicBez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77E9690-853F-91CF-6FE5-D23760213204}"/>
              </a:ext>
            </a:extLst>
          </p:cNvPr>
          <p:cNvSpPr/>
          <p:nvPr/>
        </p:nvSpPr>
        <p:spPr>
          <a:xfrm>
            <a:off x="2104571" y="2714170"/>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A992DE37-1549-D09F-4C05-B41D950DCC71}"/>
              </a:ext>
            </a:extLst>
          </p:cNvPr>
          <p:cNvSpPr/>
          <p:nvPr/>
        </p:nvSpPr>
        <p:spPr>
          <a:xfrm>
            <a:off x="7576455" y="3248304"/>
            <a:ext cx="1774236" cy="899462"/>
          </a:xfrm>
          <a:custGeom>
            <a:avLst/>
            <a:gdLst>
              <a:gd name="connsiteX0" fmla="*/ 0 w 1814285"/>
              <a:gd name="connsiteY0" fmla="*/ 442686 h 885371"/>
              <a:gd name="connsiteX1" fmla="*/ 907143 w 1814285"/>
              <a:gd name="connsiteY1" fmla="*/ 0 h 885371"/>
              <a:gd name="connsiteX2" fmla="*/ 1814286 w 1814285"/>
              <a:gd name="connsiteY2" fmla="*/ 442686 h 885371"/>
              <a:gd name="connsiteX3" fmla="*/ 907143 w 1814285"/>
              <a:gd name="connsiteY3" fmla="*/ 885372 h 885371"/>
              <a:gd name="connsiteX4" fmla="*/ 0 w 1814285"/>
              <a:gd name="connsiteY4" fmla="*/ 442686 h 885371"/>
              <a:gd name="connsiteX0" fmla="*/ 39178 w 1853464"/>
              <a:gd name="connsiteY0" fmla="*/ 442686 h 889581"/>
              <a:gd name="connsiteX1" fmla="*/ 946321 w 1853464"/>
              <a:gd name="connsiteY1" fmla="*/ 0 h 889581"/>
              <a:gd name="connsiteX2" fmla="*/ 1853464 w 1853464"/>
              <a:gd name="connsiteY2" fmla="*/ 442686 h 889581"/>
              <a:gd name="connsiteX3" fmla="*/ 946321 w 1853464"/>
              <a:gd name="connsiteY3" fmla="*/ 885372 h 889581"/>
              <a:gd name="connsiteX4" fmla="*/ 242378 w 1853464"/>
              <a:gd name="connsiteY4" fmla="*/ 653143 h 889581"/>
              <a:gd name="connsiteX5" fmla="*/ 39178 w 1853464"/>
              <a:gd name="connsiteY5" fmla="*/ 442686 h 889581"/>
              <a:gd name="connsiteX0" fmla="*/ 39178 w 1853464"/>
              <a:gd name="connsiteY0" fmla="*/ 442686 h 892068"/>
              <a:gd name="connsiteX1" fmla="*/ 946321 w 1853464"/>
              <a:gd name="connsiteY1" fmla="*/ 0 h 892068"/>
              <a:gd name="connsiteX2" fmla="*/ 1853464 w 1853464"/>
              <a:gd name="connsiteY2" fmla="*/ 442686 h 892068"/>
              <a:gd name="connsiteX3" fmla="*/ 946321 w 1853464"/>
              <a:gd name="connsiteY3" fmla="*/ 885372 h 892068"/>
              <a:gd name="connsiteX4" fmla="*/ 242378 w 1853464"/>
              <a:gd name="connsiteY4" fmla="*/ 653143 h 892068"/>
              <a:gd name="connsiteX5" fmla="*/ 39178 w 1853464"/>
              <a:gd name="connsiteY5" fmla="*/ 442686 h 892068"/>
              <a:gd name="connsiteX0" fmla="*/ 63870 w 1762042"/>
              <a:gd name="connsiteY0" fmla="*/ 285431 h 894471"/>
              <a:gd name="connsiteX1" fmla="*/ 854899 w 1762042"/>
              <a:gd name="connsiteY1" fmla="*/ 2403 h 894471"/>
              <a:gd name="connsiteX2" fmla="*/ 1762042 w 1762042"/>
              <a:gd name="connsiteY2" fmla="*/ 445089 h 894471"/>
              <a:gd name="connsiteX3" fmla="*/ 854899 w 1762042"/>
              <a:gd name="connsiteY3" fmla="*/ 887775 h 894471"/>
              <a:gd name="connsiteX4" fmla="*/ 150956 w 1762042"/>
              <a:gd name="connsiteY4" fmla="*/ 655546 h 894471"/>
              <a:gd name="connsiteX5" fmla="*/ 63870 w 1762042"/>
              <a:gd name="connsiteY5" fmla="*/ 285431 h 894471"/>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76064 w 1774236"/>
              <a:gd name="connsiteY0" fmla="*/ 285925 h 899462"/>
              <a:gd name="connsiteX1" fmla="*/ 867093 w 1774236"/>
              <a:gd name="connsiteY1" fmla="*/ 2897 h 899462"/>
              <a:gd name="connsiteX2" fmla="*/ 1774236 w 1774236"/>
              <a:gd name="connsiteY2" fmla="*/ 460098 h 899462"/>
              <a:gd name="connsiteX3" fmla="*/ 867093 w 1774236"/>
              <a:gd name="connsiteY3" fmla="*/ 888269 h 899462"/>
              <a:gd name="connsiteX4" fmla="*/ 134122 w 1774236"/>
              <a:gd name="connsiteY4" fmla="*/ 699583 h 899462"/>
              <a:gd name="connsiteX5" fmla="*/ 76064 w 1774236"/>
              <a:gd name="connsiteY5" fmla="*/ 285925 h 899462"/>
              <a:gd name="connsiteX0" fmla="*/ 76064 w 1774236"/>
              <a:gd name="connsiteY0" fmla="*/ 285925 h 899462"/>
              <a:gd name="connsiteX1" fmla="*/ 867093 w 1774236"/>
              <a:gd name="connsiteY1" fmla="*/ 2897 h 899462"/>
              <a:gd name="connsiteX2" fmla="*/ 1774236 w 1774236"/>
              <a:gd name="connsiteY2" fmla="*/ 460098 h 899462"/>
              <a:gd name="connsiteX3" fmla="*/ 1026750 w 1774236"/>
              <a:gd name="connsiteY3" fmla="*/ 888269 h 899462"/>
              <a:gd name="connsiteX4" fmla="*/ 134122 w 1774236"/>
              <a:gd name="connsiteY4" fmla="*/ 699583 h 899462"/>
              <a:gd name="connsiteX5" fmla="*/ 76064 w 1774236"/>
              <a:gd name="connsiteY5" fmla="*/ 285925 h 89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236" h="899462">
                <a:moveTo>
                  <a:pt x="76064" y="285925"/>
                </a:moveTo>
                <a:cubicBezTo>
                  <a:pt x="198226" y="169811"/>
                  <a:pt x="584064" y="-26132"/>
                  <a:pt x="867093" y="2897"/>
                </a:cubicBezTo>
                <a:cubicBezTo>
                  <a:pt x="1150122" y="31926"/>
                  <a:pt x="1774236" y="215609"/>
                  <a:pt x="1774236" y="460098"/>
                </a:cubicBezTo>
                <a:cubicBezTo>
                  <a:pt x="1701664" y="690073"/>
                  <a:pt x="1300102" y="848355"/>
                  <a:pt x="1026750" y="888269"/>
                </a:cubicBezTo>
                <a:cubicBezTo>
                  <a:pt x="753398" y="928183"/>
                  <a:pt x="285313" y="860450"/>
                  <a:pt x="134122" y="699583"/>
                </a:cubicBezTo>
                <a:cubicBezTo>
                  <a:pt x="-17069" y="625802"/>
                  <a:pt x="-46098" y="402039"/>
                  <a:pt x="76064" y="285925"/>
                </a:cubicBezTo>
                <a:close/>
              </a:path>
            </a:pathLst>
          </a:cu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CEBC60C-3B84-F474-73CE-2F5D2D4EBB5F}"/>
              </a:ext>
            </a:extLst>
          </p:cNvPr>
          <p:cNvSpPr txBox="1"/>
          <p:nvPr/>
        </p:nvSpPr>
        <p:spPr>
          <a:xfrm>
            <a:off x="2581797" y="4232741"/>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A</a:t>
            </a:r>
          </a:p>
        </p:txBody>
      </p:sp>
      <p:sp>
        <p:nvSpPr>
          <p:cNvPr id="10" name="TextBox 9">
            <a:extLst>
              <a:ext uri="{FF2B5EF4-FFF2-40B4-BE49-F238E27FC236}">
                <a16:creationId xmlns:a16="http://schemas.microsoft.com/office/drawing/2014/main" id="{DC085629-D69F-BEA5-D9E7-E9EB221857C5}"/>
              </a:ext>
            </a:extLst>
          </p:cNvPr>
          <p:cNvSpPr txBox="1"/>
          <p:nvPr/>
        </p:nvSpPr>
        <p:spPr>
          <a:xfrm>
            <a:off x="5304970" y="4251797"/>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B</a:t>
            </a:r>
          </a:p>
        </p:txBody>
      </p:sp>
      <p:sp>
        <p:nvSpPr>
          <p:cNvPr id="11" name="TextBox 10">
            <a:extLst>
              <a:ext uri="{FF2B5EF4-FFF2-40B4-BE49-F238E27FC236}">
                <a16:creationId xmlns:a16="http://schemas.microsoft.com/office/drawing/2014/main" id="{9ECE20C6-C822-A19B-BF0B-4B87D79375E0}"/>
              </a:ext>
            </a:extLst>
          </p:cNvPr>
          <p:cNvSpPr txBox="1"/>
          <p:nvPr/>
        </p:nvSpPr>
        <p:spPr>
          <a:xfrm>
            <a:off x="8191569" y="4275395"/>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3315678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6233E-83A9-BE1B-7C20-59F827F7353B}"/>
            </a:ext>
          </a:extLst>
        </p:cNvPr>
        <p:cNvGrpSpPr/>
        <p:nvPr/>
      </p:nvGrpSpPr>
      <p:grpSpPr>
        <a:xfrm>
          <a:off x="0" y="0"/>
          <a:ext cx="0" cy="0"/>
          <a:chOff x="0" y="0"/>
          <a:chExt cx="0" cy="0"/>
        </a:xfrm>
      </p:grpSpPr>
      <p:sp>
        <p:nvSpPr>
          <p:cNvPr id="3" name="Oval 2">
            <a:extLst>
              <a:ext uri="{FF2B5EF4-FFF2-40B4-BE49-F238E27FC236}">
                <a16:creationId xmlns:a16="http://schemas.microsoft.com/office/drawing/2014/main" id="{8E38369A-FEFA-3F51-83FF-36CAB1902C46}"/>
              </a:ext>
            </a:extLst>
          </p:cNvPr>
          <p:cNvSpPr/>
          <p:nvPr/>
        </p:nvSpPr>
        <p:spPr>
          <a:xfrm>
            <a:off x="7576456" y="2714170"/>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3E78B25-C992-E3E2-6309-50C70C246ED3}"/>
              </a:ext>
            </a:extLst>
          </p:cNvPr>
          <p:cNvSpPr/>
          <p:nvPr/>
        </p:nvSpPr>
        <p:spPr>
          <a:xfrm>
            <a:off x="2104571" y="2714170"/>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1E80E3CF-AA8A-8B22-7DF9-36299025DC40}"/>
              </a:ext>
            </a:extLst>
          </p:cNvPr>
          <p:cNvSpPr/>
          <p:nvPr/>
        </p:nvSpPr>
        <p:spPr>
          <a:xfrm>
            <a:off x="7576455" y="3248304"/>
            <a:ext cx="1774236" cy="899462"/>
          </a:xfrm>
          <a:custGeom>
            <a:avLst/>
            <a:gdLst>
              <a:gd name="connsiteX0" fmla="*/ 0 w 1814285"/>
              <a:gd name="connsiteY0" fmla="*/ 442686 h 885371"/>
              <a:gd name="connsiteX1" fmla="*/ 907143 w 1814285"/>
              <a:gd name="connsiteY1" fmla="*/ 0 h 885371"/>
              <a:gd name="connsiteX2" fmla="*/ 1814286 w 1814285"/>
              <a:gd name="connsiteY2" fmla="*/ 442686 h 885371"/>
              <a:gd name="connsiteX3" fmla="*/ 907143 w 1814285"/>
              <a:gd name="connsiteY3" fmla="*/ 885372 h 885371"/>
              <a:gd name="connsiteX4" fmla="*/ 0 w 1814285"/>
              <a:gd name="connsiteY4" fmla="*/ 442686 h 885371"/>
              <a:gd name="connsiteX0" fmla="*/ 39178 w 1853464"/>
              <a:gd name="connsiteY0" fmla="*/ 442686 h 889581"/>
              <a:gd name="connsiteX1" fmla="*/ 946321 w 1853464"/>
              <a:gd name="connsiteY1" fmla="*/ 0 h 889581"/>
              <a:gd name="connsiteX2" fmla="*/ 1853464 w 1853464"/>
              <a:gd name="connsiteY2" fmla="*/ 442686 h 889581"/>
              <a:gd name="connsiteX3" fmla="*/ 946321 w 1853464"/>
              <a:gd name="connsiteY3" fmla="*/ 885372 h 889581"/>
              <a:gd name="connsiteX4" fmla="*/ 242378 w 1853464"/>
              <a:gd name="connsiteY4" fmla="*/ 653143 h 889581"/>
              <a:gd name="connsiteX5" fmla="*/ 39178 w 1853464"/>
              <a:gd name="connsiteY5" fmla="*/ 442686 h 889581"/>
              <a:gd name="connsiteX0" fmla="*/ 39178 w 1853464"/>
              <a:gd name="connsiteY0" fmla="*/ 442686 h 892068"/>
              <a:gd name="connsiteX1" fmla="*/ 946321 w 1853464"/>
              <a:gd name="connsiteY1" fmla="*/ 0 h 892068"/>
              <a:gd name="connsiteX2" fmla="*/ 1853464 w 1853464"/>
              <a:gd name="connsiteY2" fmla="*/ 442686 h 892068"/>
              <a:gd name="connsiteX3" fmla="*/ 946321 w 1853464"/>
              <a:gd name="connsiteY3" fmla="*/ 885372 h 892068"/>
              <a:gd name="connsiteX4" fmla="*/ 242378 w 1853464"/>
              <a:gd name="connsiteY4" fmla="*/ 653143 h 892068"/>
              <a:gd name="connsiteX5" fmla="*/ 39178 w 1853464"/>
              <a:gd name="connsiteY5" fmla="*/ 442686 h 892068"/>
              <a:gd name="connsiteX0" fmla="*/ 63870 w 1762042"/>
              <a:gd name="connsiteY0" fmla="*/ 285431 h 894471"/>
              <a:gd name="connsiteX1" fmla="*/ 854899 w 1762042"/>
              <a:gd name="connsiteY1" fmla="*/ 2403 h 894471"/>
              <a:gd name="connsiteX2" fmla="*/ 1762042 w 1762042"/>
              <a:gd name="connsiteY2" fmla="*/ 445089 h 894471"/>
              <a:gd name="connsiteX3" fmla="*/ 854899 w 1762042"/>
              <a:gd name="connsiteY3" fmla="*/ 887775 h 894471"/>
              <a:gd name="connsiteX4" fmla="*/ 150956 w 1762042"/>
              <a:gd name="connsiteY4" fmla="*/ 655546 h 894471"/>
              <a:gd name="connsiteX5" fmla="*/ 63870 w 1762042"/>
              <a:gd name="connsiteY5" fmla="*/ 285431 h 894471"/>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76064 w 1774236"/>
              <a:gd name="connsiteY0" fmla="*/ 285925 h 899462"/>
              <a:gd name="connsiteX1" fmla="*/ 867093 w 1774236"/>
              <a:gd name="connsiteY1" fmla="*/ 2897 h 899462"/>
              <a:gd name="connsiteX2" fmla="*/ 1774236 w 1774236"/>
              <a:gd name="connsiteY2" fmla="*/ 460098 h 899462"/>
              <a:gd name="connsiteX3" fmla="*/ 867093 w 1774236"/>
              <a:gd name="connsiteY3" fmla="*/ 888269 h 899462"/>
              <a:gd name="connsiteX4" fmla="*/ 134122 w 1774236"/>
              <a:gd name="connsiteY4" fmla="*/ 699583 h 899462"/>
              <a:gd name="connsiteX5" fmla="*/ 76064 w 1774236"/>
              <a:gd name="connsiteY5" fmla="*/ 285925 h 899462"/>
              <a:gd name="connsiteX0" fmla="*/ 76064 w 1774236"/>
              <a:gd name="connsiteY0" fmla="*/ 285925 h 899462"/>
              <a:gd name="connsiteX1" fmla="*/ 867093 w 1774236"/>
              <a:gd name="connsiteY1" fmla="*/ 2897 h 899462"/>
              <a:gd name="connsiteX2" fmla="*/ 1774236 w 1774236"/>
              <a:gd name="connsiteY2" fmla="*/ 460098 h 899462"/>
              <a:gd name="connsiteX3" fmla="*/ 1026750 w 1774236"/>
              <a:gd name="connsiteY3" fmla="*/ 888269 h 899462"/>
              <a:gd name="connsiteX4" fmla="*/ 134122 w 1774236"/>
              <a:gd name="connsiteY4" fmla="*/ 699583 h 899462"/>
              <a:gd name="connsiteX5" fmla="*/ 76064 w 1774236"/>
              <a:gd name="connsiteY5" fmla="*/ 285925 h 89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236" h="899462">
                <a:moveTo>
                  <a:pt x="76064" y="285925"/>
                </a:moveTo>
                <a:cubicBezTo>
                  <a:pt x="198226" y="169811"/>
                  <a:pt x="584064" y="-26132"/>
                  <a:pt x="867093" y="2897"/>
                </a:cubicBezTo>
                <a:cubicBezTo>
                  <a:pt x="1150122" y="31926"/>
                  <a:pt x="1774236" y="215609"/>
                  <a:pt x="1774236" y="460098"/>
                </a:cubicBezTo>
                <a:cubicBezTo>
                  <a:pt x="1701664" y="690073"/>
                  <a:pt x="1300102" y="848355"/>
                  <a:pt x="1026750" y="888269"/>
                </a:cubicBezTo>
                <a:cubicBezTo>
                  <a:pt x="753398" y="928183"/>
                  <a:pt x="285313" y="860450"/>
                  <a:pt x="134122" y="699583"/>
                </a:cubicBezTo>
                <a:cubicBezTo>
                  <a:pt x="-17069" y="625802"/>
                  <a:pt x="-46098" y="402039"/>
                  <a:pt x="76064" y="285925"/>
                </a:cubicBezTo>
                <a:close/>
              </a:path>
            </a:pathLst>
          </a:custGeom>
          <a:solidFill>
            <a:srgbClr val="0000FF"/>
          </a:solidFill>
          <a:ln>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2EF8583-FA6C-79F2-A3CC-8871A05F215F}"/>
              </a:ext>
            </a:extLst>
          </p:cNvPr>
          <p:cNvSpPr txBox="1"/>
          <p:nvPr/>
        </p:nvSpPr>
        <p:spPr>
          <a:xfrm>
            <a:off x="2581797" y="4232741"/>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A</a:t>
            </a:r>
          </a:p>
        </p:txBody>
      </p:sp>
      <p:grpSp>
        <p:nvGrpSpPr>
          <p:cNvPr id="6" name="Group 5">
            <a:extLst>
              <a:ext uri="{FF2B5EF4-FFF2-40B4-BE49-F238E27FC236}">
                <a16:creationId xmlns:a16="http://schemas.microsoft.com/office/drawing/2014/main" id="{F52E1F7A-E6FA-07D7-2BBD-876DB18CFF3C}"/>
              </a:ext>
            </a:extLst>
          </p:cNvPr>
          <p:cNvGrpSpPr/>
          <p:nvPr/>
        </p:nvGrpSpPr>
        <p:grpSpPr>
          <a:xfrm>
            <a:off x="4840513" y="2714170"/>
            <a:ext cx="1828800" cy="2553290"/>
            <a:chOff x="4840513" y="2714170"/>
            <a:chExt cx="1828800" cy="2553290"/>
          </a:xfrm>
        </p:grpSpPr>
        <p:sp>
          <p:nvSpPr>
            <p:cNvPr id="2" name="Oval 1">
              <a:extLst>
                <a:ext uri="{FF2B5EF4-FFF2-40B4-BE49-F238E27FC236}">
                  <a16:creationId xmlns:a16="http://schemas.microsoft.com/office/drawing/2014/main" id="{F1ACF4A2-0802-48D8-ADAE-2AB5050C7BC3}"/>
                </a:ext>
              </a:extLst>
            </p:cNvPr>
            <p:cNvSpPr/>
            <p:nvPr/>
          </p:nvSpPr>
          <p:spPr>
            <a:xfrm>
              <a:off x="4840513" y="2714170"/>
              <a:ext cx="1828800" cy="1828800"/>
            </a:xfrm>
            <a:prstGeom prst="ellipse">
              <a:avLst/>
            </a:prstGeom>
            <a:solidFill>
              <a:schemeClr val="accent2">
                <a:lumMod val="60000"/>
                <a:lumOff val="40000"/>
              </a:schemeClr>
            </a:solidFill>
            <a:ln>
              <a:solidFill>
                <a:schemeClr val="accent4">
                  <a:lumMod val="60000"/>
                  <a:lumOff val="40000"/>
                </a:schemeClr>
              </a:solidFill>
            </a:ln>
            <a:scene3d>
              <a:camera prst="isometricTopUp"/>
              <a:lightRig rig="threePt" dir="t"/>
            </a:scene3d>
            <a:sp3d>
              <a:bevelT w="88900" h="1555750" prst="softRound"/>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
              <a:extLst>
                <a:ext uri="{FF2B5EF4-FFF2-40B4-BE49-F238E27FC236}">
                  <a16:creationId xmlns:a16="http://schemas.microsoft.com/office/drawing/2014/main" id="{BBB04063-DAAF-F378-F68D-BFC77B5EE31C}"/>
                </a:ext>
              </a:extLst>
            </p:cNvPr>
            <p:cNvSpPr/>
            <p:nvPr/>
          </p:nvSpPr>
          <p:spPr>
            <a:xfrm>
              <a:off x="4867795" y="3248304"/>
              <a:ext cx="1774236" cy="899462"/>
            </a:xfrm>
            <a:custGeom>
              <a:avLst/>
              <a:gdLst>
                <a:gd name="connsiteX0" fmla="*/ 0 w 1814285"/>
                <a:gd name="connsiteY0" fmla="*/ 442686 h 885371"/>
                <a:gd name="connsiteX1" fmla="*/ 907143 w 1814285"/>
                <a:gd name="connsiteY1" fmla="*/ 0 h 885371"/>
                <a:gd name="connsiteX2" fmla="*/ 1814286 w 1814285"/>
                <a:gd name="connsiteY2" fmla="*/ 442686 h 885371"/>
                <a:gd name="connsiteX3" fmla="*/ 907143 w 1814285"/>
                <a:gd name="connsiteY3" fmla="*/ 885372 h 885371"/>
                <a:gd name="connsiteX4" fmla="*/ 0 w 1814285"/>
                <a:gd name="connsiteY4" fmla="*/ 442686 h 885371"/>
                <a:gd name="connsiteX0" fmla="*/ 39178 w 1853464"/>
                <a:gd name="connsiteY0" fmla="*/ 442686 h 889581"/>
                <a:gd name="connsiteX1" fmla="*/ 946321 w 1853464"/>
                <a:gd name="connsiteY1" fmla="*/ 0 h 889581"/>
                <a:gd name="connsiteX2" fmla="*/ 1853464 w 1853464"/>
                <a:gd name="connsiteY2" fmla="*/ 442686 h 889581"/>
                <a:gd name="connsiteX3" fmla="*/ 946321 w 1853464"/>
                <a:gd name="connsiteY3" fmla="*/ 885372 h 889581"/>
                <a:gd name="connsiteX4" fmla="*/ 242378 w 1853464"/>
                <a:gd name="connsiteY4" fmla="*/ 653143 h 889581"/>
                <a:gd name="connsiteX5" fmla="*/ 39178 w 1853464"/>
                <a:gd name="connsiteY5" fmla="*/ 442686 h 889581"/>
                <a:gd name="connsiteX0" fmla="*/ 39178 w 1853464"/>
                <a:gd name="connsiteY0" fmla="*/ 442686 h 892068"/>
                <a:gd name="connsiteX1" fmla="*/ 946321 w 1853464"/>
                <a:gd name="connsiteY1" fmla="*/ 0 h 892068"/>
                <a:gd name="connsiteX2" fmla="*/ 1853464 w 1853464"/>
                <a:gd name="connsiteY2" fmla="*/ 442686 h 892068"/>
                <a:gd name="connsiteX3" fmla="*/ 946321 w 1853464"/>
                <a:gd name="connsiteY3" fmla="*/ 885372 h 892068"/>
                <a:gd name="connsiteX4" fmla="*/ 242378 w 1853464"/>
                <a:gd name="connsiteY4" fmla="*/ 653143 h 892068"/>
                <a:gd name="connsiteX5" fmla="*/ 39178 w 1853464"/>
                <a:gd name="connsiteY5" fmla="*/ 442686 h 892068"/>
                <a:gd name="connsiteX0" fmla="*/ 63870 w 1762042"/>
                <a:gd name="connsiteY0" fmla="*/ 285431 h 894471"/>
                <a:gd name="connsiteX1" fmla="*/ 854899 w 1762042"/>
                <a:gd name="connsiteY1" fmla="*/ 2403 h 894471"/>
                <a:gd name="connsiteX2" fmla="*/ 1762042 w 1762042"/>
                <a:gd name="connsiteY2" fmla="*/ 445089 h 894471"/>
                <a:gd name="connsiteX3" fmla="*/ 854899 w 1762042"/>
                <a:gd name="connsiteY3" fmla="*/ 887775 h 894471"/>
                <a:gd name="connsiteX4" fmla="*/ 150956 w 1762042"/>
                <a:gd name="connsiteY4" fmla="*/ 655546 h 894471"/>
                <a:gd name="connsiteX5" fmla="*/ 63870 w 1762042"/>
                <a:gd name="connsiteY5" fmla="*/ 285431 h 894471"/>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63870 w 1762042"/>
                <a:gd name="connsiteY0" fmla="*/ 285835 h 894175"/>
                <a:gd name="connsiteX1" fmla="*/ 854899 w 1762042"/>
                <a:gd name="connsiteY1" fmla="*/ 2807 h 894175"/>
                <a:gd name="connsiteX2" fmla="*/ 1762042 w 1762042"/>
                <a:gd name="connsiteY2" fmla="*/ 460008 h 894175"/>
                <a:gd name="connsiteX3" fmla="*/ 854899 w 1762042"/>
                <a:gd name="connsiteY3" fmla="*/ 888179 h 894175"/>
                <a:gd name="connsiteX4" fmla="*/ 150956 w 1762042"/>
                <a:gd name="connsiteY4" fmla="*/ 655950 h 894175"/>
                <a:gd name="connsiteX5" fmla="*/ 63870 w 1762042"/>
                <a:gd name="connsiteY5" fmla="*/ 285835 h 894175"/>
                <a:gd name="connsiteX0" fmla="*/ 76064 w 1774236"/>
                <a:gd name="connsiteY0" fmla="*/ 285925 h 899462"/>
                <a:gd name="connsiteX1" fmla="*/ 867093 w 1774236"/>
                <a:gd name="connsiteY1" fmla="*/ 2897 h 899462"/>
                <a:gd name="connsiteX2" fmla="*/ 1774236 w 1774236"/>
                <a:gd name="connsiteY2" fmla="*/ 460098 h 899462"/>
                <a:gd name="connsiteX3" fmla="*/ 867093 w 1774236"/>
                <a:gd name="connsiteY3" fmla="*/ 888269 h 899462"/>
                <a:gd name="connsiteX4" fmla="*/ 134122 w 1774236"/>
                <a:gd name="connsiteY4" fmla="*/ 699583 h 899462"/>
                <a:gd name="connsiteX5" fmla="*/ 76064 w 1774236"/>
                <a:gd name="connsiteY5" fmla="*/ 285925 h 899462"/>
                <a:gd name="connsiteX0" fmla="*/ 76064 w 1774236"/>
                <a:gd name="connsiteY0" fmla="*/ 285925 h 899462"/>
                <a:gd name="connsiteX1" fmla="*/ 867093 w 1774236"/>
                <a:gd name="connsiteY1" fmla="*/ 2897 h 899462"/>
                <a:gd name="connsiteX2" fmla="*/ 1774236 w 1774236"/>
                <a:gd name="connsiteY2" fmla="*/ 460098 h 899462"/>
                <a:gd name="connsiteX3" fmla="*/ 1026750 w 1774236"/>
                <a:gd name="connsiteY3" fmla="*/ 888269 h 899462"/>
                <a:gd name="connsiteX4" fmla="*/ 134122 w 1774236"/>
                <a:gd name="connsiteY4" fmla="*/ 699583 h 899462"/>
                <a:gd name="connsiteX5" fmla="*/ 76064 w 1774236"/>
                <a:gd name="connsiteY5" fmla="*/ 285925 h 899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4236" h="899462">
                  <a:moveTo>
                    <a:pt x="76064" y="285925"/>
                  </a:moveTo>
                  <a:cubicBezTo>
                    <a:pt x="198226" y="169811"/>
                    <a:pt x="584064" y="-26132"/>
                    <a:pt x="867093" y="2897"/>
                  </a:cubicBezTo>
                  <a:cubicBezTo>
                    <a:pt x="1150122" y="31926"/>
                    <a:pt x="1774236" y="215609"/>
                    <a:pt x="1774236" y="460098"/>
                  </a:cubicBezTo>
                  <a:cubicBezTo>
                    <a:pt x="1701664" y="690073"/>
                    <a:pt x="1300102" y="848355"/>
                    <a:pt x="1026750" y="888269"/>
                  </a:cubicBezTo>
                  <a:cubicBezTo>
                    <a:pt x="753398" y="928183"/>
                    <a:pt x="285313" y="860450"/>
                    <a:pt x="134122" y="699583"/>
                  </a:cubicBezTo>
                  <a:cubicBezTo>
                    <a:pt x="-17069" y="625802"/>
                    <a:pt x="-46098" y="402039"/>
                    <a:pt x="76064" y="285925"/>
                  </a:cubicBez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A3C86F2-D273-709E-F872-0C23FE46325C}"/>
                </a:ext>
              </a:extLst>
            </p:cNvPr>
            <p:cNvSpPr txBox="1"/>
            <p:nvPr/>
          </p:nvSpPr>
          <p:spPr>
            <a:xfrm>
              <a:off x="5304970" y="4251797"/>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B</a:t>
              </a:r>
            </a:p>
          </p:txBody>
        </p:sp>
      </p:grpSp>
      <p:sp>
        <p:nvSpPr>
          <p:cNvPr id="11" name="TextBox 10">
            <a:extLst>
              <a:ext uri="{FF2B5EF4-FFF2-40B4-BE49-F238E27FC236}">
                <a16:creationId xmlns:a16="http://schemas.microsoft.com/office/drawing/2014/main" id="{FFC21432-A89D-713D-0660-A5345A3C05B2}"/>
              </a:ext>
            </a:extLst>
          </p:cNvPr>
          <p:cNvSpPr txBox="1"/>
          <p:nvPr/>
        </p:nvSpPr>
        <p:spPr>
          <a:xfrm>
            <a:off x="8191569" y="4275395"/>
            <a:ext cx="899886" cy="1015663"/>
          </a:xfrm>
          <a:prstGeom prst="rect">
            <a:avLst/>
          </a:prstGeom>
          <a:noFill/>
        </p:spPr>
        <p:txBody>
          <a:bodyPr wrap="square" rtlCol="0">
            <a:spAutoFit/>
          </a:bodyPr>
          <a:lstStyle/>
          <a:p>
            <a:r>
              <a:rPr lang="en-US" sz="6000" b="1" dirty="0">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151522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4.79167E-6 -4.44444E-6 L -0.11381 -0.35 " pathEditMode="relative" rAng="0" ptsTypes="AA">
                                      <p:cBhvr>
                                        <p:cTn id="6" dur="2000" fill="hold"/>
                                        <p:tgtEl>
                                          <p:spTgt spid="6"/>
                                        </p:tgtEl>
                                        <p:attrNameLst>
                                          <p:attrName>ppt_x</p:attrName>
                                          <p:attrName>ppt_y</p:attrName>
                                        </p:attrNameLst>
                                      </p:cBhvr>
                                      <p:rCtr x="-5690" y="-17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9545</TotalTime>
  <Words>1512</Words>
  <Application>Microsoft Office PowerPoint</Application>
  <PresentationFormat>Widescreen</PresentationFormat>
  <Paragraphs>200</Paragraphs>
  <Slides>33</Slides>
  <Notes>1</Notes>
  <HiddenSlides>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微软雅黑</vt:lpstr>
      <vt:lpstr>Arial</vt:lpstr>
      <vt:lpstr>Calibri</vt:lpstr>
      <vt:lpstr>等线</vt:lpstr>
      <vt:lpstr>iCiel Cadena</vt:lpstr>
      <vt:lpstr>Segoe Print</vt:lpstr>
      <vt:lpstr>SVN-SAF</vt:lpstr>
      <vt:lpstr>Times New Roman</vt:lpstr>
      <vt:lpstr>UTM Avo</vt:lpstr>
      <vt:lpstr>UTM Kabel KT</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518</cp:revision>
  <dcterms:created xsi:type="dcterms:W3CDTF">2021-11-14T08:33:55Z</dcterms:created>
  <dcterms:modified xsi:type="dcterms:W3CDTF">2025-04-22T15:41:09Z</dcterms:modified>
</cp:coreProperties>
</file>