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76" r:id="rId1"/>
    <p:sldMasterId id="2147483702" r:id="rId2"/>
    <p:sldMasterId id="2147483708" r:id="rId3"/>
    <p:sldMasterId id="2147483715" r:id="rId4"/>
  </p:sldMasterIdLst>
  <p:notesMasterIdLst>
    <p:notesMasterId r:id="rId54"/>
  </p:notesMasterIdLst>
  <p:sldIdLst>
    <p:sldId id="842" r:id="rId5"/>
    <p:sldId id="618" r:id="rId6"/>
    <p:sldId id="1835" r:id="rId7"/>
    <p:sldId id="11089148" r:id="rId8"/>
    <p:sldId id="287" r:id="rId9"/>
    <p:sldId id="11089150" r:id="rId10"/>
    <p:sldId id="11089151" r:id="rId11"/>
    <p:sldId id="269" r:id="rId12"/>
    <p:sldId id="290" r:id="rId13"/>
    <p:sldId id="291" r:id="rId14"/>
    <p:sldId id="849" r:id="rId15"/>
    <p:sldId id="293" r:id="rId16"/>
    <p:sldId id="344" r:id="rId17"/>
    <p:sldId id="853" r:id="rId18"/>
    <p:sldId id="294" r:id="rId19"/>
    <p:sldId id="295" r:id="rId20"/>
    <p:sldId id="11089152" r:id="rId21"/>
    <p:sldId id="332" r:id="rId22"/>
    <p:sldId id="333" r:id="rId23"/>
    <p:sldId id="331" r:id="rId24"/>
    <p:sldId id="300" r:id="rId25"/>
    <p:sldId id="345" r:id="rId26"/>
    <p:sldId id="302" r:id="rId27"/>
    <p:sldId id="301" r:id="rId28"/>
    <p:sldId id="303" r:id="rId29"/>
    <p:sldId id="304" r:id="rId30"/>
    <p:sldId id="305" r:id="rId31"/>
    <p:sldId id="347" r:id="rId32"/>
    <p:sldId id="335" r:id="rId33"/>
    <p:sldId id="337" r:id="rId34"/>
    <p:sldId id="1834" r:id="rId35"/>
    <p:sldId id="1836" r:id="rId36"/>
    <p:sldId id="850" r:id="rId37"/>
    <p:sldId id="307" r:id="rId38"/>
    <p:sldId id="11089153" r:id="rId39"/>
    <p:sldId id="310" r:id="rId40"/>
    <p:sldId id="791" r:id="rId41"/>
    <p:sldId id="323" r:id="rId42"/>
    <p:sldId id="325" r:id="rId43"/>
    <p:sldId id="327" r:id="rId44"/>
    <p:sldId id="326" r:id="rId45"/>
    <p:sldId id="838" r:id="rId46"/>
    <p:sldId id="839" r:id="rId47"/>
    <p:sldId id="840" r:id="rId48"/>
    <p:sldId id="841" r:id="rId49"/>
    <p:sldId id="782" r:id="rId50"/>
    <p:sldId id="844" r:id="rId51"/>
    <p:sldId id="845" r:id="rId52"/>
    <p:sldId id="616" r:id="rId53"/>
  </p:sldIdLst>
  <p:sldSz cx="9144000" cy="5143500" type="screen16x9"/>
  <p:notesSz cx="6858000" cy="9144000"/>
  <p:embeddedFontLst>
    <p:embeddedFont>
      <p:font typeface="#9Slide02 Noi dung dai" panose="020B0604020202020204" charset="0"/>
      <p:regular r:id="rId55"/>
    </p:embeddedFont>
    <p:embeddedFont>
      <p:font typeface="#9Slide02 Tieu de dai" panose="020B0604020202020204" charset="0"/>
      <p:bold r:id="rId56"/>
    </p:embeddedFont>
    <p:embeddedFont>
      <p:font typeface="Calibri" panose="020F0502020204030204" pitchFamily="34" charset="0"/>
      <p:regular r:id="rId57"/>
      <p:bold r:id="rId58"/>
      <p:italic r:id="rId59"/>
      <p:boldItalic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65" userDrawn="1">
          <p15:clr>
            <a:srgbClr val="A4A3A4"/>
          </p15:clr>
        </p15:guide>
        <p15:guide id="2" pos="2880" userDrawn="1">
          <p15:clr>
            <a:srgbClr val="A4A3A4"/>
          </p15:clr>
        </p15:guide>
        <p15:guide id="3" pos="5647" userDrawn="1">
          <p15:clr>
            <a:srgbClr val="A4A3A4"/>
          </p15:clr>
        </p15:guide>
        <p15:guide id="4" pos="113" userDrawn="1">
          <p15:clr>
            <a:srgbClr val="A4A3A4"/>
          </p15:clr>
        </p15:guide>
        <p15:guide id="5" orient="horz" pos="100" userDrawn="1">
          <p15:clr>
            <a:srgbClr val="A4A3A4"/>
          </p15:clr>
        </p15:guide>
        <p15:guide id="6" orient="horz" pos="316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anvien242002@gmail.com" initials="v" lastIdx="1" clrIdx="0">
    <p:extLst>
      <p:ext uri="{19B8F6BF-5375-455C-9EA6-DF929625EA0E}">
        <p15:presenceInfo xmlns:p15="http://schemas.microsoft.com/office/powerpoint/2012/main" userId="5eb9cb2f724594a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00CB4"/>
    <a:srgbClr val="FF4B4B"/>
    <a:srgbClr val="FF9797"/>
    <a:srgbClr val="FF5D5D"/>
    <a:srgbClr val="FFFF4F"/>
    <a:srgbClr val="AFF7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B135EC3-46DC-4543-AC95-6DAE65BAC72F}">
  <a:tblStyle styleId="{CB135EC3-46DC-4543-AC95-6DAE65BAC72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1667" autoAdjust="0"/>
  </p:normalViewPr>
  <p:slideViewPr>
    <p:cSldViewPr snapToGrid="0" showGuides="1">
      <p:cViewPr varScale="1">
        <p:scale>
          <a:sx n="71" d="100"/>
          <a:sy n="71" d="100"/>
        </p:scale>
        <p:origin x="1092" y="40"/>
      </p:cViewPr>
      <p:guideLst>
        <p:guide orient="horz" pos="1665"/>
        <p:guide pos="2880"/>
        <p:guide pos="5647"/>
        <p:guide pos="113"/>
        <p:guide orient="horz" pos="100"/>
        <p:guide orient="horz" pos="3162"/>
      </p:guideLst>
    </p:cSldViewPr>
  </p:slideViewPr>
  <p:notesTextViewPr>
    <p:cViewPr>
      <p:scale>
        <a:sx n="1" d="1"/>
        <a:sy n="1" d="1"/>
      </p:scale>
      <p:origin x="0" y="0"/>
    </p:cViewPr>
  </p:notesTextViewPr>
  <p:sorterViewPr>
    <p:cViewPr>
      <p:scale>
        <a:sx n="100" d="100"/>
        <a:sy n="100" d="100"/>
      </p:scale>
      <p:origin x="0" y="-414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font" Target="fonts/font1.fntdata"/><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font" Target="fonts/font4.fntdata"/><Relationship Id="rId66" Type="http://schemas.microsoft.com/office/2016/11/relationships/changesInfo" Target="changesInfos/changesInfo1.xml"/><Relationship Id="rId5" Type="http://schemas.openxmlformats.org/officeDocument/2006/relationships/slide" Target="slides/slide1.xml"/><Relationship Id="rId61" Type="http://schemas.openxmlformats.org/officeDocument/2006/relationships/commentAuthors" Target="commentAuthor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2.fntdata"/><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5.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3.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6.fntdata"/><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anvien242002@gmail.com" userId="5eb9cb2f724594ae" providerId="LiveId" clId="{5BA0BEDF-2DEB-490D-89A4-89693F75C397}"/>
    <pc:docChg chg="undo custSel addSld delSld modSld">
      <pc:chgData name="vanvien242002@gmail.com" userId="5eb9cb2f724594ae" providerId="LiveId" clId="{5BA0BEDF-2DEB-490D-89A4-89693F75C397}" dt="2025-03-01T09:57:13.430" v="439" actId="47"/>
      <pc:docMkLst>
        <pc:docMk/>
      </pc:docMkLst>
      <pc:sldChg chg="addSp delSp modSp del mod addAnim delAnim modAnim">
        <pc:chgData name="vanvien242002@gmail.com" userId="5eb9cb2f724594ae" providerId="LiveId" clId="{5BA0BEDF-2DEB-490D-89A4-89693F75C397}" dt="2025-03-01T09:36:40.066" v="429"/>
        <pc:sldMkLst>
          <pc:docMk/>
          <pc:sldMk cId="3404459927" sldId="257"/>
        </pc:sldMkLst>
        <pc:spChg chg="mod">
          <ac:chgData name="vanvien242002@gmail.com" userId="5eb9cb2f724594ae" providerId="LiveId" clId="{5BA0BEDF-2DEB-490D-89A4-89693F75C397}" dt="2025-03-01T07:21:37.591" v="164" actId="207"/>
          <ac:spMkLst>
            <pc:docMk/>
            <pc:sldMk cId="3404459927" sldId="257"/>
            <ac:spMk id="75" creationId="{99007BCE-EE95-474D-8D52-57F2F837FC19}"/>
          </ac:spMkLst>
        </pc:spChg>
        <pc:spChg chg="mod">
          <ac:chgData name="vanvien242002@gmail.com" userId="5eb9cb2f724594ae" providerId="LiveId" clId="{5BA0BEDF-2DEB-490D-89A4-89693F75C397}" dt="2025-03-01T08:11:10.326" v="168" actId="255"/>
          <ac:spMkLst>
            <pc:docMk/>
            <pc:sldMk cId="3404459927" sldId="257"/>
            <ac:spMk id="76" creationId="{7719B177-22AD-4318-A31E-D7DB50EBAF18}"/>
          </ac:spMkLst>
        </pc:spChg>
        <pc:spChg chg="mod">
          <ac:chgData name="vanvien242002@gmail.com" userId="5eb9cb2f724594ae" providerId="LiveId" clId="{5BA0BEDF-2DEB-490D-89A4-89693F75C397}" dt="2025-03-01T07:21:52.553" v="167" actId="207"/>
          <ac:spMkLst>
            <pc:docMk/>
            <pc:sldMk cId="3404459927" sldId="257"/>
            <ac:spMk id="78" creationId="{654CC343-1D7B-4C04-A590-96E9F84E3720}"/>
          </ac:spMkLst>
        </pc:spChg>
        <pc:grpChg chg="mod">
          <ac:chgData name="vanvien242002@gmail.com" userId="5eb9cb2f724594ae" providerId="LiveId" clId="{5BA0BEDF-2DEB-490D-89A4-89693F75C397}" dt="2025-03-01T07:20:32.917" v="156" actId="1076"/>
          <ac:grpSpMkLst>
            <pc:docMk/>
            <pc:sldMk cId="3404459927" sldId="257"/>
            <ac:grpSpMk id="96" creationId="{1874A39E-A77B-48C4-B6D7-719B81AD5380}"/>
          </ac:grpSpMkLst>
        </pc:grpChg>
        <pc:grpChg chg="mod">
          <ac:chgData name="vanvien242002@gmail.com" userId="5eb9cb2f724594ae" providerId="LiveId" clId="{5BA0BEDF-2DEB-490D-89A4-89693F75C397}" dt="2025-03-01T07:20:37.985" v="157" actId="1076"/>
          <ac:grpSpMkLst>
            <pc:docMk/>
            <pc:sldMk cId="3404459927" sldId="257"/>
            <ac:grpSpMk id="97" creationId="{F5C7B07A-A340-4FC5-A28D-F348AAFB86F1}"/>
          </ac:grpSpMkLst>
        </pc:grpChg>
        <pc:grpChg chg="mod">
          <ac:chgData name="vanvien242002@gmail.com" userId="5eb9cb2f724594ae" providerId="LiveId" clId="{5BA0BEDF-2DEB-490D-89A4-89693F75C397}" dt="2025-03-01T07:20:52.869" v="160" actId="1076"/>
          <ac:grpSpMkLst>
            <pc:docMk/>
            <pc:sldMk cId="3404459927" sldId="257"/>
            <ac:grpSpMk id="98" creationId="{04A1F501-4ABC-4EFD-9A60-D1C3033105E1}"/>
          </ac:grpSpMkLst>
        </pc:grpChg>
        <pc:grpChg chg="mod">
          <ac:chgData name="vanvien242002@gmail.com" userId="5eb9cb2f724594ae" providerId="LiveId" clId="{5BA0BEDF-2DEB-490D-89A4-89693F75C397}" dt="2025-03-01T07:20:48.151" v="159" actId="1076"/>
          <ac:grpSpMkLst>
            <pc:docMk/>
            <pc:sldMk cId="3404459927" sldId="257"/>
            <ac:grpSpMk id="99" creationId="{A9F6D6F4-A214-4F08-B79C-3321773AC747}"/>
          </ac:grpSpMkLst>
        </pc:grpChg>
        <pc:picChg chg="mod">
          <ac:chgData name="vanvien242002@gmail.com" userId="5eb9cb2f724594ae" providerId="LiveId" clId="{5BA0BEDF-2DEB-490D-89A4-89693F75C397}" dt="2025-03-01T07:18:49.365" v="139" actId="14100"/>
          <ac:picMkLst>
            <pc:docMk/>
            <pc:sldMk cId="3404459927" sldId="257"/>
            <ac:picMk id="82" creationId="{C1C1992F-2DF9-408E-8B2B-246F76CCC6D3}"/>
          </ac:picMkLst>
        </pc:picChg>
        <pc:picChg chg="add del">
          <ac:chgData name="vanvien242002@gmail.com" userId="5eb9cb2f724594ae" providerId="LiveId" clId="{5BA0BEDF-2DEB-490D-89A4-89693F75C397}" dt="2025-03-01T07:20:18.163" v="152" actId="478"/>
          <ac:picMkLst>
            <pc:docMk/>
            <pc:sldMk cId="3404459927" sldId="257"/>
            <ac:picMk id="102" creationId="{841A18C3-C6B1-47FF-A8CF-B6D33F8CEB6E}"/>
          </ac:picMkLst>
        </pc:picChg>
      </pc:sldChg>
      <pc:sldChg chg="del">
        <pc:chgData name="vanvien242002@gmail.com" userId="5eb9cb2f724594ae" providerId="LiveId" clId="{5BA0BEDF-2DEB-490D-89A4-89693F75C397}" dt="2025-03-01T09:57:03.768" v="432" actId="47"/>
        <pc:sldMkLst>
          <pc:docMk/>
          <pc:sldMk cId="2249823850" sldId="259"/>
        </pc:sldMkLst>
      </pc:sldChg>
      <pc:sldChg chg="modSp mod">
        <pc:chgData name="vanvien242002@gmail.com" userId="5eb9cb2f724594ae" providerId="LiveId" clId="{5BA0BEDF-2DEB-490D-89A4-89693F75C397}" dt="2025-02-28T15:24:06.561" v="117" actId="113"/>
        <pc:sldMkLst>
          <pc:docMk/>
          <pc:sldMk cId="3438018471" sldId="261"/>
        </pc:sldMkLst>
        <pc:spChg chg="mod">
          <ac:chgData name="vanvien242002@gmail.com" userId="5eb9cb2f724594ae" providerId="LiveId" clId="{5BA0BEDF-2DEB-490D-89A4-89693F75C397}" dt="2025-02-28T15:24:06.561" v="117" actId="113"/>
          <ac:spMkLst>
            <pc:docMk/>
            <pc:sldMk cId="3438018471" sldId="261"/>
            <ac:spMk id="117" creationId="{C514F8ED-55A3-41ED-A6BF-C88625750094}"/>
          </ac:spMkLst>
        </pc:spChg>
      </pc:sldChg>
      <pc:sldChg chg="addSp modSp mod modAnim">
        <pc:chgData name="vanvien242002@gmail.com" userId="5eb9cb2f724594ae" providerId="LiveId" clId="{5BA0BEDF-2DEB-490D-89A4-89693F75C397}" dt="2025-03-01T09:33:14.400" v="416"/>
        <pc:sldMkLst>
          <pc:docMk/>
          <pc:sldMk cId="1338655735" sldId="274"/>
        </pc:sldMkLst>
        <pc:spChg chg="mod">
          <ac:chgData name="vanvien242002@gmail.com" userId="5eb9cb2f724594ae" providerId="LiveId" clId="{5BA0BEDF-2DEB-490D-89A4-89693F75C397}" dt="2025-03-01T09:30:29.992" v="398" actId="20577"/>
          <ac:spMkLst>
            <pc:docMk/>
            <pc:sldMk cId="1338655735" sldId="274"/>
            <ac:spMk id="8" creationId="{69D40F75-95EF-4849-B5FF-3CADEF718F98}"/>
          </ac:spMkLst>
        </pc:spChg>
        <pc:spChg chg="add mod">
          <ac:chgData name="vanvien242002@gmail.com" userId="5eb9cb2f724594ae" providerId="LiveId" clId="{5BA0BEDF-2DEB-490D-89A4-89693F75C397}" dt="2025-03-01T09:32:13.490" v="410" actId="1076"/>
          <ac:spMkLst>
            <pc:docMk/>
            <pc:sldMk cId="1338655735" sldId="274"/>
            <ac:spMk id="13" creationId="{5C42CD55-F25A-4EB4-8F6D-A4322E9E4FAF}"/>
          </ac:spMkLst>
        </pc:spChg>
      </pc:sldChg>
      <pc:sldChg chg="modSp mod modAnim">
        <pc:chgData name="vanvien242002@gmail.com" userId="5eb9cb2f724594ae" providerId="LiveId" clId="{5BA0BEDF-2DEB-490D-89A4-89693F75C397}" dt="2025-02-28T15:21:32.835" v="115" actId="20577"/>
        <pc:sldMkLst>
          <pc:docMk/>
          <pc:sldMk cId="1442519035" sldId="310"/>
        </pc:sldMkLst>
        <pc:spChg chg="mod">
          <ac:chgData name="vanvien242002@gmail.com" userId="5eb9cb2f724594ae" providerId="LiveId" clId="{5BA0BEDF-2DEB-490D-89A4-89693F75C397}" dt="2025-02-28T15:21:32.835" v="115" actId="20577"/>
          <ac:spMkLst>
            <pc:docMk/>
            <pc:sldMk cId="1442519035" sldId="310"/>
            <ac:spMk id="2" creationId="{677FFDEC-E8B3-4C85-9E59-E0286AC66053}"/>
          </ac:spMkLst>
        </pc:spChg>
      </pc:sldChg>
      <pc:sldChg chg="addSp delSp modSp mod">
        <pc:chgData name="vanvien242002@gmail.com" userId="5eb9cb2f724594ae" providerId="LiveId" clId="{5BA0BEDF-2DEB-490D-89A4-89693F75C397}" dt="2025-03-01T09:10:26.593" v="345" actId="692"/>
        <pc:sldMkLst>
          <pc:docMk/>
          <pc:sldMk cId="219557783" sldId="323"/>
        </pc:sldMkLst>
        <pc:spChg chg="mod">
          <ac:chgData name="vanvien242002@gmail.com" userId="5eb9cb2f724594ae" providerId="LiveId" clId="{5BA0BEDF-2DEB-490D-89A4-89693F75C397}" dt="2025-03-01T08:56:54.618" v="234" actId="1076"/>
          <ac:spMkLst>
            <pc:docMk/>
            <pc:sldMk cId="219557783" sldId="323"/>
            <ac:spMk id="3" creationId="{98FD29B0-BDC7-4AA9-A7C0-E8E2987899E4}"/>
          </ac:spMkLst>
        </pc:spChg>
        <pc:spChg chg="mod">
          <ac:chgData name="vanvien242002@gmail.com" userId="5eb9cb2f724594ae" providerId="LiveId" clId="{5BA0BEDF-2DEB-490D-89A4-89693F75C397}" dt="2025-03-01T09:10:26.593" v="345" actId="692"/>
          <ac:spMkLst>
            <pc:docMk/>
            <pc:sldMk cId="219557783" sldId="323"/>
            <ac:spMk id="4" creationId="{F3800E05-1521-4595-92EB-74D376A0FE6B}"/>
          </ac:spMkLst>
        </pc:spChg>
        <pc:spChg chg="mod">
          <ac:chgData name="vanvien242002@gmail.com" userId="5eb9cb2f724594ae" providerId="LiveId" clId="{5BA0BEDF-2DEB-490D-89A4-89693F75C397}" dt="2025-03-01T08:54:51.861" v="209" actId="1076"/>
          <ac:spMkLst>
            <pc:docMk/>
            <pc:sldMk cId="219557783" sldId="323"/>
            <ac:spMk id="6" creationId="{5491CC2C-A312-48FC-B074-A81A95094832}"/>
          </ac:spMkLst>
        </pc:spChg>
        <pc:spChg chg="del">
          <ac:chgData name="vanvien242002@gmail.com" userId="5eb9cb2f724594ae" providerId="LiveId" clId="{5BA0BEDF-2DEB-490D-89A4-89693F75C397}" dt="2025-02-28T15:17:25.886" v="70" actId="478"/>
          <ac:spMkLst>
            <pc:docMk/>
            <pc:sldMk cId="219557783" sldId="323"/>
            <ac:spMk id="8" creationId="{50E69C8B-6800-913F-5239-010AC2CC294E}"/>
          </ac:spMkLst>
        </pc:spChg>
        <pc:grpChg chg="add del mod">
          <ac:chgData name="vanvien242002@gmail.com" userId="5eb9cb2f724594ae" providerId="LiveId" clId="{5BA0BEDF-2DEB-490D-89A4-89693F75C397}" dt="2025-03-01T08:54:29.355" v="207" actId="14100"/>
          <ac:grpSpMkLst>
            <pc:docMk/>
            <pc:sldMk cId="219557783" sldId="323"/>
            <ac:grpSpMk id="2" creationId="{B29A64A2-B91A-F399-6966-6E6E45B46B9E}"/>
          </ac:grpSpMkLst>
        </pc:grpChg>
        <pc:picChg chg="add mod ord">
          <ac:chgData name="vanvien242002@gmail.com" userId="5eb9cb2f724594ae" providerId="LiveId" clId="{5BA0BEDF-2DEB-490D-89A4-89693F75C397}" dt="2025-03-01T08:56:49.001" v="233" actId="1076"/>
          <ac:picMkLst>
            <pc:docMk/>
            <pc:sldMk cId="219557783" sldId="323"/>
            <ac:picMk id="7" creationId="{5A21AE21-066F-4BCC-A87F-BE84F83F775D}"/>
          </ac:picMkLst>
        </pc:picChg>
        <pc:inkChg chg="add del">
          <ac:chgData name="vanvien242002@gmail.com" userId="5eb9cb2f724594ae" providerId="LiveId" clId="{5BA0BEDF-2DEB-490D-89A4-89693F75C397}" dt="2025-03-01T08:56:21.933" v="223" actId="9405"/>
          <ac:inkMkLst>
            <pc:docMk/>
            <pc:sldMk cId="219557783" sldId="323"/>
            <ac:inkMk id="8" creationId="{FBE2EC6B-63F1-41B1-BC56-BE4950077B08}"/>
          </ac:inkMkLst>
        </pc:inkChg>
        <pc:inkChg chg="add del">
          <ac:chgData name="vanvien242002@gmail.com" userId="5eb9cb2f724594ae" providerId="LiveId" clId="{5BA0BEDF-2DEB-490D-89A4-89693F75C397}" dt="2025-03-01T08:56:21.205" v="222" actId="9405"/>
          <ac:inkMkLst>
            <pc:docMk/>
            <pc:sldMk cId="219557783" sldId="323"/>
            <ac:inkMk id="11" creationId="{8A2285CA-3C52-42A0-980B-C4A230CEA014}"/>
          </ac:inkMkLst>
        </pc:inkChg>
        <pc:inkChg chg="add del">
          <ac:chgData name="vanvien242002@gmail.com" userId="5eb9cb2f724594ae" providerId="LiveId" clId="{5BA0BEDF-2DEB-490D-89A4-89693F75C397}" dt="2025-03-01T08:56:20.498" v="221" actId="9405"/>
          <ac:inkMkLst>
            <pc:docMk/>
            <pc:sldMk cId="219557783" sldId="323"/>
            <ac:inkMk id="12" creationId="{77E31FBF-DF43-4F0D-9B2B-6197676AD018}"/>
          </ac:inkMkLst>
        </pc:inkChg>
        <pc:inkChg chg="add del">
          <ac:chgData name="vanvien242002@gmail.com" userId="5eb9cb2f724594ae" providerId="LiveId" clId="{5BA0BEDF-2DEB-490D-89A4-89693F75C397}" dt="2025-03-01T08:56:19.554" v="220" actId="9405"/>
          <ac:inkMkLst>
            <pc:docMk/>
            <pc:sldMk cId="219557783" sldId="323"/>
            <ac:inkMk id="13" creationId="{540CED6A-2FCF-456A-A343-ADFDC28573BD}"/>
          </ac:inkMkLst>
        </pc:inkChg>
        <pc:inkChg chg="add del">
          <ac:chgData name="vanvien242002@gmail.com" userId="5eb9cb2f724594ae" providerId="LiveId" clId="{5BA0BEDF-2DEB-490D-89A4-89693F75C397}" dt="2025-03-01T08:56:30.663" v="229" actId="9405"/>
          <ac:inkMkLst>
            <pc:docMk/>
            <pc:sldMk cId="219557783" sldId="323"/>
            <ac:inkMk id="14" creationId="{42538B6B-74AB-49FF-A67B-58698614C3BB}"/>
          </ac:inkMkLst>
        </pc:inkChg>
        <pc:inkChg chg="add del">
          <ac:chgData name="vanvien242002@gmail.com" userId="5eb9cb2f724594ae" providerId="LiveId" clId="{5BA0BEDF-2DEB-490D-89A4-89693F75C397}" dt="2025-03-01T08:56:30.077" v="228" actId="9405"/>
          <ac:inkMkLst>
            <pc:docMk/>
            <pc:sldMk cId="219557783" sldId="323"/>
            <ac:inkMk id="15" creationId="{61550727-7C5D-4D26-B31F-1907236B8360}"/>
          </ac:inkMkLst>
        </pc:inkChg>
        <pc:inkChg chg="add del">
          <ac:chgData name="vanvien242002@gmail.com" userId="5eb9cb2f724594ae" providerId="LiveId" clId="{5BA0BEDF-2DEB-490D-89A4-89693F75C397}" dt="2025-03-01T08:56:29.523" v="227" actId="9405"/>
          <ac:inkMkLst>
            <pc:docMk/>
            <pc:sldMk cId="219557783" sldId="323"/>
            <ac:inkMk id="16" creationId="{6D9BD8EE-436E-47D5-8B1A-A56243A593C1}"/>
          </ac:inkMkLst>
        </pc:inkChg>
        <pc:cxnChg chg="mod">
          <ac:chgData name="vanvien242002@gmail.com" userId="5eb9cb2f724594ae" providerId="LiveId" clId="{5BA0BEDF-2DEB-490D-89A4-89693F75C397}" dt="2025-03-01T08:57:01.128" v="236" actId="1076"/>
          <ac:cxnSpMkLst>
            <pc:docMk/>
            <pc:sldMk cId="219557783" sldId="323"/>
            <ac:cxnSpMk id="9" creationId="{652CC14F-E2DE-A75E-22DC-A73138C4397E}"/>
          </ac:cxnSpMkLst>
        </pc:cxnChg>
      </pc:sldChg>
      <pc:sldChg chg="addSp delSp modSp mod">
        <pc:chgData name="vanvien242002@gmail.com" userId="5eb9cb2f724594ae" providerId="LiveId" clId="{5BA0BEDF-2DEB-490D-89A4-89693F75C397}" dt="2025-03-01T09:10:12.401" v="344" actId="692"/>
        <pc:sldMkLst>
          <pc:docMk/>
          <pc:sldMk cId="3239676624" sldId="325"/>
        </pc:sldMkLst>
        <pc:spChg chg="mod">
          <ac:chgData name="vanvien242002@gmail.com" userId="5eb9cb2f724594ae" providerId="LiveId" clId="{5BA0BEDF-2DEB-490D-89A4-89693F75C397}" dt="2025-03-01T08:58:12.623" v="252" actId="1076"/>
          <ac:spMkLst>
            <pc:docMk/>
            <pc:sldMk cId="3239676624" sldId="325"/>
            <ac:spMk id="3" creationId="{98FD29B0-BDC7-4AA9-A7C0-E8E2987899E4}"/>
          </ac:spMkLst>
        </pc:spChg>
        <pc:spChg chg="mod">
          <ac:chgData name="vanvien242002@gmail.com" userId="5eb9cb2f724594ae" providerId="LiveId" clId="{5BA0BEDF-2DEB-490D-89A4-89693F75C397}" dt="2025-03-01T09:10:12.401" v="344" actId="692"/>
          <ac:spMkLst>
            <pc:docMk/>
            <pc:sldMk cId="3239676624" sldId="325"/>
            <ac:spMk id="4" creationId="{F3800E05-1521-4595-92EB-74D376A0FE6B}"/>
          </ac:spMkLst>
        </pc:spChg>
        <pc:spChg chg="mod">
          <ac:chgData name="vanvien242002@gmail.com" userId="5eb9cb2f724594ae" providerId="LiveId" clId="{5BA0BEDF-2DEB-490D-89A4-89693F75C397}" dt="2025-03-01T08:57:12.137" v="237" actId="20577"/>
          <ac:spMkLst>
            <pc:docMk/>
            <pc:sldMk cId="3239676624" sldId="325"/>
            <ac:spMk id="6" creationId="{5491CC2C-A312-48FC-B074-A81A95094832}"/>
          </ac:spMkLst>
        </pc:spChg>
        <pc:spChg chg="del">
          <ac:chgData name="vanvien242002@gmail.com" userId="5eb9cb2f724594ae" providerId="LiveId" clId="{5BA0BEDF-2DEB-490D-89A4-89693F75C397}" dt="2025-02-28T15:17:21.357" v="69" actId="478"/>
          <ac:spMkLst>
            <pc:docMk/>
            <pc:sldMk cId="3239676624" sldId="325"/>
            <ac:spMk id="8" creationId="{50E69C8B-6800-913F-5239-010AC2CC294E}"/>
          </ac:spMkLst>
        </pc:spChg>
        <pc:spChg chg="add del mod">
          <ac:chgData name="vanvien242002@gmail.com" userId="5eb9cb2f724594ae" providerId="LiveId" clId="{5BA0BEDF-2DEB-490D-89A4-89693F75C397}" dt="2025-03-01T08:57:22.053" v="240"/>
          <ac:spMkLst>
            <pc:docMk/>
            <pc:sldMk cId="3239676624" sldId="325"/>
            <ac:spMk id="11" creationId="{51FA4970-2107-403B-89F6-8845555352E3}"/>
          </ac:spMkLst>
        </pc:spChg>
        <pc:grpChg chg="add del mod">
          <ac:chgData name="vanvien242002@gmail.com" userId="5eb9cb2f724594ae" providerId="LiveId" clId="{5BA0BEDF-2DEB-490D-89A4-89693F75C397}" dt="2025-03-01T08:57:34.618" v="245" actId="14100"/>
          <ac:grpSpMkLst>
            <pc:docMk/>
            <pc:sldMk cId="3239676624" sldId="325"/>
            <ac:grpSpMk id="2" creationId="{B29A64A2-B91A-F399-6966-6E6E45B46B9E}"/>
          </ac:grpSpMkLst>
        </pc:grpChg>
        <pc:picChg chg="add ord">
          <ac:chgData name="vanvien242002@gmail.com" userId="5eb9cb2f724594ae" providerId="LiveId" clId="{5BA0BEDF-2DEB-490D-89A4-89693F75C397}" dt="2025-02-28T15:17:16.789" v="68" actId="167"/>
          <ac:picMkLst>
            <pc:docMk/>
            <pc:sldMk cId="3239676624" sldId="325"/>
            <ac:picMk id="7" creationId="{3E1FACC0-7C4F-4F8F-8DE2-143BF14D0937}"/>
          </ac:picMkLst>
        </pc:picChg>
        <pc:cxnChg chg="mod">
          <ac:chgData name="vanvien242002@gmail.com" userId="5eb9cb2f724594ae" providerId="LiveId" clId="{5BA0BEDF-2DEB-490D-89A4-89693F75C397}" dt="2025-03-01T08:58:51.321" v="256" actId="14100"/>
          <ac:cxnSpMkLst>
            <pc:docMk/>
            <pc:sldMk cId="3239676624" sldId="325"/>
            <ac:cxnSpMk id="9" creationId="{652CC14F-E2DE-A75E-22DC-A73138C4397E}"/>
          </ac:cxnSpMkLst>
        </pc:cxnChg>
      </pc:sldChg>
      <pc:sldChg chg="addSp delSp modSp mod">
        <pc:chgData name="vanvien242002@gmail.com" userId="5eb9cb2f724594ae" providerId="LiveId" clId="{5BA0BEDF-2DEB-490D-89A4-89693F75C397}" dt="2025-03-01T09:09:45.737" v="342" actId="692"/>
        <pc:sldMkLst>
          <pc:docMk/>
          <pc:sldMk cId="2403408977" sldId="326"/>
        </pc:sldMkLst>
        <pc:spChg chg="mod">
          <ac:chgData name="vanvien242002@gmail.com" userId="5eb9cb2f724594ae" providerId="LiveId" clId="{5BA0BEDF-2DEB-490D-89A4-89693F75C397}" dt="2025-03-01T09:00:31.094" v="273" actId="14100"/>
          <ac:spMkLst>
            <pc:docMk/>
            <pc:sldMk cId="2403408977" sldId="326"/>
            <ac:spMk id="3" creationId="{98FD29B0-BDC7-4AA9-A7C0-E8E2987899E4}"/>
          </ac:spMkLst>
        </pc:spChg>
        <pc:spChg chg="mod">
          <ac:chgData name="vanvien242002@gmail.com" userId="5eb9cb2f724594ae" providerId="LiveId" clId="{5BA0BEDF-2DEB-490D-89A4-89693F75C397}" dt="2025-03-01T09:09:45.737" v="342" actId="692"/>
          <ac:spMkLst>
            <pc:docMk/>
            <pc:sldMk cId="2403408977" sldId="326"/>
            <ac:spMk id="4" creationId="{F3800E05-1521-4595-92EB-74D376A0FE6B}"/>
          </ac:spMkLst>
        </pc:spChg>
        <pc:spChg chg="del">
          <ac:chgData name="vanvien242002@gmail.com" userId="5eb9cb2f724594ae" providerId="LiveId" clId="{5BA0BEDF-2DEB-490D-89A4-89693F75C397}" dt="2025-02-28T15:17:48.742" v="75" actId="478"/>
          <ac:spMkLst>
            <pc:docMk/>
            <pc:sldMk cId="2403408977" sldId="326"/>
            <ac:spMk id="8" creationId="{50E69C8B-6800-913F-5239-010AC2CC294E}"/>
          </ac:spMkLst>
        </pc:spChg>
        <pc:grpChg chg="mod">
          <ac:chgData name="vanvien242002@gmail.com" userId="5eb9cb2f724594ae" providerId="LiveId" clId="{5BA0BEDF-2DEB-490D-89A4-89693F75C397}" dt="2025-03-01T08:59:56.114" v="267" actId="14100"/>
          <ac:grpSpMkLst>
            <pc:docMk/>
            <pc:sldMk cId="2403408977" sldId="326"/>
            <ac:grpSpMk id="2" creationId="{B29A64A2-B91A-F399-6966-6E6E45B46B9E}"/>
          </ac:grpSpMkLst>
        </pc:grpChg>
        <pc:picChg chg="add ord">
          <ac:chgData name="vanvien242002@gmail.com" userId="5eb9cb2f724594ae" providerId="LiveId" clId="{5BA0BEDF-2DEB-490D-89A4-89693F75C397}" dt="2025-02-28T15:17:56.663" v="77" actId="167"/>
          <ac:picMkLst>
            <pc:docMk/>
            <pc:sldMk cId="2403408977" sldId="326"/>
            <ac:picMk id="7" creationId="{00D629CF-773D-40AD-93B4-68668BB01DC9}"/>
          </ac:picMkLst>
        </pc:picChg>
        <pc:cxnChg chg="mod">
          <ac:chgData name="vanvien242002@gmail.com" userId="5eb9cb2f724594ae" providerId="LiveId" clId="{5BA0BEDF-2DEB-490D-89A4-89693F75C397}" dt="2025-03-01T09:00:15.038" v="270" actId="14100"/>
          <ac:cxnSpMkLst>
            <pc:docMk/>
            <pc:sldMk cId="2403408977" sldId="326"/>
            <ac:cxnSpMk id="9" creationId="{652CC14F-E2DE-A75E-22DC-A73138C4397E}"/>
          </ac:cxnSpMkLst>
        </pc:cxnChg>
      </pc:sldChg>
      <pc:sldChg chg="addSp delSp modSp mod">
        <pc:chgData name="vanvien242002@gmail.com" userId="5eb9cb2f724594ae" providerId="LiveId" clId="{5BA0BEDF-2DEB-490D-89A4-89693F75C397}" dt="2025-03-01T09:09:56.772" v="343" actId="692"/>
        <pc:sldMkLst>
          <pc:docMk/>
          <pc:sldMk cId="2903709274" sldId="327"/>
        </pc:sldMkLst>
        <pc:spChg chg="mod">
          <ac:chgData name="vanvien242002@gmail.com" userId="5eb9cb2f724594ae" providerId="LiveId" clId="{5BA0BEDF-2DEB-490D-89A4-89693F75C397}" dt="2025-03-01T08:59:20.173" v="264" actId="14100"/>
          <ac:spMkLst>
            <pc:docMk/>
            <pc:sldMk cId="2903709274" sldId="327"/>
            <ac:spMk id="3" creationId="{98FD29B0-BDC7-4AA9-A7C0-E8E2987899E4}"/>
          </ac:spMkLst>
        </pc:spChg>
        <pc:spChg chg="mod">
          <ac:chgData name="vanvien242002@gmail.com" userId="5eb9cb2f724594ae" providerId="LiveId" clId="{5BA0BEDF-2DEB-490D-89A4-89693F75C397}" dt="2025-03-01T09:09:56.772" v="343" actId="692"/>
          <ac:spMkLst>
            <pc:docMk/>
            <pc:sldMk cId="2903709274" sldId="327"/>
            <ac:spMk id="4" creationId="{F3800E05-1521-4595-92EB-74D376A0FE6B}"/>
          </ac:spMkLst>
        </pc:spChg>
        <pc:spChg chg="del">
          <ac:chgData name="vanvien242002@gmail.com" userId="5eb9cb2f724594ae" providerId="LiveId" clId="{5BA0BEDF-2DEB-490D-89A4-89693F75C397}" dt="2025-02-28T15:17:32.252" v="71" actId="478"/>
          <ac:spMkLst>
            <pc:docMk/>
            <pc:sldMk cId="2903709274" sldId="327"/>
            <ac:spMk id="8" creationId="{50E69C8B-6800-913F-5239-010AC2CC294E}"/>
          </ac:spMkLst>
        </pc:spChg>
        <pc:grpChg chg="mod">
          <ac:chgData name="vanvien242002@gmail.com" userId="5eb9cb2f724594ae" providerId="LiveId" clId="{5BA0BEDF-2DEB-490D-89A4-89693F75C397}" dt="2025-03-01T08:59:09.472" v="261" actId="14100"/>
          <ac:grpSpMkLst>
            <pc:docMk/>
            <pc:sldMk cId="2903709274" sldId="327"/>
            <ac:grpSpMk id="2" creationId="{B29A64A2-B91A-F399-6966-6E6E45B46B9E}"/>
          </ac:grpSpMkLst>
        </pc:grpChg>
        <pc:picChg chg="add ord">
          <ac:chgData name="vanvien242002@gmail.com" userId="5eb9cb2f724594ae" providerId="LiveId" clId="{5BA0BEDF-2DEB-490D-89A4-89693F75C397}" dt="2025-02-28T15:17:42.168" v="74" actId="167"/>
          <ac:picMkLst>
            <pc:docMk/>
            <pc:sldMk cId="2903709274" sldId="327"/>
            <ac:picMk id="7" creationId="{56806F2D-A0B8-4AA7-AFF6-98879A196C45}"/>
          </ac:picMkLst>
        </pc:picChg>
        <pc:cxnChg chg="mod">
          <ac:chgData name="vanvien242002@gmail.com" userId="5eb9cb2f724594ae" providerId="LiveId" clId="{5BA0BEDF-2DEB-490D-89A4-89693F75C397}" dt="2025-03-01T08:59:03.445" v="259" actId="14100"/>
          <ac:cxnSpMkLst>
            <pc:docMk/>
            <pc:sldMk cId="2903709274" sldId="327"/>
            <ac:cxnSpMk id="9" creationId="{652CC14F-E2DE-A75E-22DC-A73138C4397E}"/>
          </ac:cxnSpMkLst>
        </pc:cxnChg>
      </pc:sldChg>
      <pc:sldChg chg="del">
        <pc:chgData name="vanvien242002@gmail.com" userId="5eb9cb2f724594ae" providerId="LiveId" clId="{5BA0BEDF-2DEB-490D-89A4-89693F75C397}" dt="2025-03-01T09:57:00.021" v="430" actId="47"/>
        <pc:sldMkLst>
          <pc:docMk/>
          <pc:sldMk cId="1329620363" sldId="330"/>
        </pc:sldMkLst>
      </pc:sldChg>
      <pc:sldChg chg="modSp del mod">
        <pc:chgData name="vanvien242002@gmail.com" userId="5eb9cb2f724594ae" providerId="LiveId" clId="{5BA0BEDF-2DEB-490D-89A4-89693F75C397}" dt="2025-03-01T09:57:02.561" v="431" actId="47"/>
        <pc:sldMkLst>
          <pc:docMk/>
          <pc:sldMk cId="1806719093" sldId="331"/>
        </pc:sldMkLst>
        <pc:spChg chg="mod">
          <ac:chgData name="vanvien242002@gmail.com" userId="5eb9cb2f724594ae" providerId="LiveId" clId="{5BA0BEDF-2DEB-490D-89A4-89693F75C397}" dt="2025-02-28T15:07:48.722" v="4" actId="1076"/>
          <ac:spMkLst>
            <pc:docMk/>
            <pc:sldMk cId="1806719093" sldId="331"/>
            <ac:spMk id="2" creationId="{677FFDEC-E8B3-4C85-9E59-E0286AC66053}"/>
          </ac:spMkLst>
        </pc:spChg>
      </pc:sldChg>
      <pc:sldChg chg="del">
        <pc:chgData name="vanvien242002@gmail.com" userId="5eb9cb2f724594ae" providerId="LiveId" clId="{5BA0BEDF-2DEB-490D-89A4-89693F75C397}" dt="2025-03-01T09:57:06.391" v="433" actId="47"/>
        <pc:sldMkLst>
          <pc:docMk/>
          <pc:sldMk cId="3822650553" sldId="332"/>
        </pc:sldMkLst>
      </pc:sldChg>
      <pc:sldChg chg="modSp del mod">
        <pc:chgData name="vanvien242002@gmail.com" userId="5eb9cb2f724594ae" providerId="LiveId" clId="{5BA0BEDF-2DEB-490D-89A4-89693F75C397}" dt="2025-03-01T09:57:07.718" v="434" actId="47"/>
        <pc:sldMkLst>
          <pc:docMk/>
          <pc:sldMk cId="29254468" sldId="333"/>
        </pc:sldMkLst>
        <pc:grpChg chg="mod">
          <ac:chgData name="vanvien242002@gmail.com" userId="5eb9cb2f724594ae" providerId="LiveId" clId="{5BA0BEDF-2DEB-490D-89A4-89693F75C397}" dt="2025-02-28T15:16:16.756" v="62" actId="14100"/>
          <ac:grpSpMkLst>
            <pc:docMk/>
            <pc:sldMk cId="29254468" sldId="333"/>
            <ac:grpSpMk id="173" creationId="{08C4796C-3D1C-13DD-B9EF-E53556188EAD}"/>
          </ac:grpSpMkLst>
        </pc:grpChg>
      </pc:sldChg>
      <pc:sldChg chg="del">
        <pc:chgData name="vanvien242002@gmail.com" userId="5eb9cb2f724594ae" providerId="LiveId" clId="{5BA0BEDF-2DEB-490D-89A4-89693F75C397}" dt="2025-03-01T09:57:08.653" v="435" actId="47"/>
        <pc:sldMkLst>
          <pc:docMk/>
          <pc:sldMk cId="2525811023" sldId="334"/>
        </pc:sldMkLst>
      </pc:sldChg>
      <pc:sldChg chg="del">
        <pc:chgData name="vanvien242002@gmail.com" userId="5eb9cb2f724594ae" providerId="LiveId" clId="{5BA0BEDF-2DEB-490D-89A4-89693F75C397}" dt="2025-03-01T09:57:09.746" v="436" actId="47"/>
        <pc:sldMkLst>
          <pc:docMk/>
          <pc:sldMk cId="3299398204" sldId="335"/>
        </pc:sldMkLst>
      </pc:sldChg>
      <pc:sldChg chg="del">
        <pc:chgData name="vanvien242002@gmail.com" userId="5eb9cb2f724594ae" providerId="LiveId" clId="{5BA0BEDF-2DEB-490D-89A4-89693F75C397}" dt="2025-03-01T09:57:11.160" v="437" actId="47"/>
        <pc:sldMkLst>
          <pc:docMk/>
          <pc:sldMk cId="3172010034" sldId="336"/>
        </pc:sldMkLst>
      </pc:sldChg>
      <pc:sldChg chg="addSp modSp del mod">
        <pc:chgData name="vanvien242002@gmail.com" userId="5eb9cb2f724594ae" providerId="LiveId" clId="{5BA0BEDF-2DEB-490D-89A4-89693F75C397}" dt="2025-03-01T09:57:12.086" v="438" actId="47"/>
        <pc:sldMkLst>
          <pc:docMk/>
          <pc:sldMk cId="1705950272" sldId="337"/>
        </pc:sldMkLst>
        <pc:picChg chg="add ord">
          <ac:chgData name="vanvien242002@gmail.com" userId="5eb9cb2f724594ae" providerId="LiveId" clId="{5BA0BEDF-2DEB-490D-89A4-89693F75C397}" dt="2025-02-28T15:15:56.833" v="61" actId="167"/>
          <ac:picMkLst>
            <pc:docMk/>
            <pc:sldMk cId="1705950272" sldId="337"/>
            <ac:picMk id="7" creationId="{25B59A13-9616-42D6-9D9F-21FA1B28769B}"/>
          </ac:picMkLst>
        </pc:picChg>
      </pc:sldChg>
      <pc:sldChg chg="addSp modSp del mod">
        <pc:chgData name="vanvien242002@gmail.com" userId="5eb9cb2f724594ae" providerId="LiveId" clId="{5BA0BEDF-2DEB-490D-89A4-89693F75C397}" dt="2025-03-01T09:57:13.430" v="439" actId="47"/>
        <pc:sldMkLst>
          <pc:docMk/>
          <pc:sldMk cId="1268644513" sldId="338"/>
        </pc:sldMkLst>
        <pc:picChg chg="add ord">
          <ac:chgData name="vanvien242002@gmail.com" userId="5eb9cb2f724594ae" providerId="LiveId" clId="{5BA0BEDF-2DEB-490D-89A4-89693F75C397}" dt="2025-02-28T15:16:27.893" v="64" actId="167"/>
          <ac:picMkLst>
            <pc:docMk/>
            <pc:sldMk cId="1268644513" sldId="338"/>
            <ac:picMk id="2" creationId="{2C9E7D50-47AD-4EA3-9D80-C1932A6AB2FF}"/>
          </ac:picMkLst>
        </pc:picChg>
      </pc:sldChg>
      <pc:sldChg chg="del">
        <pc:chgData name="vanvien242002@gmail.com" userId="5eb9cb2f724594ae" providerId="LiveId" clId="{5BA0BEDF-2DEB-490D-89A4-89693F75C397}" dt="2025-02-28T15:03:12.452" v="1" actId="47"/>
        <pc:sldMkLst>
          <pc:docMk/>
          <pc:sldMk cId="0" sldId="423"/>
        </pc:sldMkLst>
      </pc:sldChg>
      <pc:sldChg chg="del">
        <pc:chgData name="vanvien242002@gmail.com" userId="5eb9cb2f724594ae" providerId="LiveId" clId="{5BA0BEDF-2DEB-490D-89A4-89693F75C397}" dt="2025-02-28T15:05:06.894" v="3" actId="47"/>
        <pc:sldMkLst>
          <pc:docMk/>
          <pc:sldMk cId="1079429861" sldId="616"/>
        </pc:sldMkLst>
      </pc:sldChg>
      <pc:sldChg chg="modSp mod">
        <pc:chgData name="vanvien242002@gmail.com" userId="5eb9cb2f724594ae" providerId="LiveId" clId="{5BA0BEDF-2DEB-490D-89A4-89693F75C397}" dt="2025-03-01T08:53:43.746" v="201" actId="114"/>
        <pc:sldMkLst>
          <pc:docMk/>
          <pc:sldMk cId="609252263" sldId="618"/>
        </pc:sldMkLst>
        <pc:spChg chg="mod">
          <ac:chgData name="vanvien242002@gmail.com" userId="5eb9cb2f724594ae" providerId="LiveId" clId="{5BA0BEDF-2DEB-490D-89A4-89693F75C397}" dt="2025-03-01T08:53:43.746" v="201" actId="114"/>
          <ac:spMkLst>
            <pc:docMk/>
            <pc:sldMk cId="609252263" sldId="618"/>
            <ac:spMk id="16" creationId="{00000000-0000-0000-0000-000000000000}"/>
          </ac:spMkLst>
        </pc:spChg>
      </pc:sldChg>
      <pc:sldChg chg="addSp delSp modSp mod modAnim">
        <pc:chgData name="vanvien242002@gmail.com" userId="5eb9cb2f724594ae" providerId="LiveId" clId="{5BA0BEDF-2DEB-490D-89A4-89693F75C397}" dt="2025-03-01T09:35:40.188" v="428" actId="14100"/>
        <pc:sldMkLst>
          <pc:docMk/>
          <pc:sldMk cId="2817079516" sldId="619"/>
        </pc:sldMkLst>
        <pc:grpChg chg="add del mod">
          <ac:chgData name="vanvien242002@gmail.com" userId="5eb9cb2f724594ae" providerId="LiveId" clId="{5BA0BEDF-2DEB-490D-89A4-89693F75C397}" dt="2025-03-01T09:35:21.713" v="425" actId="478"/>
          <ac:grpSpMkLst>
            <pc:docMk/>
            <pc:sldMk cId="2817079516" sldId="619"/>
            <ac:grpSpMk id="3" creationId="{48E1FD50-7B4F-400B-A6FD-464131749702}"/>
          </ac:grpSpMkLst>
        </pc:grpChg>
        <pc:grpChg chg="add mod">
          <ac:chgData name="vanvien242002@gmail.com" userId="5eb9cb2f724594ae" providerId="LiveId" clId="{5BA0BEDF-2DEB-490D-89A4-89693F75C397}" dt="2025-03-01T09:35:40.188" v="428" actId="14100"/>
          <ac:grpSpMkLst>
            <pc:docMk/>
            <pc:sldMk cId="2817079516" sldId="619"/>
            <ac:grpSpMk id="4" creationId="{33FC7CD7-EBC8-4BCA-BDEC-AA0BBEEF6A99}"/>
          </ac:grpSpMkLst>
        </pc:grpChg>
        <pc:picChg chg="add mod">
          <ac:chgData name="vanvien242002@gmail.com" userId="5eb9cb2f724594ae" providerId="LiveId" clId="{5BA0BEDF-2DEB-490D-89A4-89693F75C397}" dt="2025-03-01T09:35:12.900" v="423" actId="164"/>
          <ac:picMkLst>
            <pc:docMk/>
            <pc:sldMk cId="2817079516" sldId="619"/>
            <ac:picMk id="12" creationId="{CC7E51E4-3754-4F3B-B8C4-1B91CF30D0F2}"/>
          </ac:picMkLst>
        </pc:picChg>
        <pc:picChg chg="add mod">
          <ac:chgData name="vanvien242002@gmail.com" userId="5eb9cb2f724594ae" providerId="LiveId" clId="{5BA0BEDF-2DEB-490D-89A4-89693F75C397}" dt="2025-03-01T09:35:12.900" v="423" actId="164"/>
          <ac:picMkLst>
            <pc:docMk/>
            <pc:sldMk cId="2817079516" sldId="619"/>
            <ac:picMk id="13" creationId="{885F14A4-77C3-4CB4-A3BF-12B5762D58DB}"/>
          </ac:picMkLst>
        </pc:picChg>
        <pc:picChg chg="mod">
          <ac:chgData name="vanvien242002@gmail.com" userId="5eb9cb2f724594ae" providerId="LiveId" clId="{5BA0BEDF-2DEB-490D-89A4-89693F75C397}" dt="2025-03-01T09:35:34.745" v="427" actId="164"/>
          <ac:picMkLst>
            <pc:docMk/>
            <pc:sldMk cId="2817079516" sldId="619"/>
            <ac:picMk id="86" creationId="{73CD59DB-4B97-4529-990F-B877A9AC8E3E}"/>
          </ac:picMkLst>
        </pc:picChg>
        <pc:picChg chg="mod">
          <ac:chgData name="vanvien242002@gmail.com" userId="5eb9cb2f724594ae" providerId="LiveId" clId="{5BA0BEDF-2DEB-490D-89A4-89693F75C397}" dt="2025-03-01T09:34:03.968" v="417" actId="1076"/>
          <ac:picMkLst>
            <pc:docMk/>
            <pc:sldMk cId="2817079516" sldId="619"/>
            <ac:picMk id="92" creationId="{A950A63E-AF72-41C5-AED0-2D5595040998}"/>
          </ac:picMkLst>
        </pc:picChg>
        <pc:picChg chg="mod">
          <ac:chgData name="vanvien242002@gmail.com" userId="5eb9cb2f724594ae" providerId="LiveId" clId="{5BA0BEDF-2DEB-490D-89A4-89693F75C397}" dt="2025-03-01T09:34:08.004" v="418" actId="1076"/>
          <ac:picMkLst>
            <pc:docMk/>
            <pc:sldMk cId="2817079516" sldId="619"/>
            <ac:picMk id="94" creationId="{6DD72B97-8F2B-4723-9F67-FD81B5B68E7B}"/>
          </ac:picMkLst>
        </pc:picChg>
        <pc:picChg chg="mod">
          <ac:chgData name="vanvien242002@gmail.com" userId="5eb9cb2f724594ae" providerId="LiveId" clId="{5BA0BEDF-2DEB-490D-89A4-89693F75C397}" dt="2025-03-01T09:35:34.745" v="427" actId="164"/>
          <ac:picMkLst>
            <pc:docMk/>
            <pc:sldMk cId="2817079516" sldId="619"/>
            <ac:picMk id="95" creationId="{777F623B-A4E0-4946-935C-4F7F0101F12F}"/>
          </ac:picMkLst>
        </pc:picChg>
      </pc:sldChg>
      <pc:sldChg chg="addSp delSp modSp mod">
        <pc:chgData name="vanvien242002@gmail.com" userId="5eb9cb2f724594ae" providerId="LiveId" clId="{5BA0BEDF-2DEB-490D-89A4-89693F75C397}" dt="2025-02-28T15:19:10.240" v="90"/>
        <pc:sldMkLst>
          <pc:docMk/>
          <pc:sldMk cId="3517317516" sldId="782"/>
        </pc:sldMkLst>
        <pc:picChg chg="add del ord">
          <ac:chgData name="vanvien242002@gmail.com" userId="5eb9cb2f724594ae" providerId="LiveId" clId="{5BA0BEDF-2DEB-490D-89A4-89693F75C397}" dt="2025-02-28T15:19:10.240" v="90"/>
          <ac:picMkLst>
            <pc:docMk/>
            <pc:sldMk cId="3517317516" sldId="782"/>
            <ac:picMk id="2" creationId="{21D080F3-D2FD-4729-9941-6DE92FDACF7B}"/>
          </ac:picMkLst>
        </pc:picChg>
      </pc:sldChg>
      <pc:sldChg chg="addSp modSp mod">
        <pc:chgData name="vanvien242002@gmail.com" userId="5eb9cb2f724594ae" providerId="LiveId" clId="{5BA0BEDF-2DEB-490D-89A4-89693F75C397}" dt="2025-03-01T09:23:29.081" v="397" actId="1035"/>
        <pc:sldMkLst>
          <pc:docMk/>
          <pc:sldMk cId="464845920" sldId="791"/>
        </pc:sldMkLst>
        <pc:spChg chg="add mod">
          <ac:chgData name="vanvien242002@gmail.com" userId="5eb9cb2f724594ae" providerId="LiveId" clId="{5BA0BEDF-2DEB-490D-89A4-89693F75C397}" dt="2025-03-01T09:20:07.824" v="381" actId="164"/>
          <ac:spMkLst>
            <pc:docMk/>
            <pc:sldMk cId="464845920" sldId="791"/>
            <ac:spMk id="5" creationId="{CA288F19-4493-43CC-B134-3861DDA4D8B3}"/>
          </ac:spMkLst>
        </pc:spChg>
        <pc:spChg chg="add mod">
          <ac:chgData name="vanvien242002@gmail.com" userId="5eb9cb2f724594ae" providerId="LiveId" clId="{5BA0BEDF-2DEB-490D-89A4-89693F75C397}" dt="2025-03-01T09:23:29.081" v="397" actId="1035"/>
          <ac:spMkLst>
            <pc:docMk/>
            <pc:sldMk cId="464845920" sldId="791"/>
            <ac:spMk id="6" creationId="{8A980E93-47D7-49C8-9E9E-1181997E1C28}"/>
          </ac:spMkLst>
        </pc:spChg>
        <pc:spChg chg="mod">
          <ac:chgData name="vanvien242002@gmail.com" userId="5eb9cb2f724594ae" providerId="LiveId" clId="{5BA0BEDF-2DEB-490D-89A4-89693F75C397}" dt="2025-02-28T15:12:20.918" v="41" actId="20577"/>
          <ac:spMkLst>
            <pc:docMk/>
            <pc:sldMk cId="464845920" sldId="791"/>
            <ac:spMk id="9" creationId="{00000000-0000-0000-0000-000000000000}"/>
          </ac:spMkLst>
        </pc:spChg>
        <pc:grpChg chg="add mod">
          <ac:chgData name="vanvien242002@gmail.com" userId="5eb9cb2f724594ae" providerId="LiveId" clId="{5BA0BEDF-2DEB-490D-89A4-89693F75C397}" dt="2025-03-01T09:23:18.065" v="391" actId="14100"/>
          <ac:grpSpMkLst>
            <pc:docMk/>
            <pc:sldMk cId="464845920" sldId="791"/>
            <ac:grpSpMk id="7" creationId="{B5C6CD4E-ECDF-47BC-AE00-C283E3404D6C}"/>
          </ac:grpSpMkLst>
        </pc:grpChg>
      </pc:sldChg>
      <pc:sldChg chg="del">
        <pc:chgData name="vanvien242002@gmail.com" userId="5eb9cb2f724594ae" providerId="LiveId" clId="{5BA0BEDF-2DEB-490D-89A4-89693F75C397}" dt="2025-02-28T15:03:28.993" v="2" actId="47"/>
        <pc:sldMkLst>
          <pc:docMk/>
          <pc:sldMk cId="2820638556" sldId="837"/>
        </pc:sldMkLst>
      </pc:sldChg>
      <pc:sldChg chg="addSp delSp modSp mod">
        <pc:chgData name="vanvien242002@gmail.com" userId="5eb9cb2f724594ae" providerId="LiveId" clId="{5BA0BEDF-2DEB-490D-89A4-89693F75C397}" dt="2025-03-01T09:09:35.640" v="341" actId="692"/>
        <pc:sldMkLst>
          <pc:docMk/>
          <pc:sldMk cId="1314858242" sldId="838"/>
        </pc:sldMkLst>
        <pc:spChg chg="mod">
          <ac:chgData name="vanvien242002@gmail.com" userId="5eb9cb2f724594ae" providerId="LiveId" clId="{5BA0BEDF-2DEB-490D-89A4-89693F75C397}" dt="2025-03-01T09:01:31.487" v="281" actId="14100"/>
          <ac:spMkLst>
            <pc:docMk/>
            <pc:sldMk cId="1314858242" sldId="838"/>
            <ac:spMk id="3" creationId="{98FD29B0-BDC7-4AA9-A7C0-E8E2987899E4}"/>
          </ac:spMkLst>
        </pc:spChg>
        <pc:spChg chg="mod">
          <ac:chgData name="vanvien242002@gmail.com" userId="5eb9cb2f724594ae" providerId="LiveId" clId="{5BA0BEDF-2DEB-490D-89A4-89693F75C397}" dt="2025-03-01T09:09:35.640" v="341" actId="692"/>
          <ac:spMkLst>
            <pc:docMk/>
            <pc:sldMk cId="1314858242" sldId="838"/>
            <ac:spMk id="4" creationId="{F3800E05-1521-4595-92EB-74D376A0FE6B}"/>
          </ac:spMkLst>
        </pc:spChg>
        <pc:spChg chg="del">
          <ac:chgData name="vanvien242002@gmail.com" userId="5eb9cb2f724594ae" providerId="LiveId" clId="{5BA0BEDF-2DEB-490D-89A4-89693F75C397}" dt="2025-02-28T15:18:01.012" v="78" actId="478"/>
          <ac:spMkLst>
            <pc:docMk/>
            <pc:sldMk cId="1314858242" sldId="838"/>
            <ac:spMk id="8" creationId="{50E69C8B-6800-913F-5239-010AC2CC294E}"/>
          </ac:spMkLst>
        </pc:spChg>
        <pc:grpChg chg="mod">
          <ac:chgData name="vanvien242002@gmail.com" userId="5eb9cb2f724594ae" providerId="LiveId" clId="{5BA0BEDF-2DEB-490D-89A4-89693F75C397}" dt="2025-03-01T09:01:07.298" v="275" actId="14100"/>
          <ac:grpSpMkLst>
            <pc:docMk/>
            <pc:sldMk cId="1314858242" sldId="838"/>
            <ac:grpSpMk id="2" creationId="{B29A64A2-B91A-F399-6966-6E6E45B46B9E}"/>
          </ac:grpSpMkLst>
        </pc:grpChg>
        <pc:picChg chg="add ord">
          <ac:chgData name="vanvien242002@gmail.com" userId="5eb9cb2f724594ae" providerId="LiveId" clId="{5BA0BEDF-2DEB-490D-89A4-89693F75C397}" dt="2025-02-28T15:18:13.544" v="80" actId="167"/>
          <ac:picMkLst>
            <pc:docMk/>
            <pc:sldMk cId="1314858242" sldId="838"/>
            <ac:picMk id="7" creationId="{4DE71A15-5306-4300-9DC0-B72A23FAFF1F}"/>
          </ac:picMkLst>
        </pc:picChg>
        <pc:cxnChg chg="mod">
          <ac:chgData name="vanvien242002@gmail.com" userId="5eb9cb2f724594ae" providerId="LiveId" clId="{5BA0BEDF-2DEB-490D-89A4-89693F75C397}" dt="2025-03-01T09:01:20.544" v="278" actId="14100"/>
          <ac:cxnSpMkLst>
            <pc:docMk/>
            <pc:sldMk cId="1314858242" sldId="838"/>
            <ac:cxnSpMk id="9" creationId="{652CC14F-E2DE-A75E-22DC-A73138C4397E}"/>
          </ac:cxnSpMkLst>
        </pc:cxnChg>
      </pc:sldChg>
      <pc:sldChg chg="addSp delSp modSp mod">
        <pc:chgData name="vanvien242002@gmail.com" userId="5eb9cb2f724594ae" providerId="LiveId" clId="{5BA0BEDF-2DEB-490D-89A4-89693F75C397}" dt="2025-03-01T09:09:23.156" v="340" actId="692"/>
        <pc:sldMkLst>
          <pc:docMk/>
          <pc:sldMk cId="860177747" sldId="839"/>
        </pc:sldMkLst>
        <pc:spChg chg="mod">
          <ac:chgData name="vanvien242002@gmail.com" userId="5eb9cb2f724594ae" providerId="LiveId" clId="{5BA0BEDF-2DEB-490D-89A4-89693F75C397}" dt="2025-03-01T09:02:30.359" v="287" actId="1076"/>
          <ac:spMkLst>
            <pc:docMk/>
            <pc:sldMk cId="860177747" sldId="839"/>
            <ac:spMk id="3" creationId="{98FD29B0-BDC7-4AA9-A7C0-E8E2987899E4}"/>
          </ac:spMkLst>
        </pc:spChg>
        <pc:spChg chg="mod">
          <ac:chgData name="vanvien242002@gmail.com" userId="5eb9cb2f724594ae" providerId="LiveId" clId="{5BA0BEDF-2DEB-490D-89A4-89693F75C397}" dt="2025-03-01T09:09:23.156" v="340" actId="692"/>
          <ac:spMkLst>
            <pc:docMk/>
            <pc:sldMk cId="860177747" sldId="839"/>
            <ac:spMk id="4" creationId="{F3800E05-1521-4595-92EB-74D376A0FE6B}"/>
          </ac:spMkLst>
        </pc:spChg>
        <pc:spChg chg="del">
          <ac:chgData name="vanvien242002@gmail.com" userId="5eb9cb2f724594ae" providerId="LiveId" clId="{5BA0BEDF-2DEB-490D-89A4-89693F75C397}" dt="2025-02-28T15:19:27.588" v="91" actId="478"/>
          <ac:spMkLst>
            <pc:docMk/>
            <pc:sldMk cId="860177747" sldId="839"/>
            <ac:spMk id="8" creationId="{50E69C8B-6800-913F-5239-010AC2CC294E}"/>
          </ac:spMkLst>
        </pc:spChg>
        <pc:picChg chg="add ord">
          <ac:chgData name="vanvien242002@gmail.com" userId="5eb9cb2f724594ae" providerId="LiveId" clId="{5BA0BEDF-2DEB-490D-89A4-89693F75C397}" dt="2025-02-28T15:18:22.928" v="82" actId="167"/>
          <ac:picMkLst>
            <pc:docMk/>
            <pc:sldMk cId="860177747" sldId="839"/>
            <ac:picMk id="7" creationId="{1A54AA30-08EE-4187-9CD9-920689861016}"/>
          </ac:picMkLst>
        </pc:picChg>
        <pc:cxnChg chg="mod">
          <ac:chgData name="vanvien242002@gmail.com" userId="5eb9cb2f724594ae" providerId="LiveId" clId="{5BA0BEDF-2DEB-490D-89A4-89693F75C397}" dt="2025-03-01T09:02:21.218" v="285" actId="14100"/>
          <ac:cxnSpMkLst>
            <pc:docMk/>
            <pc:sldMk cId="860177747" sldId="839"/>
            <ac:cxnSpMk id="9" creationId="{652CC14F-E2DE-A75E-22DC-A73138C4397E}"/>
          </ac:cxnSpMkLst>
        </pc:cxnChg>
      </pc:sldChg>
      <pc:sldChg chg="addSp delSp modSp mod">
        <pc:chgData name="vanvien242002@gmail.com" userId="5eb9cb2f724594ae" providerId="LiveId" clId="{5BA0BEDF-2DEB-490D-89A4-89693F75C397}" dt="2025-03-01T09:09:09.060" v="339" actId="692"/>
        <pc:sldMkLst>
          <pc:docMk/>
          <pc:sldMk cId="4035147223" sldId="840"/>
        </pc:sldMkLst>
        <pc:spChg chg="mod">
          <ac:chgData name="vanvien242002@gmail.com" userId="5eb9cb2f724594ae" providerId="LiveId" clId="{5BA0BEDF-2DEB-490D-89A4-89693F75C397}" dt="2025-03-01T09:05:26.929" v="302" actId="123"/>
          <ac:spMkLst>
            <pc:docMk/>
            <pc:sldMk cId="4035147223" sldId="840"/>
            <ac:spMk id="3" creationId="{98FD29B0-BDC7-4AA9-A7C0-E8E2987899E4}"/>
          </ac:spMkLst>
        </pc:spChg>
        <pc:spChg chg="mod">
          <ac:chgData name="vanvien242002@gmail.com" userId="5eb9cb2f724594ae" providerId="LiveId" clId="{5BA0BEDF-2DEB-490D-89A4-89693F75C397}" dt="2025-03-01T09:09:09.060" v="339" actId="692"/>
          <ac:spMkLst>
            <pc:docMk/>
            <pc:sldMk cId="4035147223" sldId="840"/>
            <ac:spMk id="4" creationId="{F3800E05-1521-4595-92EB-74D376A0FE6B}"/>
          </ac:spMkLst>
        </pc:spChg>
        <pc:spChg chg="mod">
          <ac:chgData name="vanvien242002@gmail.com" userId="5eb9cb2f724594ae" providerId="LiveId" clId="{5BA0BEDF-2DEB-490D-89A4-89693F75C397}" dt="2025-03-01T09:04:24.054" v="295" actId="1076"/>
          <ac:spMkLst>
            <pc:docMk/>
            <pc:sldMk cId="4035147223" sldId="840"/>
            <ac:spMk id="5" creationId="{A9E48C44-4227-ACBD-00FE-D8031131BE3D}"/>
          </ac:spMkLst>
        </pc:spChg>
        <pc:spChg chg="mod">
          <ac:chgData name="vanvien242002@gmail.com" userId="5eb9cb2f724594ae" providerId="LiveId" clId="{5BA0BEDF-2DEB-490D-89A4-89693F75C397}" dt="2025-03-01T09:04:29.058" v="296" actId="1076"/>
          <ac:spMkLst>
            <pc:docMk/>
            <pc:sldMk cId="4035147223" sldId="840"/>
            <ac:spMk id="6" creationId="{5491CC2C-A312-48FC-B074-A81A95094832}"/>
          </ac:spMkLst>
        </pc:spChg>
        <pc:spChg chg="del">
          <ac:chgData name="vanvien242002@gmail.com" userId="5eb9cb2f724594ae" providerId="LiveId" clId="{5BA0BEDF-2DEB-490D-89A4-89693F75C397}" dt="2025-02-28T15:19:31.121" v="92" actId="478"/>
          <ac:spMkLst>
            <pc:docMk/>
            <pc:sldMk cId="4035147223" sldId="840"/>
            <ac:spMk id="8" creationId="{50E69C8B-6800-913F-5239-010AC2CC294E}"/>
          </ac:spMkLst>
        </pc:spChg>
        <pc:grpChg chg="mod">
          <ac:chgData name="vanvien242002@gmail.com" userId="5eb9cb2f724594ae" providerId="LiveId" clId="{5BA0BEDF-2DEB-490D-89A4-89693F75C397}" dt="2025-03-01T09:04:32.139" v="297" actId="14100"/>
          <ac:grpSpMkLst>
            <pc:docMk/>
            <pc:sldMk cId="4035147223" sldId="840"/>
            <ac:grpSpMk id="2" creationId="{B29A64A2-B91A-F399-6966-6E6E45B46B9E}"/>
          </ac:grpSpMkLst>
        </pc:grpChg>
        <pc:picChg chg="add mod ord">
          <ac:chgData name="vanvien242002@gmail.com" userId="5eb9cb2f724594ae" providerId="LiveId" clId="{5BA0BEDF-2DEB-490D-89A4-89693F75C397}" dt="2025-03-01T09:04:18.310" v="294" actId="1076"/>
          <ac:picMkLst>
            <pc:docMk/>
            <pc:sldMk cId="4035147223" sldId="840"/>
            <ac:picMk id="7" creationId="{5BDF03D2-CEAB-4633-98A7-F74BCD28976E}"/>
          </ac:picMkLst>
        </pc:picChg>
        <pc:cxnChg chg="mod">
          <ac:chgData name="vanvien242002@gmail.com" userId="5eb9cb2f724594ae" providerId="LiveId" clId="{5BA0BEDF-2DEB-490D-89A4-89693F75C397}" dt="2025-03-01T09:04:43.891" v="299" actId="1076"/>
          <ac:cxnSpMkLst>
            <pc:docMk/>
            <pc:sldMk cId="4035147223" sldId="840"/>
            <ac:cxnSpMk id="9" creationId="{652CC14F-E2DE-A75E-22DC-A73138C4397E}"/>
          </ac:cxnSpMkLst>
        </pc:cxnChg>
      </pc:sldChg>
      <pc:sldChg chg="addSp delSp modSp mod setBg">
        <pc:chgData name="vanvien242002@gmail.com" userId="5eb9cb2f724594ae" providerId="LiveId" clId="{5BA0BEDF-2DEB-490D-89A4-89693F75C397}" dt="2025-03-01T09:08:50.505" v="338" actId="692"/>
        <pc:sldMkLst>
          <pc:docMk/>
          <pc:sldMk cId="2871779167" sldId="841"/>
        </pc:sldMkLst>
        <pc:spChg chg="mod">
          <ac:chgData name="vanvien242002@gmail.com" userId="5eb9cb2f724594ae" providerId="LiveId" clId="{5BA0BEDF-2DEB-490D-89A4-89693F75C397}" dt="2025-03-01T09:06:59.946" v="317" actId="123"/>
          <ac:spMkLst>
            <pc:docMk/>
            <pc:sldMk cId="2871779167" sldId="841"/>
            <ac:spMk id="3" creationId="{98FD29B0-BDC7-4AA9-A7C0-E8E2987899E4}"/>
          </ac:spMkLst>
        </pc:spChg>
        <pc:spChg chg="mod">
          <ac:chgData name="vanvien242002@gmail.com" userId="5eb9cb2f724594ae" providerId="LiveId" clId="{5BA0BEDF-2DEB-490D-89A4-89693F75C397}" dt="2025-03-01T09:08:50.505" v="338" actId="692"/>
          <ac:spMkLst>
            <pc:docMk/>
            <pc:sldMk cId="2871779167" sldId="841"/>
            <ac:spMk id="4" creationId="{F3800E05-1521-4595-92EB-74D376A0FE6B}"/>
          </ac:spMkLst>
        </pc:spChg>
        <pc:spChg chg="mod">
          <ac:chgData name="vanvien242002@gmail.com" userId="5eb9cb2f724594ae" providerId="LiveId" clId="{5BA0BEDF-2DEB-490D-89A4-89693F75C397}" dt="2025-03-01T09:06:10.787" v="308" actId="1076"/>
          <ac:spMkLst>
            <pc:docMk/>
            <pc:sldMk cId="2871779167" sldId="841"/>
            <ac:spMk id="5" creationId="{A9E48C44-4227-ACBD-00FE-D8031131BE3D}"/>
          </ac:spMkLst>
        </pc:spChg>
        <pc:spChg chg="mod">
          <ac:chgData name="vanvien242002@gmail.com" userId="5eb9cb2f724594ae" providerId="LiveId" clId="{5BA0BEDF-2DEB-490D-89A4-89693F75C397}" dt="2025-03-01T09:06:16.189" v="309" actId="1076"/>
          <ac:spMkLst>
            <pc:docMk/>
            <pc:sldMk cId="2871779167" sldId="841"/>
            <ac:spMk id="6" creationId="{5491CC2C-A312-48FC-B074-A81A95094832}"/>
          </ac:spMkLst>
        </pc:spChg>
        <pc:spChg chg="del">
          <ac:chgData name="vanvien242002@gmail.com" userId="5eb9cb2f724594ae" providerId="LiveId" clId="{5BA0BEDF-2DEB-490D-89A4-89693F75C397}" dt="2025-02-28T15:19:35.069" v="93" actId="478"/>
          <ac:spMkLst>
            <pc:docMk/>
            <pc:sldMk cId="2871779167" sldId="841"/>
            <ac:spMk id="8" creationId="{50E69C8B-6800-913F-5239-010AC2CC294E}"/>
          </ac:spMkLst>
        </pc:spChg>
        <pc:picChg chg="add mod ord">
          <ac:chgData name="vanvien242002@gmail.com" userId="5eb9cb2f724594ae" providerId="LiveId" clId="{5BA0BEDF-2DEB-490D-89A4-89693F75C397}" dt="2025-03-01T09:06:00.625" v="306" actId="1076"/>
          <ac:picMkLst>
            <pc:docMk/>
            <pc:sldMk cId="2871779167" sldId="841"/>
            <ac:picMk id="7" creationId="{0FA9262E-C129-48C2-863F-13589F5773BD}"/>
          </ac:picMkLst>
        </pc:picChg>
        <pc:cxnChg chg="mod">
          <ac:chgData name="vanvien242002@gmail.com" userId="5eb9cb2f724594ae" providerId="LiveId" clId="{5BA0BEDF-2DEB-490D-89A4-89693F75C397}" dt="2025-03-01T09:06:46.226" v="314" actId="1076"/>
          <ac:cxnSpMkLst>
            <pc:docMk/>
            <pc:sldMk cId="2871779167" sldId="841"/>
            <ac:cxnSpMk id="9" creationId="{652CC14F-E2DE-A75E-22DC-A73138C4397E}"/>
          </ac:cxnSpMkLst>
        </pc:cxnChg>
      </pc:sldChg>
      <pc:sldChg chg="modSp mod">
        <pc:chgData name="vanvien242002@gmail.com" userId="5eb9cb2f724594ae" providerId="LiveId" clId="{5BA0BEDF-2DEB-490D-89A4-89693F75C397}" dt="2025-02-28T15:03:08.269" v="0" actId="27636"/>
        <pc:sldMkLst>
          <pc:docMk/>
          <pc:sldMk cId="0" sldId="842"/>
        </pc:sldMkLst>
        <pc:spChg chg="mod">
          <ac:chgData name="vanvien242002@gmail.com" userId="5eb9cb2f724594ae" providerId="LiveId" clId="{5BA0BEDF-2DEB-490D-89A4-89693F75C397}" dt="2025-02-28T15:03:08.269" v="0" actId="27636"/>
          <ac:spMkLst>
            <pc:docMk/>
            <pc:sldMk cId="0" sldId="842"/>
            <ac:spMk id="16" creationId="{FD27CBCF-9960-5DE8-A049-3EC140DA478A}"/>
          </ac:spMkLst>
        </pc:spChg>
      </pc:sldChg>
      <pc:sldChg chg="addSp modSp new mod">
        <pc:chgData name="vanvien242002@gmail.com" userId="5eb9cb2f724594ae" providerId="LiveId" clId="{5BA0BEDF-2DEB-490D-89A4-89693F75C397}" dt="2025-03-01T08:31:44.344" v="175" actId="14100"/>
        <pc:sldMkLst>
          <pc:docMk/>
          <pc:sldMk cId="77800625" sldId="843"/>
        </pc:sldMkLst>
        <pc:picChg chg="add mod">
          <ac:chgData name="vanvien242002@gmail.com" userId="5eb9cb2f724594ae" providerId="LiveId" clId="{5BA0BEDF-2DEB-490D-89A4-89693F75C397}" dt="2025-03-01T08:31:44.344" v="175" actId="14100"/>
          <ac:picMkLst>
            <pc:docMk/>
            <pc:sldMk cId="77800625" sldId="843"/>
            <ac:picMk id="2" creationId="{44F45102-F131-4818-88DD-9ADD5FD89C5F}"/>
          </ac:picMkLst>
        </pc:picChg>
        <pc:picChg chg="add ord">
          <ac:chgData name="vanvien242002@gmail.com" userId="5eb9cb2f724594ae" providerId="LiveId" clId="{5BA0BEDF-2DEB-490D-89A4-89693F75C397}" dt="2025-03-01T08:31:34.181" v="173" actId="167"/>
          <ac:picMkLst>
            <pc:docMk/>
            <pc:sldMk cId="77800625" sldId="843"/>
            <ac:picMk id="3" creationId="{E7CE95FF-561F-45B1-92E6-01948C20F390}"/>
          </ac:picMkLst>
        </pc:picChg>
      </pc:sldChg>
      <pc:sldMasterChg chg="delSldLayout">
        <pc:chgData name="vanvien242002@gmail.com" userId="5eb9cb2f724594ae" providerId="LiveId" clId="{5BA0BEDF-2DEB-490D-89A4-89693F75C397}" dt="2025-03-01T09:57:13.430" v="439" actId="47"/>
        <pc:sldMasterMkLst>
          <pc:docMk/>
          <pc:sldMasterMk cId="3980674474" sldId="2147483688"/>
        </pc:sldMasterMkLst>
        <pc:sldLayoutChg chg="del">
          <pc:chgData name="vanvien242002@gmail.com" userId="5eb9cb2f724594ae" providerId="LiveId" clId="{5BA0BEDF-2DEB-490D-89A4-89693F75C397}" dt="2025-03-01T09:57:06.391" v="433" actId="47"/>
          <pc:sldLayoutMkLst>
            <pc:docMk/>
            <pc:sldMasterMk cId="3980674474" sldId="2147483688"/>
            <pc:sldLayoutMk cId="3828961245" sldId="2147483727"/>
          </pc:sldLayoutMkLst>
        </pc:sldLayoutChg>
        <pc:sldLayoutChg chg="del">
          <pc:chgData name="vanvien242002@gmail.com" userId="5eb9cb2f724594ae" providerId="LiveId" clId="{5BA0BEDF-2DEB-490D-89A4-89693F75C397}" dt="2025-03-01T09:57:13.430" v="439" actId="47"/>
          <pc:sldLayoutMkLst>
            <pc:docMk/>
            <pc:sldMasterMk cId="3980674474" sldId="2147483688"/>
            <pc:sldLayoutMk cId="2818039742" sldId="2147483728"/>
          </pc:sldLayoutMkLst>
        </pc:sldLayoutChg>
      </pc:sldMasterChg>
    </pc:docChg>
  </pc:docChgLst>
  <pc:docChgLst>
    <pc:chgData name="vanvien242002@gmail.com" userId="5eb9cb2f724594ae" providerId="LiveId" clId="{D4CF4204-A773-4E55-AF49-5D4A5B255FFC}"/>
    <pc:docChg chg="undo custSel addSld delSld modSld delMainMaster">
      <pc:chgData name="vanvien242002@gmail.com" userId="5eb9cb2f724594ae" providerId="LiveId" clId="{D4CF4204-A773-4E55-AF49-5D4A5B255FFC}" dt="2025-03-10T22:17:55.421" v="2710" actId="164"/>
      <pc:docMkLst>
        <pc:docMk/>
      </pc:docMkLst>
      <pc:sldChg chg="del">
        <pc:chgData name="vanvien242002@gmail.com" userId="5eb9cb2f724594ae" providerId="LiveId" clId="{D4CF4204-A773-4E55-AF49-5D4A5B255FFC}" dt="2025-03-02T11:38:19.940" v="2" actId="47"/>
        <pc:sldMkLst>
          <pc:docMk/>
          <pc:sldMk cId="3404459927" sldId="257"/>
        </pc:sldMkLst>
      </pc:sldChg>
      <pc:sldChg chg="del">
        <pc:chgData name="vanvien242002@gmail.com" userId="5eb9cb2f724594ae" providerId="LiveId" clId="{D4CF4204-A773-4E55-AF49-5D4A5B255FFC}" dt="2025-03-02T11:38:20.956" v="3" actId="47"/>
        <pc:sldMkLst>
          <pc:docMk/>
          <pc:sldMk cId="3438018471" sldId="261"/>
        </pc:sldMkLst>
      </pc:sldChg>
      <pc:sldChg chg="addSp delSp modSp del mod modAnim">
        <pc:chgData name="vanvien242002@gmail.com" userId="5eb9cb2f724594ae" providerId="LiveId" clId="{D4CF4204-A773-4E55-AF49-5D4A5B255FFC}" dt="2025-03-02T16:23:15.460" v="1273" actId="47"/>
        <pc:sldMkLst>
          <pc:docMk/>
          <pc:sldMk cId="0" sldId="262"/>
        </pc:sldMkLst>
        <pc:spChg chg="mod">
          <ac:chgData name="vanvien242002@gmail.com" userId="5eb9cb2f724594ae" providerId="LiveId" clId="{D4CF4204-A773-4E55-AF49-5D4A5B255FFC}" dt="2025-03-02T14:41:40.522" v="1003" actId="255"/>
          <ac:spMkLst>
            <pc:docMk/>
            <pc:sldMk cId="0" sldId="262"/>
            <ac:spMk id="4" creationId="{00000000-0000-0000-0000-000000000000}"/>
          </ac:spMkLst>
        </pc:spChg>
        <pc:spChg chg="add del mod">
          <ac:chgData name="vanvien242002@gmail.com" userId="5eb9cb2f724594ae" providerId="LiveId" clId="{D4CF4204-A773-4E55-AF49-5D4A5B255FFC}" dt="2025-03-02T11:50:10.001" v="154" actId="478"/>
          <ac:spMkLst>
            <pc:docMk/>
            <pc:sldMk cId="0" sldId="262"/>
            <ac:spMk id="6" creationId="{397C00D7-0937-48A0-BA69-E8DB6E29A0E9}"/>
          </ac:spMkLst>
        </pc:spChg>
        <pc:spChg chg="del mod">
          <ac:chgData name="vanvien242002@gmail.com" userId="5eb9cb2f724594ae" providerId="LiveId" clId="{D4CF4204-A773-4E55-AF49-5D4A5B255FFC}" dt="2025-03-02T11:50:06.701" v="153" actId="478"/>
          <ac:spMkLst>
            <pc:docMk/>
            <pc:sldMk cId="0" sldId="262"/>
            <ac:spMk id="1687" creationId="{00000000-0000-0000-0000-000000000000}"/>
          </ac:spMkLst>
        </pc:spChg>
        <pc:picChg chg="add ord">
          <ac:chgData name="vanvien242002@gmail.com" userId="5eb9cb2f724594ae" providerId="LiveId" clId="{D4CF4204-A773-4E55-AF49-5D4A5B255FFC}" dt="2025-03-02T11:48:24.739" v="123" actId="167"/>
          <ac:picMkLst>
            <pc:docMk/>
            <pc:sldMk cId="0" sldId="262"/>
            <ac:picMk id="2" creationId="{91A3AB1D-AE10-4B43-A5EC-BAA0500F47A7}"/>
          </ac:picMkLst>
        </pc:picChg>
        <pc:picChg chg="mod">
          <ac:chgData name="vanvien242002@gmail.com" userId="5eb9cb2f724594ae" providerId="LiveId" clId="{D4CF4204-A773-4E55-AF49-5D4A5B255FFC}" dt="2025-03-02T11:50:18.533" v="158" actId="14100"/>
          <ac:picMkLst>
            <pc:docMk/>
            <pc:sldMk cId="0" sldId="262"/>
            <ac:picMk id="3" creationId="{00000000-0000-0000-0000-000000000000}"/>
          </ac:picMkLst>
        </pc:picChg>
      </pc:sldChg>
      <pc:sldChg chg="addSp delSp modSp mod delAnim modAnim">
        <pc:chgData name="vanvien242002@gmail.com" userId="5eb9cb2f724594ae" providerId="LiveId" clId="{D4CF4204-A773-4E55-AF49-5D4A5B255FFC}" dt="2025-03-03T19:17:50.192" v="2320" actId="478"/>
        <pc:sldMkLst>
          <pc:docMk/>
          <pc:sldMk cId="2815558729" sldId="269"/>
        </pc:sldMkLst>
        <pc:spChg chg="add del mod">
          <ac:chgData name="vanvien242002@gmail.com" userId="5eb9cb2f724594ae" providerId="LiveId" clId="{D4CF4204-A773-4E55-AF49-5D4A5B255FFC}" dt="2025-03-03T19:17:50.192" v="2320" actId="478"/>
          <ac:spMkLst>
            <pc:docMk/>
            <pc:sldMk cId="2815558729" sldId="269"/>
            <ac:spMk id="4" creationId="{8CB47B38-0100-4570-932B-119AAFE64449}"/>
          </ac:spMkLst>
        </pc:spChg>
        <pc:spChg chg="del topLvl">
          <ac:chgData name="vanvien242002@gmail.com" userId="5eb9cb2f724594ae" providerId="LiveId" clId="{D4CF4204-A773-4E55-AF49-5D4A5B255FFC}" dt="2025-03-02T12:17:09.047" v="358" actId="478"/>
          <ac:spMkLst>
            <pc:docMk/>
            <pc:sldMk cId="2815558729" sldId="269"/>
            <ac:spMk id="43" creationId="{639A370E-6904-4828-80FC-E5A3A8A63140}"/>
          </ac:spMkLst>
        </pc:spChg>
        <pc:spChg chg="topLvl">
          <ac:chgData name="vanvien242002@gmail.com" userId="5eb9cb2f724594ae" providerId="LiveId" clId="{D4CF4204-A773-4E55-AF49-5D4A5B255FFC}" dt="2025-03-02T12:17:09.047" v="358" actId="478"/>
          <ac:spMkLst>
            <pc:docMk/>
            <pc:sldMk cId="2815558729" sldId="269"/>
            <ac:spMk id="45" creationId="{84D5F7E0-3CAD-4FA1-8F30-4348EA2C8EE7}"/>
          </ac:spMkLst>
        </pc:spChg>
        <pc:spChg chg="mod">
          <ac:chgData name="vanvien242002@gmail.com" userId="5eb9cb2f724594ae" providerId="LiveId" clId="{D4CF4204-A773-4E55-AF49-5D4A5B255FFC}" dt="2025-03-02T14:44:27.525" v="1019" actId="255"/>
          <ac:spMkLst>
            <pc:docMk/>
            <pc:sldMk cId="2815558729" sldId="269"/>
            <ac:spMk id="46" creationId="{8AE0F0FF-FB56-4B53-BFF3-6DBC3C3BDE18}"/>
          </ac:spMkLst>
        </pc:spChg>
        <pc:spChg chg="mod ord">
          <ac:chgData name="vanvien242002@gmail.com" userId="5eb9cb2f724594ae" providerId="LiveId" clId="{D4CF4204-A773-4E55-AF49-5D4A5B255FFC}" dt="2025-03-02T12:17:46.654" v="364" actId="164"/>
          <ac:spMkLst>
            <pc:docMk/>
            <pc:sldMk cId="2815558729" sldId="269"/>
            <ac:spMk id="64" creationId="{A4885E55-1421-4498-A54F-22A52FD7988B}"/>
          </ac:spMkLst>
        </pc:spChg>
        <pc:grpChg chg="add mod">
          <ac:chgData name="vanvien242002@gmail.com" userId="5eb9cb2f724594ae" providerId="LiveId" clId="{D4CF4204-A773-4E55-AF49-5D4A5B255FFC}" dt="2025-03-02T14:44:21.145" v="1018" actId="1076"/>
          <ac:grpSpMkLst>
            <pc:docMk/>
            <pc:sldMk cId="2815558729" sldId="269"/>
            <ac:grpSpMk id="3" creationId="{6B599E04-61A4-42D6-ACF8-E0DDD01CDDF8}"/>
          </ac:grpSpMkLst>
        </pc:grpChg>
        <pc:grpChg chg="del">
          <ac:chgData name="vanvien242002@gmail.com" userId="5eb9cb2f724594ae" providerId="LiveId" clId="{D4CF4204-A773-4E55-AF49-5D4A5B255FFC}" dt="2025-03-02T12:16:30.872" v="350" actId="478"/>
          <ac:grpSpMkLst>
            <pc:docMk/>
            <pc:sldMk cId="2815558729" sldId="269"/>
            <ac:grpSpMk id="7" creationId="{201EACAA-D2DD-4FB7-A990-AADD54B9F9C0}"/>
          </ac:grpSpMkLst>
        </pc:grpChg>
        <pc:grpChg chg="del mod">
          <ac:chgData name="vanvien242002@gmail.com" userId="5eb9cb2f724594ae" providerId="LiveId" clId="{D4CF4204-A773-4E55-AF49-5D4A5B255FFC}" dt="2025-03-02T12:17:09.047" v="358" actId="478"/>
          <ac:grpSpMkLst>
            <pc:docMk/>
            <pc:sldMk cId="2815558729" sldId="269"/>
            <ac:grpSpMk id="42" creationId="{AE1314EE-1527-442F-A622-D7EC8CD6C19D}"/>
          </ac:grpSpMkLst>
        </pc:grpChg>
      </pc:sldChg>
      <pc:sldChg chg="del">
        <pc:chgData name="vanvien242002@gmail.com" userId="5eb9cb2f724594ae" providerId="LiveId" clId="{D4CF4204-A773-4E55-AF49-5D4A5B255FFC}" dt="2025-03-02T11:38:21.919" v="4" actId="47"/>
        <pc:sldMkLst>
          <pc:docMk/>
          <pc:sldMk cId="2473415769" sldId="271"/>
        </pc:sldMkLst>
      </pc:sldChg>
      <pc:sldChg chg="del">
        <pc:chgData name="vanvien242002@gmail.com" userId="5eb9cb2f724594ae" providerId="LiveId" clId="{D4CF4204-A773-4E55-AF49-5D4A5B255FFC}" dt="2025-03-02T11:38:22.939" v="5" actId="47"/>
        <pc:sldMkLst>
          <pc:docMk/>
          <pc:sldMk cId="904849761" sldId="272"/>
        </pc:sldMkLst>
      </pc:sldChg>
      <pc:sldChg chg="del">
        <pc:chgData name="vanvien242002@gmail.com" userId="5eb9cb2f724594ae" providerId="LiveId" clId="{D4CF4204-A773-4E55-AF49-5D4A5B255FFC}" dt="2025-03-02T11:38:23.952" v="6" actId="47"/>
        <pc:sldMkLst>
          <pc:docMk/>
          <pc:sldMk cId="3740427322" sldId="273"/>
        </pc:sldMkLst>
      </pc:sldChg>
      <pc:sldChg chg="del">
        <pc:chgData name="vanvien242002@gmail.com" userId="5eb9cb2f724594ae" providerId="LiveId" clId="{D4CF4204-A773-4E55-AF49-5D4A5B255FFC}" dt="2025-03-02T11:38:24.923" v="7" actId="47"/>
        <pc:sldMkLst>
          <pc:docMk/>
          <pc:sldMk cId="1338655735" sldId="274"/>
        </pc:sldMkLst>
      </pc:sldChg>
      <pc:sldChg chg="addSp modSp del mod">
        <pc:chgData name="vanvien242002@gmail.com" userId="5eb9cb2f724594ae" providerId="LiveId" clId="{D4CF4204-A773-4E55-AF49-5D4A5B255FFC}" dt="2025-03-03T10:50:57.308" v="2203" actId="47"/>
        <pc:sldMkLst>
          <pc:docMk/>
          <pc:sldMk cId="812608796" sldId="275"/>
        </pc:sldMkLst>
        <pc:spChg chg="mod">
          <ac:chgData name="vanvien242002@gmail.com" userId="5eb9cb2f724594ae" providerId="LiveId" clId="{D4CF4204-A773-4E55-AF49-5D4A5B255FFC}" dt="2025-03-03T07:45:18.921" v="2003" actId="14100"/>
          <ac:spMkLst>
            <pc:docMk/>
            <pc:sldMk cId="812608796" sldId="275"/>
            <ac:spMk id="13" creationId="{009202D1-D6A7-2288-D2B1-08F5E30A6535}"/>
          </ac:spMkLst>
        </pc:spChg>
        <pc:spChg chg="mod">
          <ac:chgData name="vanvien242002@gmail.com" userId="5eb9cb2f724594ae" providerId="LiveId" clId="{D4CF4204-A773-4E55-AF49-5D4A5B255FFC}" dt="2025-03-03T07:43:15.694" v="1985" actId="1076"/>
          <ac:spMkLst>
            <pc:docMk/>
            <pc:sldMk cId="812608796" sldId="275"/>
            <ac:spMk id="33" creationId="{A2E87D2A-EE39-4B2E-BCE4-D0E64FBA12F1}"/>
          </ac:spMkLst>
        </pc:spChg>
        <pc:spChg chg="mod">
          <ac:chgData name="vanvien242002@gmail.com" userId="5eb9cb2f724594ae" providerId="LiveId" clId="{D4CF4204-A773-4E55-AF49-5D4A5B255FFC}" dt="2025-03-03T07:43:18.734" v="1986" actId="1076"/>
          <ac:spMkLst>
            <pc:docMk/>
            <pc:sldMk cId="812608796" sldId="275"/>
            <ac:spMk id="45" creationId="{4153DF27-D5A2-4EC1-B880-CC76402F9AB9}"/>
          </ac:spMkLst>
        </pc:spChg>
        <pc:spChg chg="mod">
          <ac:chgData name="vanvien242002@gmail.com" userId="5eb9cb2f724594ae" providerId="LiveId" clId="{D4CF4204-A773-4E55-AF49-5D4A5B255FFC}" dt="2025-03-03T07:44:35.236" v="1996" actId="20577"/>
          <ac:spMkLst>
            <pc:docMk/>
            <pc:sldMk cId="812608796" sldId="275"/>
            <ac:spMk id="46" creationId="{B999AB9F-23A5-4F35-8921-A67E2F38A113}"/>
          </ac:spMkLst>
        </pc:spChg>
        <pc:spChg chg="mod">
          <ac:chgData name="vanvien242002@gmail.com" userId="5eb9cb2f724594ae" providerId="LiveId" clId="{D4CF4204-A773-4E55-AF49-5D4A5B255FFC}" dt="2025-03-03T07:44:57.054" v="2001" actId="255"/>
          <ac:spMkLst>
            <pc:docMk/>
            <pc:sldMk cId="812608796" sldId="275"/>
            <ac:spMk id="47" creationId="{587E4F81-61E1-420E-A56C-1D165C44C2B5}"/>
          </ac:spMkLst>
        </pc:spChg>
        <pc:picChg chg="add ord">
          <ac:chgData name="vanvien242002@gmail.com" userId="5eb9cb2f724594ae" providerId="LiveId" clId="{D4CF4204-A773-4E55-AF49-5D4A5B255FFC}" dt="2025-03-03T07:49:11.735" v="2013" actId="167"/>
          <ac:picMkLst>
            <pc:docMk/>
            <pc:sldMk cId="812608796" sldId="275"/>
            <ac:picMk id="2" creationId="{67776056-FC92-46A1-B413-31962E894E74}"/>
          </ac:picMkLst>
        </pc:picChg>
      </pc:sldChg>
      <pc:sldChg chg="modSp mod">
        <pc:chgData name="vanvien242002@gmail.com" userId="5eb9cb2f724594ae" providerId="LiveId" clId="{D4CF4204-A773-4E55-AF49-5D4A5B255FFC}" dt="2025-03-03T21:01:27.965" v="2563" actId="1076"/>
        <pc:sldMkLst>
          <pc:docMk/>
          <pc:sldMk cId="767647992" sldId="287"/>
        </pc:sldMkLst>
        <pc:spChg chg="mod">
          <ac:chgData name="vanvien242002@gmail.com" userId="5eb9cb2f724594ae" providerId="LiveId" clId="{D4CF4204-A773-4E55-AF49-5D4A5B255FFC}" dt="2025-03-03T21:00:21.398" v="2553" actId="1076"/>
          <ac:spMkLst>
            <pc:docMk/>
            <pc:sldMk cId="767647992" sldId="287"/>
            <ac:spMk id="4" creationId="{CDCA1B58-384F-4F28-9DF5-ADE9EC5FD4F3}"/>
          </ac:spMkLst>
        </pc:spChg>
        <pc:spChg chg="mod">
          <ac:chgData name="vanvien242002@gmail.com" userId="5eb9cb2f724594ae" providerId="LiveId" clId="{D4CF4204-A773-4E55-AF49-5D4A5B255FFC}" dt="2025-03-03T21:00:28.467" v="2555" actId="14100"/>
          <ac:spMkLst>
            <pc:docMk/>
            <pc:sldMk cId="767647992" sldId="287"/>
            <ac:spMk id="6" creationId="{720A6342-55BD-4E00-8037-DDD0DE3A6A27}"/>
          </ac:spMkLst>
        </pc:spChg>
        <pc:spChg chg="mod">
          <ac:chgData name="vanvien242002@gmail.com" userId="5eb9cb2f724594ae" providerId="LiveId" clId="{D4CF4204-A773-4E55-AF49-5D4A5B255FFC}" dt="2025-03-03T21:01:27.965" v="2563" actId="1076"/>
          <ac:spMkLst>
            <pc:docMk/>
            <pc:sldMk cId="767647992" sldId="287"/>
            <ac:spMk id="12" creationId="{ACB320B6-46CA-4F53-9C5F-74E8A26F8F3A}"/>
          </ac:spMkLst>
        </pc:spChg>
        <pc:spChg chg="mod">
          <ac:chgData name="vanvien242002@gmail.com" userId="5eb9cb2f724594ae" providerId="LiveId" clId="{D4CF4204-A773-4E55-AF49-5D4A5B255FFC}" dt="2025-03-03T21:00:34.411" v="2556" actId="1076"/>
          <ac:spMkLst>
            <pc:docMk/>
            <pc:sldMk cId="767647992" sldId="287"/>
            <ac:spMk id="13" creationId="{68537354-B027-4299-9050-7D458A3BD046}"/>
          </ac:spMkLst>
        </pc:spChg>
        <pc:spChg chg="mod">
          <ac:chgData name="vanvien242002@gmail.com" userId="5eb9cb2f724594ae" providerId="LiveId" clId="{D4CF4204-A773-4E55-AF49-5D4A5B255FFC}" dt="2025-03-03T21:00:25.220" v="2554" actId="1076"/>
          <ac:spMkLst>
            <pc:docMk/>
            <pc:sldMk cId="767647992" sldId="287"/>
            <ac:spMk id="19" creationId="{04F157B3-D6E2-45EC-BDE1-340BF59138DC}"/>
          </ac:spMkLst>
        </pc:spChg>
        <pc:grpChg chg="mod">
          <ac:chgData name="vanvien242002@gmail.com" userId="5eb9cb2f724594ae" providerId="LiveId" clId="{D4CF4204-A773-4E55-AF49-5D4A5B255FFC}" dt="2025-03-03T20:59:47.500" v="2550" actId="14100"/>
          <ac:grpSpMkLst>
            <pc:docMk/>
            <pc:sldMk cId="767647992" sldId="287"/>
            <ac:grpSpMk id="7" creationId="{22B2CEE3-AF98-4B7F-A574-C4253B413811}"/>
          </ac:grpSpMkLst>
        </pc:grpChg>
        <pc:picChg chg="mod">
          <ac:chgData name="vanvien242002@gmail.com" userId="5eb9cb2f724594ae" providerId="LiveId" clId="{D4CF4204-A773-4E55-AF49-5D4A5B255FFC}" dt="2025-03-03T21:00:00.789" v="2552" actId="14100"/>
          <ac:picMkLst>
            <pc:docMk/>
            <pc:sldMk cId="767647992" sldId="287"/>
            <ac:picMk id="15" creationId="{48BF6831-F10F-4A5E-AEBB-B747625D617C}"/>
          </ac:picMkLst>
        </pc:picChg>
      </pc:sldChg>
      <pc:sldChg chg="addSp delSp modSp del mod modAnim addCm modNotes modNotesTx">
        <pc:chgData name="vanvien242002@gmail.com" userId="5eb9cb2f724594ae" providerId="LiveId" clId="{D4CF4204-A773-4E55-AF49-5D4A5B255FFC}" dt="2025-03-03T19:17:41.709" v="2319" actId="47"/>
        <pc:sldMkLst>
          <pc:docMk/>
          <pc:sldMk cId="3643747099" sldId="289"/>
        </pc:sldMkLst>
        <pc:spChg chg="add mod">
          <ac:chgData name="vanvien242002@gmail.com" userId="5eb9cb2f724594ae" providerId="LiveId" clId="{D4CF4204-A773-4E55-AF49-5D4A5B255FFC}" dt="2025-03-03T05:04:38.096" v="1508" actId="14100"/>
          <ac:spMkLst>
            <pc:docMk/>
            <pc:sldMk cId="3643747099" sldId="289"/>
            <ac:spMk id="4" creationId="{02322FBE-8BC0-40B6-9838-8114610762D9}"/>
          </ac:spMkLst>
        </pc:spChg>
        <pc:spChg chg="mod">
          <ac:chgData name="vanvien242002@gmail.com" userId="5eb9cb2f724594ae" providerId="LiveId" clId="{D4CF4204-A773-4E55-AF49-5D4A5B255FFC}" dt="2025-03-02T12:20:04.165" v="368" actId="20577"/>
          <ac:spMkLst>
            <pc:docMk/>
            <pc:sldMk cId="3643747099" sldId="289"/>
            <ac:spMk id="43" creationId="{639A370E-6904-4828-80FC-E5A3A8A63140}"/>
          </ac:spMkLst>
        </pc:spChg>
        <pc:spChg chg="mod ord">
          <ac:chgData name="vanvien242002@gmail.com" userId="5eb9cb2f724594ae" providerId="LiveId" clId="{D4CF4204-A773-4E55-AF49-5D4A5B255FFC}" dt="2025-03-02T14:45:37.603" v="1034" actId="20577"/>
          <ac:spMkLst>
            <pc:docMk/>
            <pc:sldMk cId="3643747099" sldId="289"/>
            <ac:spMk id="46" creationId="{8AE0F0FF-FB56-4B53-BFF3-6DBC3C3BDE18}"/>
          </ac:spMkLst>
        </pc:spChg>
        <pc:spChg chg="mod ord">
          <ac:chgData name="vanvien242002@gmail.com" userId="5eb9cb2f724594ae" providerId="LiveId" clId="{D4CF4204-A773-4E55-AF49-5D4A5B255FFC}" dt="2025-03-02T14:45:17.619" v="1029" actId="14100"/>
          <ac:spMkLst>
            <pc:docMk/>
            <pc:sldMk cId="3643747099" sldId="289"/>
            <ac:spMk id="64" creationId="{A4885E55-1421-4498-A54F-22A52FD7988B}"/>
          </ac:spMkLst>
        </pc:spChg>
        <pc:grpChg chg="add mod">
          <ac:chgData name="vanvien242002@gmail.com" userId="5eb9cb2f724594ae" providerId="LiveId" clId="{D4CF4204-A773-4E55-AF49-5D4A5B255FFC}" dt="2025-03-02T14:44:55.291" v="1024" actId="14100"/>
          <ac:grpSpMkLst>
            <pc:docMk/>
            <pc:sldMk cId="3643747099" sldId="289"/>
            <ac:grpSpMk id="2" creationId="{97ABAC6A-1CB7-4516-9E36-D5696E70950A}"/>
          </ac:grpSpMkLst>
        </pc:grpChg>
        <pc:grpChg chg="del">
          <ac:chgData name="vanvien242002@gmail.com" userId="5eb9cb2f724594ae" providerId="LiveId" clId="{D4CF4204-A773-4E55-AF49-5D4A5B255FFC}" dt="2025-03-02T12:20:02.927" v="367" actId="478"/>
          <ac:grpSpMkLst>
            <pc:docMk/>
            <pc:sldMk cId="3643747099" sldId="289"/>
            <ac:grpSpMk id="7" creationId="{201EACAA-D2DD-4FB7-A990-AADD54B9F9C0}"/>
          </ac:grpSpMkLst>
        </pc:grpChg>
        <pc:grpChg chg="del">
          <ac:chgData name="vanvien242002@gmail.com" userId="5eb9cb2f724594ae" providerId="LiveId" clId="{D4CF4204-A773-4E55-AF49-5D4A5B255FFC}" dt="2025-03-02T12:20:06.120" v="369" actId="478"/>
          <ac:grpSpMkLst>
            <pc:docMk/>
            <pc:sldMk cId="3643747099" sldId="289"/>
            <ac:grpSpMk id="42" creationId="{AE1314EE-1527-442F-A622-D7EC8CD6C19D}"/>
          </ac:grpSpMkLst>
        </pc:grpChg>
      </pc:sldChg>
      <pc:sldChg chg="addSp delSp modSp mod delAnim modAnim modNotesTx">
        <pc:chgData name="vanvien242002@gmail.com" userId="5eb9cb2f724594ae" providerId="LiveId" clId="{D4CF4204-A773-4E55-AF49-5D4A5B255FFC}" dt="2025-03-03T20:33:02.966" v="2441" actId="20577"/>
        <pc:sldMkLst>
          <pc:docMk/>
          <pc:sldMk cId="1298633321" sldId="290"/>
        </pc:sldMkLst>
        <pc:spChg chg="add del mod">
          <ac:chgData name="vanvien242002@gmail.com" userId="5eb9cb2f724594ae" providerId="LiveId" clId="{D4CF4204-A773-4E55-AF49-5D4A5B255FFC}" dt="2025-03-03T05:04:18.547" v="1505" actId="478"/>
          <ac:spMkLst>
            <pc:docMk/>
            <pc:sldMk cId="1298633321" sldId="290"/>
            <ac:spMk id="2" creationId="{0290C183-A8E3-453B-9799-DC1607D009C8}"/>
          </ac:spMkLst>
        </pc:spChg>
        <pc:spChg chg="del">
          <ac:chgData name="vanvien242002@gmail.com" userId="5eb9cb2f724594ae" providerId="LiveId" clId="{D4CF4204-A773-4E55-AF49-5D4A5B255FFC}" dt="2025-03-02T12:34:53.101" v="443" actId="478"/>
          <ac:spMkLst>
            <pc:docMk/>
            <pc:sldMk cId="1298633321" sldId="290"/>
            <ac:spMk id="33" creationId="{1AA7FF40-1FED-4EFB-9E47-1413D621E207}"/>
          </ac:spMkLst>
        </pc:spChg>
        <pc:spChg chg="mod">
          <ac:chgData name="vanvien242002@gmail.com" userId="5eb9cb2f724594ae" providerId="LiveId" clId="{D4CF4204-A773-4E55-AF49-5D4A5B255FFC}" dt="2025-03-03T20:33:02.966" v="2441" actId="20577"/>
          <ac:spMkLst>
            <pc:docMk/>
            <pc:sldMk cId="1298633321" sldId="290"/>
            <ac:spMk id="38" creationId="{C629A534-1A81-4BEA-AEE0-3881EA4847AC}"/>
          </ac:spMkLst>
        </pc:spChg>
        <pc:spChg chg="mod">
          <ac:chgData name="vanvien242002@gmail.com" userId="5eb9cb2f724594ae" providerId="LiveId" clId="{D4CF4204-A773-4E55-AF49-5D4A5B255FFC}" dt="2025-03-02T12:34:58.849" v="445" actId="1076"/>
          <ac:spMkLst>
            <pc:docMk/>
            <pc:sldMk cId="1298633321" sldId="290"/>
            <ac:spMk id="39" creationId="{36487031-6962-4BC7-B836-708D2715218F}"/>
          </ac:spMkLst>
        </pc:spChg>
        <pc:spChg chg="mod">
          <ac:chgData name="vanvien242002@gmail.com" userId="5eb9cb2f724594ae" providerId="LiveId" clId="{D4CF4204-A773-4E55-AF49-5D4A5B255FFC}" dt="2025-03-02T12:35:01.458" v="446" actId="1076"/>
          <ac:spMkLst>
            <pc:docMk/>
            <pc:sldMk cId="1298633321" sldId="290"/>
            <ac:spMk id="40" creationId="{F27F3E26-438D-4DAE-B227-0424BE2BCDF7}"/>
          </ac:spMkLst>
        </pc:spChg>
        <pc:spChg chg="del">
          <ac:chgData name="vanvien242002@gmail.com" userId="5eb9cb2f724594ae" providerId="LiveId" clId="{D4CF4204-A773-4E55-AF49-5D4A5B255FFC}" dt="2025-03-02T12:34:24.780" v="433" actId="478"/>
          <ac:spMkLst>
            <pc:docMk/>
            <pc:sldMk cId="1298633321" sldId="290"/>
            <ac:spMk id="46" creationId="{8AE0F0FF-FB56-4B53-BFF3-6DBC3C3BDE18}"/>
          </ac:spMkLst>
        </pc:spChg>
        <pc:spChg chg="mod">
          <ac:chgData name="vanvien242002@gmail.com" userId="5eb9cb2f724594ae" providerId="LiveId" clId="{D4CF4204-A773-4E55-AF49-5D4A5B255FFC}" dt="2025-03-02T14:45:58.758" v="1036" actId="255"/>
          <ac:spMkLst>
            <pc:docMk/>
            <pc:sldMk cId="1298633321" sldId="290"/>
            <ac:spMk id="64" creationId="{A4885E55-1421-4498-A54F-22A52FD7988B}"/>
          </ac:spMkLst>
        </pc:spChg>
        <pc:grpChg chg="del">
          <ac:chgData name="vanvien242002@gmail.com" userId="5eb9cb2f724594ae" providerId="LiveId" clId="{D4CF4204-A773-4E55-AF49-5D4A5B255FFC}" dt="2025-03-02T12:34:29.510" v="435" actId="478"/>
          <ac:grpSpMkLst>
            <pc:docMk/>
            <pc:sldMk cId="1298633321" sldId="290"/>
            <ac:grpSpMk id="7" creationId="{201EACAA-D2DD-4FB7-A990-AADD54B9F9C0}"/>
          </ac:grpSpMkLst>
        </pc:grpChg>
        <pc:grpChg chg="del">
          <ac:chgData name="vanvien242002@gmail.com" userId="5eb9cb2f724594ae" providerId="LiveId" clId="{D4CF4204-A773-4E55-AF49-5D4A5B255FFC}" dt="2025-03-02T12:34:27.082" v="434" actId="478"/>
          <ac:grpSpMkLst>
            <pc:docMk/>
            <pc:sldMk cId="1298633321" sldId="290"/>
            <ac:grpSpMk id="42" creationId="{AE1314EE-1527-442F-A622-D7EC8CD6C19D}"/>
          </ac:grpSpMkLst>
        </pc:grpChg>
        <pc:picChg chg="mod">
          <ac:chgData name="vanvien242002@gmail.com" userId="5eb9cb2f724594ae" providerId="LiveId" clId="{D4CF4204-A773-4E55-AF49-5D4A5B255FFC}" dt="2025-03-03T19:16:23.141" v="2318" actId="1076"/>
          <ac:picMkLst>
            <pc:docMk/>
            <pc:sldMk cId="1298633321" sldId="290"/>
            <ac:picMk id="18" creationId="{DF23F3B9-DF02-47AF-80F9-0D9D0FEDE205}"/>
          </ac:picMkLst>
        </pc:picChg>
      </pc:sldChg>
      <pc:sldChg chg="delSp modSp mod">
        <pc:chgData name="vanvien242002@gmail.com" userId="5eb9cb2f724594ae" providerId="LiveId" clId="{D4CF4204-A773-4E55-AF49-5D4A5B255FFC}" dt="2025-03-02T14:47:15.409" v="1047" actId="1076"/>
        <pc:sldMkLst>
          <pc:docMk/>
          <pc:sldMk cId="2732662976" sldId="291"/>
        </pc:sldMkLst>
        <pc:spChg chg="del topLvl">
          <ac:chgData name="vanvien242002@gmail.com" userId="5eb9cb2f724594ae" providerId="LiveId" clId="{D4CF4204-A773-4E55-AF49-5D4A5B255FFC}" dt="2025-03-02T12:00:26.532" v="161" actId="478"/>
          <ac:spMkLst>
            <pc:docMk/>
            <pc:sldMk cId="2732662976" sldId="291"/>
            <ac:spMk id="5" creationId="{7F3C2F5E-F7E1-4366-B54D-D734954D078D}"/>
          </ac:spMkLst>
        </pc:spChg>
        <pc:spChg chg="topLvl">
          <ac:chgData name="vanvien242002@gmail.com" userId="5eb9cb2f724594ae" providerId="LiveId" clId="{D4CF4204-A773-4E55-AF49-5D4A5B255FFC}" dt="2025-03-02T12:00:26.532" v="161" actId="478"/>
          <ac:spMkLst>
            <pc:docMk/>
            <pc:sldMk cId="2732662976" sldId="291"/>
            <ac:spMk id="6" creationId="{A334E67A-F602-4968-AE09-F2F632CE5E85}"/>
          </ac:spMkLst>
        </pc:spChg>
        <pc:spChg chg="mod">
          <ac:chgData name="vanvien242002@gmail.com" userId="5eb9cb2f724594ae" providerId="LiveId" clId="{D4CF4204-A773-4E55-AF49-5D4A5B255FFC}" dt="2025-03-02T14:47:10.649" v="1046" actId="1076"/>
          <ac:spMkLst>
            <pc:docMk/>
            <pc:sldMk cId="2732662976" sldId="291"/>
            <ac:spMk id="13" creationId="{3612021B-744E-4B3B-B07D-4FD5C2AC81A5}"/>
          </ac:spMkLst>
        </pc:spChg>
        <pc:spChg chg="mod topLvl">
          <ac:chgData name="vanvien242002@gmail.com" userId="5eb9cb2f724594ae" providerId="LiveId" clId="{D4CF4204-A773-4E55-AF49-5D4A5B255FFC}" dt="2025-03-02T14:46:49.663" v="1043" actId="1076"/>
          <ac:spMkLst>
            <pc:docMk/>
            <pc:sldMk cId="2732662976" sldId="291"/>
            <ac:spMk id="43" creationId="{639A370E-6904-4828-80FC-E5A3A8A63140}"/>
          </ac:spMkLst>
        </pc:spChg>
        <pc:spChg chg="mod topLvl">
          <ac:chgData name="vanvien242002@gmail.com" userId="5eb9cb2f724594ae" providerId="LiveId" clId="{D4CF4204-A773-4E55-AF49-5D4A5B255FFC}" dt="2025-03-02T14:46:43.002" v="1042" actId="1076"/>
          <ac:spMkLst>
            <pc:docMk/>
            <pc:sldMk cId="2732662976" sldId="291"/>
            <ac:spMk id="45" creationId="{84D5F7E0-3CAD-4FA1-8F30-4348EA2C8EE7}"/>
          </ac:spMkLst>
        </pc:spChg>
        <pc:spChg chg="mod">
          <ac:chgData name="vanvien242002@gmail.com" userId="5eb9cb2f724594ae" providerId="LiveId" clId="{D4CF4204-A773-4E55-AF49-5D4A5B255FFC}" dt="2025-03-02T14:46:37.538" v="1041" actId="14100"/>
          <ac:spMkLst>
            <pc:docMk/>
            <pc:sldMk cId="2732662976" sldId="291"/>
            <ac:spMk id="46" creationId="{8AE0F0FF-FB56-4B53-BFF3-6DBC3C3BDE18}"/>
          </ac:spMkLst>
        </pc:spChg>
        <pc:spChg chg="mod">
          <ac:chgData name="vanvien242002@gmail.com" userId="5eb9cb2f724594ae" providerId="LiveId" clId="{D4CF4204-A773-4E55-AF49-5D4A5B255FFC}" dt="2025-03-02T14:47:15.409" v="1047" actId="1076"/>
          <ac:spMkLst>
            <pc:docMk/>
            <pc:sldMk cId="2732662976" sldId="291"/>
            <ac:spMk id="64" creationId="{A4885E55-1421-4498-A54F-22A52FD7988B}"/>
          </ac:spMkLst>
        </pc:spChg>
        <pc:grpChg chg="del">
          <ac:chgData name="vanvien242002@gmail.com" userId="5eb9cb2f724594ae" providerId="LiveId" clId="{D4CF4204-A773-4E55-AF49-5D4A5B255FFC}" dt="2025-03-02T12:00:26.532" v="161" actId="478"/>
          <ac:grpSpMkLst>
            <pc:docMk/>
            <pc:sldMk cId="2732662976" sldId="291"/>
            <ac:grpSpMk id="7" creationId="{201EACAA-D2DD-4FB7-A990-AADD54B9F9C0}"/>
          </ac:grpSpMkLst>
        </pc:grpChg>
        <pc:grpChg chg="del">
          <ac:chgData name="vanvien242002@gmail.com" userId="5eb9cb2f724594ae" providerId="LiveId" clId="{D4CF4204-A773-4E55-AF49-5D4A5B255FFC}" dt="2025-03-02T12:00:47.698" v="165" actId="165"/>
          <ac:grpSpMkLst>
            <pc:docMk/>
            <pc:sldMk cId="2732662976" sldId="291"/>
            <ac:grpSpMk id="42" creationId="{AE1314EE-1527-442F-A622-D7EC8CD6C19D}"/>
          </ac:grpSpMkLst>
        </pc:grpChg>
      </pc:sldChg>
      <pc:sldChg chg="addSp delSp modSp mod modAnim">
        <pc:chgData name="vanvien242002@gmail.com" userId="5eb9cb2f724594ae" providerId="LiveId" clId="{D4CF4204-A773-4E55-AF49-5D4A5B255FFC}" dt="2025-03-10T22:17:55.421" v="2710" actId="164"/>
        <pc:sldMkLst>
          <pc:docMk/>
          <pc:sldMk cId="0" sldId="293"/>
        </pc:sldMkLst>
        <pc:spChg chg="mod">
          <ac:chgData name="vanvien242002@gmail.com" userId="5eb9cb2f724594ae" providerId="LiveId" clId="{D4CF4204-A773-4E55-AF49-5D4A5B255FFC}" dt="2025-03-03T10:43:54.794" v="2202" actId="20577"/>
          <ac:spMkLst>
            <pc:docMk/>
            <pc:sldMk cId="0" sldId="293"/>
            <ac:spMk id="3" creationId="{00000000-0000-0000-0000-000000000000}"/>
          </ac:spMkLst>
        </pc:spChg>
        <pc:spChg chg="mod">
          <ac:chgData name="vanvien242002@gmail.com" userId="5eb9cb2f724594ae" providerId="LiveId" clId="{D4CF4204-A773-4E55-AF49-5D4A5B255FFC}" dt="2025-03-03T10:43:24.926" v="2188" actId="20577"/>
          <ac:spMkLst>
            <pc:docMk/>
            <pc:sldMk cId="0" sldId="293"/>
            <ac:spMk id="4" creationId="{00000000-0000-0000-0000-000000000000}"/>
          </ac:spMkLst>
        </pc:spChg>
        <pc:spChg chg="add del mod">
          <ac:chgData name="vanvien242002@gmail.com" userId="5eb9cb2f724594ae" providerId="LiveId" clId="{D4CF4204-A773-4E55-AF49-5D4A5B255FFC}" dt="2025-03-02T12:42:41.807" v="489" actId="478"/>
          <ac:spMkLst>
            <pc:docMk/>
            <pc:sldMk cId="0" sldId="293"/>
            <ac:spMk id="8" creationId="{5597DD04-3246-4648-9565-38A86C99466E}"/>
          </ac:spMkLst>
        </pc:spChg>
        <pc:spChg chg="add del mod">
          <ac:chgData name="vanvien242002@gmail.com" userId="5eb9cb2f724594ae" providerId="LiveId" clId="{D4CF4204-A773-4E55-AF49-5D4A5B255FFC}" dt="2025-03-02T12:42:47.777" v="490" actId="478"/>
          <ac:spMkLst>
            <pc:docMk/>
            <pc:sldMk cId="0" sldId="293"/>
            <ac:spMk id="9" creationId="{D82A6FA9-2DE0-4F51-99C3-4B26BEC324C6}"/>
          </ac:spMkLst>
        </pc:spChg>
        <pc:spChg chg="mod">
          <ac:chgData name="vanvien242002@gmail.com" userId="5eb9cb2f724594ae" providerId="LiveId" clId="{D4CF4204-A773-4E55-AF49-5D4A5B255FFC}" dt="2025-03-02T12:42:50.457" v="491"/>
          <ac:spMkLst>
            <pc:docMk/>
            <pc:sldMk cId="0" sldId="293"/>
            <ac:spMk id="11" creationId="{1FB9744B-1052-42CE-83D7-3D3A7D7C90B1}"/>
          </ac:spMkLst>
        </pc:spChg>
        <pc:spChg chg="mod">
          <ac:chgData name="vanvien242002@gmail.com" userId="5eb9cb2f724594ae" providerId="LiveId" clId="{D4CF4204-A773-4E55-AF49-5D4A5B255FFC}" dt="2025-03-02T12:43:08.906" v="524" actId="20577"/>
          <ac:spMkLst>
            <pc:docMk/>
            <pc:sldMk cId="0" sldId="293"/>
            <ac:spMk id="12" creationId="{B4084DF3-EE28-4EE0-8951-832A4CA01299}"/>
          </ac:spMkLst>
        </pc:spChg>
        <pc:spChg chg="del">
          <ac:chgData name="vanvien242002@gmail.com" userId="5eb9cb2f724594ae" providerId="LiveId" clId="{D4CF4204-A773-4E55-AF49-5D4A5B255FFC}" dt="2025-03-02T12:06:44.059" v="300" actId="478"/>
          <ac:spMkLst>
            <pc:docMk/>
            <pc:sldMk cId="0" sldId="293"/>
            <ac:spMk id="42" creationId="{00000000-0000-0000-0000-000000000000}"/>
          </ac:spMkLst>
        </pc:spChg>
        <pc:grpChg chg="add mod">
          <ac:chgData name="vanvien242002@gmail.com" userId="5eb9cb2f724594ae" providerId="LiveId" clId="{D4CF4204-A773-4E55-AF49-5D4A5B255FFC}" dt="2025-03-10T22:17:55.421" v="2710" actId="164"/>
          <ac:grpSpMkLst>
            <pc:docMk/>
            <pc:sldMk cId="0" sldId="293"/>
            <ac:grpSpMk id="5" creationId="{0F202B4B-8294-4985-AECC-5EE2C7336005}"/>
          </ac:grpSpMkLst>
        </pc:grpChg>
        <pc:grpChg chg="add mod">
          <ac:chgData name="vanvien242002@gmail.com" userId="5eb9cb2f724594ae" providerId="LiveId" clId="{D4CF4204-A773-4E55-AF49-5D4A5B255FFC}" dt="2025-03-02T12:42:54.401" v="492" actId="1076"/>
          <ac:grpSpMkLst>
            <pc:docMk/>
            <pc:sldMk cId="0" sldId="293"/>
            <ac:grpSpMk id="10" creationId="{B5FA39CB-D7B0-4628-B585-26B3C3AFC678}"/>
          </ac:grpSpMkLst>
        </pc:grpChg>
        <pc:picChg chg="mod">
          <ac:chgData name="vanvien242002@gmail.com" userId="5eb9cb2f724594ae" providerId="LiveId" clId="{D4CF4204-A773-4E55-AF49-5D4A5B255FFC}" dt="2025-03-10T22:17:55.421" v="2710" actId="164"/>
          <ac:picMkLst>
            <pc:docMk/>
            <pc:sldMk cId="0" sldId="293"/>
            <ac:picMk id="45" creationId="{00000000-0000-0000-0000-000000000000}"/>
          </ac:picMkLst>
        </pc:picChg>
        <pc:picChg chg="mod">
          <ac:chgData name="vanvien242002@gmail.com" userId="5eb9cb2f724594ae" providerId="LiveId" clId="{D4CF4204-A773-4E55-AF49-5D4A5B255FFC}" dt="2025-03-10T22:17:55.421" v="2710" actId="164"/>
          <ac:picMkLst>
            <pc:docMk/>
            <pc:sldMk cId="0" sldId="293"/>
            <ac:picMk id="46" creationId="{00000000-0000-0000-0000-000000000000}"/>
          </ac:picMkLst>
        </pc:picChg>
      </pc:sldChg>
      <pc:sldChg chg="modSp mod">
        <pc:chgData name="vanvien242002@gmail.com" userId="5eb9cb2f724594ae" providerId="LiveId" clId="{D4CF4204-A773-4E55-AF49-5D4A5B255FFC}" dt="2025-03-03T21:03:52.077" v="2574" actId="14100"/>
        <pc:sldMkLst>
          <pc:docMk/>
          <pc:sldMk cId="2181593207" sldId="294"/>
        </pc:sldMkLst>
        <pc:grpChg chg="mod">
          <ac:chgData name="vanvien242002@gmail.com" userId="5eb9cb2f724594ae" providerId="LiveId" clId="{D4CF4204-A773-4E55-AF49-5D4A5B255FFC}" dt="2025-03-03T21:03:42.948" v="2572" actId="14100"/>
          <ac:grpSpMkLst>
            <pc:docMk/>
            <pc:sldMk cId="2181593207" sldId="294"/>
            <ac:grpSpMk id="6" creationId="{AE9A76FF-65A5-4DC2-AA85-5138BE4F56C0}"/>
          </ac:grpSpMkLst>
        </pc:grpChg>
        <pc:picChg chg="mod">
          <ac:chgData name="vanvien242002@gmail.com" userId="5eb9cb2f724594ae" providerId="LiveId" clId="{D4CF4204-A773-4E55-AF49-5D4A5B255FFC}" dt="2025-03-03T21:03:52.077" v="2574" actId="14100"/>
          <ac:picMkLst>
            <pc:docMk/>
            <pc:sldMk cId="2181593207" sldId="294"/>
            <ac:picMk id="3" creationId="{4ECE99C2-397E-4D9E-B013-293C8A235FA7}"/>
          </ac:picMkLst>
        </pc:picChg>
      </pc:sldChg>
      <pc:sldChg chg="modSp mod">
        <pc:chgData name="vanvien242002@gmail.com" userId="5eb9cb2f724594ae" providerId="LiveId" clId="{D4CF4204-A773-4E55-AF49-5D4A5B255FFC}" dt="2025-03-03T20:51:18.285" v="2500" actId="14100"/>
        <pc:sldMkLst>
          <pc:docMk/>
          <pc:sldMk cId="1450546265" sldId="295"/>
        </pc:sldMkLst>
        <pc:grpChg chg="mod">
          <ac:chgData name="vanvien242002@gmail.com" userId="5eb9cb2f724594ae" providerId="LiveId" clId="{D4CF4204-A773-4E55-AF49-5D4A5B255FFC}" dt="2025-03-03T20:51:11.366" v="2497" actId="1076"/>
          <ac:grpSpMkLst>
            <pc:docMk/>
            <pc:sldMk cId="1450546265" sldId="295"/>
            <ac:grpSpMk id="6" creationId="{6B993FE2-744C-4603-9D9C-69140F1607FB}"/>
          </ac:grpSpMkLst>
        </pc:grpChg>
        <pc:picChg chg="mod">
          <ac:chgData name="vanvien242002@gmail.com" userId="5eb9cb2f724594ae" providerId="LiveId" clId="{D4CF4204-A773-4E55-AF49-5D4A5B255FFC}" dt="2025-03-03T20:51:18.285" v="2500" actId="14100"/>
          <ac:picMkLst>
            <pc:docMk/>
            <pc:sldMk cId="1450546265" sldId="295"/>
            <ac:picMk id="3" creationId="{70508C26-54DD-4170-B205-CF2056B24EE3}"/>
          </ac:picMkLst>
        </pc:picChg>
      </pc:sldChg>
      <pc:sldChg chg="del">
        <pc:chgData name="vanvien242002@gmail.com" userId="5eb9cb2f724594ae" providerId="LiveId" clId="{D4CF4204-A773-4E55-AF49-5D4A5B255FFC}" dt="2025-03-03T11:14:31.906" v="2292" actId="47"/>
        <pc:sldMkLst>
          <pc:docMk/>
          <pc:sldMk cId="167226075" sldId="296"/>
        </pc:sldMkLst>
      </pc:sldChg>
      <pc:sldChg chg="del">
        <pc:chgData name="vanvien242002@gmail.com" userId="5eb9cb2f724594ae" providerId="LiveId" clId="{D4CF4204-A773-4E55-AF49-5D4A5B255FFC}" dt="2025-03-02T16:14:27.995" v="1257" actId="47"/>
        <pc:sldMkLst>
          <pc:docMk/>
          <pc:sldMk cId="4145568958" sldId="297"/>
        </pc:sldMkLst>
      </pc:sldChg>
      <pc:sldChg chg="addSp delSp modSp mod">
        <pc:chgData name="vanvien242002@gmail.com" userId="5eb9cb2f724594ae" providerId="LiveId" clId="{D4CF4204-A773-4E55-AF49-5D4A5B255FFC}" dt="2025-03-03T21:07:19.115" v="2611" actId="20577"/>
        <pc:sldMkLst>
          <pc:docMk/>
          <pc:sldMk cId="863573697" sldId="300"/>
        </pc:sldMkLst>
        <pc:spChg chg="mod">
          <ac:chgData name="vanvien242002@gmail.com" userId="5eb9cb2f724594ae" providerId="LiveId" clId="{D4CF4204-A773-4E55-AF49-5D4A5B255FFC}" dt="2025-03-03T21:07:19.115" v="2611" actId="20577"/>
          <ac:spMkLst>
            <pc:docMk/>
            <pc:sldMk cId="863573697" sldId="300"/>
            <ac:spMk id="4" creationId="{87899DD3-9797-4F90-AFF0-B22967786842}"/>
          </ac:spMkLst>
        </pc:spChg>
        <pc:spChg chg="mod">
          <ac:chgData name="vanvien242002@gmail.com" userId="5eb9cb2f724594ae" providerId="LiveId" clId="{D4CF4204-A773-4E55-AF49-5D4A5B255FFC}" dt="2025-03-03T05:20:59.544" v="1578" actId="164"/>
          <ac:spMkLst>
            <pc:docMk/>
            <pc:sldMk cId="863573697" sldId="300"/>
            <ac:spMk id="5" creationId="{EA276A6E-F614-4E72-8E6A-9C3E7BA2A381}"/>
          </ac:spMkLst>
        </pc:spChg>
        <pc:spChg chg="del">
          <ac:chgData name="vanvien242002@gmail.com" userId="5eb9cb2f724594ae" providerId="LiveId" clId="{D4CF4204-A773-4E55-AF49-5D4A5B255FFC}" dt="2025-03-02T16:25:36.412" v="1274" actId="478"/>
          <ac:spMkLst>
            <pc:docMk/>
            <pc:sldMk cId="863573697" sldId="300"/>
            <ac:spMk id="6" creationId="{598C20C7-9229-41FF-BACD-EEF8BBD143EE}"/>
          </ac:spMkLst>
        </pc:spChg>
        <pc:spChg chg="add mod">
          <ac:chgData name="vanvien242002@gmail.com" userId="5eb9cb2f724594ae" providerId="LiveId" clId="{D4CF4204-A773-4E55-AF49-5D4A5B255FFC}" dt="2025-03-03T05:20:59.544" v="1578" actId="164"/>
          <ac:spMkLst>
            <pc:docMk/>
            <pc:sldMk cId="863573697" sldId="300"/>
            <ac:spMk id="7" creationId="{03DE650A-30D5-4972-BFD9-E6262D73EB0F}"/>
          </ac:spMkLst>
        </pc:spChg>
        <pc:grpChg chg="add mod">
          <ac:chgData name="vanvien242002@gmail.com" userId="5eb9cb2f724594ae" providerId="LiveId" clId="{D4CF4204-A773-4E55-AF49-5D4A5B255FFC}" dt="2025-03-03T21:07:02.157" v="2607" actId="14100"/>
          <ac:grpSpMkLst>
            <pc:docMk/>
            <pc:sldMk cId="863573697" sldId="300"/>
            <ac:grpSpMk id="2" creationId="{D1A98BE3-01C7-4EC8-8791-8B28B8BCDE65}"/>
          </ac:grpSpMkLst>
        </pc:grpChg>
        <pc:picChg chg="mod">
          <ac:chgData name="vanvien242002@gmail.com" userId="5eb9cb2f724594ae" providerId="LiveId" clId="{D4CF4204-A773-4E55-AF49-5D4A5B255FFC}" dt="2025-03-03T21:07:07.971" v="2608" actId="14100"/>
          <ac:picMkLst>
            <pc:docMk/>
            <pc:sldMk cId="863573697" sldId="300"/>
            <ac:picMk id="3" creationId="{508B08C9-FCB5-4DD5-9E56-400AE6399D84}"/>
          </ac:picMkLst>
        </pc:picChg>
      </pc:sldChg>
      <pc:sldChg chg="modSp mod">
        <pc:chgData name="vanvien242002@gmail.com" userId="5eb9cb2f724594ae" providerId="LiveId" clId="{D4CF4204-A773-4E55-AF49-5D4A5B255FFC}" dt="2025-03-03T20:54:29.732" v="2508" actId="14100"/>
        <pc:sldMkLst>
          <pc:docMk/>
          <pc:sldMk cId="3897104654" sldId="301"/>
        </pc:sldMkLst>
        <pc:picChg chg="mod">
          <ac:chgData name="vanvien242002@gmail.com" userId="5eb9cb2f724594ae" providerId="LiveId" clId="{D4CF4204-A773-4E55-AF49-5D4A5B255FFC}" dt="2025-03-03T20:54:29.732" v="2508" actId="14100"/>
          <ac:picMkLst>
            <pc:docMk/>
            <pc:sldMk cId="3897104654" sldId="301"/>
            <ac:picMk id="3" creationId="{71FAAD2D-6AB3-4364-BFC0-5BE0A9B131BF}"/>
          </ac:picMkLst>
        </pc:picChg>
      </pc:sldChg>
      <pc:sldChg chg="modSp mod">
        <pc:chgData name="vanvien242002@gmail.com" userId="5eb9cb2f724594ae" providerId="LiveId" clId="{D4CF4204-A773-4E55-AF49-5D4A5B255FFC}" dt="2025-03-03T20:54:11.381" v="2504" actId="14100"/>
        <pc:sldMkLst>
          <pc:docMk/>
          <pc:sldMk cId="2083344328" sldId="302"/>
        </pc:sldMkLst>
        <pc:picChg chg="mod">
          <ac:chgData name="vanvien242002@gmail.com" userId="5eb9cb2f724594ae" providerId="LiveId" clId="{D4CF4204-A773-4E55-AF49-5D4A5B255FFC}" dt="2025-03-03T20:54:11.381" v="2504" actId="14100"/>
          <ac:picMkLst>
            <pc:docMk/>
            <pc:sldMk cId="2083344328" sldId="302"/>
            <ac:picMk id="5" creationId="{667F3608-99E4-4DE8-BBD3-116B0675C223}"/>
          </ac:picMkLst>
        </pc:picChg>
      </pc:sldChg>
      <pc:sldChg chg="modSp mod">
        <pc:chgData name="vanvien242002@gmail.com" userId="5eb9cb2f724594ae" providerId="LiveId" clId="{D4CF4204-A773-4E55-AF49-5D4A5B255FFC}" dt="2025-03-03T20:54:42.708" v="2512" actId="14100"/>
        <pc:sldMkLst>
          <pc:docMk/>
          <pc:sldMk cId="1868362244" sldId="303"/>
        </pc:sldMkLst>
        <pc:picChg chg="mod">
          <ac:chgData name="vanvien242002@gmail.com" userId="5eb9cb2f724594ae" providerId="LiveId" clId="{D4CF4204-A773-4E55-AF49-5D4A5B255FFC}" dt="2025-03-03T20:54:42.708" v="2512" actId="14100"/>
          <ac:picMkLst>
            <pc:docMk/>
            <pc:sldMk cId="1868362244" sldId="303"/>
            <ac:picMk id="3" creationId="{6DF9CD98-2BFD-4575-9858-3403237B5FAE}"/>
          </ac:picMkLst>
        </pc:picChg>
      </pc:sldChg>
      <pc:sldChg chg="modSp mod">
        <pc:chgData name="vanvien242002@gmail.com" userId="5eb9cb2f724594ae" providerId="LiveId" clId="{D4CF4204-A773-4E55-AF49-5D4A5B255FFC}" dt="2025-03-03T20:55:01.580" v="2516" actId="14100"/>
        <pc:sldMkLst>
          <pc:docMk/>
          <pc:sldMk cId="3235163172" sldId="304"/>
        </pc:sldMkLst>
        <pc:picChg chg="mod">
          <ac:chgData name="vanvien242002@gmail.com" userId="5eb9cb2f724594ae" providerId="LiveId" clId="{D4CF4204-A773-4E55-AF49-5D4A5B255FFC}" dt="2025-03-03T20:55:01.580" v="2516" actId="14100"/>
          <ac:picMkLst>
            <pc:docMk/>
            <pc:sldMk cId="3235163172" sldId="304"/>
            <ac:picMk id="3" creationId="{6A32FA0F-1FBA-44AB-8BF3-12230C18C4D1}"/>
          </ac:picMkLst>
        </pc:picChg>
      </pc:sldChg>
      <pc:sldChg chg="addSp modSp mod modAnim">
        <pc:chgData name="vanvien242002@gmail.com" userId="5eb9cb2f724594ae" providerId="LiveId" clId="{D4CF4204-A773-4E55-AF49-5D4A5B255FFC}" dt="2025-03-03T20:55:22.772" v="2521" actId="14100"/>
        <pc:sldMkLst>
          <pc:docMk/>
          <pc:sldMk cId="2661426466" sldId="305"/>
        </pc:sldMkLst>
        <pc:spChg chg="mod">
          <ac:chgData name="vanvien242002@gmail.com" userId="5eb9cb2f724594ae" providerId="LiveId" clId="{D4CF4204-A773-4E55-AF49-5D4A5B255FFC}" dt="2025-03-02T16:26:59.373" v="1284" actId="164"/>
          <ac:spMkLst>
            <pc:docMk/>
            <pc:sldMk cId="2661426466" sldId="305"/>
            <ac:spMk id="4" creationId="{CE1D9F3C-4328-4631-B388-21E46210581B}"/>
          </ac:spMkLst>
        </pc:spChg>
        <pc:spChg chg="mod">
          <ac:chgData name="vanvien242002@gmail.com" userId="5eb9cb2f724594ae" providerId="LiveId" clId="{D4CF4204-A773-4E55-AF49-5D4A5B255FFC}" dt="2025-03-02T16:26:38.995" v="1282" actId="20577"/>
          <ac:spMkLst>
            <pc:docMk/>
            <pc:sldMk cId="2661426466" sldId="305"/>
            <ac:spMk id="6" creationId="{26B5D1BE-1B67-42FE-89E5-1AE7D9A9F029}"/>
          </ac:spMkLst>
        </pc:spChg>
        <pc:spChg chg="add mod">
          <ac:chgData name="vanvien242002@gmail.com" userId="5eb9cb2f724594ae" providerId="LiveId" clId="{D4CF4204-A773-4E55-AF49-5D4A5B255FFC}" dt="2025-03-02T16:26:59.373" v="1284" actId="164"/>
          <ac:spMkLst>
            <pc:docMk/>
            <pc:sldMk cId="2661426466" sldId="305"/>
            <ac:spMk id="8" creationId="{884B3FD0-B9A0-41E8-9B76-568184BCC6A6}"/>
          </ac:spMkLst>
        </pc:spChg>
        <pc:grpChg chg="mod">
          <ac:chgData name="vanvien242002@gmail.com" userId="5eb9cb2f724594ae" providerId="LiveId" clId="{D4CF4204-A773-4E55-AF49-5D4A5B255FFC}" dt="2025-03-02T16:26:59.373" v="1284" actId="164"/>
          <ac:grpSpMkLst>
            <pc:docMk/>
            <pc:sldMk cId="2661426466" sldId="305"/>
            <ac:grpSpMk id="2" creationId="{24606ED1-4E78-45B0-A830-8673820DBEB6}"/>
          </ac:grpSpMkLst>
        </pc:grpChg>
        <pc:grpChg chg="add mod">
          <ac:chgData name="vanvien242002@gmail.com" userId="5eb9cb2f724594ae" providerId="LiveId" clId="{D4CF4204-A773-4E55-AF49-5D4A5B255FFC}" dt="2025-03-02T16:26:59.373" v="1284" actId="164"/>
          <ac:grpSpMkLst>
            <pc:docMk/>
            <pc:sldMk cId="2661426466" sldId="305"/>
            <ac:grpSpMk id="9" creationId="{D0260AE9-1E8A-4947-AF8A-A8A72536F2E0}"/>
          </ac:grpSpMkLst>
        </pc:grpChg>
        <pc:picChg chg="mod">
          <ac:chgData name="vanvien242002@gmail.com" userId="5eb9cb2f724594ae" providerId="LiveId" clId="{D4CF4204-A773-4E55-AF49-5D4A5B255FFC}" dt="2025-03-03T20:55:22.772" v="2521" actId="14100"/>
          <ac:picMkLst>
            <pc:docMk/>
            <pc:sldMk cId="2661426466" sldId="305"/>
            <ac:picMk id="3" creationId="{4C227BB5-A191-4A83-AAB4-E19CAEFEDA7E}"/>
          </ac:picMkLst>
        </pc:picChg>
      </pc:sldChg>
      <pc:sldChg chg="addSp delSp modSp mod delAnim modAnim">
        <pc:chgData name="vanvien242002@gmail.com" userId="5eb9cb2f724594ae" providerId="LiveId" clId="{D4CF4204-A773-4E55-AF49-5D4A5B255FFC}" dt="2025-03-03T19:32:37.796" v="2381"/>
        <pc:sldMkLst>
          <pc:docMk/>
          <pc:sldMk cId="1944350530" sldId="307"/>
        </pc:sldMkLst>
        <pc:spChg chg="del mod">
          <ac:chgData name="vanvien242002@gmail.com" userId="5eb9cb2f724594ae" providerId="LiveId" clId="{D4CF4204-A773-4E55-AF49-5D4A5B255FFC}" dt="2025-03-03T07:49:45.665" v="2020" actId="478"/>
          <ac:spMkLst>
            <pc:docMk/>
            <pc:sldMk cId="1944350530" sldId="307"/>
            <ac:spMk id="2" creationId="{64D80817-2F8D-44A7-80F8-609A882EBCC3}"/>
          </ac:spMkLst>
        </pc:spChg>
        <pc:spChg chg="mod">
          <ac:chgData name="vanvien242002@gmail.com" userId="5eb9cb2f724594ae" providerId="LiveId" clId="{D4CF4204-A773-4E55-AF49-5D4A5B255FFC}" dt="2025-03-03T07:50:44.812" v="2028" actId="255"/>
          <ac:spMkLst>
            <pc:docMk/>
            <pc:sldMk cId="1944350530" sldId="307"/>
            <ac:spMk id="3" creationId="{F66D0358-97B6-4859-9A26-0E2F0F0CFC6F}"/>
          </ac:spMkLst>
        </pc:spChg>
        <pc:spChg chg="del mod">
          <ac:chgData name="vanvien242002@gmail.com" userId="5eb9cb2f724594ae" providerId="LiveId" clId="{D4CF4204-A773-4E55-AF49-5D4A5B255FFC}" dt="2025-03-03T19:30:33.798" v="2357" actId="478"/>
          <ac:spMkLst>
            <pc:docMk/>
            <pc:sldMk cId="1944350530" sldId="307"/>
            <ac:spMk id="13" creationId="{594BB3F2-9104-E493-73D4-873CE5A09A2D}"/>
          </ac:spMkLst>
        </pc:spChg>
        <pc:spChg chg="add mod">
          <ac:chgData name="vanvien242002@gmail.com" userId="5eb9cb2f724594ae" providerId="LiveId" clId="{D4CF4204-A773-4E55-AF49-5D4A5B255FFC}" dt="2025-03-03T19:31:32.455" v="2370" actId="20577"/>
          <ac:spMkLst>
            <pc:docMk/>
            <pc:sldMk cId="1944350530" sldId="307"/>
            <ac:spMk id="15" creationId="{FF6891D3-38F4-4693-AFFB-739712FEDAC3}"/>
          </ac:spMkLst>
        </pc:spChg>
        <pc:spChg chg="mod">
          <ac:chgData name="vanvien242002@gmail.com" userId="5eb9cb2f724594ae" providerId="LiveId" clId="{D4CF4204-A773-4E55-AF49-5D4A5B255FFC}" dt="2025-03-03T19:32:17.602" v="2379" actId="20577"/>
          <ac:spMkLst>
            <pc:docMk/>
            <pc:sldMk cId="1944350530" sldId="307"/>
            <ac:spMk id="19" creationId="{C1B09845-C99A-4EDE-858F-BE8863598ED0}"/>
          </ac:spMkLst>
        </pc:spChg>
        <pc:grpChg chg="mod">
          <ac:chgData name="vanvien242002@gmail.com" userId="5eb9cb2f724594ae" providerId="LiveId" clId="{D4CF4204-A773-4E55-AF49-5D4A5B255FFC}" dt="2025-03-03T07:50:05.818" v="2024" actId="1076"/>
          <ac:grpSpMkLst>
            <pc:docMk/>
            <pc:sldMk cId="1944350530" sldId="307"/>
            <ac:grpSpMk id="18" creationId="{6E79AF11-4CED-4FAC-BB4C-8230C6A7F5FE}"/>
          </ac:grpSpMkLst>
        </pc:grpChg>
        <pc:picChg chg="add del mod">
          <ac:chgData name="vanvien242002@gmail.com" userId="5eb9cb2f724594ae" providerId="LiveId" clId="{D4CF4204-A773-4E55-AF49-5D4A5B255FFC}" dt="2025-03-03T07:49:26.734" v="2015"/>
          <ac:picMkLst>
            <pc:docMk/>
            <pc:sldMk cId="1944350530" sldId="307"/>
            <ac:picMk id="15" creationId="{2FAE9A6F-7D12-4CB9-8100-99256BD31A55}"/>
          </ac:picMkLst>
        </pc:picChg>
        <pc:picChg chg="add mod ord">
          <ac:chgData name="vanvien242002@gmail.com" userId="5eb9cb2f724594ae" providerId="LiveId" clId="{D4CF4204-A773-4E55-AF49-5D4A5B255FFC}" dt="2025-03-03T07:52:15.206" v="2038" actId="1076"/>
          <ac:picMkLst>
            <pc:docMk/>
            <pc:sldMk cId="1944350530" sldId="307"/>
            <ac:picMk id="20" creationId="{BA2570A3-4C79-44F2-9697-FC33E1B4551C}"/>
          </ac:picMkLst>
        </pc:picChg>
      </pc:sldChg>
      <pc:sldChg chg="modSp mod">
        <pc:chgData name="vanvien242002@gmail.com" userId="5eb9cb2f724594ae" providerId="LiveId" clId="{D4CF4204-A773-4E55-AF49-5D4A5B255FFC}" dt="2025-03-02T15:31:48.122" v="1137" actId="1035"/>
        <pc:sldMkLst>
          <pc:docMk/>
          <pc:sldMk cId="219557783" sldId="323"/>
        </pc:sldMkLst>
        <pc:spChg chg="mod">
          <ac:chgData name="vanvien242002@gmail.com" userId="5eb9cb2f724594ae" providerId="LiveId" clId="{D4CF4204-A773-4E55-AF49-5D4A5B255FFC}" dt="2025-03-02T15:31:38.568" v="1124" actId="14100"/>
          <ac:spMkLst>
            <pc:docMk/>
            <pc:sldMk cId="219557783" sldId="323"/>
            <ac:spMk id="3" creationId="{98FD29B0-BDC7-4AA9-A7C0-E8E2987899E4}"/>
          </ac:spMkLst>
        </pc:spChg>
        <pc:spChg chg="mod">
          <ac:chgData name="vanvien242002@gmail.com" userId="5eb9cb2f724594ae" providerId="LiveId" clId="{D4CF4204-A773-4E55-AF49-5D4A5B255FFC}" dt="2025-03-02T15:31:48.122" v="1137" actId="1035"/>
          <ac:spMkLst>
            <pc:docMk/>
            <pc:sldMk cId="219557783" sldId="323"/>
            <ac:spMk id="4" creationId="{F3800E05-1521-4595-92EB-74D376A0FE6B}"/>
          </ac:spMkLst>
        </pc:spChg>
        <pc:grpChg chg="mod">
          <ac:chgData name="vanvien242002@gmail.com" userId="5eb9cb2f724594ae" providerId="LiveId" clId="{D4CF4204-A773-4E55-AF49-5D4A5B255FFC}" dt="2025-03-02T15:31:28.008" v="1121" actId="1076"/>
          <ac:grpSpMkLst>
            <pc:docMk/>
            <pc:sldMk cId="219557783" sldId="323"/>
            <ac:grpSpMk id="2" creationId="{B29A64A2-B91A-F399-6966-6E6E45B46B9E}"/>
          </ac:grpSpMkLst>
        </pc:grpChg>
        <pc:cxnChg chg="mod">
          <ac:chgData name="vanvien242002@gmail.com" userId="5eb9cb2f724594ae" providerId="LiveId" clId="{D4CF4204-A773-4E55-AF49-5D4A5B255FFC}" dt="2025-03-02T15:31:32.428" v="1122" actId="1076"/>
          <ac:cxnSpMkLst>
            <pc:docMk/>
            <pc:sldMk cId="219557783" sldId="323"/>
            <ac:cxnSpMk id="9" creationId="{652CC14F-E2DE-A75E-22DC-A73138C4397E}"/>
          </ac:cxnSpMkLst>
        </pc:cxnChg>
      </pc:sldChg>
      <pc:sldChg chg="modSp mod">
        <pc:chgData name="vanvien242002@gmail.com" userId="5eb9cb2f724594ae" providerId="LiveId" clId="{D4CF4204-A773-4E55-AF49-5D4A5B255FFC}" dt="2025-03-03T10:12:39.875" v="2060" actId="14100"/>
        <pc:sldMkLst>
          <pc:docMk/>
          <pc:sldMk cId="3239676624" sldId="325"/>
        </pc:sldMkLst>
        <pc:spChg chg="mod">
          <ac:chgData name="vanvien242002@gmail.com" userId="5eb9cb2f724594ae" providerId="LiveId" clId="{D4CF4204-A773-4E55-AF49-5D4A5B255FFC}" dt="2025-03-02T15:32:07.302" v="1141" actId="14100"/>
          <ac:spMkLst>
            <pc:docMk/>
            <pc:sldMk cId="3239676624" sldId="325"/>
            <ac:spMk id="3" creationId="{98FD29B0-BDC7-4AA9-A7C0-E8E2987899E4}"/>
          </ac:spMkLst>
        </pc:spChg>
        <pc:spChg chg="mod">
          <ac:chgData name="vanvien242002@gmail.com" userId="5eb9cb2f724594ae" providerId="LiveId" clId="{D4CF4204-A773-4E55-AF49-5D4A5B255FFC}" dt="2025-03-02T15:32:10.988" v="1142" actId="1076"/>
          <ac:spMkLst>
            <pc:docMk/>
            <pc:sldMk cId="3239676624" sldId="325"/>
            <ac:spMk id="4" creationId="{F3800E05-1521-4595-92EB-74D376A0FE6B}"/>
          </ac:spMkLst>
        </pc:spChg>
        <pc:spChg chg="mod">
          <ac:chgData name="vanvien242002@gmail.com" userId="5eb9cb2f724594ae" providerId="LiveId" clId="{D4CF4204-A773-4E55-AF49-5D4A5B255FFC}" dt="2025-03-03T10:12:31.205" v="2059" actId="14100"/>
          <ac:spMkLst>
            <pc:docMk/>
            <pc:sldMk cId="3239676624" sldId="325"/>
            <ac:spMk id="6" creationId="{5491CC2C-A312-48FC-B074-A81A95094832}"/>
          </ac:spMkLst>
        </pc:spChg>
        <pc:grpChg chg="mod">
          <ac:chgData name="vanvien242002@gmail.com" userId="5eb9cb2f724594ae" providerId="LiveId" clId="{D4CF4204-A773-4E55-AF49-5D4A5B255FFC}" dt="2025-03-03T10:12:39.875" v="2060" actId="14100"/>
          <ac:grpSpMkLst>
            <pc:docMk/>
            <pc:sldMk cId="3239676624" sldId="325"/>
            <ac:grpSpMk id="2" creationId="{B29A64A2-B91A-F399-6966-6E6E45B46B9E}"/>
          </ac:grpSpMkLst>
        </pc:grpChg>
        <pc:cxnChg chg="mod">
          <ac:chgData name="vanvien242002@gmail.com" userId="5eb9cb2f724594ae" providerId="LiveId" clId="{D4CF4204-A773-4E55-AF49-5D4A5B255FFC}" dt="2025-03-02T15:32:03.494" v="1140" actId="1076"/>
          <ac:cxnSpMkLst>
            <pc:docMk/>
            <pc:sldMk cId="3239676624" sldId="325"/>
            <ac:cxnSpMk id="9" creationId="{652CC14F-E2DE-A75E-22DC-A73138C4397E}"/>
          </ac:cxnSpMkLst>
        </pc:cxnChg>
      </pc:sldChg>
      <pc:sldChg chg="modSp mod">
        <pc:chgData name="vanvien242002@gmail.com" userId="5eb9cb2f724594ae" providerId="LiveId" clId="{D4CF4204-A773-4E55-AF49-5D4A5B255FFC}" dt="2025-03-02T15:33:04.154" v="1156" actId="1035"/>
        <pc:sldMkLst>
          <pc:docMk/>
          <pc:sldMk cId="2403408977" sldId="326"/>
        </pc:sldMkLst>
        <pc:spChg chg="mod">
          <ac:chgData name="vanvien242002@gmail.com" userId="5eb9cb2f724594ae" providerId="LiveId" clId="{D4CF4204-A773-4E55-AF49-5D4A5B255FFC}" dt="2025-03-02T15:32:53.796" v="1149" actId="14100"/>
          <ac:spMkLst>
            <pc:docMk/>
            <pc:sldMk cId="2403408977" sldId="326"/>
            <ac:spMk id="3" creationId="{98FD29B0-BDC7-4AA9-A7C0-E8E2987899E4}"/>
          </ac:spMkLst>
        </pc:spChg>
        <pc:spChg chg="mod">
          <ac:chgData name="vanvien242002@gmail.com" userId="5eb9cb2f724594ae" providerId="LiveId" clId="{D4CF4204-A773-4E55-AF49-5D4A5B255FFC}" dt="2025-03-02T15:33:04.154" v="1156" actId="1035"/>
          <ac:spMkLst>
            <pc:docMk/>
            <pc:sldMk cId="2403408977" sldId="326"/>
            <ac:spMk id="4" creationId="{F3800E05-1521-4595-92EB-74D376A0FE6B}"/>
          </ac:spMkLst>
        </pc:spChg>
        <pc:grpChg chg="mod">
          <ac:chgData name="vanvien242002@gmail.com" userId="5eb9cb2f724594ae" providerId="LiveId" clId="{D4CF4204-A773-4E55-AF49-5D4A5B255FFC}" dt="2025-03-02T15:32:47.608" v="1147" actId="1076"/>
          <ac:grpSpMkLst>
            <pc:docMk/>
            <pc:sldMk cId="2403408977" sldId="326"/>
            <ac:grpSpMk id="2" creationId="{B29A64A2-B91A-F399-6966-6E6E45B46B9E}"/>
          </ac:grpSpMkLst>
        </pc:grpChg>
        <pc:cxnChg chg="mod">
          <ac:chgData name="vanvien242002@gmail.com" userId="5eb9cb2f724594ae" providerId="LiveId" clId="{D4CF4204-A773-4E55-AF49-5D4A5B255FFC}" dt="2025-03-02T15:32:50.302" v="1148" actId="1076"/>
          <ac:cxnSpMkLst>
            <pc:docMk/>
            <pc:sldMk cId="2403408977" sldId="326"/>
            <ac:cxnSpMk id="9" creationId="{652CC14F-E2DE-A75E-22DC-A73138C4397E}"/>
          </ac:cxnSpMkLst>
        </pc:cxnChg>
      </pc:sldChg>
      <pc:sldChg chg="modSp mod">
        <pc:chgData name="vanvien242002@gmail.com" userId="5eb9cb2f724594ae" providerId="LiveId" clId="{D4CF4204-A773-4E55-AF49-5D4A5B255FFC}" dt="2025-03-03T10:13:09.150" v="2061" actId="1076"/>
        <pc:sldMkLst>
          <pc:docMk/>
          <pc:sldMk cId="2903709274" sldId="327"/>
        </pc:sldMkLst>
        <pc:spChg chg="mod">
          <ac:chgData name="vanvien242002@gmail.com" userId="5eb9cb2f724594ae" providerId="LiveId" clId="{D4CF4204-A773-4E55-AF49-5D4A5B255FFC}" dt="2025-03-02T15:32:37.017" v="1145" actId="14100"/>
          <ac:spMkLst>
            <pc:docMk/>
            <pc:sldMk cId="2903709274" sldId="327"/>
            <ac:spMk id="3" creationId="{98FD29B0-BDC7-4AA9-A7C0-E8E2987899E4}"/>
          </ac:spMkLst>
        </pc:spChg>
        <pc:spChg chg="mod">
          <ac:chgData name="vanvien242002@gmail.com" userId="5eb9cb2f724594ae" providerId="LiveId" clId="{D4CF4204-A773-4E55-AF49-5D4A5B255FFC}" dt="2025-03-03T10:13:09.150" v="2061" actId="1076"/>
          <ac:spMkLst>
            <pc:docMk/>
            <pc:sldMk cId="2903709274" sldId="327"/>
            <ac:spMk id="4" creationId="{F3800E05-1521-4595-92EB-74D376A0FE6B}"/>
          </ac:spMkLst>
        </pc:spChg>
        <pc:grpChg chg="mod">
          <ac:chgData name="vanvien242002@gmail.com" userId="5eb9cb2f724594ae" providerId="LiveId" clId="{D4CF4204-A773-4E55-AF49-5D4A5B255FFC}" dt="2025-03-02T15:32:41.942" v="1146" actId="1076"/>
          <ac:grpSpMkLst>
            <pc:docMk/>
            <pc:sldMk cId="2903709274" sldId="327"/>
            <ac:grpSpMk id="2" creationId="{B29A64A2-B91A-F399-6966-6E6E45B46B9E}"/>
          </ac:grpSpMkLst>
        </pc:grpChg>
        <pc:cxnChg chg="mod">
          <ac:chgData name="vanvien242002@gmail.com" userId="5eb9cb2f724594ae" providerId="LiveId" clId="{D4CF4204-A773-4E55-AF49-5D4A5B255FFC}" dt="2025-03-02T15:32:33.148" v="1144" actId="1076"/>
          <ac:cxnSpMkLst>
            <pc:docMk/>
            <pc:sldMk cId="2903709274" sldId="327"/>
            <ac:cxnSpMk id="9" creationId="{652CC14F-E2DE-A75E-22DC-A73138C4397E}"/>
          </ac:cxnSpMkLst>
        </pc:cxnChg>
      </pc:sldChg>
      <pc:sldChg chg="modSp mod">
        <pc:chgData name="vanvien242002@gmail.com" userId="5eb9cb2f724594ae" providerId="LiveId" clId="{D4CF4204-A773-4E55-AF49-5D4A5B255FFC}" dt="2025-03-03T21:06:42.420" v="2602" actId="1076"/>
        <pc:sldMkLst>
          <pc:docMk/>
          <pc:sldMk cId="1608336241" sldId="331"/>
        </pc:sldMkLst>
        <pc:spChg chg="mod">
          <ac:chgData name="vanvien242002@gmail.com" userId="5eb9cb2f724594ae" providerId="LiveId" clId="{D4CF4204-A773-4E55-AF49-5D4A5B255FFC}" dt="2025-03-03T21:06:42.420" v="2602" actId="1076"/>
          <ac:spMkLst>
            <pc:docMk/>
            <pc:sldMk cId="1608336241" sldId="331"/>
            <ac:spMk id="6" creationId="{D9E8627A-F755-55D8-B727-044C4B74E0BF}"/>
          </ac:spMkLst>
        </pc:spChg>
        <pc:picChg chg="mod">
          <ac:chgData name="vanvien242002@gmail.com" userId="5eb9cb2f724594ae" providerId="LiveId" clId="{D4CF4204-A773-4E55-AF49-5D4A5B255FFC}" dt="2025-03-03T21:06:29.931" v="2599" actId="14100"/>
          <ac:picMkLst>
            <pc:docMk/>
            <pc:sldMk cId="1608336241" sldId="331"/>
            <ac:picMk id="6148" creationId="{73292BA2-23F6-AA7A-6EC0-FA063E6D94C9}"/>
          </ac:picMkLst>
        </pc:picChg>
      </pc:sldChg>
      <pc:sldChg chg="addSp modSp mod">
        <pc:chgData name="vanvien242002@gmail.com" userId="5eb9cb2f724594ae" providerId="LiveId" clId="{D4CF4204-A773-4E55-AF49-5D4A5B255FFC}" dt="2025-03-03T21:05:29.291" v="2590" actId="14100"/>
        <pc:sldMkLst>
          <pc:docMk/>
          <pc:sldMk cId="3934712383" sldId="332"/>
        </pc:sldMkLst>
        <pc:spChg chg="mod">
          <ac:chgData name="vanvien242002@gmail.com" userId="5eb9cb2f724594ae" providerId="LiveId" clId="{D4CF4204-A773-4E55-AF49-5D4A5B255FFC}" dt="2025-03-03T21:05:12.879" v="2588" actId="14100"/>
          <ac:spMkLst>
            <pc:docMk/>
            <pc:sldMk cId="3934712383" sldId="332"/>
            <ac:spMk id="11" creationId="{62950362-88F7-A655-9797-2245370EB6BE}"/>
          </ac:spMkLst>
        </pc:spChg>
        <pc:picChg chg="add mod ord">
          <ac:chgData name="vanvien242002@gmail.com" userId="5eb9cb2f724594ae" providerId="LiveId" clId="{D4CF4204-A773-4E55-AF49-5D4A5B255FFC}" dt="2025-03-03T21:05:29.291" v="2590" actId="14100"/>
          <ac:picMkLst>
            <pc:docMk/>
            <pc:sldMk cId="3934712383" sldId="332"/>
            <ac:picMk id="2" creationId="{BA519204-7B51-4981-A67D-641F5BE34213}"/>
          </ac:picMkLst>
        </pc:picChg>
        <pc:picChg chg="mod">
          <ac:chgData name="vanvien242002@gmail.com" userId="5eb9cb2f724594ae" providerId="LiveId" clId="{D4CF4204-A773-4E55-AF49-5D4A5B255FFC}" dt="2025-03-03T21:05:01.523" v="2585" actId="14100"/>
          <ac:picMkLst>
            <pc:docMk/>
            <pc:sldMk cId="3934712383" sldId="332"/>
            <ac:picMk id="7172" creationId="{A59E9BF0-6B72-FA8B-D38E-9FE4B1EFB17C}"/>
          </ac:picMkLst>
        </pc:picChg>
        <pc:picChg chg="mod">
          <ac:chgData name="vanvien242002@gmail.com" userId="5eb9cb2f724594ae" providerId="LiveId" clId="{D4CF4204-A773-4E55-AF49-5D4A5B255FFC}" dt="2025-03-03T21:04:57.861" v="2584" actId="14100"/>
          <ac:picMkLst>
            <pc:docMk/>
            <pc:sldMk cId="3934712383" sldId="332"/>
            <ac:picMk id="7174" creationId="{52323829-0DD9-1AEC-377C-BC9631B76FB4}"/>
          </ac:picMkLst>
        </pc:picChg>
      </pc:sldChg>
      <pc:sldChg chg="addSp modSp mod">
        <pc:chgData name="vanvien242002@gmail.com" userId="5eb9cb2f724594ae" providerId="LiveId" clId="{D4CF4204-A773-4E55-AF49-5D4A5B255FFC}" dt="2025-03-03T21:06:04.405" v="2595" actId="14100"/>
        <pc:sldMkLst>
          <pc:docMk/>
          <pc:sldMk cId="1953420101" sldId="333"/>
        </pc:sldMkLst>
        <pc:picChg chg="add mod ord">
          <ac:chgData name="vanvien242002@gmail.com" userId="5eb9cb2f724594ae" providerId="LiveId" clId="{D4CF4204-A773-4E55-AF49-5D4A5B255FFC}" dt="2025-03-03T21:06:04.405" v="2595" actId="14100"/>
          <ac:picMkLst>
            <pc:docMk/>
            <pc:sldMk cId="1953420101" sldId="333"/>
            <ac:picMk id="2" creationId="{46D7AF93-1DAD-41DD-9007-B1A4C623747C}"/>
          </ac:picMkLst>
        </pc:picChg>
      </pc:sldChg>
      <pc:sldChg chg="del">
        <pc:chgData name="vanvien242002@gmail.com" userId="5eb9cb2f724594ae" providerId="LiveId" clId="{D4CF4204-A773-4E55-AF49-5D4A5B255FFC}" dt="2025-03-02T16:21:17.275" v="1272" actId="47"/>
        <pc:sldMkLst>
          <pc:docMk/>
          <pc:sldMk cId="3927750503" sldId="334"/>
        </pc:sldMkLst>
      </pc:sldChg>
      <pc:sldChg chg="addSp modSp mod">
        <pc:chgData name="vanvien242002@gmail.com" userId="5eb9cb2f724594ae" providerId="LiveId" clId="{D4CF4204-A773-4E55-AF49-5D4A5B255FFC}" dt="2025-03-03T21:34:59.498" v="2618" actId="167"/>
        <pc:sldMkLst>
          <pc:docMk/>
          <pc:sldMk cId="417713847" sldId="335"/>
        </pc:sldMkLst>
        <pc:spChg chg="mod">
          <ac:chgData name="vanvien242002@gmail.com" userId="5eb9cb2f724594ae" providerId="LiveId" clId="{D4CF4204-A773-4E55-AF49-5D4A5B255FFC}" dt="2025-03-03T21:34:19.389" v="2614" actId="20577"/>
          <ac:spMkLst>
            <pc:docMk/>
            <pc:sldMk cId="417713847" sldId="335"/>
            <ac:spMk id="13" creationId="{5605FE10-A290-B64F-AAB6-AC754D448E8E}"/>
          </ac:spMkLst>
        </pc:spChg>
        <pc:picChg chg="add ord">
          <ac:chgData name="vanvien242002@gmail.com" userId="5eb9cb2f724594ae" providerId="LiveId" clId="{D4CF4204-A773-4E55-AF49-5D4A5B255FFC}" dt="2025-03-03T21:34:59.498" v="2618" actId="167"/>
          <ac:picMkLst>
            <pc:docMk/>
            <pc:sldMk cId="417713847" sldId="335"/>
            <ac:picMk id="3" creationId="{F82B498F-9294-441F-9241-6B3CC69A06AD}"/>
          </ac:picMkLst>
        </pc:picChg>
        <pc:picChg chg="mod">
          <ac:chgData name="vanvien242002@gmail.com" userId="5eb9cb2f724594ae" providerId="LiveId" clId="{D4CF4204-A773-4E55-AF49-5D4A5B255FFC}" dt="2025-03-03T21:34:48.125" v="2616" actId="1076"/>
          <ac:picMkLst>
            <pc:docMk/>
            <pc:sldMk cId="417713847" sldId="335"/>
            <ac:picMk id="10244" creationId="{CB8FC7BE-50B4-711D-200B-F06BBE4D1DFB}"/>
          </ac:picMkLst>
        </pc:picChg>
      </pc:sldChg>
      <pc:sldChg chg="addSp modSp mod">
        <pc:chgData name="vanvien242002@gmail.com" userId="5eb9cb2f724594ae" providerId="LiveId" clId="{D4CF4204-A773-4E55-AF49-5D4A5B255FFC}" dt="2025-03-03T20:56:09.198" v="2535" actId="20577"/>
        <pc:sldMkLst>
          <pc:docMk/>
          <pc:sldMk cId="3391642302" sldId="337"/>
        </pc:sldMkLst>
        <pc:spChg chg="mod">
          <ac:chgData name="vanvien242002@gmail.com" userId="5eb9cb2f724594ae" providerId="LiveId" clId="{D4CF4204-A773-4E55-AF49-5D4A5B255FFC}" dt="2025-03-03T20:56:09.198" v="2535" actId="20577"/>
          <ac:spMkLst>
            <pc:docMk/>
            <pc:sldMk cId="3391642302" sldId="337"/>
            <ac:spMk id="6" creationId="{B0C34483-5621-C2B3-2027-BAEAD89728E0}"/>
          </ac:spMkLst>
        </pc:spChg>
        <pc:picChg chg="add ord">
          <ac:chgData name="vanvien242002@gmail.com" userId="5eb9cb2f724594ae" providerId="LiveId" clId="{D4CF4204-A773-4E55-AF49-5D4A5B255FFC}" dt="2025-03-03T07:48:22.960" v="2005" actId="167"/>
          <ac:picMkLst>
            <pc:docMk/>
            <pc:sldMk cId="3391642302" sldId="337"/>
            <ac:picMk id="2" creationId="{BF71561F-1E78-49B0-9428-651DB2A6D98E}"/>
          </ac:picMkLst>
        </pc:picChg>
      </pc:sldChg>
      <pc:sldChg chg="addSp delSp modSp del mod delAnim modAnim">
        <pc:chgData name="vanvien242002@gmail.com" userId="5eb9cb2f724594ae" providerId="LiveId" clId="{D4CF4204-A773-4E55-AF49-5D4A5B255FFC}" dt="2025-03-03T05:19:51.146" v="1575"/>
        <pc:sldMkLst>
          <pc:docMk/>
          <pc:sldMk cId="3877582658" sldId="344"/>
        </pc:sldMkLst>
        <pc:spChg chg="del mod">
          <ac:chgData name="vanvien242002@gmail.com" userId="5eb9cb2f724594ae" providerId="LiveId" clId="{D4CF4204-A773-4E55-AF49-5D4A5B255FFC}" dt="2025-03-02T16:13:07.558" v="1256" actId="1076"/>
          <ac:spMkLst>
            <pc:docMk/>
            <pc:sldMk cId="3877582658" sldId="344"/>
            <ac:spMk id="2" creationId="{00000000-0000-0000-0000-000000000000}"/>
          </ac:spMkLst>
        </pc:spChg>
        <pc:spChg chg="mod">
          <ac:chgData name="vanvien242002@gmail.com" userId="5eb9cb2f724594ae" providerId="LiveId" clId="{D4CF4204-A773-4E55-AF49-5D4A5B255FFC}" dt="2025-03-03T05:17:56.319" v="1557" actId="1076"/>
          <ac:spMkLst>
            <pc:docMk/>
            <pc:sldMk cId="3877582658" sldId="344"/>
            <ac:spMk id="5" creationId="{00000000-0000-0000-0000-000000000000}"/>
          </ac:spMkLst>
        </pc:spChg>
        <pc:spChg chg="mod">
          <ac:chgData name="vanvien242002@gmail.com" userId="5eb9cb2f724594ae" providerId="LiveId" clId="{D4CF4204-A773-4E55-AF49-5D4A5B255FFC}" dt="2025-03-03T05:12:34.602" v="1524" actId="164"/>
          <ac:spMkLst>
            <pc:docMk/>
            <pc:sldMk cId="3877582658" sldId="344"/>
            <ac:spMk id="16" creationId="{00000000-0000-0000-0000-000000000000}"/>
          </ac:spMkLst>
        </pc:spChg>
        <pc:spChg chg="mod">
          <ac:chgData name="vanvien242002@gmail.com" userId="5eb9cb2f724594ae" providerId="LiveId" clId="{D4CF4204-A773-4E55-AF49-5D4A5B255FFC}" dt="2025-03-03T05:12:46.805" v="1527" actId="164"/>
          <ac:spMkLst>
            <pc:docMk/>
            <pc:sldMk cId="3877582658" sldId="344"/>
            <ac:spMk id="17" creationId="{00000000-0000-0000-0000-000000000000}"/>
          </ac:spMkLst>
        </pc:spChg>
        <pc:spChg chg="mod">
          <ac:chgData name="vanvien242002@gmail.com" userId="5eb9cb2f724594ae" providerId="LiveId" clId="{D4CF4204-A773-4E55-AF49-5D4A5B255FFC}" dt="2025-03-03T05:13:30.777" v="1530" actId="164"/>
          <ac:spMkLst>
            <pc:docMk/>
            <pc:sldMk cId="3877582658" sldId="344"/>
            <ac:spMk id="18" creationId="{00000000-0000-0000-0000-000000000000}"/>
          </ac:spMkLst>
        </pc:spChg>
        <pc:spChg chg="mod">
          <ac:chgData name="vanvien242002@gmail.com" userId="5eb9cb2f724594ae" providerId="LiveId" clId="{D4CF4204-A773-4E55-AF49-5D4A5B255FFC}" dt="2025-03-02T12:05:56.159" v="283"/>
          <ac:spMkLst>
            <pc:docMk/>
            <pc:sldMk cId="3877582658" sldId="344"/>
            <ac:spMk id="21" creationId="{57BD249B-26C3-4024-A000-87E7D9C611AA}"/>
          </ac:spMkLst>
        </pc:spChg>
        <pc:spChg chg="mod">
          <ac:chgData name="vanvien242002@gmail.com" userId="5eb9cb2f724594ae" providerId="LiveId" clId="{D4CF4204-A773-4E55-AF49-5D4A5B255FFC}" dt="2025-03-02T12:06:11.542" v="295" actId="14100"/>
          <ac:spMkLst>
            <pc:docMk/>
            <pc:sldMk cId="3877582658" sldId="344"/>
            <ac:spMk id="22" creationId="{0F2E1831-6511-4850-AF39-50E797000E21}"/>
          </ac:spMkLst>
        </pc:spChg>
        <pc:spChg chg="add mod">
          <ac:chgData name="vanvien242002@gmail.com" userId="5eb9cb2f724594ae" providerId="LiveId" clId="{D4CF4204-A773-4E55-AF49-5D4A5B255FFC}" dt="2025-03-03T05:18:16.526" v="1561" actId="13822"/>
          <ac:spMkLst>
            <pc:docMk/>
            <pc:sldMk cId="3877582658" sldId="344"/>
            <ac:spMk id="22" creationId="{E97CC8F2-9F46-47AE-95AE-FB406AC5B15D}"/>
          </ac:spMkLst>
        </pc:spChg>
        <pc:spChg chg="add del mod">
          <ac:chgData name="vanvien242002@gmail.com" userId="5eb9cb2f724594ae" providerId="LiveId" clId="{D4CF4204-A773-4E55-AF49-5D4A5B255FFC}" dt="2025-03-02T12:43:32.733" v="527"/>
          <ac:spMkLst>
            <pc:docMk/>
            <pc:sldMk cId="3877582658" sldId="344"/>
            <ac:spMk id="23" creationId="{CCE866F3-E09E-4465-9E56-BBAA8E86F701}"/>
          </ac:spMkLst>
        </pc:spChg>
        <pc:spChg chg="mod">
          <ac:chgData name="vanvien242002@gmail.com" userId="5eb9cb2f724594ae" providerId="LiveId" clId="{D4CF4204-A773-4E55-AF49-5D4A5B255FFC}" dt="2025-03-02T12:43:40.815" v="528"/>
          <ac:spMkLst>
            <pc:docMk/>
            <pc:sldMk cId="3877582658" sldId="344"/>
            <ac:spMk id="25" creationId="{3F7E838E-AAD4-4D04-A85B-451CCA133208}"/>
          </ac:spMkLst>
        </pc:spChg>
        <pc:spChg chg="del mod">
          <ac:chgData name="vanvien242002@gmail.com" userId="5eb9cb2f724594ae" providerId="LiveId" clId="{D4CF4204-A773-4E55-AF49-5D4A5B255FFC}" dt="2025-03-03T05:15:52.057" v="1541" actId="478"/>
          <ac:spMkLst>
            <pc:docMk/>
            <pc:sldMk cId="3877582658" sldId="344"/>
            <ac:spMk id="26" creationId="{00000000-0000-0000-0000-000000000000}"/>
          </ac:spMkLst>
        </pc:spChg>
        <pc:spChg chg="mod">
          <ac:chgData name="vanvien242002@gmail.com" userId="5eb9cb2f724594ae" providerId="LiveId" clId="{D4CF4204-A773-4E55-AF49-5D4A5B255FFC}" dt="2025-03-03T05:18:51.602" v="1567" actId="13822"/>
          <ac:spMkLst>
            <pc:docMk/>
            <pc:sldMk cId="3877582658" sldId="344"/>
            <ac:spMk id="27" creationId="{00000000-0000-0000-0000-000000000000}"/>
          </ac:spMkLst>
        </pc:spChg>
        <pc:spChg chg="mod">
          <ac:chgData name="vanvien242002@gmail.com" userId="5eb9cb2f724594ae" providerId="LiveId" clId="{D4CF4204-A773-4E55-AF49-5D4A5B255FFC}" dt="2025-03-02T12:43:40.815" v="528"/>
          <ac:spMkLst>
            <pc:docMk/>
            <pc:sldMk cId="3877582658" sldId="344"/>
            <ac:spMk id="28" creationId="{128CC6DF-0E63-4E2E-B3D6-4EA3BB03F192}"/>
          </ac:spMkLst>
        </pc:spChg>
        <pc:spChg chg="mod">
          <ac:chgData name="vanvien242002@gmail.com" userId="5eb9cb2f724594ae" providerId="LiveId" clId="{D4CF4204-A773-4E55-AF49-5D4A5B255FFC}" dt="2025-03-02T12:47:07.748" v="539"/>
          <ac:spMkLst>
            <pc:docMk/>
            <pc:sldMk cId="3877582658" sldId="344"/>
            <ac:spMk id="30" creationId="{E4884DB2-4B75-4B3D-A27B-114982DF89B6}"/>
          </ac:spMkLst>
        </pc:spChg>
        <pc:spChg chg="mod">
          <ac:chgData name="vanvien242002@gmail.com" userId="5eb9cb2f724594ae" providerId="LiveId" clId="{D4CF4204-A773-4E55-AF49-5D4A5B255FFC}" dt="2025-03-02T12:47:07.748" v="539"/>
          <ac:spMkLst>
            <pc:docMk/>
            <pc:sldMk cId="3877582658" sldId="344"/>
            <ac:spMk id="31" creationId="{ECB99799-D823-4057-A7D7-3334ADD8ECC6}"/>
          </ac:spMkLst>
        </pc:spChg>
        <pc:spChg chg="add mod">
          <ac:chgData name="vanvien242002@gmail.com" userId="5eb9cb2f724594ae" providerId="LiveId" clId="{D4CF4204-A773-4E55-AF49-5D4A5B255FFC}" dt="2025-03-02T12:50:29.255" v="632" actId="164"/>
          <ac:spMkLst>
            <pc:docMk/>
            <pc:sldMk cId="3877582658" sldId="344"/>
            <ac:spMk id="32" creationId="{7AD19380-3756-4DCE-A76A-EBCCA3B1013B}"/>
          </ac:spMkLst>
        </pc:spChg>
        <pc:spChg chg="del mod">
          <ac:chgData name="vanvien242002@gmail.com" userId="5eb9cb2f724594ae" providerId="LiveId" clId="{D4CF4204-A773-4E55-AF49-5D4A5B255FFC}" dt="2025-03-02T16:12:12.011" v="1248" actId="478"/>
          <ac:spMkLst>
            <pc:docMk/>
            <pc:sldMk cId="3877582658" sldId="344"/>
            <ac:spMk id="42" creationId="{00000000-0000-0000-0000-000000000000}"/>
          </ac:spMkLst>
        </pc:spChg>
        <pc:grpChg chg="add mod">
          <ac:chgData name="vanvien242002@gmail.com" userId="5eb9cb2f724594ae" providerId="LiveId" clId="{D4CF4204-A773-4E55-AF49-5D4A5B255FFC}" dt="2025-03-03T05:17:47.838" v="1554" actId="1076"/>
          <ac:grpSpMkLst>
            <pc:docMk/>
            <pc:sldMk cId="3877582658" sldId="344"/>
            <ac:grpSpMk id="4" creationId="{14707C5E-24A6-40E8-A1FD-786E5B231221}"/>
          </ac:grpSpMkLst>
        </pc:grpChg>
        <pc:grpChg chg="add mod">
          <ac:chgData name="vanvien242002@gmail.com" userId="5eb9cb2f724594ae" providerId="LiveId" clId="{D4CF4204-A773-4E55-AF49-5D4A5B255FFC}" dt="2025-03-02T12:50:34.753" v="633" actId="1076"/>
          <ac:grpSpMkLst>
            <pc:docMk/>
            <pc:sldMk cId="3877582658" sldId="344"/>
            <ac:grpSpMk id="4" creationId="{51E4DF87-BACF-4513-809F-6AE7BBE72B9C}"/>
          </ac:grpSpMkLst>
        </pc:grpChg>
        <pc:grpChg chg="add mod">
          <ac:chgData name="vanvien242002@gmail.com" userId="5eb9cb2f724594ae" providerId="LiveId" clId="{D4CF4204-A773-4E55-AF49-5D4A5B255FFC}" dt="2025-03-03T05:18:02.970" v="1558" actId="1076"/>
          <ac:grpSpMkLst>
            <pc:docMk/>
            <pc:sldMk cId="3877582658" sldId="344"/>
            <ac:grpSpMk id="6" creationId="{6A6CA4B2-1F91-45A0-B5FE-306A39542065}"/>
          </ac:grpSpMkLst>
        </pc:grpChg>
        <pc:grpChg chg="mod">
          <ac:chgData name="vanvien242002@gmail.com" userId="5eb9cb2f724594ae" providerId="LiveId" clId="{D4CF4204-A773-4E55-AF49-5D4A5B255FFC}" dt="2025-03-03T05:12:46.805" v="1527" actId="164"/>
          <ac:grpSpMkLst>
            <pc:docMk/>
            <pc:sldMk cId="3877582658" sldId="344"/>
            <ac:grpSpMk id="7" creationId="{00000000-0000-0000-0000-000000000000}"/>
          </ac:grpSpMkLst>
        </pc:grpChg>
        <pc:grpChg chg="mod">
          <ac:chgData name="vanvien242002@gmail.com" userId="5eb9cb2f724594ae" providerId="LiveId" clId="{D4CF4204-A773-4E55-AF49-5D4A5B255FFC}" dt="2025-03-03T05:13:30.777" v="1530" actId="164"/>
          <ac:grpSpMkLst>
            <pc:docMk/>
            <pc:sldMk cId="3877582658" sldId="344"/>
            <ac:grpSpMk id="10" creationId="{00000000-0000-0000-0000-000000000000}"/>
          </ac:grpSpMkLst>
        </pc:grpChg>
        <pc:grpChg chg="mod">
          <ac:chgData name="vanvien242002@gmail.com" userId="5eb9cb2f724594ae" providerId="LiveId" clId="{D4CF4204-A773-4E55-AF49-5D4A5B255FFC}" dt="2025-03-03T05:12:34.602" v="1524" actId="164"/>
          <ac:grpSpMkLst>
            <pc:docMk/>
            <pc:sldMk cId="3877582658" sldId="344"/>
            <ac:grpSpMk id="13" creationId="{00000000-0000-0000-0000-000000000000}"/>
          </ac:grpSpMkLst>
        </pc:grpChg>
        <pc:grpChg chg="add mod">
          <ac:chgData name="vanvien242002@gmail.com" userId="5eb9cb2f724594ae" providerId="LiveId" clId="{D4CF4204-A773-4E55-AF49-5D4A5B255FFC}" dt="2025-03-03T05:18:40.536" v="1565" actId="1076"/>
          <ac:grpSpMkLst>
            <pc:docMk/>
            <pc:sldMk cId="3877582658" sldId="344"/>
            <ac:grpSpMk id="19" creationId="{D27F735E-3BBD-4299-9CFA-C1FB427A41F7}"/>
          </ac:grpSpMkLst>
        </pc:grpChg>
        <pc:grpChg chg="add del mod">
          <ac:chgData name="vanvien242002@gmail.com" userId="5eb9cb2f724594ae" providerId="LiveId" clId="{D4CF4204-A773-4E55-AF49-5D4A5B255FFC}" dt="2025-03-02T12:43:26.987" v="525" actId="478"/>
          <ac:grpSpMkLst>
            <pc:docMk/>
            <pc:sldMk cId="3877582658" sldId="344"/>
            <ac:grpSpMk id="20" creationId="{76479076-06D2-4ECA-9815-CBFC4615F66E}"/>
          </ac:grpSpMkLst>
        </pc:grpChg>
        <pc:grpChg chg="add mod">
          <ac:chgData name="vanvien242002@gmail.com" userId="5eb9cb2f724594ae" providerId="LiveId" clId="{D4CF4204-A773-4E55-AF49-5D4A5B255FFC}" dt="2025-03-02T12:43:40.815" v="528"/>
          <ac:grpSpMkLst>
            <pc:docMk/>
            <pc:sldMk cId="3877582658" sldId="344"/>
            <ac:grpSpMk id="24" creationId="{F4AF40D4-ED5B-4CFF-A6ED-370839AD9198}"/>
          </ac:grpSpMkLst>
        </pc:grpChg>
        <pc:grpChg chg="add mod">
          <ac:chgData name="vanvien242002@gmail.com" userId="5eb9cb2f724594ae" providerId="LiveId" clId="{D4CF4204-A773-4E55-AF49-5D4A5B255FFC}" dt="2025-03-02T12:50:29.255" v="632" actId="164"/>
          <ac:grpSpMkLst>
            <pc:docMk/>
            <pc:sldMk cId="3877582658" sldId="344"/>
            <ac:grpSpMk id="29" creationId="{E207F0A9-DFF0-40E7-BB69-D475D6C4B9CD}"/>
          </ac:grpSpMkLst>
        </pc:grpChg>
        <pc:picChg chg="add del mod">
          <ac:chgData name="vanvien242002@gmail.com" userId="5eb9cb2f724594ae" providerId="LiveId" clId="{D4CF4204-A773-4E55-AF49-5D4A5B255FFC}" dt="2025-03-03T05:18:22.567" v="1562" actId="1076"/>
          <ac:picMkLst>
            <pc:docMk/>
            <pc:sldMk cId="3877582658" sldId="344"/>
            <ac:picMk id="3" creationId="{BE33E938-4BE8-4D84-93C7-640D695310C4}"/>
          </ac:picMkLst>
        </pc:picChg>
      </pc:sldChg>
      <pc:sldChg chg="addSp delSp modSp del mod delAnim">
        <pc:chgData name="vanvien242002@gmail.com" userId="5eb9cb2f724594ae" providerId="LiveId" clId="{D4CF4204-A773-4E55-AF49-5D4A5B255FFC}" dt="2025-03-02T16:17:21.382" v="1269" actId="14100"/>
        <pc:sldMkLst>
          <pc:docMk/>
          <pc:sldMk cId="1296038795" sldId="345"/>
        </pc:sldMkLst>
        <pc:spChg chg="del mod">
          <ac:chgData name="vanvien242002@gmail.com" userId="5eb9cb2f724594ae" providerId="LiveId" clId="{D4CF4204-A773-4E55-AF49-5D4A5B255FFC}" dt="2025-03-02T16:17:00.673" v="1260" actId="478"/>
          <ac:spMkLst>
            <pc:docMk/>
            <pc:sldMk cId="1296038795" sldId="345"/>
            <ac:spMk id="2" creationId="{00000000-0000-0000-0000-000000000000}"/>
          </ac:spMkLst>
        </pc:spChg>
        <pc:spChg chg="mod">
          <ac:chgData name="vanvien242002@gmail.com" userId="5eb9cb2f724594ae" providerId="LiveId" clId="{D4CF4204-A773-4E55-AF49-5D4A5B255FFC}" dt="2025-03-02T12:12:42.563" v="344"/>
          <ac:spMkLst>
            <pc:docMk/>
            <pc:sldMk cId="1296038795" sldId="345"/>
            <ac:spMk id="12" creationId="{D3CD5860-2C9F-4F3A-AC1F-0B69F44EAE43}"/>
          </ac:spMkLst>
        </pc:spChg>
        <pc:spChg chg="mod">
          <ac:chgData name="vanvien242002@gmail.com" userId="5eb9cb2f724594ae" providerId="LiveId" clId="{D4CF4204-A773-4E55-AF49-5D4A5B255FFC}" dt="2025-03-02T12:12:42.563" v="344"/>
          <ac:spMkLst>
            <pc:docMk/>
            <pc:sldMk cId="1296038795" sldId="345"/>
            <ac:spMk id="13" creationId="{530676AC-CCF3-4B7B-A1C6-0084784707B9}"/>
          </ac:spMkLst>
        </pc:spChg>
        <pc:spChg chg="mod">
          <ac:chgData name="vanvien242002@gmail.com" userId="5eb9cb2f724594ae" providerId="LiveId" clId="{D4CF4204-A773-4E55-AF49-5D4A5B255FFC}" dt="2025-03-02T12:43:51.675" v="530"/>
          <ac:spMkLst>
            <pc:docMk/>
            <pc:sldMk cId="1296038795" sldId="345"/>
            <ac:spMk id="15" creationId="{5D776C62-4BCE-42FB-A3A4-6AF56D87FCE0}"/>
          </ac:spMkLst>
        </pc:spChg>
        <pc:spChg chg="mod">
          <ac:chgData name="vanvien242002@gmail.com" userId="5eb9cb2f724594ae" providerId="LiveId" clId="{D4CF4204-A773-4E55-AF49-5D4A5B255FFC}" dt="2025-03-02T12:43:51.675" v="530"/>
          <ac:spMkLst>
            <pc:docMk/>
            <pc:sldMk cId="1296038795" sldId="345"/>
            <ac:spMk id="16" creationId="{EFF3B65C-9110-4346-B393-861E3B2C3DF0}"/>
          </ac:spMkLst>
        </pc:spChg>
        <pc:spChg chg="mod">
          <ac:chgData name="vanvien242002@gmail.com" userId="5eb9cb2f724594ae" providerId="LiveId" clId="{D4CF4204-A773-4E55-AF49-5D4A5B255FFC}" dt="2025-03-02T12:52:27.782" v="769" actId="20577"/>
          <ac:spMkLst>
            <pc:docMk/>
            <pc:sldMk cId="1296038795" sldId="345"/>
            <ac:spMk id="19" creationId="{3B055217-3BA0-420C-B85E-5D66CD0CD511}"/>
          </ac:spMkLst>
        </pc:spChg>
        <pc:spChg chg="mod">
          <ac:chgData name="vanvien242002@gmail.com" userId="5eb9cb2f724594ae" providerId="LiveId" clId="{D4CF4204-A773-4E55-AF49-5D4A5B255FFC}" dt="2025-03-02T12:51:09.857" v="636"/>
          <ac:spMkLst>
            <pc:docMk/>
            <pc:sldMk cId="1296038795" sldId="345"/>
            <ac:spMk id="20" creationId="{003ADB83-9EF6-48BF-9BE0-70F771A5B144}"/>
          </ac:spMkLst>
        </pc:spChg>
        <pc:spChg chg="mod">
          <ac:chgData name="vanvien242002@gmail.com" userId="5eb9cb2f724594ae" providerId="LiveId" clId="{D4CF4204-A773-4E55-AF49-5D4A5B255FFC}" dt="2025-03-02T12:51:09.857" v="636"/>
          <ac:spMkLst>
            <pc:docMk/>
            <pc:sldMk cId="1296038795" sldId="345"/>
            <ac:spMk id="21" creationId="{DF2BA650-379E-4CDF-80E5-525BDA328EAF}"/>
          </ac:spMkLst>
        </pc:spChg>
        <pc:spChg chg="del mod">
          <ac:chgData name="vanvien242002@gmail.com" userId="5eb9cb2f724594ae" providerId="LiveId" clId="{D4CF4204-A773-4E55-AF49-5D4A5B255FFC}" dt="2025-03-02T16:16:59.135" v="1259" actId="478"/>
          <ac:spMkLst>
            <pc:docMk/>
            <pc:sldMk cId="1296038795" sldId="345"/>
            <ac:spMk id="42" creationId="{00000000-0000-0000-0000-000000000000}"/>
          </ac:spMkLst>
        </pc:spChg>
        <pc:grpChg chg="add del mod">
          <ac:chgData name="vanvien242002@gmail.com" userId="5eb9cb2f724594ae" providerId="LiveId" clId="{D4CF4204-A773-4E55-AF49-5D4A5B255FFC}" dt="2025-03-02T12:43:48.728" v="529" actId="478"/>
          <ac:grpSpMkLst>
            <pc:docMk/>
            <pc:sldMk cId="1296038795" sldId="345"/>
            <ac:grpSpMk id="11" creationId="{F9831C17-088D-4296-BCA8-ADBD6B76E645}"/>
          </ac:grpSpMkLst>
        </pc:grpChg>
        <pc:grpChg chg="add mod">
          <ac:chgData name="vanvien242002@gmail.com" userId="5eb9cb2f724594ae" providerId="LiveId" clId="{D4CF4204-A773-4E55-AF49-5D4A5B255FFC}" dt="2025-03-02T12:43:51.675" v="530"/>
          <ac:grpSpMkLst>
            <pc:docMk/>
            <pc:sldMk cId="1296038795" sldId="345"/>
            <ac:grpSpMk id="14" creationId="{9AC56FD1-4965-4126-AEC5-58AC4BF87380}"/>
          </ac:grpSpMkLst>
        </pc:grpChg>
        <pc:grpChg chg="add mod">
          <ac:chgData name="vanvien242002@gmail.com" userId="5eb9cb2f724594ae" providerId="LiveId" clId="{D4CF4204-A773-4E55-AF49-5D4A5B255FFC}" dt="2025-03-02T12:52:07.213" v="768" actId="14100"/>
          <ac:grpSpMkLst>
            <pc:docMk/>
            <pc:sldMk cId="1296038795" sldId="345"/>
            <ac:grpSpMk id="17" creationId="{6FF3B42A-EDC2-43B4-B3F4-7CB383D60CFD}"/>
          </ac:grpSpMkLst>
        </pc:grpChg>
        <pc:grpChg chg="mod">
          <ac:chgData name="vanvien242002@gmail.com" userId="5eb9cb2f724594ae" providerId="LiveId" clId="{D4CF4204-A773-4E55-AF49-5D4A5B255FFC}" dt="2025-03-02T12:51:09.857" v="636"/>
          <ac:grpSpMkLst>
            <pc:docMk/>
            <pc:sldMk cId="1296038795" sldId="345"/>
            <ac:grpSpMk id="18" creationId="{873629FF-79C6-4267-BC1A-BC3C782DE312}"/>
          </ac:grpSpMkLst>
        </pc:grpChg>
        <pc:picChg chg="mod">
          <ac:chgData name="vanvien242002@gmail.com" userId="5eb9cb2f724594ae" providerId="LiveId" clId="{D4CF4204-A773-4E55-AF49-5D4A5B255FFC}" dt="2025-03-02T16:17:21.382" v="1269" actId="14100"/>
          <ac:picMkLst>
            <pc:docMk/>
            <pc:sldMk cId="1296038795" sldId="345"/>
            <ac:picMk id="4" creationId="{00000000-0000-0000-0000-000000000000}"/>
          </ac:picMkLst>
        </pc:picChg>
        <pc:picChg chg="mod">
          <ac:chgData name="vanvien242002@gmail.com" userId="5eb9cb2f724594ae" providerId="LiveId" clId="{D4CF4204-A773-4E55-AF49-5D4A5B255FFC}" dt="2025-03-02T16:17:11.952" v="1265" actId="14100"/>
          <ac:picMkLst>
            <pc:docMk/>
            <pc:sldMk cId="1296038795" sldId="345"/>
            <ac:picMk id="6" creationId="{00000000-0000-0000-0000-000000000000}"/>
          </ac:picMkLst>
        </pc:picChg>
        <pc:picChg chg="mod">
          <ac:chgData name="vanvien242002@gmail.com" userId="5eb9cb2f724594ae" providerId="LiveId" clId="{D4CF4204-A773-4E55-AF49-5D4A5B255FFC}" dt="2025-03-02T16:17:17.866" v="1268" actId="14100"/>
          <ac:picMkLst>
            <pc:docMk/>
            <pc:sldMk cId="1296038795" sldId="345"/>
            <ac:picMk id="24" creationId="{00000000-0000-0000-0000-000000000000}"/>
          </ac:picMkLst>
        </pc:picChg>
      </pc:sldChg>
      <pc:sldChg chg="addSp delSp modSp del mod modAnim">
        <pc:chgData name="vanvien242002@gmail.com" userId="5eb9cb2f724594ae" providerId="LiveId" clId="{D4CF4204-A773-4E55-AF49-5D4A5B255FFC}" dt="2025-03-02T16:27:26.548" v="1285"/>
        <pc:sldMkLst>
          <pc:docMk/>
          <pc:sldMk cId="2532118085" sldId="347"/>
        </pc:sldMkLst>
        <pc:spChg chg="mod">
          <ac:chgData name="vanvien242002@gmail.com" userId="5eb9cb2f724594ae" providerId="LiveId" clId="{D4CF4204-A773-4E55-AF49-5D4A5B255FFC}" dt="2025-03-02T12:55:37.579" v="920" actId="14100"/>
          <ac:spMkLst>
            <pc:docMk/>
            <pc:sldMk cId="2532118085" sldId="347"/>
            <ac:spMk id="5" creationId="{00000000-0000-0000-0000-000000000000}"/>
          </ac:spMkLst>
        </pc:spChg>
        <pc:spChg chg="mod">
          <ac:chgData name="vanvien242002@gmail.com" userId="5eb9cb2f724594ae" providerId="LiveId" clId="{D4CF4204-A773-4E55-AF49-5D4A5B255FFC}" dt="2025-03-02T12:55:21.579" v="917" actId="14100"/>
          <ac:spMkLst>
            <pc:docMk/>
            <pc:sldMk cId="2532118085" sldId="347"/>
            <ac:spMk id="9" creationId="{00000000-0000-0000-0000-000000000000}"/>
          </ac:spMkLst>
        </pc:spChg>
        <pc:spChg chg="mod">
          <ac:chgData name="vanvien242002@gmail.com" userId="5eb9cb2f724594ae" providerId="LiveId" clId="{D4CF4204-A773-4E55-AF49-5D4A5B255FFC}" dt="2025-03-02T12:12:54.583" v="347"/>
          <ac:spMkLst>
            <pc:docMk/>
            <pc:sldMk cId="2532118085" sldId="347"/>
            <ac:spMk id="13" creationId="{6711078E-A3CE-4BCE-B899-BD7F7EFD0CEE}"/>
          </ac:spMkLst>
        </pc:spChg>
        <pc:spChg chg="mod">
          <ac:chgData name="vanvien242002@gmail.com" userId="5eb9cb2f724594ae" providerId="LiveId" clId="{D4CF4204-A773-4E55-AF49-5D4A5B255FFC}" dt="2025-03-02T12:55:29.154" v="919" actId="14100"/>
          <ac:spMkLst>
            <pc:docMk/>
            <pc:sldMk cId="2532118085" sldId="347"/>
            <ac:spMk id="14" creationId="{00000000-0000-0000-0000-000000000000}"/>
          </ac:spMkLst>
        </pc:spChg>
        <pc:spChg chg="mod">
          <ac:chgData name="vanvien242002@gmail.com" userId="5eb9cb2f724594ae" providerId="LiveId" clId="{D4CF4204-A773-4E55-AF49-5D4A5B255FFC}" dt="2025-03-02T12:12:54.583" v="347"/>
          <ac:spMkLst>
            <pc:docMk/>
            <pc:sldMk cId="2532118085" sldId="347"/>
            <ac:spMk id="15" creationId="{4A7460DC-AC0D-45C8-945F-250788A519C6}"/>
          </ac:spMkLst>
        </pc:spChg>
        <pc:spChg chg="mod">
          <ac:chgData name="vanvien242002@gmail.com" userId="5eb9cb2f724594ae" providerId="LiveId" clId="{D4CF4204-A773-4E55-AF49-5D4A5B255FFC}" dt="2025-03-02T12:43:59.022" v="532"/>
          <ac:spMkLst>
            <pc:docMk/>
            <pc:sldMk cId="2532118085" sldId="347"/>
            <ac:spMk id="18" creationId="{68B6AA19-7AFB-4B32-A0FC-BF00E7573D14}"/>
          </ac:spMkLst>
        </pc:spChg>
        <pc:spChg chg="mod">
          <ac:chgData name="vanvien242002@gmail.com" userId="5eb9cb2f724594ae" providerId="LiveId" clId="{D4CF4204-A773-4E55-AF49-5D4A5B255FFC}" dt="2025-03-02T12:43:59.022" v="532"/>
          <ac:spMkLst>
            <pc:docMk/>
            <pc:sldMk cId="2532118085" sldId="347"/>
            <ac:spMk id="19" creationId="{09B3CB76-6116-475D-BD25-B5D3AB0D3746}"/>
          </ac:spMkLst>
        </pc:spChg>
        <pc:spChg chg="mod">
          <ac:chgData name="vanvien242002@gmail.com" userId="5eb9cb2f724594ae" providerId="LiveId" clId="{D4CF4204-A773-4E55-AF49-5D4A5B255FFC}" dt="2025-03-02T12:54:28.456" v="885" actId="20577"/>
          <ac:spMkLst>
            <pc:docMk/>
            <pc:sldMk cId="2532118085" sldId="347"/>
            <ac:spMk id="22" creationId="{8D4FF6F1-88F1-43DB-9A71-951E363AE0EE}"/>
          </ac:spMkLst>
        </pc:spChg>
        <pc:spChg chg="mod">
          <ac:chgData name="vanvien242002@gmail.com" userId="5eb9cb2f724594ae" providerId="LiveId" clId="{D4CF4204-A773-4E55-AF49-5D4A5B255FFC}" dt="2025-03-02T12:53:46.158" v="772"/>
          <ac:spMkLst>
            <pc:docMk/>
            <pc:sldMk cId="2532118085" sldId="347"/>
            <ac:spMk id="23" creationId="{D81538F3-34E6-4635-A5E6-467E7F3A46CD}"/>
          </ac:spMkLst>
        </pc:spChg>
        <pc:spChg chg="mod">
          <ac:chgData name="vanvien242002@gmail.com" userId="5eb9cb2f724594ae" providerId="LiveId" clId="{D4CF4204-A773-4E55-AF49-5D4A5B255FFC}" dt="2025-03-02T12:53:46.158" v="772"/>
          <ac:spMkLst>
            <pc:docMk/>
            <pc:sldMk cId="2532118085" sldId="347"/>
            <ac:spMk id="24" creationId="{1953E344-F46F-43C0-ACEF-18C2CADB38A7}"/>
          </ac:spMkLst>
        </pc:spChg>
        <pc:spChg chg="del mod">
          <ac:chgData name="vanvien242002@gmail.com" userId="5eb9cb2f724594ae" providerId="LiveId" clId="{D4CF4204-A773-4E55-AF49-5D4A5B255FFC}" dt="2025-03-02T16:20:01.558" v="1270" actId="478"/>
          <ac:spMkLst>
            <pc:docMk/>
            <pc:sldMk cId="2532118085" sldId="347"/>
            <ac:spMk id="42" creationId="{00000000-0000-0000-0000-000000000000}"/>
          </ac:spMkLst>
        </pc:spChg>
        <pc:grpChg chg="add mod">
          <ac:chgData name="vanvien242002@gmail.com" userId="5eb9cb2f724594ae" providerId="LiveId" clId="{D4CF4204-A773-4E55-AF49-5D4A5B255FFC}" dt="2025-03-02T12:55:25.827" v="918" actId="14100"/>
          <ac:grpSpMkLst>
            <pc:docMk/>
            <pc:sldMk cId="2532118085" sldId="347"/>
            <ac:grpSpMk id="4" creationId="{E38A0D85-DA07-4F7C-BDD4-18AD5C615701}"/>
          </ac:grpSpMkLst>
        </pc:grpChg>
        <pc:grpChg chg="add del mod">
          <ac:chgData name="vanvien242002@gmail.com" userId="5eb9cb2f724594ae" providerId="LiveId" clId="{D4CF4204-A773-4E55-AF49-5D4A5B255FFC}" dt="2025-03-02T12:43:55.811" v="531" actId="478"/>
          <ac:grpSpMkLst>
            <pc:docMk/>
            <pc:sldMk cId="2532118085" sldId="347"/>
            <ac:grpSpMk id="12" creationId="{B4426CEA-4576-4476-8AD9-41F694AE8F43}"/>
          </ac:grpSpMkLst>
        </pc:grpChg>
        <pc:grpChg chg="add mod">
          <ac:chgData name="vanvien242002@gmail.com" userId="5eb9cb2f724594ae" providerId="LiveId" clId="{D4CF4204-A773-4E55-AF49-5D4A5B255FFC}" dt="2025-03-02T12:43:59.022" v="532"/>
          <ac:grpSpMkLst>
            <pc:docMk/>
            <pc:sldMk cId="2532118085" sldId="347"/>
            <ac:grpSpMk id="17" creationId="{DEA35584-7E3B-41AB-B2F9-35E3D789E9F8}"/>
          </ac:grpSpMkLst>
        </pc:grpChg>
        <pc:grpChg chg="add mod">
          <ac:chgData name="vanvien242002@gmail.com" userId="5eb9cb2f724594ae" providerId="LiveId" clId="{D4CF4204-A773-4E55-AF49-5D4A5B255FFC}" dt="2025-03-02T12:54:26.480" v="884" actId="14100"/>
          <ac:grpSpMkLst>
            <pc:docMk/>
            <pc:sldMk cId="2532118085" sldId="347"/>
            <ac:grpSpMk id="20" creationId="{E5C72CD0-9852-4D5D-BD85-6CC5DA669F2D}"/>
          </ac:grpSpMkLst>
        </pc:grpChg>
        <pc:grpChg chg="mod">
          <ac:chgData name="vanvien242002@gmail.com" userId="5eb9cb2f724594ae" providerId="LiveId" clId="{D4CF4204-A773-4E55-AF49-5D4A5B255FFC}" dt="2025-03-02T12:53:46.158" v="772"/>
          <ac:grpSpMkLst>
            <pc:docMk/>
            <pc:sldMk cId="2532118085" sldId="347"/>
            <ac:grpSpMk id="21" creationId="{7AD40F80-2453-4EB4-8DD6-AC96C2DA11AE}"/>
          </ac:grpSpMkLst>
        </pc:grpChg>
        <pc:picChg chg="mod">
          <ac:chgData name="vanvien242002@gmail.com" userId="5eb9cb2f724594ae" providerId="LiveId" clId="{D4CF4204-A773-4E55-AF49-5D4A5B255FFC}" dt="2025-03-02T12:53:38.325" v="770" actId="164"/>
          <ac:picMkLst>
            <pc:docMk/>
            <pc:sldMk cId="2532118085" sldId="347"/>
            <ac:picMk id="2" creationId="{00000000-0000-0000-0000-000000000000}"/>
          </ac:picMkLst>
        </pc:picChg>
        <pc:picChg chg="mod">
          <ac:chgData name="vanvien242002@gmail.com" userId="5eb9cb2f724594ae" providerId="LiveId" clId="{D4CF4204-A773-4E55-AF49-5D4A5B255FFC}" dt="2025-03-02T12:53:38.325" v="770" actId="164"/>
          <ac:picMkLst>
            <pc:docMk/>
            <pc:sldMk cId="2532118085" sldId="347"/>
            <ac:picMk id="27" creationId="{00000000-0000-0000-0000-000000000000}"/>
          </ac:picMkLst>
        </pc:picChg>
        <pc:cxnChg chg="mod">
          <ac:chgData name="vanvien242002@gmail.com" userId="5eb9cb2f724594ae" providerId="LiveId" clId="{D4CF4204-A773-4E55-AF49-5D4A5B255FFC}" dt="2025-03-02T12:53:38.325" v="770" actId="164"/>
          <ac:cxnSpMkLst>
            <pc:docMk/>
            <pc:sldMk cId="2532118085" sldId="347"/>
            <ac:cxnSpMk id="8" creationId="{00000000-0000-0000-0000-000000000000}"/>
          </ac:cxnSpMkLst>
        </pc:cxnChg>
        <pc:cxnChg chg="mod">
          <ac:chgData name="vanvien242002@gmail.com" userId="5eb9cb2f724594ae" providerId="LiveId" clId="{D4CF4204-A773-4E55-AF49-5D4A5B255FFC}" dt="2025-03-02T12:54:49.876" v="886" actId="14100"/>
          <ac:cxnSpMkLst>
            <pc:docMk/>
            <pc:sldMk cId="2532118085" sldId="347"/>
            <ac:cxnSpMk id="16" creationId="{00000000-0000-0000-0000-000000000000}"/>
          </ac:cxnSpMkLst>
        </pc:cxnChg>
        <pc:cxnChg chg="mod">
          <ac:chgData name="vanvien242002@gmail.com" userId="5eb9cb2f724594ae" providerId="LiveId" clId="{D4CF4204-A773-4E55-AF49-5D4A5B255FFC}" dt="2025-03-02T12:53:38.325" v="770" actId="164"/>
          <ac:cxnSpMkLst>
            <pc:docMk/>
            <pc:sldMk cId="2532118085" sldId="347"/>
            <ac:cxnSpMk id="26" creationId="{00000000-0000-0000-0000-000000000000}"/>
          </ac:cxnSpMkLst>
        </pc:cxnChg>
      </pc:sldChg>
      <pc:sldChg chg="del">
        <pc:chgData name="vanvien242002@gmail.com" userId="5eb9cb2f724594ae" providerId="LiveId" clId="{D4CF4204-A773-4E55-AF49-5D4A5B255FFC}" dt="2025-03-02T13:29:54.826" v="984" actId="47"/>
        <pc:sldMkLst>
          <pc:docMk/>
          <pc:sldMk cId="413042917" sldId="475"/>
        </pc:sldMkLst>
      </pc:sldChg>
      <pc:sldChg chg="addSp delSp modSp del mod">
        <pc:chgData name="vanvien242002@gmail.com" userId="5eb9cb2f724594ae" providerId="LiveId" clId="{D4CF4204-A773-4E55-AF49-5D4A5B255FFC}" dt="2025-03-03T21:40:29.296" v="2698" actId="47"/>
        <pc:sldMkLst>
          <pc:docMk/>
          <pc:sldMk cId="0" sldId="524"/>
        </pc:sldMkLst>
        <pc:spChg chg="del">
          <ac:chgData name="vanvien242002@gmail.com" userId="5eb9cb2f724594ae" providerId="LiveId" clId="{D4CF4204-A773-4E55-AF49-5D4A5B255FFC}" dt="2025-03-03T20:01:13.338" v="2404" actId="478"/>
          <ac:spMkLst>
            <pc:docMk/>
            <pc:sldMk cId="0" sldId="524"/>
            <ac:spMk id="5" creationId="{00000000-0000-0000-0000-000000000000}"/>
          </ac:spMkLst>
        </pc:spChg>
        <pc:spChg chg="add mod">
          <ac:chgData name="vanvien242002@gmail.com" userId="5eb9cb2f724594ae" providerId="LiveId" clId="{D4CF4204-A773-4E55-AF49-5D4A5B255FFC}" dt="2025-03-03T20:02:00.956" v="2422" actId="1076"/>
          <ac:spMkLst>
            <pc:docMk/>
            <pc:sldMk cId="0" sldId="524"/>
            <ac:spMk id="6" creationId="{D8503A81-26CE-4B9E-924A-154392B7550C}"/>
          </ac:spMkLst>
        </pc:spChg>
      </pc:sldChg>
      <pc:sldChg chg="modSp mod modAnim modNotesTx">
        <pc:chgData name="vanvien242002@gmail.com" userId="5eb9cb2f724594ae" providerId="LiveId" clId="{D4CF4204-A773-4E55-AF49-5D4A5B255FFC}" dt="2025-03-03T21:41:58.406" v="2709" actId="14100"/>
        <pc:sldMkLst>
          <pc:docMk/>
          <pc:sldMk cId="1079429861" sldId="616"/>
        </pc:sldMkLst>
        <pc:spChg chg="mod">
          <ac:chgData name="vanvien242002@gmail.com" userId="5eb9cb2f724594ae" providerId="LiveId" clId="{D4CF4204-A773-4E55-AF49-5D4A5B255FFC}" dt="2025-03-03T21:41:38.047" v="2704" actId="14100"/>
          <ac:spMkLst>
            <pc:docMk/>
            <pc:sldMk cId="1079429861" sldId="616"/>
            <ac:spMk id="2" creationId="{00000000-0000-0000-0000-000000000000}"/>
          </ac:spMkLst>
        </pc:spChg>
        <pc:spChg chg="mod">
          <ac:chgData name="vanvien242002@gmail.com" userId="5eb9cb2f724594ae" providerId="LiveId" clId="{D4CF4204-A773-4E55-AF49-5D4A5B255FFC}" dt="2025-03-03T21:41:23.975" v="2703" actId="255"/>
          <ac:spMkLst>
            <pc:docMk/>
            <pc:sldMk cId="1079429861" sldId="616"/>
            <ac:spMk id="64" creationId="{02FC9FA7-C9F5-02C7-96AA-D6A26C825D6E}"/>
          </ac:spMkLst>
        </pc:spChg>
        <pc:grpChg chg="mod">
          <ac:chgData name="vanvien242002@gmail.com" userId="5eb9cb2f724594ae" providerId="LiveId" clId="{D4CF4204-A773-4E55-AF49-5D4A5B255FFC}" dt="2025-03-03T21:41:58.406" v="2709" actId="14100"/>
          <ac:grpSpMkLst>
            <pc:docMk/>
            <pc:sldMk cId="1079429861" sldId="616"/>
            <ac:grpSpMk id="3" creationId="{00000000-0000-0000-0000-000000000000}"/>
          </ac:grpSpMkLst>
        </pc:grpChg>
      </pc:sldChg>
      <pc:sldChg chg="del">
        <pc:chgData name="vanvien242002@gmail.com" userId="5eb9cb2f724594ae" providerId="LiveId" clId="{D4CF4204-A773-4E55-AF49-5D4A5B255FFC}" dt="2025-03-02T11:38:19.040" v="1" actId="47"/>
        <pc:sldMkLst>
          <pc:docMk/>
          <pc:sldMk cId="2817079516" sldId="619"/>
        </pc:sldMkLst>
      </pc:sldChg>
      <pc:sldChg chg="modSp mod">
        <pc:chgData name="vanvien242002@gmail.com" userId="5eb9cb2f724594ae" providerId="LiveId" clId="{D4CF4204-A773-4E55-AF49-5D4A5B255FFC}" dt="2025-03-02T15:34:57.082" v="1177" actId="14100"/>
        <pc:sldMkLst>
          <pc:docMk/>
          <pc:sldMk cId="3517317516" sldId="782"/>
        </pc:sldMkLst>
        <pc:grpChg chg="mod">
          <ac:chgData name="vanvien242002@gmail.com" userId="5eb9cb2f724594ae" providerId="LiveId" clId="{D4CF4204-A773-4E55-AF49-5D4A5B255FFC}" dt="2025-03-02T15:34:43.862" v="1175" actId="14100"/>
          <ac:grpSpMkLst>
            <pc:docMk/>
            <pc:sldMk cId="3517317516" sldId="782"/>
            <ac:grpSpMk id="3" creationId="{00000000-0000-0000-0000-000000000000}"/>
          </ac:grpSpMkLst>
        </pc:grpChg>
        <pc:picChg chg="mod">
          <ac:chgData name="vanvien242002@gmail.com" userId="5eb9cb2f724594ae" providerId="LiveId" clId="{D4CF4204-A773-4E55-AF49-5D4A5B255FFC}" dt="2025-03-02T15:34:57.082" v="1177" actId="14100"/>
          <ac:picMkLst>
            <pc:docMk/>
            <pc:sldMk cId="3517317516" sldId="782"/>
            <ac:picMk id="37" creationId="{B49F6709-3F6A-5E0D-8E53-ED3AD140084A}"/>
          </ac:picMkLst>
        </pc:picChg>
      </pc:sldChg>
      <pc:sldChg chg="modSp mod">
        <pc:chgData name="vanvien242002@gmail.com" userId="5eb9cb2f724594ae" providerId="LiveId" clId="{D4CF4204-A773-4E55-AF49-5D4A5B255FFC}" dt="2025-03-02T15:33:21.492" v="1159" actId="1076"/>
        <pc:sldMkLst>
          <pc:docMk/>
          <pc:sldMk cId="1314858242" sldId="838"/>
        </pc:sldMkLst>
        <pc:spChg chg="mod">
          <ac:chgData name="vanvien242002@gmail.com" userId="5eb9cb2f724594ae" providerId="LiveId" clId="{D4CF4204-A773-4E55-AF49-5D4A5B255FFC}" dt="2025-03-02T15:33:15.969" v="1158" actId="14100"/>
          <ac:spMkLst>
            <pc:docMk/>
            <pc:sldMk cId="1314858242" sldId="838"/>
            <ac:spMk id="3" creationId="{98FD29B0-BDC7-4AA9-A7C0-E8E2987899E4}"/>
          </ac:spMkLst>
        </pc:spChg>
        <pc:spChg chg="mod">
          <ac:chgData name="vanvien242002@gmail.com" userId="5eb9cb2f724594ae" providerId="LiveId" clId="{D4CF4204-A773-4E55-AF49-5D4A5B255FFC}" dt="2025-03-02T15:33:21.492" v="1159" actId="1076"/>
          <ac:spMkLst>
            <pc:docMk/>
            <pc:sldMk cId="1314858242" sldId="838"/>
            <ac:spMk id="4" creationId="{F3800E05-1521-4595-92EB-74D376A0FE6B}"/>
          </ac:spMkLst>
        </pc:spChg>
        <pc:cxnChg chg="mod">
          <ac:chgData name="vanvien242002@gmail.com" userId="5eb9cb2f724594ae" providerId="LiveId" clId="{D4CF4204-A773-4E55-AF49-5D4A5B255FFC}" dt="2025-03-02T15:33:13.512" v="1157" actId="1076"/>
          <ac:cxnSpMkLst>
            <pc:docMk/>
            <pc:sldMk cId="1314858242" sldId="838"/>
            <ac:cxnSpMk id="9" creationId="{652CC14F-E2DE-A75E-22DC-A73138C4397E}"/>
          </ac:cxnSpMkLst>
        </pc:cxnChg>
      </pc:sldChg>
      <pc:sldChg chg="modSp mod">
        <pc:chgData name="vanvien242002@gmail.com" userId="5eb9cb2f724594ae" providerId="LiveId" clId="{D4CF4204-A773-4E55-AF49-5D4A5B255FFC}" dt="2025-03-02T15:33:34.542" v="1162" actId="1076"/>
        <pc:sldMkLst>
          <pc:docMk/>
          <pc:sldMk cId="860177747" sldId="839"/>
        </pc:sldMkLst>
        <pc:spChg chg="mod">
          <ac:chgData name="vanvien242002@gmail.com" userId="5eb9cb2f724594ae" providerId="LiveId" clId="{D4CF4204-A773-4E55-AF49-5D4A5B255FFC}" dt="2025-03-02T15:33:31.377" v="1161" actId="14100"/>
          <ac:spMkLst>
            <pc:docMk/>
            <pc:sldMk cId="860177747" sldId="839"/>
            <ac:spMk id="3" creationId="{98FD29B0-BDC7-4AA9-A7C0-E8E2987899E4}"/>
          </ac:spMkLst>
        </pc:spChg>
        <pc:spChg chg="mod">
          <ac:chgData name="vanvien242002@gmail.com" userId="5eb9cb2f724594ae" providerId="LiveId" clId="{D4CF4204-A773-4E55-AF49-5D4A5B255FFC}" dt="2025-03-02T15:33:34.542" v="1162" actId="1076"/>
          <ac:spMkLst>
            <pc:docMk/>
            <pc:sldMk cId="860177747" sldId="839"/>
            <ac:spMk id="4" creationId="{F3800E05-1521-4595-92EB-74D376A0FE6B}"/>
          </ac:spMkLst>
        </pc:spChg>
        <pc:cxnChg chg="mod">
          <ac:chgData name="vanvien242002@gmail.com" userId="5eb9cb2f724594ae" providerId="LiveId" clId="{D4CF4204-A773-4E55-AF49-5D4A5B255FFC}" dt="2025-03-02T15:33:28.485" v="1160" actId="1076"/>
          <ac:cxnSpMkLst>
            <pc:docMk/>
            <pc:sldMk cId="860177747" sldId="839"/>
            <ac:cxnSpMk id="9" creationId="{652CC14F-E2DE-A75E-22DC-A73138C4397E}"/>
          </ac:cxnSpMkLst>
        </pc:cxnChg>
      </pc:sldChg>
      <pc:sldChg chg="modSp mod">
        <pc:chgData name="vanvien242002@gmail.com" userId="5eb9cb2f724594ae" providerId="LiveId" clId="{D4CF4204-A773-4E55-AF49-5D4A5B255FFC}" dt="2025-03-02T15:33:43.955" v="1164" actId="14100"/>
        <pc:sldMkLst>
          <pc:docMk/>
          <pc:sldMk cId="4035147223" sldId="840"/>
        </pc:sldMkLst>
        <pc:spChg chg="mod">
          <ac:chgData name="vanvien242002@gmail.com" userId="5eb9cb2f724594ae" providerId="LiveId" clId="{D4CF4204-A773-4E55-AF49-5D4A5B255FFC}" dt="2025-03-02T15:33:43.955" v="1164" actId="14100"/>
          <ac:spMkLst>
            <pc:docMk/>
            <pc:sldMk cId="4035147223" sldId="840"/>
            <ac:spMk id="3" creationId="{98FD29B0-BDC7-4AA9-A7C0-E8E2987899E4}"/>
          </ac:spMkLst>
        </pc:spChg>
        <pc:cxnChg chg="mod">
          <ac:chgData name="vanvien242002@gmail.com" userId="5eb9cb2f724594ae" providerId="LiveId" clId="{D4CF4204-A773-4E55-AF49-5D4A5B255FFC}" dt="2025-03-02T15:33:40.222" v="1163" actId="1076"/>
          <ac:cxnSpMkLst>
            <pc:docMk/>
            <pc:sldMk cId="4035147223" sldId="840"/>
            <ac:cxnSpMk id="9" creationId="{652CC14F-E2DE-A75E-22DC-A73138C4397E}"/>
          </ac:cxnSpMkLst>
        </pc:cxnChg>
      </pc:sldChg>
      <pc:sldChg chg="modSp mod">
        <pc:chgData name="vanvien242002@gmail.com" userId="5eb9cb2f724594ae" providerId="LiveId" clId="{D4CF4204-A773-4E55-AF49-5D4A5B255FFC}" dt="2025-03-02T15:34:24.579" v="1173" actId="14100"/>
        <pc:sldMkLst>
          <pc:docMk/>
          <pc:sldMk cId="2871779167" sldId="841"/>
        </pc:sldMkLst>
        <pc:spChg chg="mod">
          <ac:chgData name="vanvien242002@gmail.com" userId="5eb9cb2f724594ae" providerId="LiveId" clId="{D4CF4204-A773-4E55-AF49-5D4A5B255FFC}" dt="2025-03-02T15:34:24.579" v="1173" actId="14100"/>
          <ac:spMkLst>
            <pc:docMk/>
            <pc:sldMk cId="2871779167" sldId="841"/>
            <ac:spMk id="3" creationId="{98FD29B0-BDC7-4AA9-A7C0-E8E2987899E4}"/>
          </ac:spMkLst>
        </pc:spChg>
        <pc:spChg chg="mod">
          <ac:chgData name="vanvien242002@gmail.com" userId="5eb9cb2f724594ae" providerId="LiveId" clId="{D4CF4204-A773-4E55-AF49-5D4A5B255FFC}" dt="2025-03-02T15:34:21.672" v="1172" actId="1076"/>
          <ac:spMkLst>
            <pc:docMk/>
            <pc:sldMk cId="2871779167" sldId="841"/>
            <ac:spMk id="4" creationId="{F3800E05-1521-4595-92EB-74D376A0FE6B}"/>
          </ac:spMkLst>
        </pc:spChg>
        <pc:spChg chg="mod">
          <ac:chgData name="vanvien242002@gmail.com" userId="5eb9cb2f724594ae" providerId="LiveId" clId="{D4CF4204-A773-4E55-AF49-5D4A5B255FFC}" dt="2025-03-02T15:34:07.815" v="1169" actId="1076"/>
          <ac:spMkLst>
            <pc:docMk/>
            <pc:sldMk cId="2871779167" sldId="841"/>
            <ac:spMk id="5" creationId="{A9E48C44-4227-ACBD-00FE-D8031131BE3D}"/>
          </ac:spMkLst>
        </pc:spChg>
        <pc:spChg chg="mod">
          <ac:chgData name="vanvien242002@gmail.com" userId="5eb9cb2f724594ae" providerId="LiveId" clId="{D4CF4204-A773-4E55-AF49-5D4A5B255FFC}" dt="2025-03-02T15:34:13.263" v="1170" actId="1076"/>
          <ac:spMkLst>
            <pc:docMk/>
            <pc:sldMk cId="2871779167" sldId="841"/>
            <ac:spMk id="6" creationId="{5491CC2C-A312-48FC-B074-A81A95094832}"/>
          </ac:spMkLst>
        </pc:spChg>
        <pc:grpChg chg="mod">
          <ac:chgData name="vanvien242002@gmail.com" userId="5eb9cb2f724594ae" providerId="LiveId" clId="{D4CF4204-A773-4E55-AF49-5D4A5B255FFC}" dt="2025-03-02T15:34:03.919" v="1168" actId="14100"/>
          <ac:grpSpMkLst>
            <pc:docMk/>
            <pc:sldMk cId="2871779167" sldId="841"/>
            <ac:grpSpMk id="2" creationId="{B29A64A2-B91A-F399-6966-6E6E45B46B9E}"/>
          </ac:grpSpMkLst>
        </pc:grpChg>
        <pc:cxnChg chg="mod">
          <ac:chgData name="vanvien242002@gmail.com" userId="5eb9cb2f724594ae" providerId="LiveId" clId="{D4CF4204-A773-4E55-AF49-5D4A5B255FFC}" dt="2025-03-02T15:33:52.642" v="1165" actId="1076"/>
          <ac:cxnSpMkLst>
            <pc:docMk/>
            <pc:sldMk cId="2871779167" sldId="841"/>
            <ac:cxnSpMk id="9" creationId="{652CC14F-E2DE-A75E-22DC-A73138C4397E}"/>
          </ac:cxnSpMkLst>
        </pc:cxnChg>
      </pc:sldChg>
      <pc:sldChg chg="del">
        <pc:chgData name="vanvien242002@gmail.com" userId="5eb9cb2f724594ae" providerId="LiveId" clId="{D4CF4204-A773-4E55-AF49-5D4A5B255FFC}" dt="2025-03-02T11:38:18.081" v="0" actId="47"/>
        <pc:sldMkLst>
          <pc:docMk/>
          <pc:sldMk cId="77800625" sldId="843"/>
        </pc:sldMkLst>
      </pc:sldChg>
      <pc:sldChg chg="modSp mod">
        <pc:chgData name="vanvien242002@gmail.com" userId="5eb9cb2f724594ae" providerId="LiveId" clId="{D4CF4204-A773-4E55-AF49-5D4A5B255FFC}" dt="2025-03-03T21:39:10.912" v="2695" actId="14100"/>
        <pc:sldMkLst>
          <pc:docMk/>
          <pc:sldMk cId="2211361599" sldId="845"/>
        </pc:sldMkLst>
        <pc:spChg chg="mod">
          <ac:chgData name="vanvien242002@gmail.com" userId="5eb9cb2f724594ae" providerId="LiveId" clId="{D4CF4204-A773-4E55-AF49-5D4A5B255FFC}" dt="2025-03-03T21:39:10.912" v="2695" actId="14100"/>
          <ac:spMkLst>
            <pc:docMk/>
            <pc:sldMk cId="2211361599" sldId="845"/>
            <ac:spMk id="3" creationId="{FDF45C81-6A99-412F-81D0-EC241E4EE71A}"/>
          </ac:spMkLst>
        </pc:spChg>
      </pc:sldChg>
      <pc:sldChg chg="addSp delSp modSp del mod delAnim modAnim">
        <pc:chgData name="vanvien242002@gmail.com" userId="5eb9cb2f724594ae" providerId="LiveId" clId="{D4CF4204-A773-4E55-AF49-5D4A5B255FFC}" dt="2025-03-02T16:01:11.681" v="1186" actId="47"/>
        <pc:sldMkLst>
          <pc:docMk/>
          <pc:sldMk cId="1140487788" sldId="846"/>
        </pc:sldMkLst>
        <pc:spChg chg="mod">
          <ac:chgData name="vanvien242002@gmail.com" userId="5eb9cb2f724594ae" providerId="LiveId" clId="{D4CF4204-A773-4E55-AF49-5D4A5B255FFC}" dt="2025-03-02T14:43:35.059" v="1012" actId="14100"/>
          <ac:spMkLst>
            <pc:docMk/>
            <pc:sldMk cId="1140487788" sldId="846"/>
            <ac:spMk id="4" creationId="{A535EB0F-DB99-4EA5-B4B5-2A2B418BC296}"/>
          </ac:spMkLst>
        </pc:spChg>
        <pc:spChg chg="del mod">
          <ac:chgData name="vanvien242002@gmail.com" userId="5eb9cb2f724594ae" providerId="LiveId" clId="{D4CF4204-A773-4E55-AF49-5D4A5B255FFC}" dt="2025-03-02T12:05:21.180" v="281" actId="478"/>
          <ac:spMkLst>
            <pc:docMk/>
            <pc:sldMk cId="1140487788" sldId="846"/>
            <ac:spMk id="8" creationId="{DE25AE9D-D96C-4742-8DBE-7A4381F9FCE2}"/>
          </ac:spMkLst>
        </pc:spChg>
        <pc:spChg chg="del mod topLvl">
          <ac:chgData name="vanvien242002@gmail.com" userId="5eb9cb2f724594ae" providerId="LiveId" clId="{D4CF4204-A773-4E55-AF49-5D4A5B255FFC}" dt="2025-03-02T12:40:32.092" v="470" actId="478"/>
          <ac:spMkLst>
            <pc:docMk/>
            <pc:sldMk cId="1140487788" sldId="846"/>
            <ac:spMk id="10" creationId="{A1DAD32A-29EF-444B-B0E8-84EC8476377E}"/>
          </ac:spMkLst>
        </pc:spChg>
        <pc:spChg chg="del mod topLvl">
          <ac:chgData name="vanvien242002@gmail.com" userId="5eb9cb2f724594ae" providerId="LiveId" clId="{D4CF4204-A773-4E55-AF49-5D4A5B255FFC}" dt="2025-03-02T12:40:37.299" v="471" actId="478"/>
          <ac:spMkLst>
            <pc:docMk/>
            <pc:sldMk cId="1140487788" sldId="846"/>
            <ac:spMk id="11" creationId="{D5A44AC7-E31F-48DF-B244-9B80277B5B4A}"/>
          </ac:spMkLst>
        </pc:spChg>
        <pc:spChg chg="mod">
          <ac:chgData name="vanvien242002@gmail.com" userId="5eb9cb2f724594ae" providerId="LiveId" clId="{D4CF4204-A773-4E55-AF49-5D4A5B255FFC}" dt="2025-03-02T12:40:41.109" v="472"/>
          <ac:spMkLst>
            <pc:docMk/>
            <pc:sldMk cId="1140487788" sldId="846"/>
            <ac:spMk id="13" creationId="{ADC63715-6EC2-479A-8F76-4A91A9E31A57}"/>
          </ac:spMkLst>
        </pc:spChg>
        <pc:spChg chg="mod">
          <ac:chgData name="vanvien242002@gmail.com" userId="5eb9cb2f724594ae" providerId="LiveId" clId="{D4CF4204-A773-4E55-AF49-5D4A5B255FFC}" dt="2025-03-02T12:40:41.109" v="472"/>
          <ac:spMkLst>
            <pc:docMk/>
            <pc:sldMk cId="1140487788" sldId="846"/>
            <ac:spMk id="14" creationId="{DD47628F-B3F0-4B17-8E13-67A460CE77FE}"/>
          </ac:spMkLst>
        </pc:spChg>
        <pc:grpChg chg="add del mod">
          <ac:chgData name="vanvien242002@gmail.com" userId="5eb9cb2f724594ae" providerId="LiveId" clId="{D4CF4204-A773-4E55-AF49-5D4A5B255FFC}" dt="2025-03-02T12:38:54.420" v="448" actId="165"/>
          <ac:grpSpMkLst>
            <pc:docMk/>
            <pc:sldMk cId="1140487788" sldId="846"/>
            <ac:grpSpMk id="9" creationId="{777FBB83-270B-4208-AFC7-C46FDC1C85B7}"/>
          </ac:grpSpMkLst>
        </pc:grpChg>
        <pc:grpChg chg="add mod">
          <ac:chgData name="vanvien242002@gmail.com" userId="5eb9cb2f724594ae" providerId="LiveId" clId="{D4CF4204-A773-4E55-AF49-5D4A5B255FFC}" dt="2025-03-02T12:40:44.965" v="473" actId="1076"/>
          <ac:grpSpMkLst>
            <pc:docMk/>
            <pc:sldMk cId="1140487788" sldId="846"/>
            <ac:grpSpMk id="12" creationId="{856C4A07-0A9D-4591-BE63-E6C2C92279B9}"/>
          </ac:grpSpMkLst>
        </pc:grpChg>
        <pc:graphicFrameChg chg="del mod modGraphic">
          <ac:chgData name="vanvien242002@gmail.com" userId="5eb9cb2f724594ae" providerId="LiveId" clId="{D4CF4204-A773-4E55-AF49-5D4A5B255FFC}" dt="2025-03-02T15:10:43.685" v="1064" actId="478"/>
          <ac:graphicFrameMkLst>
            <pc:docMk/>
            <pc:sldMk cId="1140487788" sldId="846"/>
            <ac:graphicFrameMk id="6" creationId="{EB39AA79-63AA-4E3F-94D1-E8DD7D37FB49}"/>
          </ac:graphicFrameMkLst>
        </pc:graphicFrameChg>
        <pc:graphicFrameChg chg="add mod modGraphic">
          <ac:chgData name="vanvien242002@gmail.com" userId="5eb9cb2f724594ae" providerId="LiveId" clId="{D4CF4204-A773-4E55-AF49-5D4A5B255FFC}" dt="2025-03-02T15:11:51.327" v="1078" actId="123"/>
          <ac:graphicFrameMkLst>
            <pc:docMk/>
            <pc:sldMk cId="1140487788" sldId="846"/>
            <ac:graphicFrameMk id="9" creationId="{610B58C8-D1A8-4F25-B74C-250E00383B3E}"/>
          </ac:graphicFrameMkLst>
        </pc:graphicFrameChg>
        <pc:picChg chg="mod">
          <ac:chgData name="vanvien242002@gmail.com" userId="5eb9cb2f724594ae" providerId="LiveId" clId="{D4CF4204-A773-4E55-AF49-5D4A5B255FFC}" dt="2025-03-02T12:04:39.867" v="277" actId="14100"/>
          <ac:picMkLst>
            <pc:docMk/>
            <pc:sldMk cId="1140487788" sldId="846"/>
            <ac:picMk id="5" creationId="{94A22876-F2F2-4CEA-8CEE-B26B73DC643F}"/>
          </ac:picMkLst>
        </pc:picChg>
      </pc:sldChg>
      <pc:sldChg chg="addSp delSp modSp del mod modAnim">
        <pc:chgData name="vanvien242002@gmail.com" userId="5eb9cb2f724594ae" providerId="LiveId" clId="{D4CF4204-A773-4E55-AF49-5D4A5B255FFC}" dt="2025-03-02T13:32:13.841" v="990" actId="47"/>
        <pc:sldMkLst>
          <pc:docMk/>
          <pc:sldMk cId="1356760184" sldId="847"/>
        </pc:sldMkLst>
        <pc:spChg chg="del">
          <ac:chgData name="vanvien242002@gmail.com" userId="5eb9cb2f724594ae" providerId="LiveId" clId="{D4CF4204-A773-4E55-AF49-5D4A5B255FFC}" dt="2025-03-02T12:01:00.374" v="167" actId="478"/>
          <ac:spMkLst>
            <pc:docMk/>
            <pc:sldMk cId="1356760184" sldId="847"/>
            <ac:spMk id="2" creationId="{DF08DE93-1007-4197-A9F9-0B9090E54B51}"/>
          </ac:spMkLst>
        </pc:spChg>
        <pc:spChg chg="add del mod">
          <ac:chgData name="vanvien242002@gmail.com" userId="5eb9cb2f724594ae" providerId="LiveId" clId="{D4CF4204-A773-4E55-AF49-5D4A5B255FFC}" dt="2025-03-02T12:01:35.375" v="169" actId="478"/>
          <ac:spMkLst>
            <pc:docMk/>
            <pc:sldMk cId="1356760184" sldId="847"/>
            <ac:spMk id="4" creationId="{1F2A8B66-962D-459A-BC82-E20C77D61A3A}"/>
          </ac:spMkLst>
        </pc:spChg>
        <pc:spChg chg="add mod">
          <ac:chgData name="vanvien242002@gmail.com" userId="5eb9cb2f724594ae" providerId="LiveId" clId="{D4CF4204-A773-4E55-AF49-5D4A5B255FFC}" dt="2025-03-02T12:03:22.024" v="181" actId="164"/>
          <ac:spMkLst>
            <pc:docMk/>
            <pc:sldMk cId="1356760184" sldId="847"/>
            <ac:spMk id="5" creationId="{EEA04BB6-BD62-4FB3-920D-D87E2CA91E45}"/>
          </ac:spMkLst>
        </pc:spChg>
        <pc:spChg chg="add mod">
          <ac:chgData name="vanvien242002@gmail.com" userId="5eb9cb2f724594ae" providerId="LiveId" clId="{D4CF4204-A773-4E55-AF49-5D4A5B255FFC}" dt="2025-03-02T12:03:22.024" v="181" actId="164"/>
          <ac:spMkLst>
            <pc:docMk/>
            <pc:sldMk cId="1356760184" sldId="847"/>
            <ac:spMk id="6" creationId="{E0E6DABE-3745-413B-90C2-8CE5E2DDBDEC}"/>
          </ac:spMkLst>
        </pc:spChg>
        <pc:spChg chg="add mod">
          <ac:chgData name="vanvien242002@gmail.com" userId="5eb9cb2f724594ae" providerId="LiveId" clId="{D4CF4204-A773-4E55-AF49-5D4A5B255FFC}" dt="2025-03-02T12:42:05.177" v="488" actId="14100"/>
          <ac:spMkLst>
            <pc:docMk/>
            <pc:sldMk cId="1356760184" sldId="847"/>
            <ac:spMk id="8" creationId="{FE4BCBAE-2326-4726-B49D-90C7A5F5ED18}"/>
          </ac:spMkLst>
        </pc:spChg>
        <pc:spChg chg="add mod">
          <ac:chgData name="vanvien242002@gmail.com" userId="5eb9cb2f724594ae" providerId="LiveId" clId="{D4CF4204-A773-4E55-AF49-5D4A5B255FFC}" dt="2025-03-02T12:40:22.444" v="469" actId="164"/>
          <ac:spMkLst>
            <pc:docMk/>
            <pc:sldMk cId="1356760184" sldId="847"/>
            <ac:spMk id="9" creationId="{9C4DF757-A555-4F9D-8558-1C3BC9C19DE0}"/>
          </ac:spMkLst>
        </pc:spChg>
        <pc:grpChg chg="add del mod">
          <ac:chgData name="vanvien242002@gmail.com" userId="5eb9cb2f724594ae" providerId="LiveId" clId="{D4CF4204-A773-4E55-AF49-5D4A5B255FFC}" dt="2025-03-02T13:31:58.841" v="988" actId="478"/>
          <ac:grpSpMkLst>
            <pc:docMk/>
            <pc:sldMk cId="1356760184" sldId="847"/>
            <ac:grpSpMk id="7" creationId="{B8B3A0B7-7AD4-41A4-836D-BC270ACD1AFC}"/>
          </ac:grpSpMkLst>
        </pc:grpChg>
        <pc:grpChg chg="add mod">
          <ac:chgData name="vanvien242002@gmail.com" userId="5eb9cb2f724594ae" providerId="LiveId" clId="{D4CF4204-A773-4E55-AF49-5D4A5B255FFC}" dt="2025-03-02T13:32:03.052" v="989" actId="1076"/>
          <ac:grpSpMkLst>
            <pc:docMk/>
            <pc:sldMk cId="1356760184" sldId="847"/>
            <ac:grpSpMk id="10" creationId="{F1A5A1AF-301A-4FA5-B79C-85851C31F3B7}"/>
          </ac:grpSpMkLst>
        </pc:grpChg>
      </pc:sldChg>
      <pc:sldChg chg="addSp delSp modSp del mod">
        <pc:chgData name="vanvien242002@gmail.com" userId="5eb9cb2f724594ae" providerId="LiveId" clId="{D4CF4204-A773-4E55-AF49-5D4A5B255FFC}" dt="2025-03-02T16:04:43.281" v="1246" actId="47"/>
        <pc:sldMkLst>
          <pc:docMk/>
          <pc:sldMk cId="566300080" sldId="848"/>
        </pc:sldMkLst>
        <pc:spChg chg="del mod">
          <ac:chgData name="vanvien242002@gmail.com" userId="5eb9cb2f724594ae" providerId="LiveId" clId="{D4CF4204-A773-4E55-AF49-5D4A5B255FFC}" dt="2025-03-02T12:08:51.937" v="304" actId="478"/>
          <ac:spMkLst>
            <pc:docMk/>
            <pc:sldMk cId="566300080" sldId="848"/>
            <ac:spMk id="5" creationId="{D5050AE1-888F-434F-AA44-6BA0C4C6D6F1}"/>
          </ac:spMkLst>
        </pc:spChg>
        <pc:spChg chg="mod">
          <ac:chgData name="vanvien242002@gmail.com" userId="5eb9cb2f724594ae" providerId="LiveId" clId="{D4CF4204-A773-4E55-AF49-5D4A5B255FFC}" dt="2025-03-02T12:08:56.310" v="305"/>
          <ac:spMkLst>
            <pc:docMk/>
            <pc:sldMk cId="566300080" sldId="848"/>
            <ac:spMk id="7" creationId="{155447E5-1461-48C5-A32D-8E68A5791D4B}"/>
          </ac:spMkLst>
        </pc:spChg>
        <pc:spChg chg="mod">
          <ac:chgData name="vanvien242002@gmail.com" userId="5eb9cb2f724594ae" providerId="LiveId" clId="{D4CF4204-A773-4E55-AF49-5D4A5B255FFC}" dt="2025-03-02T12:09:02.801" v="308" actId="20577"/>
          <ac:spMkLst>
            <pc:docMk/>
            <pc:sldMk cId="566300080" sldId="848"/>
            <ac:spMk id="8" creationId="{591BF0BC-BF9C-432D-B9D5-159254568620}"/>
          </ac:spMkLst>
        </pc:spChg>
        <pc:spChg chg="mod">
          <ac:chgData name="vanvien242002@gmail.com" userId="5eb9cb2f724594ae" providerId="LiveId" clId="{D4CF4204-A773-4E55-AF49-5D4A5B255FFC}" dt="2025-03-02T12:41:52.842" v="486" actId="14100"/>
          <ac:spMkLst>
            <pc:docMk/>
            <pc:sldMk cId="566300080" sldId="848"/>
            <ac:spMk id="10" creationId="{E564A7A7-8EFB-4F3D-B774-B69275A1D4D9}"/>
          </ac:spMkLst>
        </pc:spChg>
        <pc:spChg chg="mod">
          <ac:chgData name="vanvien242002@gmail.com" userId="5eb9cb2f724594ae" providerId="LiveId" clId="{D4CF4204-A773-4E55-AF49-5D4A5B255FFC}" dt="2025-03-02T12:40:55.656" v="475"/>
          <ac:spMkLst>
            <pc:docMk/>
            <pc:sldMk cId="566300080" sldId="848"/>
            <ac:spMk id="11" creationId="{3D0B5239-15C1-4CC6-96D3-9ED7C4355B97}"/>
          </ac:spMkLst>
        </pc:spChg>
        <pc:grpChg chg="add del mod">
          <ac:chgData name="vanvien242002@gmail.com" userId="5eb9cb2f724594ae" providerId="LiveId" clId="{D4CF4204-A773-4E55-AF49-5D4A5B255FFC}" dt="2025-03-02T12:40:52.824" v="474" actId="478"/>
          <ac:grpSpMkLst>
            <pc:docMk/>
            <pc:sldMk cId="566300080" sldId="848"/>
            <ac:grpSpMk id="6" creationId="{933CDF0A-B65C-4C12-8D09-7F6DAC104E3D}"/>
          </ac:grpSpMkLst>
        </pc:grpChg>
        <pc:grpChg chg="add mod">
          <ac:chgData name="vanvien242002@gmail.com" userId="5eb9cb2f724594ae" providerId="LiveId" clId="{D4CF4204-A773-4E55-AF49-5D4A5B255FFC}" dt="2025-03-02T12:41:01.652" v="477" actId="14100"/>
          <ac:grpSpMkLst>
            <pc:docMk/>
            <pc:sldMk cId="566300080" sldId="848"/>
            <ac:grpSpMk id="9" creationId="{7B77D293-9A15-42CE-BBBE-134DEF4A84FF}"/>
          </ac:grpSpMkLst>
        </pc:grpChg>
        <pc:graphicFrameChg chg="mod modGraphic">
          <ac:chgData name="vanvien242002@gmail.com" userId="5eb9cb2f724594ae" providerId="LiveId" clId="{D4CF4204-A773-4E55-AF49-5D4A5B255FFC}" dt="2025-03-02T16:02:33.047" v="1195" actId="14734"/>
          <ac:graphicFrameMkLst>
            <pc:docMk/>
            <pc:sldMk cId="566300080" sldId="848"/>
            <ac:graphicFrameMk id="4" creationId="{9361D6D5-0F5B-4614-B66C-C3469F0A5A83}"/>
          </ac:graphicFrameMkLst>
        </pc:graphicFrameChg>
      </pc:sldChg>
      <pc:sldChg chg="addSp delSp modSp mod">
        <pc:chgData name="vanvien242002@gmail.com" userId="5eb9cb2f724594ae" providerId="LiveId" clId="{D4CF4204-A773-4E55-AF49-5D4A5B255FFC}" dt="2025-03-03T20:47:23.349" v="2494" actId="14100"/>
        <pc:sldMkLst>
          <pc:docMk/>
          <pc:sldMk cId="899898866" sldId="849"/>
        </pc:sldMkLst>
        <pc:spChg chg="mod">
          <ac:chgData name="vanvien242002@gmail.com" userId="5eb9cb2f724594ae" providerId="LiveId" clId="{D4CF4204-A773-4E55-AF49-5D4A5B255FFC}" dt="2025-03-03T10:39:35.466" v="2135" actId="20577"/>
          <ac:spMkLst>
            <pc:docMk/>
            <pc:sldMk cId="899898866" sldId="849"/>
            <ac:spMk id="4" creationId="{BA92F4BF-DC83-4247-B2CA-BAED78054F4C}"/>
          </ac:spMkLst>
        </pc:spChg>
        <pc:spChg chg="mod">
          <ac:chgData name="vanvien242002@gmail.com" userId="5eb9cb2f724594ae" providerId="LiveId" clId="{D4CF4204-A773-4E55-AF49-5D4A5B255FFC}" dt="2025-03-03T20:47:23.349" v="2494" actId="14100"/>
          <ac:spMkLst>
            <pc:docMk/>
            <pc:sldMk cId="899898866" sldId="849"/>
            <ac:spMk id="6" creationId="{C4B5F5D4-4B20-4EA9-BE70-7E0804B667FC}"/>
          </ac:spMkLst>
        </pc:spChg>
        <pc:spChg chg="del mod">
          <ac:chgData name="vanvien242002@gmail.com" userId="5eb9cb2f724594ae" providerId="LiveId" clId="{D4CF4204-A773-4E55-AF49-5D4A5B255FFC}" dt="2025-03-02T12:41:18.636" v="478" actId="478"/>
          <ac:spMkLst>
            <pc:docMk/>
            <pc:sldMk cId="899898866" sldId="849"/>
            <ac:spMk id="8" creationId="{8F31A52C-3261-4C96-B22B-644E4E5BB3EF}"/>
          </ac:spMkLst>
        </pc:spChg>
        <pc:spChg chg="del">
          <ac:chgData name="vanvien242002@gmail.com" userId="5eb9cb2f724594ae" providerId="LiveId" clId="{D4CF4204-A773-4E55-AF49-5D4A5B255FFC}" dt="2025-03-02T12:10:59.492" v="331" actId="478"/>
          <ac:spMkLst>
            <pc:docMk/>
            <pc:sldMk cId="899898866" sldId="849"/>
            <ac:spMk id="9" creationId="{6BB17F50-9B80-44A8-A116-F7C4199B9622}"/>
          </ac:spMkLst>
        </pc:spChg>
        <pc:spChg chg="mod">
          <ac:chgData name="vanvien242002@gmail.com" userId="5eb9cb2f724594ae" providerId="LiveId" clId="{D4CF4204-A773-4E55-AF49-5D4A5B255FFC}" dt="2025-03-02T12:11:04.001" v="332"/>
          <ac:spMkLst>
            <pc:docMk/>
            <pc:sldMk cId="899898866" sldId="849"/>
            <ac:spMk id="11" creationId="{1A50D953-935B-4A3F-A442-845700B5580D}"/>
          </ac:spMkLst>
        </pc:spChg>
        <pc:spChg chg="mod">
          <ac:chgData name="vanvien242002@gmail.com" userId="5eb9cb2f724594ae" providerId="LiveId" clId="{D4CF4204-A773-4E55-AF49-5D4A5B255FFC}" dt="2025-03-02T12:11:04.001" v="332"/>
          <ac:spMkLst>
            <pc:docMk/>
            <pc:sldMk cId="899898866" sldId="849"/>
            <ac:spMk id="12" creationId="{3DFD3A58-962F-470C-81C9-7D20466FA6D4}"/>
          </ac:spMkLst>
        </pc:spChg>
        <pc:spChg chg="mod">
          <ac:chgData name="vanvien242002@gmail.com" userId="5eb9cb2f724594ae" providerId="LiveId" clId="{D4CF4204-A773-4E55-AF49-5D4A5B255FFC}" dt="2025-03-02T12:41:42.810" v="484" actId="14100"/>
          <ac:spMkLst>
            <pc:docMk/>
            <pc:sldMk cId="899898866" sldId="849"/>
            <ac:spMk id="14" creationId="{FB5AD26A-4AF0-4EC0-B21D-681DAA3C5734}"/>
          </ac:spMkLst>
        </pc:spChg>
        <pc:spChg chg="mod">
          <ac:chgData name="vanvien242002@gmail.com" userId="5eb9cb2f724594ae" providerId="LiveId" clId="{D4CF4204-A773-4E55-AF49-5D4A5B255FFC}" dt="2025-03-03T10:41:57.193" v="2173" actId="20577"/>
          <ac:spMkLst>
            <pc:docMk/>
            <pc:sldMk cId="899898866" sldId="849"/>
            <ac:spMk id="15" creationId="{B26B3A24-A71E-4A7C-89E7-28A477089E80}"/>
          </ac:spMkLst>
        </pc:spChg>
        <pc:grpChg chg="add mod">
          <ac:chgData name="vanvien242002@gmail.com" userId="5eb9cb2f724594ae" providerId="LiveId" clId="{D4CF4204-A773-4E55-AF49-5D4A5B255FFC}" dt="2025-03-02T12:11:06.592" v="333" actId="14100"/>
          <ac:grpSpMkLst>
            <pc:docMk/>
            <pc:sldMk cId="899898866" sldId="849"/>
            <ac:grpSpMk id="10" creationId="{90EE0A7E-67FA-4097-89AE-978AA691D1D9}"/>
          </ac:grpSpMkLst>
        </pc:grpChg>
        <pc:grpChg chg="add mod">
          <ac:chgData name="vanvien242002@gmail.com" userId="5eb9cb2f724594ae" providerId="LiveId" clId="{D4CF4204-A773-4E55-AF49-5D4A5B255FFC}" dt="2025-03-02T12:41:38.755" v="483" actId="14100"/>
          <ac:grpSpMkLst>
            <pc:docMk/>
            <pc:sldMk cId="899898866" sldId="849"/>
            <ac:grpSpMk id="13" creationId="{2E080A08-A1A7-4482-B2A6-1D78E9366376}"/>
          </ac:grpSpMkLst>
        </pc:grpChg>
        <pc:picChg chg="mod">
          <ac:chgData name="vanvien242002@gmail.com" userId="5eb9cb2f724594ae" providerId="LiveId" clId="{D4CF4204-A773-4E55-AF49-5D4A5B255FFC}" dt="2025-03-02T12:41:28.281" v="481" actId="1076"/>
          <ac:picMkLst>
            <pc:docMk/>
            <pc:sldMk cId="899898866" sldId="849"/>
            <ac:picMk id="7" creationId="{F073D3D3-6FEC-4C2A-8D79-547817C80C21}"/>
          </ac:picMkLst>
        </pc:picChg>
      </pc:sldChg>
      <pc:sldChg chg="addSp delSp modSp mod modAnim">
        <pc:chgData name="vanvien242002@gmail.com" userId="5eb9cb2f724594ae" providerId="LiveId" clId="{D4CF4204-A773-4E55-AF49-5D4A5B255FFC}" dt="2025-03-03T19:27:39.237" v="2355" actId="20577"/>
        <pc:sldMkLst>
          <pc:docMk/>
          <pc:sldMk cId="1410249562" sldId="850"/>
        </pc:sldMkLst>
        <pc:spChg chg="mod">
          <ac:chgData name="vanvien242002@gmail.com" userId="5eb9cb2f724594ae" providerId="LiveId" clId="{D4CF4204-A773-4E55-AF49-5D4A5B255FFC}" dt="2025-03-03T19:27:39.237" v="2355" actId="20577"/>
          <ac:spMkLst>
            <pc:docMk/>
            <pc:sldMk cId="1410249562" sldId="850"/>
            <ac:spMk id="4" creationId="{62579A31-0852-43D6-90C2-AA24D4F33A37}"/>
          </ac:spMkLst>
        </pc:spChg>
        <pc:spChg chg="del">
          <ac:chgData name="vanvien242002@gmail.com" userId="5eb9cb2f724594ae" providerId="LiveId" clId="{D4CF4204-A773-4E55-AF49-5D4A5B255FFC}" dt="2025-03-02T12:13:10.908" v="348" actId="478"/>
          <ac:spMkLst>
            <pc:docMk/>
            <pc:sldMk cId="1410249562" sldId="850"/>
            <ac:spMk id="5" creationId="{710F3163-7651-43B4-9021-1B4FE576EE5E}"/>
          </ac:spMkLst>
        </pc:spChg>
        <pc:spChg chg="mod">
          <ac:chgData name="vanvien242002@gmail.com" userId="5eb9cb2f724594ae" providerId="LiveId" clId="{D4CF4204-A773-4E55-AF49-5D4A5B255FFC}" dt="2025-03-02T12:13:13.752" v="349"/>
          <ac:spMkLst>
            <pc:docMk/>
            <pc:sldMk cId="1410249562" sldId="850"/>
            <ac:spMk id="8" creationId="{B8E1764D-F5E8-4372-A5E8-AB9F929D6FEF}"/>
          </ac:spMkLst>
        </pc:spChg>
        <pc:spChg chg="mod">
          <ac:chgData name="vanvien242002@gmail.com" userId="5eb9cb2f724594ae" providerId="LiveId" clId="{D4CF4204-A773-4E55-AF49-5D4A5B255FFC}" dt="2025-03-02T12:13:13.752" v="349"/>
          <ac:spMkLst>
            <pc:docMk/>
            <pc:sldMk cId="1410249562" sldId="850"/>
            <ac:spMk id="9" creationId="{2C0B8A86-6760-4251-B12B-5CF44A2701D5}"/>
          </ac:spMkLst>
        </pc:spChg>
        <pc:spChg chg="mod">
          <ac:chgData name="vanvien242002@gmail.com" userId="5eb9cb2f724594ae" providerId="LiveId" clId="{D4CF4204-A773-4E55-AF49-5D4A5B255FFC}" dt="2025-03-02T12:44:34.271" v="535"/>
          <ac:spMkLst>
            <pc:docMk/>
            <pc:sldMk cId="1410249562" sldId="850"/>
            <ac:spMk id="11" creationId="{ADB11B71-F32C-4D8E-8B1F-08272D6A8B97}"/>
          </ac:spMkLst>
        </pc:spChg>
        <pc:spChg chg="mod">
          <ac:chgData name="vanvien242002@gmail.com" userId="5eb9cb2f724594ae" providerId="LiveId" clId="{D4CF4204-A773-4E55-AF49-5D4A5B255FFC}" dt="2025-03-02T12:44:34.271" v="535"/>
          <ac:spMkLst>
            <pc:docMk/>
            <pc:sldMk cId="1410249562" sldId="850"/>
            <ac:spMk id="12" creationId="{993AD142-5AE9-41B0-8469-206E6171EEFD}"/>
          </ac:spMkLst>
        </pc:spChg>
        <pc:grpChg chg="add mod">
          <ac:chgData name="vanvien242002@gmail.com" userId="5eb9cb2f724594ae" providerId="LiveId" clId="{D4CF4204-A773-4E55-AF49-5D4A5B255FFC}" dt="2025-03-02T12:13:13.752" v="349"/>
          <ac:grpSpMkLst>
            <pc:docMk/>
            <pc:sldMk cId="1410249562" sldId="850"/>
            <ac:grpSpMk id="7" creationId="{AC286203-8F73-4A0C-8378-B09072B4C002}"/>
          </ac:grpSpMkLst>
        </pc:grpChg>
        <pc:grpChg chg="add mod">
          <ac:chgData name="vanvien242002@gmail.com" userId="5eb9cb2f724594ae" providerId="LiveId" clId="{D4CF4204-A773-4E55-AF49-5D4A5B255FFC}" dt="2025-03-02T12:44:37.917" v="536" actId="1076"/>
          <ac:grpSpMkLst>
            <pc:docMk/>
            <pc:sldMk cId="1410249562" sldId="850"/>
            <ac:grpSpMk id="10" creationId="{D3C68944-B2F8-4D82-83D5-B21997BD4F97}"/>
          </ac:grpSpMkLst>
        </pc:grpChg>
      </pc:sldChg>
      <pc:sldChg chg="del">
        <pc:chgData name="vanvien242002@gmail.com" userId="5eb9cb2f724594ae" providerId="LiveId" clId="{D4CF4204-A773-4E55-AF49-5D4A5B255FFC}" dt="2025-03-02T12:00:01.167" v="160" actId="47"/>
        <pc:sldMkLst>
          <pc:docMk/>
          <pc:sldMk cId="2793814090" sldId="851"/>
        </pc:sldMkLst>
      </pc:sldChg>
      <pc:sldChg chg="addSp delSp modSp new del mod modAnim">
        <pc:chgData name="vanvien242002@gmail.com" userId="5eb9cb2f724594ae" providerId="LiveId" clId="{D4CF4204-A773-4E55-AF49-5D4A5B255FFC}" dt="2025-03-02T13:16:24.702" v="943" actId="47"/>
        <pc:sldMkLst>
          <pc:docMk/>
          <pc:sldMk cId="1578322865" sldId="852"/>
        </pc:sldMkLst>
        <pc:spChg chg="add del mod">
          <ac:chgData name="vanvien242002@gmail.com" userId="5eb9cb2f724594ae" providerId="LiveId" clId="{D4CF4204-A773-4E55-AF49-5D4A5B255FFC}" dt="2025-03-02T11:41:52.947" v="115" actId="478"/>
          <ac:spMkLst>
            <pc:docMk/>
            <pc:sldMk cId="1578322865" sldId="852"/>
            <ac:spMk id="2" creationId="{967D3C2F-5B5A-430F-A099-80D9002A670A}"/>
          </ac:spMkLst>
        </pc:spChg>
        <pc:picChg chg="add mod">
          <ac:chgData name="vanvien242002@gmail.com" userId="5eb9cb2f724594ae" providerId="LiveId" clId="{D4CF4204-A773-4E55-AF49-5D4A5B255FFC}" dt="2025-03-02T11:42:39.352" v="120" actId="14100"/>
          <ac:picMkLst>
            <pc:docMk/>
            <pc:sldMk cId="1578322865" sldId="852"/>
            <ac:picMk id="3" creationId="{9C8B139B-F425-4BEC-BB77-6C8014330EA5}"/>
          </ac:picMkLst>
        </pc:picChg>
      </pc:sldChg>
      <pc:sldChg chg="addSp delSp modSp mod modAnim">
        <pc:chgData name="vanvien242002@gmail.com" userId="5eb9cb2f724594ae" providerId="LiveId" clId="{D4CF4204-A773-4E55-AF49-5D4A5B255FFC}" dt="2025-03-03T21:03:19.715" v="2569"/>
        <pc:sldMkLst>
          <pc:docMk/>
          <pc:sldMk cId="172391824" sldId="853"/>
        </pc:sldMkLst>
        <pc:spChg chg="mod">
          <ac:chgData name="vanvien242002@gmail.com" userId="5eb9cb2f724594ae" providerId="LiveId" clId="{D4CF4204-A773-4E55-AF49-5D4A5B255FFC}" dt="2025-03-02T13:03:21.336" v="928" actId="164"/>
          <ac:spMkLst>
            <pc:docMk/>
            <pc:sldMk cId="172391824" sldId="853"/>
            <ac:spMk id="4" creationId="{B6AA4D4D-9B35-4DAF-912E-0B6A0B980A01}"/>
          </ac:spMkLst>
        </pc:spChg>
        <pc:spChg chg="mod">
          <ac:chgData name="vanvien242002@gmail.com" userId="5eb9cb2f724594ae" providerId="LiveId" clId="{D4CF4204-A773-4E55-AF49-5D4A5B255FFC}" dt="2025-03-02T13:03:21.336" v="928" actId="164"/>
          <ac:spMkLst>
            <pc:docMk/>
            <pc:sldMk cId="172391824" sldId="853"/>
            <ac:spMk id="5" creationId="{D6BA63A0-EDD5-4BC9-8144-4DA28882F190}"/>
          </ac:spMkLst>
        </pc:spChg>
        <pc:spChg chg="add del mod">
          <ac:chgData name="vanvien242002@gmail.com" userId="5eb9cb2f724594ae" providerId="LiveId" clId="{D4CF4204-A773-4E55-AF49-5D4A5B255FFC}" dt="2025-03-02T13:03:07.350" v="926"/>
          <ac:spMkLst>
            <pc:docMk/>
            <pc:sldMk cId="172391824" sldId="853"/>
            <ac:spMk id="6" creationId="{116B1054-1C47-4642-827E-5BDD846077AA}"/>
          </ac:spMkLst>
        </pc:spChg>
        <pc:spChg chg="del mod topLvl">
          <ac:chgData name="vanvien242002@gmail.com" userId="5eb9cb2f724594ae" providerId="LiveId" clId="{D4CF4204-A773-4E55-AF49-5D4A5B255FFC}" dt="2025-03-02T13:04:19.250" v="931" actId="478"/>
          <ac:spMkLst>
            <pc:docMk/>
            <pc:sldMk cId="172391824" sldId="853"/>
            <ac:spMk id="8" creationId="{B9DDA01A-4B67-43A2-ABD8-16FD33E33F32}"/>
          </ac:spMkLst>
        </pc:spChg>
        <pc:spChg chg="del mod topLvl">
          <ac:chgData name="vanvien242002@gmail.com" userId="5eb9cb2f724594ae" providerId="LiveId" clId="{D4CF4204-A773-4E55-AF49-5D4A5B255FFC}" dt="2025-03-02T13:04:21.077" v="932" actId="478"/>
          <ac:spMkLst>
            <pc:docMk/>
            <pc:sldMk cId="172391824" sldId="853"/>
            <ac:spMk id="9" creationId="{BD45E59D-5F3D-4158-81D0-A8DDCB022A7D}"/>
          </ac:spMkLst>
        </pc:spChg>
        <pc:spChg chg="add del mod">
          <ac:chgData name="vanvien242002@gmail.com" userId="5eb9cb2f724594ae" providerId="LiveId" clId="{D4CF4204-A773-4E55-AF49-5D4A5B255FFC}" dt="2025-03-02T13:59:09.921" v="993" actId="478"/>
          <ac:spMkLst>
            <pc:docMk/>
            <pc:sldMk cId="172391824" sldId="853"/>
            <ac:spMk id="10" creationId="{C978CCC4-B123-40AB-9E53-D441C708C619}"/>
          </ac:spMkLst>
        </pc:spChg>
        <pc:grpChg chg="add mod">
          <ac:chgData name="vanvien242002@gmail.com" userId="5eb9cb2f724594ae" providerId="LiveId" clId="{D4CF4204-A773-4E55-AF49-5D4A5B255FFC}" dt="2025-03-03T21:03:05.327" v="2567" actId="1076"/>
          <ac:grpSpMkLst>
            <pc:docMk/>
            <pc:sldMk cId="172391824" sldId="853"/>
            <ac:grpSpMk id="2" creationId="{1B8CE285-3D45-437C-8F79-909796E681E5}"/>
          </ac:grpSpMkLst>
        </pc:grpChg>
        <pc:grpChg chg="add del mod">
          <ac:chgData name="vanvien242002@gmail.com" userId="5eb9cb2f724594ae" providerId="LiveId" clId="{D4CF4204-A773-4E55-AF49-5D4A5B255FFC}" dt="2025-03-02T13:04:19.250" v="931" actId="478"/>
          <ac:grpSpMkLst>
            <pc:docMk/>
            <pc:sldMk cId="172391824" sldId="853"/>
            <ac:grpSpMk id="7" creationId="{86FADED3-822F-4BBB-9EE9-48AEAFE2C44E}"/>
          </ac:grpSpMkLst>
        </pc:grpChg>
        <pc:picChg chg="mod">
          <ac:chgData name="vanvien242002@gmail.com" userId="5eb9cb2f724594ae" providerId="LiveId" clId="{D4CF4204-A773-4E55-AF49-5D4A5B255FFC}" dt="2025-03-03T21:03:08.587" v="2568" actId="14100"/>
          <ac:picMkLst>
            <pc:docMk/>
            <pc:sldMk cId="172391824" sldId="853"/>
            <ac:picMk id="3" creationId="{90E86FD5-FFDD-427B-87FB-F428F54F12E1}"/>
          </ac:picMkLst>
        </pc:picChg>
      </pc:sldChg>
      <pc:sldChg chg="del">
        <pc:chgData name="vanvien242002@gmail.com" userId="5eb9cb2f724594ae" providerId="LiveId" clId="{D4CF4204-A773-4E55-AF49-5D4A5B255FFC}" dt="2025-03-02T13:11:04.721" v="940" actId="47"/>
        <pc:sldMkLst>
          <pc:docMk/>
          <pc:sldMk cId="3108992092" sldId="854"/>
        </pc:sldMkLst>
      </pc:sldChg>
      <pc:sldChg chg="modSp mod modAnim">
        <pc:chgData name="vanvien242002@gmail.com" userId="5eb9cb2f724594ae" providerId="LiveId" clId="{D4CF4204-A773-4E55-AF49-5D4A5B255FFC}" dt="2025-03-02T14:22:46.930" v="999"/>
        <pc:sldMkLst>
          <pc:docMk/>
          <pc:sldMk cId="3926651109" sldId="1834"/>
        </pc:sldMkLst>
        <pc:picChg chg="mod">
          <ac:chgData name="vanvien242002@gmail.com" userId="5eb9cb2f724594ae" providerId="LiveId" clId="{D4CF4204-A773-4E55-AF49-5D4A5B255FFC}" dt="2025-03-02T14:08:05.769" v="997" actId="14100"/>
          <ac:picMkLst>
            <pc:docMk/>
            <pc:sldMk cId="3926651109" sldId="1834"/>
            <ac:picMk id="3" creationId="{00000000-0000-0000-0000-000000000000}"/>
          </ac:picMkLst>
        </pc:picChg>
      </pc:sldChg>
      <pc:sldChg chg="addSp delSp modSp mod delAnim modAnim">
        <pc:chgData name="vanvien242002@gmail.com" userId="5eb9cb2f724594ae" providerId="LiveId" clId="{D4CF4204-A773-4E55-AF49-5D4A5B255FFC}" dt="2025-03-03T02:43:27.511" v="1457"/>
        <pc:sldMkLst>
          <pc:docMk/>
          <pc:sldMk cId="2129303445" sldId="1835"/>
        </pc:sldMkLst>
        <pc:picChg chg="del">
          <ac:chgData name="vanvien242002@gmail.com" userId="5eb9cb2f724594ae" providerId="LiveId" clId="{D4CF4204-A773-4E55-AF49-5D4A5B255FFC}" dt="2025-03-02T21:43:16.933" v="1451" actId="478"/>
          <ac:picMkLst>
            <pc:docMk/>
            <pc:sldMk cId="2129303445" sldId="1835"/>
            <ac:picMk id="2" creationId="{4A75535F-8982-326C-9850-8DD2571AB029}"/>
          </ac:picMkLst>
        </pc:picChg>
        <pc:picChg chg="add mod">
          <ac:chgData name="vanvien242002@gmail.com" userId="5eb9cb2f724594ae" providerId="LiveId" clId="{D4CF4204-A773-4E55-AF49-5D4A5B255FFC}" dt="2025-03-02T21:46:39.566" v="1456" actId="14100"/>
          <ac:picMkLst>
            <pc:docMk/>
            <pc:sldMk cId="2129303445" sldId="1835"/>
            <ac:picMk id="3" creationId="{E05D6EE1-4C9F-42A9-96A6-2BF2446064B3}"/>
          </ac:picMkLst>
        </pc:picChg>
      </pc:sldChg>
      <pc:sldChg chg="addSp delSp modSp mod delAnim">
        <pc:chgData name="vanvien242002@gmail.com" userId="5eb9cb2f724594ae" providerId="LiveId" clId="{D4CF4204-A773-4E55-AF49-5D4A5B255FFC}" dt="2025-03-03T20:56:57.152" v="2544" actId="14100"/>
        <pc:sldMkLst>
          <pc:docMk/>
          <pc:sldMk cId="1432497879" sldId="1836"/>
        </pc:sldMkLst>
        <pc:spChg chg="mod">
          <ac:chgData name="vanvien242002@gmail.com" userId="5eb9cb2f724594ae" providerId="LiveId" clId="{D4CF4204-A773-4E55-AF49-5D4A5B255FFC}" dt="2025-03-03T20:56:57.152" v="2544" actId="14100"/>
          <ac:spMkLst>
            <pc:docMk/>
            <pc:sldMk cId="1432497879" sldId="1836"/>
            <ac:spMk id="13" creationId="{F507C3C1-11A3-4AD9-81BF-819B0A61CA01}"/>
          </ac:spMkLst>
        </pc:spChg>
        <pc:spChg chg="mod">
          <ac:chgData name="vanvien242002@gmail.com" userId="5eb9cb2f724594ae" providerId="LiveId" clId="{D4CF4204-A773-4E55-AF49-5D4A5B255FFC}" dt="2025-03-03T20:56:53.517" v="2543" actId="14100"/>
          <ac:spMkLst>
            <pc:docMk/>
            <pc:sldMk cId="1432497879" sldId="1836"/>
            <ac:spMk id="15" creationId="{6280874B-758F-4581-866F-417B1E7C4713}"/>
          </ac:spMkLst>
        </pc:spChg>
        <pc:grpChg chg="del mod">
          <ac:chgData name="vanvien242002@gmail.com" userId="5eb9cb2f724594ae" providerId="LiveId" clId="{D4CF4204-A773-4E55-AF49-5D4A5B255FFC}" dt="2025-03-02T16:20:56.672" v="1271" actId="478"/>
          <ac:grpSpMkLst>
            <pc:docMk/>
            <pc:sldMk cId="1432497879" sldId="1836"/>
            <ac:grpSpMk id="11" creationId="{66B51C60-BA30-EB12-BCED-FC222ABC7795}"/>
          </ac:grpSpMkLst>
        </pc:grpChg>
        <pc:grpChg chg="mod">
          <ac:chgData name="vanvien242002@gmail.com" userId="5eb9cb2f724594ae" providerId="LiveId" clId="{D4CF4204-A773-4E55-AF49-5D4A5B255FFC}" dt="2025-03-03T20:56:39.412" v="2539" actId="14100"/>
          <ac:grpSpMkLst>
            <pc:docMk/>
            <pc:sldMk cId="1432497879" sldId="1836"/>
            <ac:grpSpMk id="12" creationId="{0E78A01F-E5A8-4FAD-B7B3-34516329C3F9}"/>
          </ac:grpSpMkLst>
        </pc:grpChg>
        <pc:picChg chg="add del ord">
          <ac:chgData name="vanvien242002@gmail.com" userId="5eb9cb2f724594ae" providerId="LiveId" clId="{D4CF4204-A773-4E55-AF49-5D4A5B255FFC}" dt="2025-03-03T07:48:50.521" v="2011"/>
          <ac:picMkLst>
            <pc:docMk/>
            <pc:sldMk cId="1432497879" sldId="1836"/>
            <ac:picMk id="2" creationId="{85584D2B-FFDA-4C28-8A24-E6F6C5759160}"/>
          </ac:picMkLst>
        </pc:picChg>
      </pc:sldChg>
      <pc:sldChg chg="modSp del mod modAnim">
        <pc:chgData name="vanvien242002@gmail.com" userId="5eb9cb2f724594ae" providerId="LiveId" clId="{D4CF4204-A773-4E55-AF49-5D4A5B255FFC}" dt="2025-03-03T09:46:34.201" v="2042" actId="47"/>
        <pc:sldMkLst>
          <pc:docMk/>
          <pc:sldMk cId="629147233" sldId="7789"/>
        </pc:sldMkLst>
        <pc:spChg chg="mod">
          <ac:chgData name="vanvien242002@gmail.com" userId="5eb9cb2f724594ae" providerId="LiveId" clId="{D4CF4204-A773-4E55-AF49-5D4A5B255FFC}" dt="2025-03-03T02:47:33.786" v="1473" actId="14100"/>
          <ac:spMkLst>
            <pc:docMk/>
            <pc:sldMk cId="629147233" sldId="7789"/>
            <ac:spMk id="9" creationId="{90FB501C-C4D2-2A37-55E6-3D37EF20D817}"/>
          </ac:spMkLst>
        </pc:spChg>
        <pc:spChg chg="mod">
          <ac:chgData name="vanvien242002@gmail.com" userId="5eb9cb2f724594ae" providerId="LiveId" clId="{D4CF4204-A773-4E55-AF49-5D4A5B255FFC}" dt="2025-03-03T02:46:09.183" v="1462" actId="1076"/>
          <ac:spMkLst>
            <pc:docMk/>
            <pc:sldMk cId="629147233" sldId="7789"/>
            <ac:spMk id="10" creationId="{CA759549-F91C-AA76-5385-FEF5F51EC434}"/>
          </ac:spMkLst>
        </pc:spChg>
        <pc:spChg chg="mod">
          <ac:chgData name="vanvien242002@gmail.com" userId="5eb9cb2f724594ae" providerId="LiveId" clId="{D4CF4204-A773-4E55-AF49-5D4A5B255FFC}" dt="2025-03-03T05:27:15.788" v="1593" actId="20577"/>
          <ac:spMkLst>
            <pc:docMk/>
            <pc:sldMk cId="629147233" sldId="7789"/>
            <ac:spMk id="67" creationId="{6ECF6ABB-42D1-5C06-3701-AB703806DFF6}"/>
          </ac:spMkLst>
        </pc:spChg>
        <pc:grpChg chg="mod">
          <ac:chgData name="vanvien242002@gmail.com" userId="5eb9cb2f724594ae" providerId="LiveId" clId="{D4CF4204-A773-4E55-AF49-5D4A5B255FFC}" dt="2025-03-03T02:46:15.403" v="1463" actId="1076"/>
          <ac:grpSpMkLst>
            <pc:docMk/>
            <pc:sldMk cId="629147233" sldId="7789"/>
            <ac:grpSpMk id="25" creationId="{89710251-33F8-9DEC-9082-39231043DFEE}"/>
          </ac:grpSpMkLst>
        </pc:grpChg>
      </pc:sldChg>
      <pc:sldChg chg="delSp modSp del mod">
        <pc:chgData name="vanvien242002@gmail.com" userId="5eb9cb2f724594ae" providerId="LiveId" clId="{D4CF4204-A773-4E55-AF49-5D4A5B255FFC}" dt="2025-03-02T13:29:51.615" v="983" actId="47"/>
        <pc:sldMkLst>
          <pc:docMk/>
          <pc:sldMk cId="3573544121" sldId="11089147"/>
        </pc:sldMkLst>
        <pc:spChg chg="mod">
          <ac:chgData name="vanvien242002@gmail.com" userId="5eb9cb2f724594ae" providerId="LiveId" clId="{D4CF4204-A773-4E55-AF49-5D4A5B255FFC}" dt="2025-03-02T13:26:50.654" v="969" actId="1076"/>
          <ac:spMkLst>
            <pc:docMk/>
            <pc:sldMk cId="3573544121" sldId="11089147"/>
            <ac:spMk id="2" creationId="{5BAAF4DC-9ECE-44A4-4A3A-39800CFE44D0}"/>
          </ac:spMkLst>
        </pc:spChg>
        <pc:spChg chg="mod">
          <ac:chgData name="vanvien242002@gmail.com" userId="5eb9cb2f724594ae" providerId="LiveId" clId="{D4CF4204-A773-4E55-AF49-5D4A5B255FFC}" dt="2025-03-02T13:26:37.312" v="966" actId="14100"/>
          <ac:spMkLst>
            <pc:docMk/>
            <pc:sldMk cId="3573544121" sldId="11089147"/>
            <ac:spMk id="4" creationId="{FBF4C50B-A447-456E-A391-21437F41B79A}"/>
          </ac:spMkLst>
        </pc:spChg>
        <pc:spChg chg="mod">
          <ac:chgData name="vanvien242002@gmail.com" userId="5eb9cb2f724594ae" providerId="LiveId" clId="{D4CF4204-A773-4E55-AF49-5D4A5B255FFC}" dt="2025-03-02T13:26:45.802" v="968" actId="14100"/>
          <ac:spMkLst>
            <pc:docMk/>
            <pc:sldMk cId="3573544121" sldId="11089147"/>
            <ac:spMk id="11" creationId="{4C323E3E-025E-4DC7-911C-DD1F01450152}"/>
          </ac:spMkLst>
        </pc:spChg>
        <pc:spChg chg="mod">
          <ac:chgData name="vanvien242002@gmail.com" userId="5eb9cb2f724594ae" providerId="LiveId" clId="{D4CF4204-A773-4E55-AF49-5D4A5B255FFC}" dt="2025-03-02T13:26:52.948" v="970" actId="1076"/>
          <ac:spMkLst>
            <pc:docMk/>
            <pc:sldMk cId="3573544121" sldId="11089147"/>
            <ac:spMk id="15" creationId="{235E1FE5-956B-496C-A8CB-7B36ABEC311C}"/>
          </ac:spMkLst>
        </pc:spChg>
        <pc:grpChg chg="mod">
          <ac:chgData name="vanvien242002@gmail.com" userId="5eb9cb2f724594ae" providerId="LiveId" clId="{D4CF4204-A773-4E55-AF49-5D4A5B255FFC}" dt="2025-03-02T13:26:04.358" v="960" actId="14100"/>
          <ac:grpSpMkLst>
            <pc:docMk/>
            <pc:sldMk cId="3573544121" sldId="11089147"/>
            <ac:grpSpMk id="17" creationId="{95DE173F-D7A6-4382-82CB-00F9084DD868}"/>
          </ac:grpSpMkLst>
        </pc:grpChg>
        <pc:picChg chg="del mod">
          <ac:chgData name="vanvien242002@gmail.com" userId="5eb9cb2f724594ae" providerId="LiveId" clId="{D4CF4204-A773-4E55-AF49-5D4A5B255FFC}" dt="2025-03-02T13:28:30.795" v="974"/>
          <ac:picMkLst>
            <pc:docMk/>
            <pc:sldMk cId="3573544121" sldId="11089147"/>
            <ac:picMk id="3" creationId="{B42BEEC0-008E-4C84-BA34-9EC4898E9CE8}"/>
          </ac:picMkLst>
        </pc:picChg>
        <pc:picChg chg="mod">
          <ac:chgData name="vanvien242002@gmail.com" userId="5eb9cb2f724594ae" providerId="LiveId" clId="{D4CF4204-A773-4E55-AF49-5D4A5B255FFC}" dt="2025-03-02T13:26:58.405" v="971" actId="1076"/>
          <ac:picMkLst>
            <pc:docMk/>
            <pc:sldMk cId="3573544121" sldId="11089147"/>
            <ac:picMk id="1026" creationId="{3CE55200-95F7-8CCF-2484-4138B118198A}"/>
          </ac:picMkLst>
        </pc:picChg>
      </pc:sldChg>
      <pc:sldChg chg="addSp modSp mod modAnim">
        <pc:chgData name="vanvien242002@gmail.com" userId="5eb9cb2f724594ae" providerId="LiveId" clId="{D4CF4204-A773-4E55-AF49-5D4A5B255FFC}" dt="2025-03-03T21:01:20.661" v="2561" actId="14100"/>
        <pc:sldMkLst>
          <pc:docMk/>
          <pc:sldMk cId="444703360" sldId="11089148"/>
        </pc:sldMkLst>
        <pc:spChg chg="mod">
          <ac:chgData name="vanvien242002@gmail.com" userId="5eb9cb2f724594ae" providerId="LiveId" clId="{D4CF4204-A773-4E55-AF49-5D4A5B255FFC}" dt="2025-03-02T14:42:36.261" v="1007" actId="255"/>
          <ac:spMkLst>
            <pc:docMk/>
            <pc:sldMk cId="444703360" sldId="11089148"/>
            <ac:spMk id="2" creationId="{5BAAF4DC-9ECE-44A4-4A3A-39800CFE44D0}"/>
          </ac:spMkLst>
        </pc:spChg>
        <pc:spChg chg="mod">
          <ac:chgData name="vanvien242002@gmail.com" userId="5eb9cb2f724594ae" providerId="LiveId" clId="{D4CF4204-A773-4E55-AF49-5D4A5B255FFC}" dt="2025-03-02T13:28:55.110" v="975" actId="164"/>
          <ac:spMkLst>
            <pc:docMk/>
            <pc:sldMk cId="444703360" sldId="11089148"/>
            <ac:spMk id="4" creationId="{FBF4C50B-A447-456E-A391-21437F41B79A}"/>
          </ac:spMkLst>
        </pc:spChg>
        <pc:spChg chg="mod">
          <ac:chgData name="vanvien242002@gmail.com" userId="5eb9cb2f724594ae" providerId="LiveId" clId="{D4CF4204-A773-4E55-AF49-5D4A5B255FFC}" dt="2025-03-03T21:01:20.661" v="2561" actId="14100"/>
          <ac:spMkLst>
            <pc:docMk/>
            <pc:sldMk cId="444703360" sldId="11089148"/>
            <ac:spMk id="5" creationId="{919438A3-2E56-4E0C-A053-452CF66C1AE8}"/>
          </ac:spMkLst>
        </pc:spChg>
        <pc:spChg chg="mod">
          <ac:chgData name="vanvien242002@gmail.com" userId="5eb9cb2f724594ae" providerId="LiveId" clId="{D4CF4204-A773-4E55-AF49-5D4A5B255FFC}" dt="2025-03-03T21:01:19.220" v="2560" actId="14100"/>
          <ac:spMkLst>
            <pc:docMk/>
            <pc:sldMk cId="444703360" sldId="11089148"/>
            <ac:spMk id="6" creationId="{BD219EA5-B308-4219-B461-07D2F1ABCD79}"/>
          </ac:spMkLst>
        </pc:spChg>
        <pc:spChg chg="mod">
          <ac:chgData name="vanvien242002@gmail.com" userId="5eb9cb2f724594ae" providerId="LiveId" clId="{D4CF4204-A773-4E55-AF49-5D4A5B255FFC}" dt="2025-03-03T18:57:06.489" v="2307" actId="20577"/>
          <ac:spMkLst>
            <pc:docMk/>
            <pc:sldMk cId="444703360" sldId="11089148"/>
            <ac:spMk id="11" creationId="{4C323E3E-025E-4DC7-911C-DD1F01450152}"/>
          </ac:spMkLst>
        </pc:spChg>
        <pc:spChg chg="mod">
          <ac:chgData name="vanvien242002@gmail.com" userId="5eb9cb2f724594ae" providerId="LiveId" clId="{D4CF4204-A773-4E55-AF49-5D4A5B255FFC}" dt="2025-03-02T14:19:47.386" v="998" actId="1076"/>
          <ac:spMkLst>
            <pc:docMk/>
            <pc:sldMk cId="444703360" sldId="11089148"/>
            <ac:spMk id="15" creationId="{235E1FE5-956B-496C-A8CB-7B36ABEC311C}"/>
          </ac:spMkLst>
        </pc:spChg>
        <pc:spChg chg="mod">
          <ac:chgData name="vanvien242002@gmail.com" userId="5eb9cb2f724594ae" providerId="LiveId" clId="{D4CF4204-A773-4E55-AF49-5D4A5B255FFC}" dt="2025-03-02T14:41:54.066" v="1004" actId="2711"/>
          <ac:spMkLst>
            <pc:docMk/>
            <pc:sldMk cId="444703360" sldId="11089148"/>
            <ac:spMk id="16" creationId="{B5B30FD3-DA59-4EFC-8326-3E574F61389B}"/>
          </ac:spMkLst>
        </pc:spChg>
        <pc:grpChg chg="add mod">
          <ac:chgData name="vanvien242002@gmail.com" userId="5eb9cb2f724594ae" providerId="LiveId" clId="{D4CF4204-A773-4E55-AF49-5D4A5B255FFC}" dt="2025-03-02T13:29:00.306" v="976" actId="14100"/>
          <ac:grpSpMkLst>
            <pc:docMk/>
            <pc:sldMk cId="444703360" sldId="11089148"/>
            <ac:grpSpMk id="3" creationId="{DE620DFD-EFE3-46D4-8C07-BC077D66959E}"/>
          </ac:grpSpMkLst>
        </pc:grpChg>
        <pc:grpChg chg="mod">
          <ac:chgData name="vanvien242002@gmail.com" userId="5eb9cb2f724594ae" providerId="LiveId" clId="{D4CF4204-A773-4E55-AF49-5D4A5B255FFC}" dt="2025-03-02T13:29:13.266" v="977" actId="14100"/>
          <ac:grpSpMkLst>
            <pc:docMk/>
            <pc:sldMk cId="444703360" sldId="11089148"/>
            <ac:grpSpMk id="17" creationId="{95DE173F-D7A6-4382-82CB-00F9084DD868}"/>
          </ac:grpSpMkLst>
        </pc:grpChg>
        <pc:picChg chg="mod">
          <ac:chgData name="vanvien242002@gmail.com" userId="5eb9cb2f724594ae" providerId="LiveId" clId="{D4CF4204-A773-4E55-AF49-5D4A5B255FFC}" dt="2025-03-02T13:28:55.110" v="975" actId="164"/>
          <ac:picMkLst>
            <pc:docMk/>
            <pc:sldMk cId="444703360" sldId="11089148"/>
            <ac:picMk id="8" creationId="{923C13CB-3301-4F3A-A7A2-C17195016BA2}"/>
          </ac:picMkLst>
        </pc:picChg>
        <pc:picChg chg="mod">
          <ac:chgData name="vanvien242002@gmail.com" userId="5eb9cb2f724594ae" providerId="LiveId" clId="{D4CF4204-A773-4E55-AF49-5D4A5B255FFC}" dt="2025-03-02T14:42:52.110" v="1009" actId="14100"/>
          <ac:picMkLst>
            <pc:docMk/>
            <pc:sldMk cId="444703360" sldId="11089148"/>
            <ac:picMk id="1026" creationId="{3CE55200-95F7-8CCF-2484-4138B118198A}"/>
          </ac:picMkLst>
        </pc:picChg>
      </pc:sldChg>
      <pc:sldChg chg="modSp del mod">
        <pc:chgData name="vanvien242002@gmail.com" userId="5eb9cb2f724594ae" providerId="LiveId" clId="{D4CF4204-A773-4E55-AF49-5D4A5B255FFC}" dt="2025-03-02T13:25:27.172" v="954"/>
        <pc:sldMkLst>
          <pc:docMk/>
          <pc:sldMk cId="3728226327" sldId="11089148"/>
        </pc:sldMkLst>
        <pc:spChg chg="mod">
          <ac:chgData name="vanvien242002@gmail.com" userId="5eb9cb2f724594ae" providerId="LiveId" clId="{D4CF4204-A773-4E55-AF49-5D4A5B255FFC}" dt="2025-03-02T13:25:26.077" v="953" actId="1076"/>
          <ac:spMkLst>
            <pc:docMk/>
            <pc:sldMk cId="3728226327" sldId="11089148"/>
            <ac:spMk id="4" creationId="{FBF4C50B-A447-456E-A391-21437F41B79A}"/>
          </ac:spMkLst>
        </pc:spChg>
      </pc:sldChg>
      <pc:sldChg chg="addSp modSp del mod modAnim">
        <pc:chgData name="vanvien242002@gmail.com" userId="5eb9cb2f724594ae" providerId="LiveId" clId="{D4CF4204-A773-4E55-AF49-5D4A5B255FFC}" dt="2025-03-03T09:46:32.476" v="2041" actId="47"/>
        <pc:sldMkLst>
          <pc:docMk/>
          <pc:sldMk cId="1947422782" sldId="11089149"/>
        </pc:sldMkLst>
        <pc:spChg chg="mod">
          <ac:chgData name="vanvien242002@gmail.com" userId="5eb9cb2f724594ae" providerId="LiveId" clId="{D4CF4204-A773-4E55-AF49-5D4A5B255FFC}" dt="2025-03-02T21:25:16.134" v="1424" actId="14100"/>
          <ac:spMkLst>
            <pc:docMk/>
            <pc:sldMk cId="1947422782" sldId="11089149"/>
            <ac:spMk id="3" creationId="{1D8A6359-3F71-C051-7241-FE25E12C056F}"/>
          </ac:spMkLst>
        </pc:spChg>
        <pc:spChg chg="mod">
          <ac:chgData name="vanvien242002@gmail.com" userId="5eb9cb2f724594ae" providerId="LiveId" clId="{D4CF4204-A773-4E55-AF49-5D4A5B255FFC}" dt="2025-03-02T21:14:10.767" v="1327" actId="14100"/>
          <ac:spMkLst>
            <pc:docMk/>
            <pc:sldMk cId="1947422782" sldId="11089149"/>
            <ac:spMk id="4" creationId="{5DFCE836-D7BE-8CA7-66FA-E3D38D0B9CF1}"/>
          </ac:spMkLst>
        </pc:spChg>
        <pc:spChg chg="mod">
          <ac:chgData name="vanvien242002@gmail.com" userId="5eb9cb2f724594ae" providerId="LiveId" clId="{D4CF4204-A773-4E55-AF49-5D4A5B255FFC}" dt="2025-03-02T21:14:14.730" v="1328" actId="14100"/>
          <ac:spMkLst>
            <pc:docMk/>
            <pc:sldMk cId="1947422782" sldId="11089149"/>
            <ac:spMk id="5" creationId="{2B95696F-DD49-963C-4FCA-87D11D38B3BB}"/>
          </ac:spMkLst>
        </pc:spChg>
        <pc:spChg chg="mod">
          <ac:chgData name="vanvien242002@gmail.com" userId="5eb9cb2f724594ae" providerId="LiveId" clId="{D4CF4204-A773-4E55-AF49-5D4A5B255FFC}" dt="2025-03-03T05:25:47.823" v="1586" actId="14100"/>
          <ac:spMkLst>
            <pc:docMk/>
            <pc:sldMk cId="1947422782" sldId="11089149"/>
            <ac:spMk id="6" creationId="{F657E52F-8652-A6CB-9B81-12AE3D52EA19}"/>
          </ac:spMkLst>
        </pc:spChg>
        <pc:spChg chg="mod ord">
          <ac:chgData name="vanvien242002@gmail.com" userId="5eb9cb2f724594ae" providerId="LiveId" clId="{D4CF4204-A773-4E55-AF49-5D4A5B255FFC}" dt="2025-03-02T21:22:47.494" v="1412" actId="13822"/>
          <ac:spMkLst>
            <pc:docMk/>
            <pc:sldMk cId="1947422782" sldId="11089149"/>
            <ac:spMk id="7" creationId="{5EA5B045-1DC2-6131-703F-83A1D680E9E6}"/>
          </ac:spMkLst>
        </pc:spChg>
        <pc:spChg chg="mod ord">
          <ac:chgData name="vanvien242002@gmail.com" userId="5eb9cb2f724594ae" providerId="LiveId" clId="{D4CF4204-A773-4E55-AF49-5D4A5B255FFC}" dt="2025-03-02T21:15:29.046" v="1346" actId="164"/>
          <ac:spMkLst>
            <pc:docMk/>
            <pc:sldMk cId="1947422782" sldId="11089149"/>
            <ac:spMk id="8" creationId="{E997A375-F25F-31EA-8F37-5675CD426F56}"/>
          </ac:spMkLst>
        </pc:spChg>
        <pc:spChg chg="mod">
          <ac:chgData name="vanvien242002@gmail.com" userId="5eb9cb2f724594ae" providerId="LiveId" clId="{D4CF4204-A773-4E55-AF49-5D4A5B255FFC}" dt="2025-03-02T21:25:01.355" v="1422" actId="14100"/>
          <ac:spMkLst>
            <pc:docMk/>
            <pc:sldMk cId="1947422782" sldId="11089149"/>
            <ac:spMk id="10" creationId="{59F4846A-11B2-0E76-FEF4-92E7E9492CB2}"/>
          </ac:spMkLst>
        </pc:spChg>
        <pc:spChg chg="mod">
          <ac:chgData name="vanvien242002@gmail.com" userId="5eb9cb2f724594ae" providerId="LiveId" clId="{D4CF4204-A773-4E55-AF49-5D4A5B255FFC}" dt="2025-03-02T21:21:00.659" v="1409" actId="20577"/>
          <ac:spMkLst>
            <pc:docMk/>
            <pc:sldMk cId="1947422782" sldId="11089149"/>
            <ac:spMk id="11" creationId="{E7E3EEFA-B8D3-0785-B750-15C8061C6164}"/>
          </ac:spMkLst>
        </pc:spChg>
        <pc:grpChg chg="add mod">
          <ac:chgData name="vanvien242002@gmail.com" userId="5eb9cb2f724594ae" providerId="LiveId" clId="{D4CF4204-A773-4E55-AF49-5D4A5B255FFC}" dt="2025-03-02T21:15:33.643" v="1347" actId="1076"/>
          <ac:grpSpMkLst>
            <pc:docMk/>
            <pc:sldMk cId="1947422782" sldId="11089149"/>
            <ac:grpSpMk id="2" creationId="{DEF36724-6866-40B6-AD33-7F37C383453B}"/>
          </ac:grpSpMkLst>
        </pc:grpChg>
        <pc:picChg chg="mod">
          <ac:chgData name="vanvien242002@gmail.com" userId="5eb9cb2f724594ae" providerId="LiveId" clId="{D4CF4204-A773-4E55-AF49-5D4A5B255FFC}" dt="2025-03-03T05:26:11.641" v="1592" actId="14100"/>
          <ac:picMkLst>
            <pc:docMk/>
            <pc:sldMk cId="1947422782" sldId="11089149"/>
            <ac:picMk id="9" creationId="{B8B4B3AD-A8DB-E2D0-971E-8C807AB0586C}"/>
          </ac:picMkLst>
        </pc:picChg>
      </pc:sldChg>
      <pc:sldChg chg="addSp delSp modSp mod delAnim modAnim">
        <pc:chgData name="vanvien242002@gmail.com" userId="5eb9cb2f724594ae" providerId="LiveId" clId="{D4CF4204-A773-4E55-AF49-5D4A5B255FFC}" dt="2025-03-03T19:02:33.519" v="2311"/>
        <pc:sldMkLst>
          <pc:docMk/>
          <pc:sldMk cId="607439741" sldId="11089150"/>
        </pc:sldMkLst>
        <pc:spChg chg="del">
          <ac:chgData name="vanvien242002@gmail.com" userId="5eb9cb2f724594ae" providerId="LiveId" clId="{D4CF4204-A773-4E55-AF49-5D4A5B255FFC}" dt="2025-03-02T15:59:37.014" v="1180" actId="478"/>
          <ac:spMkLst>
            <pc:docMk/>
            <pc:sldMk cId="607439741" sldId="11089150"/>
            <ac:spMk id="8" creationId="{DE25AE9D-D96C-4742-8DBE-7A4381F9FCE2}"/>
          </ac:spMkLst>
        </pc:spChg>
        <pc:spChg chg="mod">
          <ac:chgData name="vanvien242002@gmail.com" userId="5eb9cb2f724594ae" providerId="LiveId" clId="{D4CF4204-A773-4E55-AF49-5D4A5B255FFC}" dt="2025-03-02T15:59:40.455" v="1181"/>
          <ac:spMkLst>
            <pc:docMk/>
            <pc:sldMk cId="607439741" sldId="11089150"/>
            <ac:spMk id="26" creationId="{B4824224-4EC3-43BE-AB78-6DC87F80B83F}"/>
          </ac:spMkLst>
        </pc:spChg>
        <pc:spChg chg="mod">
          <ac:chgData name="vanvien242002@gmail.com" userId="5eb9cb2f724594ae" providerId="LiveId" clId="{D4CF4204-A773-4E55-AF49-5D4A5B255FFC}" dt="2025-03-03T11:11:13.156" v="2243" actId="20577"/>
          <ac:spMkLst>
            <pc:docMk/>
            <pc:sldMk cId="607439741" sldId="11089150"/>
            <ac:spMk id="27" creationId="{1CC11127-E1FD-4969-BF1A-4B2904175B41}"/>
          </ac:spMkLst>
        </pc:spChg>
        <pc:grpChg chg="add mod">
          <ac:chgData name="vanvien242002@gmail.com" userId="5eb9cb2f724594ae" providerId="LiveId" clId="{D4CF4204-A773-4E55-AF49-5D4A5B255FFC}" dt="2025-03-02T16:00:49.469" v="1185" actId="14100"/>
          <ac:grpSpMkLst>
            <pc:docMk/>
            <pc:sldMk cId="607439741" sldId="11089150"/>
            <ac:grpSpMk id="25" creationId="{C0451770-1DCF-4603-9002-594498111D37}"/>
          </ac:grpSpMkLst>
        </pc:grpChg>
        <pc:graphicFrameChg chg="del">
          <ac:chgData name="vanvien242002@gmail.com" userId="5eb9cb2f724594ae" providerId="LiveId" clId="{D4CF4204-A773-4E55-AF49-5D4A5B255FFC}" dt="2025-03-03T10:18:06.250" v="2062" actId="478"/>
          <ac:graphicFrameMkLst>
            <pc:docMk/>
            <pc:sldMk cId="607439741" sldId="11089150"/>
            <ac:graphicFrameMk id="6" creationId="{EB39AA79-63AA-4E3F-94D1-E8DD7D37FB49}"/>
          </ac:graphicFrameMkLst>
        </pc:graphicFrameChg>
        <pc:graphicFrameChg chg="add mod modGraphic">
          <ac:chgData name="vanvien242002@gmail.com" userId="5eb9cb2f724594ae" providerId="LiveId" clId="{D4CF4204-A773-4E55-AF49-5D4A5B255FFC}" dt="2025-03-03T10:20:37.766" v="2095" actId="14100"/>
          <ac:graphicFrameMkLst>
            <pc:docMk/>
            <pc:sldMk cId="607439741" sldId="11089150"/>
            <ac:graphicFrameMk id="28" creationId="{FC955AF4-2E7C-4E37-A4E3-D22728CDC428}"/>
          </ac:graphicFrameMkLst>
        </pc:graphicFrameChg>
      </pc:sldChg>
      <pc:sldChg chg="addSp delSp modSp mod">
        <pc:chgData name="vanvien242002@gmail.com" userId="5eb9cb2f724594ae" providerId="LiveId" clId="{D4CF4204-A773-4E55-AF49-5D4A5B255FFC}" dt="2025-03-03T19:10:00.726" v="2316" actId="478"/>
        <pc:sldMkLst>
          <pc:docMk/>
          <pc:sldMk cId="700769932" sldId="11089151"/>
        </pc:sldMkLst>
        <pc:spChg chg="add del mod">
          <ac:chgData name="vanvien242002@gmail.com" userId="5eb9cb2f724594ae" providerId="LiveId" clId="{D4CF4204-A773-4E55-AF49-5D4A5B255FFC}" dt="2025-03-03T19:09:58.528" v="2314" actId="478"/>
          <ac:spMkLst>
            <pc:docMk/>
            <pc:sldMk cId="700769932" sldId="11089151"/>
            <ac:spMk id="3" creationId="{6F952627-A842-4021-A244-EB49AE34CFEA}"/>
          </ac:spMkLst>
        </pc:spChg>
        <pc:spChg chg="add del mod">
          <ac:chgData name="vanvien242002@gmail.com" userId="5eb9cb2f724594ae" providerId="LiveId" clId="{D4CF4204-A773-4E55-AF49-5D4A5B255FFC}" dt="2025-03-03T19:10:00.726" v="2316" actId="478"/>
          <ac:spMkLst>
            <pc:docMk/>
            <pc:sldMk cId="700769932" sldId="11089151"/>
            <ac:spMk id="5" creationId="{1F84F6DF-2D4A-48D7-B266-2171F6E34800}"/>
          </ac:spMkLst>
        </pc:spChg>
        <pc:spChg chg="del mod">
          <ac:chgData name="vanvien242002@gmail.com" userId="5eb9cb2f724594ae" providerId="LiveId" clId="{D4CF4204-A773-4E55-AF49-5D4A5B255FFC}" dt="2025-03-02T16:01:31.112" v="1188" actId="478"/>
          <ac:spMkLst>
            <pc:docMk/>
            <pc:sldMk cId="700769932" sldId="11089151"/>
            <ac:spMk id="5" creationId="{D5050AE1-888F-434F-AA44-6BA0C4C6D6F1}"/>
          </ac:spMkLst>
        </pc:spChg>
        <pc:spChg chg="mod">
          <ac:chgData name="vanvien242002@gmail.com" userId="5eb9cb2f724594ae" providerId="LiveId" clId="{D4CF4204-A773-4E55-AF49-5D4A5B255FFC}" dt="2025-03-03T10:29:43.880" v="2097" actId="20577"/>
          <ac:spMkLst>
            <pc:docMk/>
            <pc:sldMk cId="700769932" sldId="11089151"/>
            <ac:spMk id="6" creationId="{B8CA8F72-FE1B-6D72-F554-734F21B9E29E}"/>
          </ac:spMkLst>
        </pc:spChg>
        <pc:spChg chg="mod">
          <ac:chgData name="vanvien242002@gmail.com" userId="5eb9cb2f724594ae" providerId="LiveId" clId="{D4CF4204-A773-4E55-AF49-5D4A5B255FFC}" dt="2025-03-02T16:03:53.905" v="1235" actId="14100"/>
          <ac:spMkLst>
            <pc:docMk/>
            <pc:sldMk cId="700769932" sldId="11089151"/>
            <ac:spMk id="8" creationId="{8C8A54FA-142E-DCE6-00FD-568C65276409}"/>
          </ac:spMkLst>
        </pc:spChg>
        <pc:spChg chg="mod">
          <ac:chgData name="vanvien242002@gmail.com" userId="5eb9cb2f724594ae" providerId="LiveId" clId="{D4CF4204-A773-4E55-AF49-5D4A5B255FFC}" dt="2025-03-02T16:04:18.624" v="1244" actId="1036"/>
          <ac:spMkLst>
            <pc:docMk/>
            <pc:sldMk cId="700769932" sldId="11089151"/>
            <ac:spMk id="10" creationId="{B8080B94-0338-597A-3E95-D440DFFFBE78}"/>
          </ac:spMkLst>
        </pc:spChg>
        <pc:spChg chg="mod">
          <ac:chgData name="vanvien242002@gmail.com" userId="5eb9cb2f724594ae" providerId="LiveId" clId="{D4CF4204-A773-4E55-AF49-5D4A5B255FFC}" dt="2025-03-02T16:01:35.686" v="1189"/>
          <ac:spMkLst>
            <pc:docMk/>
            <pc:sldMk cId="700769932" sldId="11089151"/>
            <ac:spMk id="11" creationId="{41FD4AA1-4491-4410-809E-3F7E7188DDD3}"/>
          </ac:spMkLst>
        </pc:spChg>
        <pc:spChg chg="mod">
          <ac:chgData name="vanvien242002@gmail.com" userId="5eb9cb2f724594ae" providerId="LiveId" clId="{D4CF4204-A773-4E55-AF49-5D4A5B255FFC}" dt="2025-03-03T05:09:51.846" v="1519" actId="20577"/>
          <ac:spMkLst>
            <pc:docMk/>
            <pc:sldMk cId="700769932" sldId="11089151"/>
            <ac:spMk id="12" creationId="{D630BAAD-1F67-6988-DAC7-C3893E48DD2C}"/>
          </ac:spMkLst>
        </pc:spChg>
        <pc:spChg chg="mod">
          <ac:chgData name="vanvien242002@gmail.com" userId="5eb9cb2f724594ae" providerId="LiveId" clId="{D4CF4204-A773-4E55-AF49-5D4A5B255FFC}" dt="2025-03-03T11:11:34.416" v="2281" actId="20577"/>
          <ac:spMkLst>
            <pc:docMk/>
            <pc:sldMk cId="700769932" sldId="11089151"/>
            <ac:spMk id="13" creationId="{E590E6B9-022D-4BFF-8876-A15118E6A621}"/>
          </ac:spMkLst>
        </pc:spChg>
        <pc:spChg chg="add del mod">
          <ac:chgData name="vanvien242002@gmail.com" userId="5eb9cb2f724594ae" providerId="LiveId" clId="{D4CF4204-A773-4E55-AF49-5D4A5B255FFC}" dt="2025-03-03T19:09:59.704" v="2315" actId="478"/>
          <ac:spMkLst>
            <pc:docMk/>
            <pc:sldMk cId="700769932" sldId="11089151"/>
            <ac:spMk id="14" creationId="{4213B4D6-FA7C-4A2D-9453-DAD0AA5A80FD}"/>
          </ac:spMkLst>
        </pc:spChg>
        <pc:grpChg chg="add mod">
          <ac:chgData name="vanvien242002@gmail.com" userId="5eb9cb2f724594ae" providerId="LiveId" clId="{D4CF4204-A773-4E55-AF49-5D4A5B255FFC}" dt="2025-03-02T16:01:48.757" v="1193" actId="14100"/>
          <ac:grpSpMkLst>
            <pc:docMk/>
            <pc:sldMk cId="700769932" sldId="11089151"/>
            <ac:grpSpMk id="9" creationId="{DA91B08B-EE6F-4B01-BE3D-E29A2F19D197}"/>
          </ac:grpSpMkLst>
        </pc:grpChg>
        <pc:graphicFrameChg chg="mod modGraphic">
          <ac:chgData name="vanvien242002@gmail.com" userId="5eb9cb2f724594ae" providerId="LiveId" clId="{D4CF4204-A773-4E55-AF49-5D4A5B255FFC}" dt="2025-03-03T19:09:48.600" v="2313" actId="1076"/>
          <ac:graphicFrameMkLst>
            <pc:docMk/>
            <pc:sldMk cId="700769932" sldId="11089151"/>
            <ac:graphicFrameMk id="4" creationId="{9361D6D5-0F5B-4614-B66C-C3469F0A5A83}"/>
          </ac:graphicFrameMkLst>
        </pc:graphicFrameChg>
        <pc:picChg chg="mod">
          <ac:chgData name="vanvien242002@gmail.com" userId="5eb9cb2f724594ae" providerId="LiveId" clId="{D4CF4204-A773-4E55-AF49-5D4A5B255FFC}" dt="2025-03-02T16:01:49.979" v="1194" actId="1076"/>
          <ac:picMkLst>
            <pc:docMk/>
            <pc:sldMk cId="700769932" sldId="11089151"/>
            <ac:picMk id="2" creationId="{35FFD8F7-E54F-4651-B7FD-06961466FCD6}"/>
          </ac:picMkLst>
        </pc:picChg>
      </pc:sldChg>
      <pc:sldChg chg="addSp modSp new mod">
        <pc:chgData name="vanvien242002@gmail.com" userId="5eb9cb2f724594ae" providerId="LiveId" clId="{D4CF4204-A773-4E55-AF49-5D4A5B255FFC}" dt="2025-03-03T11:14:22.761" v="2291" actId="1076"/>
        <pc:sldMkLst>
          <pc:docMk/>
          <pc:sldMk cId="3354483927" sldId="11089152"/>
        </pc:sldMkLst>
        <pc:spChg chg="add mod">
          <ac:chgData name="vanvien242002@gmail.com" userId="5eb9cb2f724594ae" providerId="LiveId" clId="{D4CF4204-A773-4E55-AF49-5D4A5B255FFC}" dt="2025-03-03T11:14:19.921" v="2290" actId="1076"/>
          <ac:spMkLst>
            <pc:docMk/>
            <pc:sldMk cId="3354483927" sldId="11089152"/>
            <ac:spMk id="3" creationId="{5E7770C9-5C0F-41B5-9612-B0D623A3C672}"/>
          </ac:spMkLst>
        </pc:spChg>
        <pc:spChg chg="add mod">
          <ac:chgData name="vanvien242002@gmail.com" userId="5eb9cb2f724594ae" providerId="LiveId" clId="{D4CF4204-A773-4E55-AF49-5D4A5B255FFC}" dt="2025-03-03T11:14:22.761" v="2291" actId="1076"/>
          <ac:spMkLst>
            <pc:docMk/>
            <pc:sldMk cId="3354483927" sldId="11089152"/>
            <ac:spMk id="4" creationId="{41B2DE31-A467-40B4-8AA5-1F879225E8BF}"/>
          </ac:spMkLst>
        </pc:spChg>
        <pc:picChg chg="add mod">
          <ac:chgData name="vanvien242002@gmail.com" userId="5eb9cb2f724594ae" providerId="LiveId" clId="{D4CF4204-A773-4E55-AF49-5D4A5B255FFC}" dt="2025-03-03T11:13:49.133" v="2287" actId="14100"/>
          <ac:picMkLst>
            <pc:docMk/>
            <pc:sldMk cId="3354483927" sldId="11089152"/>
            <ac:picMk id="2" creationId="{02974886-035C-4BA5-8393-DCA1AE6E09C7}"/>
          </ac:picMkLst>
        </pc:picChg>
      </pc:sldChg>
      <pc:sldChg chg="addSp modSp new mod">
        <pc:chgData name="vanvien242002@gmail.com" userId="5eb9cb2f724594ae" providerId="LiveId" clId="{D4CF4204-A773-4E55-AF49-5D4A5B255FFC}" dt="2025-03-03T19:57:09.946" v="2403" actId="20577"/>
        <pc:sldMkLst>
          <pc:docMk/>
          <pc:sldMk cId="4199433761" sldId="11089153"/>
        </pc:sldMkLst>
        <pc:spChg chg="add mod">
          <ac:chgData name="vanvien242002@gmail.com" userId="5eb9cb2f724594ae" providerId="LiveId" clId="{D4CF4204-A773-4E55-AF49-5D4A5B255FFC}" dt="2025-03-03T19:57:09.946" v="2403" actId="20577"/>
          <ac:spMkLst>
            <pc:docMk/>
            <pc:sldMk cId="4199433761" sldId="11089153"/>
            <ac:spMk id="4" creationId="{2F5C839F-E0D9-460C-B8A8-74F42B342612}"/>
          </ac:spMkLst>
        </pc:spChg>
        <pc:picChg chg="add mod">
          <ac:chgData name="vanvien242002@gmail.com" userId="5eb9cb2f724594ae" providerId="LiveId" clId="{D4CF4204-A773-4E55-AF49-5D4A5B255FFC}" dt="2025-03-03T19:56:03.419" v="2395" actId="14100"/>
          <ac:picMkLst>
            <pc:docMk/>
            <pc:sldMk cId="4199433761" sldId="11089153"/>
            <ac:picMk id="2" creationId="{F5E17933-4D6C-4F07-8125-3950DAA508B3}"/>
          </ac:picMkLst>
        </pc:picChg>
      </pc:sldChg>
      <pc:sldMasterChg chg="delSldLayout">
        <pc:chgData name="vanvien242002@gmail.com" userId="5eb9cb2f724594ae" providerId="LiveId" clId="{D4CF4204-A773-4E55-AF49-5D4A5B255FFC}" dt="2025-03-03T09:46:34.201" v="2042" actId="47"/>
        <pc:sldMasterMkLst>
          <pc:docMk/>
          <pc:sldMasterMk cId="38833232" sldId="2147483676"/>
        </pc:sldMasterMkLst>
        <pc:sldLayoutChg chg="del">
          <pc:chgData name="vanvien242002@gmail.com" userId="5eb9cb2f724594ae" providerId="LiveId" clId="{D4CF4204-A773-4E55-AF49-5D4A5B255FFC}" dt="2025-03-02T16:23:15.460" v="1273" actId="47"/>
          <pc:sldLayoutMkLst>
            <pc:docMk/>
            <pc:sldMasterMk cId="38833232" sldId="2147483676"/>
            <pc:sldLayoutMk cId="1332276297" sldId="2147483728"/>
          </pc:sldLayoutMkLst>
        </pc:sldLayoutChg>
        <pc:sldLayoutChg chg="del">
          <pc:chgData name="vanvien242002@gmail.com" userId="5eb9cb2f724594ae" providerId="LiveId" clId="{D4CF4204-A773-4E55-AF49-5D4A5B255FFC}" dt="2025-03-03T09:46:32.476" v="2041" actId="47"/>
          <pc:sldLayoutMkLst>
            <pc:docMk/>
            <pc:sldMasterMk cId="38833232" sldId="2147483676"/>
            <pc:sldLayoutMk cId="773791556" sldId="2147483729"/>
          </pc:sldLayoutMkLst>
        </pc:sldLayoutChg>
        <pc:sldLayoutChg chg="del">
          <pc:chgData name="vanvien242002@gmail.com" userId="5eb9cb2f724594ae" providerId="LiveId" clId="{D4CF4204-A773-4E55-AF49-5D4A5B255FFC}" dt="2025-03-03T09:46:34.201" v="2042" actId="47"/>
          <pc:sldLayoutMkLst>
            <pc:docMk/>
            <pc:sldMasterMk cId="38833232" sldId="2147483676"/>
            <pc:sldLayoutMk cId="2452209618" sldId="2147483730"/>
          </pc:sldLayoutMkLst>
        </pc:sldLayoutChg>
      </pc:sldMasterChg>
      <pc:sldMasterChg chg="del delSldLayout">
        <pc:chgData name="vanvien242002@gmail.com" userId="5eb9cb2f724594ae" providerId="LiveId" clId="{D4CF4204-A773-4E55-AF49-5D4A5B255FFC}" dt="2025-03-02T11:38:24.923" v="7" actId="47"/>
        <pc:sldMasterMkLst>
          <pc:docMk/>
          <pc:sldMasterMk cId="3980674474" sldId="2147483688"/>
        </pc:sldMasterMkLst>
        <pc:sldLayoutChg chg="del">
          <pc:chgData name="vanvien242002@gmail.com" userId="5eb9cb2f724594ae" providerId="LiveId" clId="{D4CF4204-A773-4E55-AF49-5D4A5B255FFC}" dt="2025-03-02T11:38:24.923" v="7" actId="47"/>
          <pc:sldLayoutMkLst>
            <pc:docMk/>
            <pc:sldMasterMk cId="3980674474" sldId="2147483688"/>
            <pc:sldLayoutMk cId="1560142762" sldId="2147483689"/>
          </pc:sldLayoutMkLst>
        </pc:sldLayoutChg>
        <pc:sldLayoutChg chg="del">
          <pc:chgData name="vanvien242002@gmail.com" userId="5eb9cb2f724594ae" providerId="LiveId" clId="{D4CF4204-A773-4E55-AF49-5D4A5B255FFC}" dt="2025-03-02T11:38:24.923" v="7" actId="47"/>
          <pc:sldLayoutMkLst>
            <pc:docMk/>
            <pc:sldMasterMk cId="3980674474" sldId="2147483688"/>
            <pc:sldLayoutMk cId="1938367087" sldId="2147483690"/>
          </pc:sldLayoutMkLst>
        </pc:sldLayoutChg>
        <pc:sldLayoutChg chg="del">
          <pc:chgData name="vanvien242002@gmail.com" userId="5eb9cb2f724594ae" providerId="LiveId" clId="{D4CF4204-A773-4E55-AF49-5D4A5B255FFC}" dt="2025-03-02T11:38:24.923" v="7" actId="47"/>
          <pc:sldLayoutMkLst>
            <pc:docMk/>
            <pc:sldMasterMk cId="3980674474" sldId="2147483688"/>
            <pc:sldLayoutMk cId="515960116" sldId="2147483691"/>
          </pc:sldLayoutMkLst>
        </pc:sldLayoutChg>
        <pc:sldLayoutChg chg="del">
          <pc:chgData name="vanvien242002@gmail.com" userId="5eb9cb2f724594ae" providerId="LiveId" clId="{D4CF4204-A773-4E55-AF49-5D4A5B255FFC}" dt="2025-03-02T11:38:24.923" v="7" actId="47"/>
          <pc:sldLayoutMkLst>
            <pc:docMk/>
            <pc:sldMasterMk cId="3980674474" sldId="2147483688"/>
            <pc:sldLayoutMk cId="4116802839" sldId="2147483692"/>
          </pc:sldLayoutMkLst>
        </pc:sldLayoutChg>
        <pc:sldLayoutChg chg="del">
          <pc:chgData name="vanvien242002@gmail.com" userId="5eb9cb2f724594ae" providerId="LiveId" clId="{D4CF4204-A773-4E55-AF49-5D4A5B255FFC}" dt="2025-03-02T11:38:24.923" v="7" actId="47"/>
          <pc:sldLayoutMkLst>
            <pc:docMk/>
            <pc:sldMasterMk cId="3980674474" sldId="2147483688"/>
            <pc:sldLayoutMk cId="2605685780" sldId="2147483693"/>
          </pc:sldLayoutMkLst>
        </pc:sldLayoutChg>
      </pc:sldMasterChg>
    </pc:docChg>
  </pc:docChgLst>
  <pc:docChgLst>
    <pc:chgData name="vanvien242002@gmail.com" userId="5eb9cb2f724594ae" providerId="LiveId" clId="{D5E7DA51-874C-4241-BFE3-B55917DEFF5E}"/>
    <pc:docChg chg="undo custSel addSld delSld modSld">
      <pc:chgData name="vanvien242002@gmail.com" userId="5eb9cb2f724594ae" providerId="LiveId" clId="{D5E7DA51-874C-4241-BFE3-B55917DEFF5E}" dt="2025-03-02T08:52:56.862" v="3068" actId="20577"/>
      <pc:docMkLst>
        <pc:docMk/>
      </pc:docMkLst>
      <pc:sldChg chg="modSp mod">
        <pc:chgData name="vanvien242002@gmail.com" userId="5eb9cb2f724594ae" providerId="LiveId" clId="{D5E7DA51-874C-4241-BFE3-B55917DEFF5E}" dt="2025-03-02T04:52:33.155" v="557" actId="1076"/>
        <pc:sldMkLst>
          <pc:docMk/>
          <pc:sldMk cId="3438018471" sldId="261"/>
        </pc:sldMkLst>
        <pc:spChg chg="mod">
          <ac:chgData name="vanvien242002@gmail.com" userId="5eb9cb2f724594ae" providerId="LiveId" clId="{D5E7DA51-874C-4241-BFE3-B55917DEFF5E}" dt="2025-03-01T22:53:18.441" v="74"/>
          <ac:spMkLst>
            <pc:docMk/>
            <pc:sldMk cId="3438018471" sldId="261"/>
            <ac:spMk id="12" creationId="{817205D1-8ECF-4ECE-A9DE-175B9F209F00}"/>
          </ac:spMkLst>
        </pc:spChg>
        <pc:spChg chg="mod">
          <ac:chgData name="vanvien242002@gmail.com" userId="5eb9cb2f724594ae" providerId="LiveId" clId="{D5E7DA51-874C-4241-BFE3-B55917DEFF5E}" dt="2025-03-02T04:51:55.280" v="555" actId="1076"/>
          <ac:spMkLst>
            <pc:docMk/>
            <pc:sldMk cId="3438018471" sldId="261"/>
            <ac:spMk id="43" creationId="{C3D90569-2038-4699-AD4F-2466D4AF519B}"/>
          </ac:spMkLst>
        </pc:spChg>
        <pc:spChg chg="mod">
          <ac:chgData name="vanvien242002@gmail.com" userId="5eb9cb2f724594ae" providerId="LiveId" clId="{D5E7DA51-874C-4241-BFE3-B55917DEFF5E}" dt="2025-03-01T22:55:52.095" v="88"/>
          <ac:spMkLst>
            <pc:docMk/>
            <pc:sldMk cId="3438018471" sldId="261"/>
            <ac:spMk id="117" creationId="{C514F8ED-55A3-41ED-A6BF-C88625750094}"/>
          </ac:spMkLst>
        </pc:spChg>
        <pc:spChg chg="mod">
          <ac:chgData name="vanvien242002@gmail.com" userId="5eb9cb2f724594ae" providerId="LiveId" clId="{D5E7DA51-874C-4241-BFE3-B55917DEFF5E}" dt="2025-03-02T04:51:48.664" v="554" actId="1076"/>
          <ac:spMkLst>
            <pc:docMk/>
            <pc:sldMk cId="3438018471" sldId="261"/>
            <ac:spMk id="124" creationId="{6367453D-420B-4D30-B207-A57CC4372B2A}"/>
          </ac:spMkLst>
        </pc:spChg>
        <pc:spChg chg="mod">
          <ac:chgData name="vanvien242002@gmail.com" userId="5eb9cb2f724594ae" providerId="LiveId" clId="{D5E7DA51-874C-4241-BFE3-B55917DEFF5E}" dt="2025-03-01T22:53:39.454" v="75"/>
          <ac:spMkLst>
            <pc:docMk/>
            <pc:sldMk cId="3438018471" sldId="261"/>
            <ac:spMk id="125" creationId="{8FEB6CFE-AB0E-4B4E-B91D-88A1DA89A89A}"/>
          </ac:spMkLst>
        </pc:spChg>
        <pc:spChg chg="mod">
          <ac:chgData name="vanvien242002@gmail.com" userId="5eb9cb2f724594ae" providerId="LiveId" clId="{D5E7DA51-874C-4241-BFE3-B55917DEFF5E}" dt="2025-03-01T22:55:22.577" v="87" actId="20577"/>
          <ac:spMkLst>
            <pc:docMk/>
            <pc:sldMk cId="3438018471" sldId="261"/>
            <ac:spMk id="126" creationId="{797BC3E3-56FA-4AAA-953C-4E2F5AEBD8E8}"/>
          </ac:spMkLst>
        </pc:spChg>
        <pc:grpChg chg="mod">
          <ac:chgData name="vanvien242002@gmail.com" userId="5eb9cb2f724594ae" providerId="LiveId" clId="{D5E7DA51-874C-4241-BFE3-B55917DEFF5E}" dt="2025-03-02T04:51:04.153" v="545" actId="1076"/>
          <ac:grpSpMkLst>
            <pc:docMk/>
            <pc:sldMk cId="3438018471" sldId="261"/>
            <ac:grpSpMk id="20" creationId="{F3231591-2AE6-4064-9D84-402B76CD1593}"/>
          </ac:grpSpMkLst>
        </pc:grpChg>
        <pc:grpChg chg="mod">
          <ac:chgData name="vanvien242002@gmail.com" userId="5eb9cb2f724594ae" providerId="LiveId" clId="{D5E7DA51-874C-4241-BFE3-B55917DEFF5E}" dt="2025-03-02T04:52:28.811" v="556" actId="1076"/>
          <ac:grpSpMkLst>
            <pc:docMk/>
            <pc:sldMk cId="3438018471" sldId="261"/>
            <ac:grpSpMk id="21" creationId="{0CE7BFBB-E9FD-4291-9D1E-392C32762D78}"/>
          </ac:grpSpMkLst>
        </pc:grpChg>
        <pc:grpChg chg="mod">
          <ac:chgData name="vanvien242002@gmail.com" userId="5eb9cb2f724594ae" providerId="LiveId" clId="{D5E7DA51-874C-4241-BFE3-B55917DEFF5E}" dt="2025-03-02T04:51:20.049" v="549" actId="1076"/>
          <ac:grpSpMkLst>
            <pc:docMk/>
            <pc:sldMk cId="3438018471" sldId="261"/>
            <ac:grpSpMk id="22" creationId="{48C8C043-95EA-4C88-BCE4-63900E1F20A4}"/>
          </ac:grpSpMkLst>
        </pc:grpChg>
        <pc:grpChg chg="mod">
          <ac:chgData name="vanvien242002@gmail.com" userId="5eb9cb2f724594ae" providerId="LiveId" clId="{D5E7DA51-874C-4241-BFE3-B55917DEFF5E}" dt="2025-03-02T04:51:10.672" v="547" actId="1076"/>
          <ac:grpSpMkLst>
            <pc:docMk/>
            <pc:sldMk cId="3438018471" sldId="261"/>
            <ac:grpSpMk id="23" creationId="{4D2DA1AF-855F-46C2-8AE1-5718E4DFD783}"/>
          </ac:grpSpMkLst>
        </pc:grpChg>
        <pc:picChg chg="mod">
          <ac:chgData name="vanvien242002@gmail.com" userId="5eb9cb2f724594ae" providerId="LiveId" clId="{D5E7DA51-874C-4241-BFE3-B55917DEFF5E}" dt="2025-03-02T04:51:07.097" v="546" actId="1076"/>
          <ac:picMkLst>
            <pc:docMk/>
            <pc:sldMk cId="3438018471" sldId="261"/>
            <ac:picMk id="2" creationId="{655755B7-2B89-4C82-B7B3-A9A4AA6270FE}"/>
          </ac:picMkLst>
        </pc:picChg>
        <pc:picChg chg="mod">
          <ac:chgData name="vanvien242002@gmail.com" userId="5eb9cb2f724594ae" providerId="LiveId" clId="{D5E7DA51-874C-4241-BFE3-B55917DEFF5E}" dt="2025-03-02T04:51:41.577" v="553" actId="1076"/>
          <ac:picMkLst>
            <pc:docMk/>
            <pc:sldMk cId="3438018471" sldId="261"/>
            <ac:picMk id="3" creationId="{AF2F6135-AF68-4A64-8137-B70201CF8CB7}"/>
          </ac:picMkLst>
        </pc:picChg>
        <pc:picChg chg="mod">
          <ac:chgData name="vanvien242002@gmail.com" userId="5eb9cb2f724594ae" providerId="LiveId" clId="{D5E7DA51-874C-4241-BFE3-B55917DEFF5E}" dt="2025-03-02T04:52:33.155" v="557" actId="1076"/>
          <ac:picMkLst>
            <pc:docMk/>
            <pc:sldMk cId="3438018471" sldId="261"/>
            <ac:picMk id="116" creationId="{C86FD277-D7C1-4175-9CE8-89B100B9DFFB}"/>
          </ac:picMkLst>
        </pc:picChg>
        <pc:picChg chg="mod">
          <ac:chgData name="vanvien242002@gmail.com" userId="5eb9cb2f724594ae" providerId="LiveId" clId="{D5E7DA51-874C-4241-BFE3-B55917DEFF5E}" dt="2025-03-02T04:51:14.698" v="548" actId="1076"/>
          <ac:picMkLst>
            <pc:docMk/>
            <pc:sldMk cId="3438018471" sldId="261"/>
            <ac:picMk id="119" creationId="{DCAFEAC0-B8B5-42C5-94DB-0577C814E6A6}"/>
          </ac:picMkLst>
        </pc:picChg>
        <pc:picChg chg="mod">
          <ac:chgData name="vanvien242002@gmail.com" userId="5eb9cb2f724594ae" providerId="LiveId" clId="{D5E7DA51-874C-4241-BFE3-B55917DEFF5E}" dt="2025-03-02T04:51:23.610" v="550" actId="1076"/>
          <ac:picMkLst>
            <pc:docMk/>
            <pc:sldMk cId="3438018471" sldId="261"/>
            <ac:picMk id="120" creationId="{F866C24F-F6FF-4EB3-A1BD-2435DD437008}"/>
          </ac:picMkLst>
        </pc:picChg>
      </pc:sldChg>
      <pc:sldChg chg="modSp mod">
        <pc:chgData name="vanvien242002@gmail.com" userId="5eb9cb2f724594ae" providerId="LiveId" clId="{D5E7DA51-874C-4241-BFE3-B55917DEFF5E}" dt="2025-03-02T04:54:08.497" v="563" actId="255"/>
        <pc:sldMkLst>
          <pc:docMk/>
          <pc:sldMk cId="2473415769" sldId="271"/>
        </pc:sldMkLst>
        <pc:spChg chg="mod">
          <ac:chgData name="vanvien242002@gmail.com" userId="5eb9cb2f724594ae" providerId="LiveId" clId="{D5E7DA51-874C-4241-BFE3-B55917DEFF5E}" dt="2025-03-02T04:53:53.513" v="560" actId="255"/>
          <ac:spMkLst>
            <pc:docMk/>
            <pc:sldMk cId="2473415769" sldId="271"/>
            <ac:spMk id="12" creationId="{817205D1-8ECF-4ECE-A9DE-175B9F209F00}"/>
          </ac:spMkLst>
        </pc:spChg>
        <pc:spChg chg="mod">
          <ac:chgData name="vanvien242002@gmail.com" userId="5eb9cb2f724594ae" providerId="LiveId" clId="{D5E7DA51-874C-4241-BFE3-B55917DEFF5E}" dt="2025-03-01T22:56:32.620" v="89"/>
          <ac:spMkLst>
            <pc:docMk/>
            <pc:sldMk cId="2473415769" sldId="271"/>
            <ac:spMk id="117" creationId="{C514F8ED-55A3-41ED-A6BF-C88625750094}"/>
          </ac:spMkLst>
        </pc:spChg>
        <pc:spChg chg="mod">
          <ac:chgData name="vanvien242002@gmail.com" userId="5eb9cb2f724594ae" providerId="LiveId" clId="{D5E7DA51-874C-4241-BFE3-B55917DEFF5E}" dt="2025-03-02T04:54:02.873" v="562" actId="255"/>
          <ac:spMkLst>
            <pc:docMk/>
            <pc:sldMk cId="2473415769" sldId="271"/>
            <ac:spMk id="124" creationId="{6367453D-420B-4D30-B207-A57CC4372B2A}"/>
          </ac:spMkLst>
        </pc:spChg>
        <pc:spChg chg="mod">
          <ac:chgData name="vanvien242002@gmail.com" userId="5eb9cb2f724594ae" providerId="LiveId" clId="{D5E7DA51-874C-4241-BFE3-B55917DEFF5E}" dt="2025-03-02T04:53:58.592" v="561" actId="255"/>
          <ac:spMkLst>
            <pc:docMk/>
            <pc:sldMk cId="2473415769" sldId="271"/>
            <ac:spMk id="125" creationId="{8FEB6CFE-AB0E-4B4E-B91D-88A1DA89A89A}"/>
          </ac:spMkLst>
        </pc:spChg>
        <pc:spChg chg="mod">
          <ac:chgData name="vanvien242002@gmail.com" userId="5eb9cb2f724594ae" providerId="LiveId" clId="{D5E7DA51-874C-4241-BFE3-B55917DEFF5E}" dt="2025-03-02T04:54:08.497" v="563" actId="255"/>
          <ac:spMkLst>
            <pc:docMk/>
            <pc:sldMk cId="2473415769" sldId="271"/>
            <ac:spMk id="126" creationId="{797BC3E3-56FA-4AAA-953C-4E2F5AEBD8E8}"/>
          </ac:spMkLst>
        </pc:spChg>
      </pc:sldChg>
      <pc:sldChg chg="modSp mod">
        <pc:chgData name="vanvien242002@gmail.com" userId="5eb9cb2f724594ae" providerId="LiveId" clId="{D5E7DA51-874C-4241-BFE3-B55917DEFF5E}" dt="2025-03-01T22:59:31.100" v="98"/>
        <pc:sldMkLst>
          <pc:docMk/>
          <pc:sldMk cId="904849761" sldId="272"/>
        </pc:sldMkLst>
        <pc:spChg chg="mod">
          <ac:chgData name="vanvien242002@gmail.com" userId="5eb9cb2f724594ae" providerId="LiveId" clId="{D5E7DA51-874C-4241-BFE3-B55917DEFF5E}" dt="2025-03-01T22:59:07.001" v="96"/>
          <ac:spMkLst>
            <pc:docMk/>
            <pc:sldMk cId="904849761" sldId="272"/>
            <ac:spMk id="12" creationId="{817205D1-8ECF-4ECE-A9DE-175B9F209F00}"/>
          </ac:spMkLst>
        </pc:spChg>
        <pc:spChg chg="mod">
          <ac:chgData name="vanvien242002@gmail.com" userId="5eb9cb2f724594ae" providerId="LiveId" clId="{D5E7DA51-874C-4241-BFE3-B55917DEFF5E}" dt="2025-03-01T22:58:16.006" v="94"/>
          <ac:spMkLst>
            <pc:docMk/>
            <pc:sldMk cId="904849761" sldId="272"/>
            <ac:spMk id="117" creationId="{C514F8ED-55A3-41ED-A6BF-C88625750094}"/>
          </ac:spMkLst>
        </pc:spChg>
        <pc:spChg chg="mod">
          <ac:chgData name="vanvien242002@gmail.com" userId="5eb9cb2f724594ae" providerId="LiveId" clId="{D5E7DA51-874C-4241-BFE3-B55917DEFF5E}" dt="2025-03-01T22:58:52.852" v="95"/>
          <ac:spMkLst>
            <pc:docMk/>
            <pc:sldMk cId="904849761" sldId="272"/>
            <ac:spMk id="124" creationId="{6367453D-420B-4D30-B207-A57CC4372B2A}"/>
          </ac:spMkLst>
        </pc:spChg>
        <pc:spChg chg="mod">
          <ac:chgData name="vanvien242002@gmail.com" userId="5eb9cb2f724594ae" providerId="LiveId" clId="{D5E7DA51-874C-4241-BFE3-B55917DEFF5E}" dt="2025-03-01T22:59:19.056" v="97"/>
          <ac:spMkLst>
            <pc:docMk/>
            <pc:sldMk cId="904849761" sldId="272"/>
            <ac:spMk id="125" creationId="{8FEB6CFE-AB0E-4B4E-B91D-88A1DA89A89A}"/>
          </ac:spMkLst>
        </pc:spChg>
        <pc:spChg chg="mod">
          <ac:chgData name="vanvien242002@gmail.com" userId="5eb9cb2f724594ae" providerId="LiveId" clId="{D5E7DA51-874C-4241-BFE3-B55917DEFF5E}" dt="2025-03-01T22:59:31.100" v="98"/>
          <ac:spMkLst>
            <pc:docMk/>
            <pc:sldMk cId="904849761" sldId="272"/>
            <ac:spMk id="126" creationId="{797BC3E3-56FA-4AAA-953C-4E2F5AEBD8E8}"/>
          </ac:spMkLst>
        </pc:spChg>
      </pc:sldChg>
      <pc:sldChg chg="modSp mod">
        <pc:chgData name="vanvien242002@gmail.com" userId="5eb9cb2f724594ae" providerId="LiveId" clId="{D5E7DA51-874C-4241-BFE3-B55917DEFF5E}" dt="2025-03-01T23:00:57.475" v="104"/>
        <pc:sldMkLst>
          <pc:docMk/>
          <pc:sldMk cId="3740427322" sldId="273"/>
        </pc:sldMkLst>
        <pc:spChg chg="mod">
          <ac:chgData name="vanvien242002@gmail.com" userId="5eb9cb2f724594ae" providerId="LiveId" clId="{D5E7DA51-874C-4241-BFE3-B55917DEFF5E}" dt="2025-03-01T23:00:15.717" v="101"/>
          <ac:spMkLst>
            <pc:docMk/>
            <pc:sldMk cId="3740427322" sldId="273"/>
            <ac:spMk id="12" creationId="{817205D1-8ECF-4ECE-A9DE-175B9F209F00}"/>
          </ac:spMkLst>
        </pc:spChg>
        <pc:spChg chg="mod">
          <ac:chgData name="vanvien242002@gmail.com" userId="5eb9cb2f724594ae" providerId="LiveId" clId="{D5E7DA51-874C-4241-BFE3-B55917DEFF5E}" dt="2025-03-01T22:59:56.327" v="100" actId="20577"/>
          <ac:spMkLst>
            <pc:docMk/>
            <pc:sldMk cId="3740427322" sldId="273"/>
            <ac:spMk id="117" creationId="{C514F8ED-55A3-41ED-A6BF-C88625750094}"/>
          </ac:spMkLst>
        </pc:spChg>
        <pc:spChg chg="mod">
          <ac:chgData name="vanvien242002@gmail.com" userId="5eb9cb2f724594ae" providerId="LiveId" clId="{D5E7DA51-874C-4241-BFE3-B55917DEFF5E}" dt="2025-03-01T23:00:57.475" v="104"/>
          <ac:spMkLst>
            <pc:docMk/>
            <pc:sldMk cId="3740427322" sldId="273"/>
            <ac:spMk id="124" creationId="{6367453D-420B-4D30-B207-A57CC4372B2A}"/>
          </ac:spMkLst>
        </pc:spChg>
        <pc:spChg chg="mod">
          <ac:chgData name="vanvien242002@gmail.com" userId="5eb9cb2f724594ae" providerId="LiveId" clId="{D5E7DA51-874C-4241-BFE3-B55917DEFF5E}" dt="2025-03-01T23:00:25.475" v="102"/>
          <ac:spMkLst>
            <pc:docMk/>
            <pc:sldMk cId="3740427322" sldId="273"/>
            <ac:spMk id="125" creationId="{8FEB6CFE-AB0E-4B4E-B91D-88A1DA89A89A}"/>
          </ac:spMkLst>
        </pc:spChg>
        <pc:spChg chg="mod">
          <ac:chgData name="vanvien242002@gmail.com" userId="5eb9cb2f724594ae" providerId="LiveId" clId="{D5E7DA51-874C-4241-BFE3-B55917DEFF5E}" dt="2025-03-01T23:00:40.870" v="103"/>
          <ac:spMkLst>
            <pc:docMk/>
            <pc:sldMk cId="3740427322" sldId="273"/>
            <ac:spMk id="126" creationId="{797BC3E3-56FA-4AAA-953C-4E2F5AEBD8E8}"/>
          </ac:spMkLst>
        </pc:spChg>
      </pc:sldChg>
      <pc:sldChg chg="addSp modSp mod">
        <pc:chgData name="vanvien242002@gmail.com" userId="5eb9cb2f724594ae" providerId="LiveId" clId="{D5E7DA51-874C-4241-BFE3-B55917DEFF5E}" dt="2025-03-02T06:29:35.484" v="934" actId="13822"/>
        <pc:sldMkLst>
          <pc:docMk/>
          <pc:sldMk cId="0" sldId="293"/>
        </pc:sldMkLst>
        <pc:spChg chg="mod">
          <ac:chgData name="vanvien242002@gmail.com" userId="5eb9cb2f724594ae" providerId="LiveId" clId="{D5E7DA51-874C-4241-BFE3-B55917DEFF5E}" dt="2025-03-02T06:29:35.484" v="934" actId="13822"/>
          <ac:spMkLst>
            <pc:docMk/>
            <pc:sldMk cId="0" sldId="293"/>
            <ac:spMk id="4" creationId="{00000000-0000-0000-0000-000000000000}"/>
          </ac:spMkLst>
        </pc:spChg>
        <pc:picChg chg="add ord">
          <ac:chgData name="vanvien242002@gmail.com" userId="5eb9cb2f724594ae" providerId="LiveId" clId="{D5E7DA51-874C-4241-BFE3-B55917DEFF5E}" dt="2025-03-02T06:28:46.355" v="929" actId="167"/>
          <ac:picMkLst>
            <pc:docMk/>
            <pc:sldMk cId="0" sldId="293"/>
            <ac:picMk id="2" creationId="{56272A9C-CDFB-4B0D-BE7A-265A0A32F0BC}"/>
          </ac:picMkLst>
        </pc:picChg>
      </pc:sldChg>
      <pc:sldChg chg="modSp mod">
        <pc:chgData name="vanvien242002@gmail.com" userId="5eb9cb2f724594ae" providerId="LiveId" clId="{D5E7DA51-874C-4241-BFE3-B55917DEFF5E}" dt="2025-03-01T23:52:20.739" v="281" actId="1076"/>
        <pc:sldMkLst>
          <pc:docMk/>
          <pc:sldMk cId="219557783" sldId="323"/>
        </pc:sldMkLst>
        <pc:spChg chg="mod">
          <ac:chgData name="vanvien242002@gmail.com" userId="5eb9cb2f724594ae" providerId="LiveId" clId="{D5E7DA51-874C-4241-BFE3-B55917DEFF5E}" dt="2025-03-01T23:52:11.672" v="280" actId="20577"/>
          <ac:spMkLst>
            <pc:docMk/>
            <pc:sldMk cId="219557783" sldId="323"/>
            <ac:spMk id="3" creationId="{98FD29B0-BDC7-4AA9-A7C0-E8E2987899E4}"/>
          </ac:spMkLst>
        </pc:spChg>
        <pc:spChg chg="mod">
          <ac:chgData name="vanvien242002@gmail.com" userId="5eb9cb2f724594ae" providerId="LiveId" clId="{D5E7DA51-874C-4241-BFE3-B55917DEFF5E}" dt="2025-03-01T23:52:20.739" v="281" actId="1076"/>
          <ac:spMkLst>
            <pc:docMk/>
            <pc:sldMk cId="219557783" sldId="323"/>
            <ac:spMk id="4" creationId="{F3800E05-1521-4595-92EB-74D376A0FE6B}"/>
          </ac:spMkLst>
        </pc:spChg>
      </pc:sldChg>
      <pc:sldChg chg="modSp mod">
        <pc:chgData name="vanvien242002@gmail.com" userId="5eb9cb2f724594ae" providerId="LiveId" clId="{D5E7DA51-874C-4241-BFE3-B55917DEFF5E}" dt="2025-03-02T06:39:27.106" v="1056" actId="1076"/>
        <pc:sldMkLst>
          <pc:docMk/>
          <pc:sldMk cId="3239676624" sldId="325"/>
        </pc:sldMkLst>
        <pc:spChg chg="mod">
          <ac:chgData name="vanvien242002@gmail.com" userId="5eb9cb2f724594ae" providerId="LiveId" clId="{D5E7DA51-874C-4241-BFE3-B55917DEFF5E}" dt="2025-03-02T06:39:20.860" v="1055" actId="255"/>
          <ac:spMkLst>
            <pc:docMk/>
            <pc:sldMk cId="3239676624" sldId="325"/>
            <ac:spMk id="3" creationId="{98FD29B0-BDC7-4AA9-A7C0-E8E2987899E4}"/>
          </ac:spMkLst>
        </pc:spChg>
        <pc:spChg chg="mod">
          <ac:chgData name="vanvien242002@gmail.com" userId="5eb9cb2f724594ae" providerId="LiveId" clId="{D5E7DA51-874C-4241-BFE3-B55917DEFF5E}" dt="2025-03-02T06:39:27.106" v="1056" actId="1076"/>
          <ac:spMkLst>
            <pc:docMk/>
            <pc:sldMk cId="3239676624" sldId="325"/>
            <ac:spMk id="4" creationId="{F3800E05-1521-4595-92EB-74D376A0FE6B}"/>
          </ac:spMkLst>
        </pc:spChg>
        <pc:spChg chg="mod">
          <ac:chgData name="vanvien242002@gmail.com" userId="5eb9cb2f724594ae" providerId="LiveId" clId="{D5E7DA51-874C-4241-BFE3-B55917DEFF5E}" dt="2025-03-02T06:39:08.129" v="1053" actId="255"/>
          <ac:spMkLst>
            <pc:docMk/>
            <pc:sldMk cId="3239676624" sldId="325"/>
            <ac:spMk id="6" creationId="{5491CC2C-A312-48FC-B074-A81A95094832}"/>
          </ac:spMkLst>
        </pc:spChg>
      </pc:sldChg>
      <pc:sldChg chg="modSp mod">
        <pc:chgData name="vanvien242002@gmail.com" userId="5eb9cb2f724594ae" providerId="LiveId" clId="{D5E7DA51-874C-4241-BFE3-B55917DEFF5E}" dt="2025-03-02T06:40:57.443" v="1070" actId="20577"/>
        <pc:sldMkLst>
          <pc:docMk/>
          <pc:sldMk cId="2403408977" sldId="326"/>
        </pc:sldMkLst>
        <pc:spChg chg="mod">
          <ac:chgData name="vanvien242002@gmail.com" userId="5eb9cb2f724594ae" providerId="LiveId" clId="{D5E7DA51-874C-4241-BFE3-B55917DEFF5E}" dt="2025-03-02T06:40:57.443" v="1070" actId="20577"/>
          <ac:spMkLst>
            <pc:docMk/>
            <pc:sldMk cId="2403408977" sldId="326"/>
            <ac:spMk id="3" creationId="{98FD29B0-BDC7-4AA9-A7C0-E8E2987899E4}"/>
          </ac:spMkLst>
        </pc:spChg>
        <pc:spChg chg="mod">
          <ac:chgData name="vanvien242002@gmail.com" userId="5eb9cb2f724594ae" providerId="LiveId" clId="{D5E7DA51-874C-4241-BFE3-B55917DEFF5E}" dt="2025-03-02T01:09:24.152" v="428" actId="1076"/>
          <ac:spMkLst>
            <pc:docMk/>
            <pc:sldMk cId="2403408977" sldId="326"/>
            <ac:spMk id="4" creationId="{F3800E05-1521-4595-92EB-74D376A0FE6B}"/>
          </ac:spMkLst>
        </pc:spChg>
        <pc:spChg chg="mod">
          <ac:chgData name="vanvien242002@gmail.com" userId="5eb9cb2f724594ae" providerId="LiveId" clId="{D5E7DA51-874C-4241-BFE3-B55917DEFF5E}" dt="2025-03-02T06:40:26.212" v="1064" actId="255"/>
          <ac:spMkLst>
            <pc:docMk/>
            <pc:sldMk cId="2403408977" sldId="326"/>
            <ac:spMk id="6" creationId="{5491CC2C-A312-48FC-B074-A81A95094832}"/>
          </ac:spMkLst>
        </pc:spChg>
        <pc:grpChg chg="mod">
          <ac:chgData name="vanvien242002@gmail.com" userId="5eb9cb2f724594ae" providerId="LiveId" clId="{D5E7DA51-874C-4241-BFE3-B55917DEFF5E}" dt="2025-03-02T06:40:29.175" v="1065" actId="14100"/>
          <ac:grpSpMkLst>
            <pc:docMk/>
            <pc:sldMk cId="2403408977" sldId="326"/>
            <ac:grpSpMk id="2" creationId="{B29A64A2-B91A-F399-6966-6E6E45B46B9E}"/>
          </ac:grpSpMkLst>
        </pc:grpChg>
      </pc:sldChg>
      <pc:sldChg chg="modSp mod">
        <pc:chgData name="vanvien242002@gmail.com" userId="5eb9cb2f724594ae" providerId="LiveId" clId="{D5E7DA51-874C-4241-BFE3-B55917DEFF5E}" dt="2025-03-02T06:40:09.619" v="1062" actId="113"/>
        <pc:sldMkLst>
          <pc:docMk/>
          <pc:sldMk cId="2903709274" sldId="327"/>
        </pc:sldMkLst>
        <pc:spChg chg="mod">
          <ac:chgData name="vanvien242002@gmail.com" userId="5eb9cb2f724594ae" providerId="LiveId" clId="{D5E7DA51-874C-4241-BFE3-B55917DEFF5E}" dt="2025-03-02T06:40:09.619" v="1062" actId="113"/>
          <ac:spMkLst>
            <pc:docMk/>
            <pc:sldMk cId="2903709274" sldId="327"/>
            <ac:spMk id="3" creationId="{98FD29B0-BDC7-4AA9-A7C0-E8E2987899E4}"/>
          </ac:spMkLst>
        </pc:spChg>
        <pc:spChg chg="mod">
          <ac:chgData name="vanvien242002@gmail.com" userId="5eb9cb2f724594ae" providerId="LiveId" clId="{D5E7DA51-874C-4241-BFE3-B55917DEFF5E}" dt="2025-03-02T06:40:03.143" v="1061" actId="1076"/>
          <ac:spMkLst>
            <pc:docMk/>
            <pc:sldMk cId="2903709274" sldId="327"/>
            <ac:spMk id="4" creationId="{F3800E05-1521-4595-92EB-74D376A0FE6B}"/>
          </ac:spMkLst>
        </pc:spChg>
        <pc:spChg chg="mod">
          <ac:chgData name="vanvien242002@gmail.com" userId="5eb9cb2f724594ae" providerId="LiveId" clId="{D5E7DA51-874C-4241-BFE3-B55917DEFF5E}" dt="2025-03-02T06:39:44.959" v="1058" actId="255"/>
          <ac:spMkLst>
            <pc:docMk/>
            <pc:sldMk cId="2903709274" sldId="327"/>
            <ac:spMk id="6" creationId="{5491CC2C-A312-48FC-B074-A81A95094832}"/>
          </ac:spMkLst>
        </pc:spChg>
      </pc:sldChg>
      <pc:sldChg chg="addSp modSp mod">
        <pc:chgData name="vanvien242002@gmail.com" userId="5eb9cb2f724594ae" providerId="LiveId" clId="{D5E7DA51-874C-4241-BFE3-B55917DEFF5E}" dt="2025-03-02T06:28:35.840" v="927" actId="167"/>
        <pc:sldMkLst>
          <pc:docMk/>
          <pc:sldMk cId="3877582658" sldId="344"/>
        </pc:sldMkLst>
        <pc:picChg chg="add ord">
          <ac:chgData name="vanvien242002@gmail.com" userId="5eb9cb2f724594ae" providerId="LiveId" clId="{D5E7DA51-874C-4241-BFE3-B55917DEFF5E}" dt="2025-03-02T06:28:35.840" v="927" actId="167"/>
          <ac:picMkLst>
            <pc:docMk/>
            <pc:sldMk cId="3877582658" sldId="344"/>
            <ac:picMk id="3" creationId="{BE33E938-4BE8-4D84-93C7-640D695310C4}"/>
          </ac:picMkLst>
        </pc:picChg>
      </pc:sldChg>
      <pc:sldChg chg="addSp modSp mod">
        <pc:chgData name="vanvien242002@gmail.com" userId="5eb9cb2f724594ae" providerId="LiveId" clId="{D5E7DA51-874C-4241-BFE3-B55917DEFF5E}" dt="2025-03-02T06:28:24.611" v="925" actId="167"/>
        <pc:sldMkLst>
          <pc:docMk/>
          <pc:sldMk cId="1296038795" sldId="345"/>
        </pc:sldMkLst>
        <pc:picChg chg="add ord">
          <ac:chgData name="vanvien242002@gmail.com" userId="5eb9cb2f724594ae" providerId="LiveId" clId="{D5E7DA51-874C-4241-BFE3-B55917DEFF5E}" dt="2025-03-02T06:28:24.611" v="925" actId="167"/>
          <ac:picMkLst>
            <pc:docMk/>
            <pc:sldMk cId="1296038795" sldId="345"/>
            <ac:picMk id="3" creationId="{DEAFED56-D459-42A5-B723-7F80EC36A33C}"/>
          </ac:picMkLst>
        </pc:picChg>
      </pc:sldChg>
      <pc:sldChg chg="addSp modSp mod">
        <pc:chgData name="vanvien242002@gmail.com" userId="5eb9cb2f724594ae" providerId="LiveId" clId="{D5E7DA51-874C-4241-BFE3-B55917DEFF5E}" dt="2025-03-02T08:40:53.110" v="3064" actId="20577"/>
        <pc:sldMkLst>
          <pc:docMk/>
          <pc:sldMk cId="2532118085" sldId="347"/>
        </pc:sldMkLst>
        <pc:spChg chg="mod">
          <ac:chgData name="vanvien242002@gmail.com" userId="5eb9cb2f724594ae" providerId="LiveId" clId="{D5E7DA51-874C-4241-BFE3-B55917DEFF5E}" dt="2025-03-02T08:40:53.110" v="3064" actId="20577"/>
          <ac:spMkLst>
            <pc:docMk/>
            <pc:sldMk cId="2532118085" sldId="347"/>
            <ac:spMk id="14" creationId="{00000000-0000-0000-0000-000000000000}"/>
          </ac:spMkLst>
        </pc:spChg>
        <pc:picChg chg="add ord">
          <ac:chgData name="vanvien242002@gmail.com" userId="5eb9cb2f724594ae" providerId="LiveId" clId="{D5E7DA51-874C-4241-BFE3-B55917DEFF5E}" dt="2025-03-02T06:28:14.058" v="923" actId="167"/>
          <ac:picMkLst>
            <pc:docMk/>
            <pc:sldMk cId="2532118085" sldId="347"/>
            <ac:picMk id="3" creationId="{2C66874A-77B3-44AB-8FED-EB5D779E2E74}"/>
          </ac:picMkLst>
        </pc:picChg>
      </pc:sldChg>
      <pc:sldChg chg="modSp mod">
        <pc:chgData name="vanvien242002@gmail.com" userId="5eb9cb2f724594ae" providerId="LiveId" clId="{D5E7DA51-874C-4241-BFE3-B55917DEFF5E}" dt="2025-03-01T23:48:16.013" v="252" actId="1076"/>
        <pc:sldMkLst>
          <pc:docMk/>
          <pc:sldMk cId="413042917" sldId="475"/>
        </pc:sldMkLst>
        <pc:spChg chg="mod">
          <ac:chgData name="vanvien242002@gmail.com" userId="5eb9cb2f724594ae" providerId="LiveId" clId="{D5E7DA51-874C-4241-BFE3-B55917DEFF5E}" dt="2025-03-01T23:48:16.013" v="252" actId="1076"/>
          <ac:spMkLst>
            <pc:docMk/>
            <pc:sldMk cId="413042917" sldId="475"/>
            <ac:spMk id="3" creationId="{0A100E29-A785-43AC-AE47-CA6A4D15BBA0}"/>
          </ac:spMkLst>
        </pc:spChg>
      </pc:sldChg>
      <pc:sldChg chg="delSp modSp mod">
        <pc:chgData name="vanvien242002@gmail.com" userId="5eb9cb2f724594ae" providerId="LiveId" clId="{D5E7DA51-874C-4241-BFE3-B55917DEFF5E}" dt="2025-03-02T03:54:16.484" v="519" actId="14100"/>
        <pc:sldMkLst>
          <pc:docMk/>
          <pc:sldMk cId="3517317516" sldId="782"/>
        </pc:sldMkLst>
        <pc:spChg chg="del mod">
          <ac:chgData name="vanvien242002@gmail.com" userId="5eb9cb2f724594ae" providerId="LiveId" clId="{D5E7DA51-874C-4241-BFE3-B55917DEFF5E}" dt="2025-03-02T03:54:02.129" v="514" actId="478"/>
          <ac:spMkLst>
            <pc:docMk/>
            <pc:sldMk cId="3517317516" sldId="782"/>
            <ac:spMk id="41" creationId="{6DDFCFB2-7073-4638-AE11-211C216D5672}"/>
          </ac:spMkLst>
        </pc:spChg>
        <pc:grpChg chg="del">
          <ac:chgData name="vanvien242002@gmail.com" userId="5eb9cb2f724594ae" providerId="LiveId" clId="{D5E7DA51-874C-4241-BFE3-B55917DEFF5E}" dt="2025-03-02T03:54:03.585" v="515" actId="478"/>
          <ac:grpSpMkLst>
            <pc:docMk/>
            <pc:sldMk cId="3517317516" sldId="782"/>
            <ac:grpSpMk id="17" creationId="{BCA16CB8-E544-9741-FCEF-ADF0B081B41F}"/>
          </ac:grpSpMkLst>
        </pc:grpChg>
        <pc:picChg chg="mod">
          <ac:chgData name="vanvien242002@gmail.com" userId="5eb9cb2f724594ae" providerId="LiveId" clId="{D5E7DA51-874C-4241-BFE3-B55917DEFF5E}" dt="2025-03-02T03:54:16.484" v="519" actId="14100"/>
          <ac:picMkLst>
            <pc:docMk/>
            <pc:sldMk cId="3517317516" sldId="782"/>
            <ac:picMk id="37" creationId="{B49F6709-3F6A-5E0D-8E53-ED3AD140084A}"/>
          </ac:picMkLst>
        </pc:picChg>
      </pc:sldChg>
      <pc:sldChg chg="modSp mod">
        <pc:chgData name="vanvien242002@gmail.com" userId="5eb9cb2f724594ae" providerId="LiveId" clId="{D5E7DA51-874C-4241-BFE3-B55917DEFF5E}" dt="2025-03-02T08:52:56.862" v="3068" actId="20577"/>
        <pc:sldMkLst>
          <pc:docMk/>
          <pc:sldMk cId="464845920" sldId="791"/>
        </pc:sldMkLst>
        <pc:spChg chg="mod">
          <ac:chgData name="vanvien242002@gmail.com" userId="5eb9cb2f724594ae" providerId="LiveId" clId="{D5E7DA51-874C-4241-BFE3-B55917DEFF5E}" dt="2025-03-02T08:52:56.862" v="3068" actId="20577"/>
          <ac:spMkLst>
            <pc:docMk/>
            <pc:sldMk cId="464845920" sldId="791"/>
            <ac:spMk id="10" creationId="{00000000-0000-0000-0000-000000000000}"/>
          </ac:spMkLst>
        </pc:spChg>
      </pc:sldChg>
      <pc:sldChg chg="modSp del mod modAnim">
        <pc:chgData name="vanvien242002@gmail.com" userId="5eb9cb2f724594ae" providerId="LiveId" clId="{D5E7DA51-874C-4241-BFE3-B55917DEFF5E}" dt="2025-03-02T04:50:19.893" v="544" actId="47"/>
        <pc:sldMkLst>
          <pc:docMk/>
          <pc:sldMk cId="0" sldId="829"/>
        </pc:sldMkLst>
        <pc:spChg chg="mod">
          <ac:chgData name="vanvien242002@gmail.com" userId="5eb9cb2f724594ae" providerId="LiveId" clId="{D5E7DA51-874C-4241-BFE3-B55917DEFF5E}" dt="2025-03-02T04:47:06.695" v="530" actId="14100"/>
          <ac:spMkLst>
            <pc:docMk/>
            <pc:sldMk cId="0" sldId="829"/>
            <ac:spMk id="16" creationId="{2787AB7D-D328-E313-E7F6-37498396AC28}"/>
          </ac:spMkLst>
        </pc:spChg>
        <pc:spChg chg="mod">
          <ac:chgData name="vanvien242002@gmail.com" userId="5eb9cb2f724594ae" providerId="LiveId" clId="{D5E7DA51-874C-4241-BFE3-B55917DEFF5E}" dt="2025-03-02T04:46:47.412" v="527" actId="20577"/>
          <ac:spMkLst>
            <pc:docMk/>
            <pc:sldMk cId="0" sldId="829"/>
            <ac:spMk id="64" creationId="{5A28C8EA-2446-A3E6-447E-EEFD0E2D55B0}"/>
          </ac:spMkLst>
        </pc:spChg>
        <pc:spChg chg="mod">
          <ac:chgData name="vanvien242002@gmail.com" userId="5eb9cb2f724594ae" providerId="LiveId" clId="{D5E7DA51-874C-4241-BFE3-B55917DEFF5E}" dt="2025-03-02T04:46:00.849" v="520" actId="1076"/>
          <ac:spMkLst>
            <pc:docMk/>
            <pc:sldMk cId="0" sldId="829"/>
            <ac:spMk id="65" creationId="{6EC9AD72-8565-8A3B-AA68-0A1266751B64}"/>
          </ac:spMkLst>
        </pc:spChg>
      </pc:sldChg>
      <pc:sldChg chg="modSp mod">
        <pc:chgData name="vanvien242002@gmail.com" userId="5eb9cb2f724594ae" providerId="LiveId" clId="{D5E7DA51-874C-4241-BFE3-B55917DEFF5E}" dt="2025-03-02T06:42:32.305" v="1081" actId="1076"/>
        <pc:sldMkLst>
          <pc:docMk/>
          <pc:sldMk cId="1314858242" sldId="838"/>
        </pc:sldMkLst>
        <pc:spChg chg="mod">
          <ac:chgData name="vanvien242002@gmail.com" userId="5eb9cb2f724594ae" providerId="LiveId" clId="{D5E7DA51-874C-4241-BFE3-B55917DEFF5E}" dt="2025-03-02T06:42:21.367" v="1080" actId="14100"/>
          <ac:spMkLst>
            <pc:docMk/>
            <pc:sldMk cId="1314858242" sldId="838"/>
            <ac:spMk id="3" creationId="{98FD29B0-BDC7-4AA9-A7C0-E8E2987899E4}"/>
          </ac:spMkLst>
        </pc:spChg>
        <pc:spChg chg="mod">
          <ac:chgData name="vanvien242002@gmail.com" userId="5eb9cb2f724594ae" providerId="LiveId" clId="{D5E7DA51-874C-4241-BFE3-B55917DEFF5E}" dt="2025-03-02T06:42:32.305" v="1081" actId="1076"/>
          <ac:spMkLst>
            <pc:docMk/>
            <pc:sldMk cId="1314858242" sldId="838"/>
            <ac:spMk id="4" creationId="{F3800E05-1521-4595-92EB-74D376A0FE6B}"/>
          </ac:spMkLst>
        </pc:spChg>
        <pc:spChg chg="mod">
          <ac:chgData name="vanvien242002@gmail.com" userId="5eb9cb2f724594ae" providerId="LiveId" clId="{D5E7DA51-874C-4241-BFE3-B55917DEFF5E}" dt="2025-03-02T06:42:00.279" v="1076" actId="14100"/>
          <ac:spMkLst>
            <pc:docMk/>
            <pc:sldMk cId="1314858242" sldId="838"/>
            <ac:spMk id="5" creationId="{A9E48C44-4227-ACBD-00FE-D8031131BE3D}"/>
          </ac:spMkLst>
        </pc:spChg>
        <pc:spChg chg="mod">
          <ac:chgData name="vanvien242002@gmail.com" userId="5eb9cb2f724594ae" providerId="LiveId" clId="{D5E7DA51-874C-4241-BFE3-B55917DEFF5E}" dt="2025-03-02T06:42:03.408" v="1077" actId="14100"/>
          <ac:spMkLst>
            <pc:docMk/>
            <pc:sldMk cId="1314858242" sldId="838"/>
            <ac:spMk id="6" creationId="{5491CC2C-A312-48FC-B074-A81A95094832}"/>
          </ac:spMkLst>
        </pc:spChg>
        <pc:grpChg chg="mod">
          <ac:chgData name="vanvien242002@gmail.com" userId="5eb9cb2f724594ae" providerId="LiveId" clId="{D5E7DA51-874C-4241-BFE3-B55917DEFF5E}" dt="2025-03-02T06:41:56.176" v="1075" actId="1076"/>
          <ac:grpSpMkLst>
            <pc:docMk/>
            <pc:sldMk cId="1314858242" sldId="838"/>
            <ac:grpSpMk id="2" creationId="{B29A64A2-B91A-F399-6966-6E6E45B46B9E}"/>
          </ac:grpSpMkLst>
        </pc:grpChg>
        <pc:picChg chg="mod">
          <ac:chgData name="vanvien242002@gmail.com" userId="5eb9cb2f724594ae" providerId="LiveId" clId="{D5E7DA51-874C-4241-BFE3-B55917DEFF5E}" dt="2025-03-02T05:38:34.366" v="738" actId="1076"/>
          <ac:picMkLst>
            <pc:docMk/>
            <pc:sldMk cId="1314858242" sldId="838"/>
            <ac:picMk id="7" creationId="{4DE71A15-5306-4300-9DC0-B72A23FAFF1F}"/>
          </ac:picMkLst>
        </pc:picChg>
      </pc:sldChg>
      <pc:sldChg chg="modSp mod">
        <pc:chgData name="vanvien242002@gmail.com" userId="5eb9cb2f724594ae" providerId="LiveId" clId="{D5E7DA51-874C-4241-BFE3-B55917DEFF5E}" dt="2025-03-02T07:39:54.622" v="1182" actId="20577"/>
        <pc:sldMkLst>
          <pc:docMk/>
          <pc:sldMk cId="860177747" sldId="839"/>
        </pc:sldMkLst>
        <pc:spChg chg="mod">
          <ac:chgData name="vanvien242002@gmail.com" userId="5eb9cb2f724594ae" providerId="LiveId" clId="{D5E7DA51-874C-4241-BFE3-B55917DEFF5E}" dt="2025-03-02T07:39:54.622" v="1182" actId="20577"/>
          <ac:spMkLst>
            <pc:docMk/>
            <pc:sldMk cId="860177747" sldId="839"/>
            <ac:spMk id="3" creationId="{98FD29B0-BDC7-4AA9-A7C0-E8E2987899E4}"/>
          </ac:spMkLst>
        </pc:spChg>
        <pc:spChg chg="mod">
          <ac:chgData name="vanvien242002@gmail.com" userId="5eb9cb2f724594ae" providerId="LiveId" clId="{D5E7DA51-874C-4241-BFE3-B55917DEFF5E}" dt="2025-03-02T06:43:28.222" v="1090" actId="1076"/>
          <ac:spMkLst>
            <pc:docMk/>
            <pc:sldMk cId="860177747" sldId="839"/>
            <ac:spMk id="4" creationId="{F3800E05-1521-4595-92EB-74D376A0FE6B}"/>
          </ac:spMkLst>
        </pc:spChg>
        <pc:spChg chg="mod">
          <ac:chgData name="vanvien242002@gmail.com" userId="5eb9cb2f724594ae" providerId="LiveId" clId="{D5E7DA51-874C-4241-BFE3-B55917DEFF5E}" dt="2025-03-02T06:42:53.920" v="1085" actId="255"/>
          <ac:spMkLst>
            <pc:docMk/>
            <pc:sldMk cId="860177747" sldId="839"/>
            <ac:spMk id="6" creationId="{5491CC2C-A312-48FC-B074-A81A95094832}"/>
          </ac:spMkLst>
        </pc:spChg>
        <pc:grpChg chg="mod">
          <ac:chgData name="vanvien242002@gmail.com" userId="5eb9cb2f724594ae" providerId="LiveId" clId="{D5E7DA51-874C-4241-BFE3-B55917DEFF5E}" dt="2025-03-02T06:42:45.270" v="1083" actId="14100"/>
          <ac:grpSpMkLst>
            <pc:docMk/>
            <pc:sldMk cId="860177747" sldId="839"/>
            <ac:grpSpMk id="2" creationId="{B29A64A2-B91A-F399-6966-6E6E45B46B9E}"/>
          </ac:grpSpMkLst>
        </pc:grpChg>
      </pc:sldChg>
      <pc:sldChg chg="modSp mod">
        <pc:chgData name="vanvien242002@gmail.com" userId="5eb9cb2f724594ae" providerId="LiveId" clId="{D5E7DA51-874C-4241-BFE3-B55917DEFF5E}" dt="2025-03-02T06:44:16.164" v="1096" actId="1076"/>
        <pc:sldMkLst>
          <pc:docMk/>
          <pc:sldMk cId="4035147223" sldId="840"/>
        </pc:sldMkLst>
        <pc:spChg chg="mod">
          <ac:chgData name="vanvien242002@gmail.com" userId="5eb9cb2f724594ae" providerId="LiveId" clId="{D5E7DA51-874C-4241-BFE3-B55917DEFF5E}" dt="2025-03-02T06:44:00.409" v="1095" actId="113"/>
          <ac:spMkLst>
            <pc:docMk/>
            <pc:sldMk cId="4035147223" sldId="840"/>
            <ac:spMk id="3" creationId="{98FD29B0-BDC7-4AA9-A7C0-E8E2987899E4}"/>
          </ac:spMkLst>
        </pc:spChg>
        <pc:spChg chg="mod">
          <ac:chgData name="vanvien242002@gmail.com" userId="5eb9cb2f724594ae" providerId="LiveId" clId="{D5E7DA51-874C-4241-BFE3-B55917DEFF5E}" dt="2025-03-02T06:44:16.164" v="1096" actId="1076"/>
          <ac:spMkLst>
            <pc:docMk/>
            <pc:sldMk cId="4035147223" sldId="840"/>
            <ac:spMk id="4" creationId="{F3800E05-1521-4595-92EB-74D376A0FE6B}"/>
          </ac:spMkLst>
        </pc:spChg>
        <pc:spChg chg="mod">
          <ac:chgData name="vanvien242002@gmail.com" userId="5eb9cb2f724594ae" providerId="LiveId" clId="{D5E7DA51-874C-4241-BFE3-B55917DEFF5E}" dt="2025-03-02T06:43:43.924" v="1092" actId="255"/>
          <ac:spMkLst>
            <pc:docMk/>
            <pc:sldMk cId="4035147223" sldId="840"/>
            <ac:spMk id="6" creationId="{5491CC2C-A312-48FC-B074-A81A95094832}"/>
          </ac:spMkLst>
        </pc:spChg>
      </pc:sldChg>
      <pc:sldChg chg="modSp mod">
        <pc:chgData name="vanvien242002@gmail.com" userId="5eb9cb2f724594ae" providerId="LiveId" clId="{D5E7DA51-874C-4241-BFE3-B55917DEFF5E}" dt="2025-03-02T06:45:05.995" v="1102" actId="1076"/>
        <pc:sldMkLst>
          <pc:docMk/>
          <pc:sldMk cId="2871779167" sldId="841"/>
        </pc:sldMkLst>
        <pc:spChg chg="mod">
          <ac:chgData name="vanvien242002@gmail.com" userId="5eb9cb2f724594ae" providerId="LiveId" clId="{D5E7DA51-874C-4241-BFE3-B55917DEFF5E}" dt="2025-03-02T06:44:54.748" v="1101" actId="113"/>
          <ac:spMkLst>
            <pc:docMk/>
            <pc:sldMk cId="2871779167" sldId="841"/>
            <ac:spMk id="3" creationId="{98FD29B0-BDC7-4AA9-A7C0-E8E2987899E4}"/>
          </ac:spMkLst>
        </pc:spChg>
        <pc:spChg chg="mod">
          <ac:chgData name="vanvien242002@gmail.com" userId="5eb9cb2f724594ae" providerId="LiveId" clId="{D5E7DA51-874C-4241-BFE3-B55917DEFF5E}" dt="2025-03-02T06:45:05.995" v="1102" actId="1076"/>
          <ac:spMkLst>
            <pc:docMk/>
            <pc:sldMk cId="2871779167" sldId="841"/>
            <ac:spMk id="4" creationId="{F3800E05-1521-4595-92EB-74D376A0FE6B}"/>
          </ac:spMkLst>
        </pc:spChg>
        <pc:spChg chg="mod">
          <ac:chgData name="vanvien242002@gmail.com" userId="5eb9cb2f724594ae" providerId="LiveId" clId="{D5E7DA51-874C-4241-BFE3-B55917DEFF5E}" dt="2025-03-02T06:44:33.873" v="1098" actId="255"/>
          <ac:spMkLst>
            <pc:docMk/>
            <pc:sldMk cId="2871779167" sldId="841"/>
            <ac:spMk id="6" creationId="{5491CC2C-A312-48FC-B074-A81A95094832}"/>
          </ac:spMkLst>
        </pc:spChg>
      </pc:sldChg>
      <pc:sldChg chg="addSp modSp new mod modAnim">
        <pc:chgData name="vanvien242002@gmail.com" userId="5eb9cb2f724594ae" providerId="LiveId" clId="{D5E7DA51-874C-4241-BFE3-B55917DEFF5E}" dt="2025-03-02T03:53:21.896" v="512"/>
        <pc:sldMkLst>
          <pc:docMk/>
          <pc:sldMk cId="149239671" sldId="844"/>
        </pc:sldMkLst>
        <pc:graphicFrameChg chg="add mod modGraphic">
          <ac:chgData name="vanvien242002@gmail.com" userId="5eb9cb2f724594ae" providerId="LiveId" clId="{D5E7DA51-874C-4241-BFE3-B55917DEFF5E}" dt="2025-03-02T03:52:40.611" v="507" actId="21"/>
          <ac:graphicFrameMkLst>
            <pc:docMk/>
            <pc:sldMk cId="149239671" sldId="844"/>
            <ac:graphicFrameMk id="2" creationId="{145E42C3-27C1-4017-A065-3DE1E33293C0}"/>
          </ac:graphicFrameMkLst>
        </pc:graphicFrameChg>
        <pc:graphicFrameChg chg="add mod">
          <ac:chgData name="vanvien242002@gmail.com" userId="5eb9cb2f724594ae" providerId="LiveId" clId="{D5E7DA51-874C-4241-BFE3-B55917DEFF5E}" dt="2025-03-02T03:52:59.751" v="509" actId="1076"/>
          <ac:graphicFrameMkLst>
            <pc:docMk/>
            <pc:sldMk cId="149239671" sldId="844"/>
            <ac:graphicFrameMk id="4" creationId="{3576985E-2759-4B6C-BCF8-7710D5E7F3D4}"/>
          </ac:graphicFrameMkLst>
        </pc:graphicFrameChg>
        <pc:picChg chg="add ord">
          <ac:chgData name="vanvien242002@gmail.com" userId="5eb9cb2f724594ae" providerId="LiveId" clId="{D5E7DA51-874C-4241-BFE3-B55917DEFF5E}" dt="2025-03-02T03:45:22.673" v="489" actId="167"/>
          <ac:picMkLst>
            <pc:docMk/>
            <pc:sldMk cId="149239671" sldId="844"/>
            <ac:picMk id="3" creationId="{6B147E55-DE16-463C-AB57-8B3CE5C9A751}"/>
          </ac:picMkLst>
        </pc:picChg>
      </pc:sldChg>
      <pc:sldChg chg="addSp modSp new del mod">
        <pc:chgData name="vanvien242002@gmail.com" userId="5eb9cb2f724594ae" providerId="LiveId" clId="{D5E7DA51-874C-4241-BFE3-B55917DEFF5E}" dt="2025-03-02T03:35:33.432" v="457" actId="47"/>
        <pc:sldMkLst>
          <pc:docMk/>
          <pc:sldMk cId="3498196482" sldId="844"/>
        </pc:sldMkLst>
        <pc:graphicFrameChg chg="add mod modGraphic">
          <ac:chgData name="vanvien242002@gmail.com" userId="5eb9cb2f724594ae" providerId="LiveId" clId="{D5E7DA51-874C-4241-BFE3-B55917DEFF5E}" dt="2025-03-02T03:35:09.680" v="456" actId="14734"/>
          <ac:graphicFrameMkLst>
            <pc:docMk/>
            <pc:sldMk cId="3498196482" sldId="844"/>
            <ac:graphicFrameMk id="2" creationId="{E264C55A-85EB-4C4A-85BC-394344A1323F}"/>
          </ac:graphicFrameMkLst>
        </pc:graphicFrameChg>
      </pc:sldChg>
      <pc:sldChg chg="addSp modSp new mod">
        <pc:chgData name="vanvien242002@gmail.com" userId="5eb9cb2f724594ae" providerId="LiveId" clId="{D5E7DA51-874C-4241-BFE3-B55917DEFF5E}" dt="2025-03-02T04:49:46.233" v="543" actId="13822"/>
        <pc:sldMkLst>
          <pc:docMk/>
          <pc:sldMk cId="2211361599" sldId="845"/>
        </pc:sldMkLst>
        <pc:spChg chg="add mod">
          <ac:chgData name="vanvien242002@gmail.com" userId="5eb9cb2f724594ae" providerId="LiveId" clId="{D5E7DA51-874C-4241-BFE3-B55917DEFF5E}" dt="2025-03-02T04:49:46.233" v="543" actId="13822"/>
          <ac:spMkLst>
            <pc:docMk/>
            <pc:sldMk cId="2211361599" sldId="845"/>
            <ac:spMk id="3" creationId="{FDF45C81-6A99-412F-81D0-EC241E4EE71A}"/>
          </ac:spMkLst>
        </pc:spChg>
        <pc:spChg chg="add mod">
          <ac:chgData name="vanvien242002@gmail.com" userId="5eb9cb2f724594ae" providerId="LiveId" clId="{D5E7DA51-874C-4241-BFE3-B55917DEFF5E}" dt="2025-03-02T04:48:47.535" v="541"/>
          <ac:spMkLst>
            <pc:docMk/>
            <pc:sldMk cId="2211361599" sldId="845"/>
            <ac:spMk id="5" creationId="{F26E6D2D-7B89-44C3-8D09-389B40F0FA54}"/>
          </ac:spMkLst>
        </pc:spChg>
        <pc:picChg chg="add ord">
          <ac:chgData name="vanvien242002@gmail.com" userId="5eb9cb2f724594ae" providerId="LiveId" clId="{D5E7DA51-874C-4241-BFE3-B55917DEFF5E}" dt="2025-03-02T04:48:15.108" v="540" actId="167"/>
          <ac:picMkLst>
            <pc:docMk/>
            <pc:sldMk cId="2211361599" sldId="845"/>
            <ac:picMk id="4" creationId="{E3F6D834-0439-4482-A3AF-CEA15ECACCE4}"/>
          </ac:picMkLst>
        </pc:picChg>
      </pc:sldChg>
      <pc:sldChg chg="addSp delSp modSp new mod modAnim">
        <pc:chgData name="vanvien242002@gmail.com" userId="5eb9cb2f724594ae" providerId="LiveId" clId="{D5E7DA51-874C-4241-BFE3-B55917DEFF5E}" dt="2025-03-02T06:31:54.455" v="1031" actId="1076"/>
        <pc:sldMkLst>
          <pc:docMk/>
          <pc:sldMk cId="1140487788" sldId="846"/>
        </pc:sldMkLst>
        <pc:spChg chg="add del mod">
          <ac:chgData name="vanvien242002@gmail.com" userId="5eb9cb2f724594ae" providerId="LiveId" clId="{D5E7DA51-874C-4241-BFE3-B55917DEFF5E}" dt="2025-03-02T05:37:23.999" v="728" actId="21"/>
          <ac:spMkLst>
            <pc:docMk/>
            <pc:sldMk cId="1140487788" sldId="846"/>
            <ac:spMk id="2" creationId="{6470D923-A7A9-4C99-AC64-7E09189E984B}"/>
          </ac:spMkLst>
        </pc:spChg>
        <pc:spChg chg="add del mod">
          <ac:chgData name="vanvien242002@gmail.com" userId="5eb9cb2f724594ae" providerId="LiveId" clId="{D5E7DA51-874C-4241-BFE3-B55917DEFF5E}" dt="2025-03-02T06:30:01.130" v="936" actId="478"/>
          <ac:spMkLst>
            <pc:docMk/>
            <pc:sldMk cId="1140487788" sldId="846"/>
            <ac:spMk id="3" creationId="{DB7EE6CD-363A-46B6-B135-ECA8B96A1D9C}"/>
          </ac:spMkLst>
        </pc:spChg>
        <pc:spChg chg="add mod">
          <ac:chgData name="vanvien242002@gmail.com" userId="5eb9cb2f724594ae" providerId="LiveId" clId="{D5E7DA51-874C-4241-BFE3-B55917DEFF5E}" dt="2025-03-02T06:31:54.455" v="1031" actId="1076"/>
          <ac:spMkLst>
            <pc:docMk/>
            <pc:sldMk cId="1140487788" sldId="846"/>
            <ac:spMk id="4" creationId="{A535EB0F-DB99-4EA5-B4B5-2A2B418BC296}"/>
          </ac:spMkLst>
        </pc:spChg>
        <pc:spChg chg="add mod">
          <ac:chgData name="vanvien242002@gmail.com" userId="5eb9cb2f724594ae" providerId="LiveId" clId="{D5E7DA51-874C-4241-BFE3-B55917DEFF5E}" dt="2025-03-02T06:30:31.063" v="996" actId="20577"/>
          <ac:spMkLst>
            <pc:docMk/>
            <pc:sldMk cId="1140487788" sldId="846"/>
            <ac:spMk id="8" creationId="{DE25AE9D-D96C-4742-8DBE-7A4381F9FCE2}"/>
          </ac:spMkLst>
        </pc:spChg>
        <pc:graphicFrameChg chg="add mod modGraphic">
          <ac:chgData name="vanvien242002@gmail.com" userId="5eb9cb2f724594ae" providerId="LiveId" clId="{D5E7DA51-874C-4241-BFE3-B55917DEFF5E}" dt="2025-03-02T06:30:51.880" v="997" actId="207"/>
          <ac:graphicFrameMkLst>
            <pc:docMk/>
            <pc:sldMk cId="1140487788" sldId="846"/>
            <ac:graphicFrameMk id="6" creationId="{EB39AA79-63AA-4E3F-94D1-E8DD7D37FB49}"/>
          </ac:graphicFrameMkLst>
        </pc:graphicFrameChg>
        <pc:picChg chg="add mod">
          <ac:chgData name="vanvien242002@gmail.com" userId="5eb9cb2f724594ae" providerId="LiveId" clId="{D5E7DA51-874C-4241-BFE3-B55917DEFF5E}" dt="2025-03-02T05:37:47.054" v="734" actId="14100"/>
          <ac:picMkLst>
            <pc:docMk/>
            <pc:sldMk cId="1140487788" sldId="846"/>
            <ac:picMk id="5" creationId="{94A22876-F2F2-4CEA-8CEE-B26B73DC643F}"/>
          </ac:picMkLst>
        </pc:picChg>
        <pc:picChg chg="add mod ord">
          <ac:chgData name="vanvien242002@gmail.com" userId="5eb9cb2f724594ae" providerId="LiveId" clId="{D5E7DA51-874C-4241-BFE3-B55917DEFF5E}" dt="2025-03-02T05:39:13.396" v="744" actId="14100"/>
          <ac:picMkLst>
            <pc:docMk/>
            <pc:sldMk cId="1140487788" sldId="846"/>
            <ac:picMk id="7" creationId="{1E2FB0D8-CE4D-4C97-88C2-A85B5C1B4060}"/>
          </ac:picMkLst>
        </pc:picChg>
      </pc:sldChg>
      <pc:sldChg chg="addSp modSp new mod">
        <pc:chgData name="vanvien242002@gmail.com" userId="5eb9cb2f724594ae" providerId="LiveId" clId="{D5E7DA51-874C-4241-BFE3-B55917DEFF5E}" dt="2025-03-02T05:38:54.222" v="740" actId="167"/>
        <pc:sldMkLst>
          <pc:docMk/>
          <pc:sldMk cId="1356760184" sldId="847"/>
        </pc:sldMkLst>
        <pc:spChg chg="add mod">
          <ac:chgData name="vanvien242002@gmail.com" userId="5eb9cb2f724594ae" providerId="LiveId" clId="{D5E7DA51-874C-4241-BFE3-B55917DEFF5E}" dt="2025-03-02T05:37:28.045" v="729"/>
          <ac:spMkLst>
            <pc:docMk/>
            <pc:sldMk cId="1356760184" sldId="847"/>
            <ac:spMk id="2" creationId="{DF08DE93-1007-4197-A9F9-0B9090E54B51}"/>
          </ac:spMkLst>
        </pc:spChg>
        <pc:picChg chg="add ord">
          <ac:chgData name="vanvien242002@gmail.com" userId="5eb9cb2f724594ae" providerId="LiveId" clId="{D5E7DA51-874C-4241-BFE3-B55917DEFF5E}" dt="2025-03-02T05:38:54.222" v="740" actId="167"/>
          <ac:picMkLst>
            <pc:docMk/>
            <pc:sldMk cId="1356760184" sldId="847"/>
            <ac:picMk id="3" creationId="{55AC100A-2860-43EC-8A8C-AEE876E366B5}"/>
          </ac:picMkLst>
        </pc:picChg>
      </pc:sldChg>
      <pc:sldChg chg="addSp delSp modSp new mod">
        <pc:chgData name="vanvien242002@gmail.com" userId="5eb9cb2f724594ae" providerId="LiveId" clId="{D5E7DA51-874C-4241-BFE3-B55917DEFF5E}" dt="2025-03-02T08:37:30.036" v="2920" actId="20577"/>
        <pc:sldMkLst>
          <pc:docMk/>
          <pc:sldMk cId="566300080" sldId="848"/>
        </pc:sldMkLst>
        <pc:spChg chg="add mod">
          <ac:chgData name="vanvien242002@gmail.com" userId="5eb9cb2f724594ae" providerId="LiveId" clId="{D5E7DA51-874C-4241-BFE3-B55917DEFF5E}" dt="2025-03-02T08:24:11.814" v="1770" actId="1035"/>
          <ac:spMkLst>
            <pc:docMk/>
            <pc:sldMk cId="566300080" sldId="848"/>
            <ac:spMk id="5" creationId="{D5050AE1-888F-434F-AA44-6BA0C4C6D6F1}"/>
          </ac:spMkLst>
        </pc:spChg>
        <pc:graphicFrameChg chg="add del mod modGraphic">
          <ac:chgData name="vanvien242002@gmail.com" userId="5eb9cb2f724594ae" providerId="LiveId" clId="{D5E7DA51-874C-4241-BFE3-B55917DEFF5E}" dt="2025-03-02T05:56:15.736" v="759" actId="478"/>
          <ac:graphicFrameMkLst>
            <pc:docMk/>
            <pc:sldMk cId="566300080" sldId="848"/>
            <ac:graphicFrameMk id="3" creationId="{E9C0C03C-9C03-4503-AECB-9D1A8D737063}"/>
          </ac:graphicFrameMkLst>
        </pc:graphicFrameChg>
        <pc:graphicFrameChg chg="add mod modGraphic">
          <ac:chgData name="vanvien242002@gmail.com" userId="5eb9cb2f724594ae" providerId="LiveId" clId="{D5E7DA51-874C-4241-BFE3-B55917DEFF5E}" dt="2025-03-02T08:37:30.036" v="2920" actId="20577"/>
          <ac:graphicFrameMkLst>
            <pc:docMk/>
            <pc:sldMk cId="566300080" sldId="848"/>
            <ac:graphicFrameMk id="4" creationId="{9361D6D5-0F5B-4614-B66C-C3469F0A5A83}"/>
          </ac:graphicFrameMkLst>
        </pc:graphicFrameChg>
        <pc:picChg chg="add mod">
          <ac:chgData name="vanvien242002@gmail.com" userId="5eb9cb2f724594ae" providerId="LiveId" clId="{D5E7DA51-874C-4241-BFE3-B55917DEFF5E}" dt="2025-03-02T06:05:15.099" v="788" actId="1076"/>
          <ac:picMkLst>
            <pc:docMk/>
            <pc:sldMk cId="566300080" sldId="848"/>
            <ac:picMk id="2" creationId="{35FFD8F7-E54F-4651-B7FD-06961466FCD6}"/>
          </ac:picMkLst>
        </pc:picChg>
      </pc:sldChg>
      <pc:sldChg chg="addSp delSp modSp new mod modAnim">
        <pc:chgData name="vanvien242002@gmail.com" userId="5eb9cb2f724594ae" providerId="LiveId" clId="{D5E7DA51-874C-4241-BFE3-B55917DEFF5E}" dt="2025-03-02T08:22:54.959" v="1723" actId="1036"/>
        <pc:sldMkLst>
          <pc:docMk/>
          <pc:sldMk cId="899898866" sldId="849"/>
        </pc:sldMkLst>
        <pc:spChg chg="add del mod">
          <ac:chgData name="vanvien242002@gmail.com" userId="5eb9cb2f724594ae" providerId="LiveId" clId="{D5E7DA51-874C-4241-BFE3-B55917DEFF5E}" dt="2025-03-02T06:11:35.953" v="872" actId="21"/>
          <ac:spMkLst>
            <pc:docMk/>
            <pc:sldMk cId="899898866" sldId="849"/>
            <ac:spMk id="2" creationId="{90EB32C0-8C56-4825-B24E-057BF70C31C6}"/>
          </ac:spMkLst>
        </pc:spChg>
        <pc:spChg chg="add mod">
          <ac:chgData name="vanvien242002@gmail.com" userId="5eb9cb2f724594ae" providerId="LiveId" clId="{D5E7DA51-874C-4241-BFE3-B55917DEFF5E}" dt="2025-03-02T08:22:37.407" v="1710" actId="1037"/>
          <ac:spMkLst>
            <pc:docMk/>
            <pc:sldMk cId="899898866" sldId="849"/>
            <ac:spMk id="4" creationId="{BA92F4BF-DC83-4247-B2CA-BAED78054F4C}"/>
          </ac:spMkLst>
        </pc:spChg>
        <pc:spChg chg="add mod">
          <ac:chgData name="vanvien242002@gmail.com" userId="5eb9cb2f724594ae" providerId="LiveId" clId="{D5E7DA51-874C-4241-BFE3-B55917DEFF5E}" dt="2025-03-02T08:22:54.959" v="1723" actId="1036"/>
          <ac:spMkLst>
            <pc:docMk/>
            <pc:sldMk cId="899898866" sldId="849"/>
            <ac:spMk id="6" creationId="{C4B5F5D4-4B20-4EA9-BE70-7E0804B667FC}"/>
          </ac:spMkLst>
        </pc:spChg>
        <pc:spChg chg="add mod">
          <ac:chgData name="vanvien242002@gmail.com" userId="5eb9cb2f724594ae" providerId="LiveId" clId="{D5E7DA51-874C-4241-BFE3-B55917DEFF5E}" dt="2025-03-02T08:20:20.130" v="1661" actId="1035"/>
          <ac:spMkLst>
            <pc:docMk/>
            <pc:sldMk cId="899898866" sldId="849"/>
            <ac:spMk id="8" creationId="{8F31A52C-3261-4C96-B22B-644E4E5BB3EF}"/>
          </ac:spMkLst>
        </pc:spChg>
        <pc:spChg chg="add mod">
          <ac:chgData name="vanvien242002@gmail.com" userId="5eb9cb2f724594ae" providerId="LiveId" clId="{D5E7DA51-874C-4241-BFE3-B55917DEFF5E}" dt="2025-03-02T08:19:05.153" v="1564" actId="20577"/>
          <ac:spMkLst>
            <pc:docMk/>
            <pc:sldMk cId="899898866" sldId="849"/>
            <ac:spMk id="9" creationId="{6BB17F50-9B80-44A8-A116-F7C4199B9622}"/>
          </ac:spMkLst>
        </pc:spChg>
        <pc:picChg chg="add mod ord">
          <ac:chgData name="vanvien242002@gmail.com" userId="5eb9cb2f724594ae" providerId="LiveId" clId="{D5E7DA51-874C-4241-BFE3-B55917DEFF5E}" dt="2025-03-02T06:10:53.990" v="865" actId="167"/>
          <ac:picMkLst>
            <pc:docMk/>
            <pc:sldMk cId="899898866" sldId="849"/>
            <ac:picMk id="7" creationId="{F073D3D3-6FEC-4C2A-8D79-547817C80C21}"/>
          </ac:picMkLst>
        </pc:picChg>
      </pc:sldChg>
      <pc:sldChg chg="addSp delSp modSp new mod">
        <pc:chgData name="vanvien242002@gmail.com" userId="5eb9cb2f724594ae" providerId="LiveId" clId="{D5E7DA51-874C-4241-BFE3-B55917DEFF5E}" dt="2025-03-02T08:17:16.689" v="1556" actId="20577"/>
        <pc:sldMkLst>
          <pc:docMk/>
          <pc:sldMk cId="1410249562" sldId="850"/>
        </pc:sldMkLst>
        <pc:spChg chg="del">
          <ac:chgData name="vanvien242002@gmail.com" userId="5eb9cb2f724594ae" providerId="LiveId" clId="{D5E7DA51-874C-4241-BFE3-B55917DEFF5E}" dt="2025-03-02T06:26:10.287" v="892" actId="478"/>
          <ac:spMkLst>
            <pc:docMk/>
            <pc:sldMk cId="1410249562" sldId="850"/>
            <ac:spMk id="2" creationId="{EFDCF5F3-30A8-43BF-BB9D-317315A2FEE7}"/>
          </ac:spMkLst>
        </pc:spChg>
        <pc:spChg chg="add mod">
          <ac:chgData name="vanvien242002@gmail.com" userId="5eb9cb2f724594ae" providerId="LiveId" clId="{D5E7DA51-874C-4241-BFE3-B55917DEFF5E}" dt="2025-03-02T08:17:16.689" v="1556" actId="20577"/>
          <ac:spMkLst>
            <pc:docMk/>
            <pc:sldMk cId="1410249562" sldId="850"/>
            <ac:spMk id="4" creationId="{62579A31-0852-43D6-90C2-AA24D4F33A37}"/>
          </ac:spMkLst>
        </pc:spChg>
        <pc:spChg chg="add mod">
          <ac:chgData name="vanvien242002@gmail.com" userId="5eb9cb2f724594ae" providerId="LiveId" clId="{D5E7DA51-874C-4241-BFE3-B55917DEFF5E}" dt="2025-03-02T06:27:18.778" v="915"/>
          <ac:spMkLst>
            <pc:docMk/>
            <pc:sldMk cId="1410249562" sldId="850"/>
            <ac:spMk id="5" creationId="{710F3163-7651-43B4-9021-1B4FE576EE5E}"/>
          </ac:spMkLst>
        </pc:spChg>
        <pc:picChg chg="add ord">
          <ac:chgData name="vanvien242002@gmail.com" userId="5eb9cb2f724594ae" providerId="LiveId" clId="{D5E7DA51-874C-4241-BFE3-B55917DEFF5E}" dt="2025-03-02T06:27:39.611" v="917" actId="167"/>
          <ac:picMkLst>
            <pc:docMk/>
            <pc:sldMk cId="1410249562" sldId="850"/>
            <ac:picMk id="6" creationId="{F2727B67-0F4D-419C-A6A5-67C3A005EA7D}"/>
          </ac:picMkLst>
        </pc:picChg>
      </pc:sldChg>
      <pc:sldChg chg="new del">
        <pc:chgData name="vanvien242002@gmail.com" userId="5eb9cb2f724594ae" providerId="LiveId" clId="{D5E7DA51-874C-4241-BFE3-B55917DEFF5E}" dt="2025-03-02T06:20:42.120" v="890" actId="47"/>
        <pc:sldMkLst>
          <pc:docMk/>
          <pc:sldMk cId="2365656061" sldId="850"/>
        </pc:sldMkLst>
      </pc:sldChg>
      <pc:sldChg chg="addSp modSp new mod">
        <pc:chgData name="vanvien242002@gmail.com" userId="5eb9cb2f724594ae" providerId="LiveId" clId="{D5E7DA51-874C-4241-BFE3-B55917DEFF5E}" dt="2025-03-02T08:38:58.198" v="3023" actId="1076"/>
        <pc:sldMkLst>
          <pc:docMk/>
          <pc:sldMk cId="2793814090" sldId="851"/>
        </pc:sldMkLst>
        <pc:spChg chg="add mod">
          <ac:chgData name="vanvien242002@gmail.com" userId="5eb9cb2f724594ae" providerId="LiveId" clId="{D5E7DA51-874C-4241-BFE3-B55917DEFF5E}" dt="2025-03-02T08:38:58.198" v="3023" actId="1076"/>
          <ac:spMkLst>
            <pc:docMk/>
            <pc:sldMk cId="2793814090" sldId="851"/>
            <ac:spMk id="2" creationId="{584E82F8-BEEA-4D6B-A6C4-21C6FCF5855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46428575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5D3D3E45-3D75-CC2E-7B16-BF4519A4DC04}"/>
              </a:ext>
            </a:extLst>
          </p:cNvPr>
          <p:cNvSpPr>
            <a:spLocks noGrp="1" noRot="1" noChangeAspect="1" noTextEdit="1"/>
          </p:cNvSpPr>
          <p:nvPr>
            <p:ph type="sldImg"/>
          </p:nvPr>
        </p:nvSpPr>
        <p:spPr>
          <a:xfrm>
            <a:off x="381000" y="685800"/>
            <a:ext cx="6096000" cy="3429000"/>
          </a:xfrm>
          <a:ln/>
        </p:spPr>
      </p:sp>
      <p:sp>
        <p:nvSpPr>
          <p:cNvPr id="54275" name="Notes Placeholder 2">
            <a:extLst>
              <a:ext uri="{FF2B5EF4-FFF2-40B4-BE49-F238E27FC236}">
                <a16:creationId xmlns:a16="http://schemas.microsoft.com/office/drawing/2014/main" id="{6EE40514-38C2-A405-4773-73BA5954304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54276" name="Slide Number Placeholder 3">
            <a:extLst>
              <a:ext uri="{FF2B5EF4-FFF2-40B4-BE49-F238E27FC236}">
                <a16:creationId xmlns:a16="http://schemas.microsoft.com/office/drawing/2014/main" id="{6D0536B8-0BC9-097F-64D0-FD14E05E647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37B6462-119F-4865-932B-A9FA991887A6}"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sz="1100" dirty="0">
                <a:latin typeface="ProTeacher01_Dam"/>
              </a:rPr>
              <a:t>Kính chúc Ban Giám Khảo luôn mạnh khỏe, hạnh phúc và thành công trong công việc.</a:t>
            </a:r>
            <a:br>
              <a:rPr lang="vi-VN" sz="1100" dirty="0">
                <a:latin typeface="ProTeacher01_Dam"/>
              </a:rPr>
            </a:br>
            <a:r>
              <a:rPr lang="en-US" sz="1100" dirty="0">
                <a:latin typeface="ProTeacher01_Dam"/>
              </a:rPr>
              <a:t>   </a:t>
            </a:r>
            <a:r>
              <a:rPr lang="vi-VN" sz="1100" dirty="0">
                <a:latin typeface="ProTeacher01_Dam"/>
              </a:rPr>
              <a:t>Chúc các em học sinh tiếp tục học tập tốt, phát huy tinh thần sáng tạo và không ngừng rèn luyện.</a:t>
            </a:r>
            <a:br>
              <a:rPr lang="vi-VN" sz="1100" dirty="0">
                <a:latin typeface="ProTeacher01_Dam"/>
              </a:rPr>
            </a:br>
            <a:r>
              <a:rPr lang="en-US" sz="1100" dirty="0">
                <a:latin typeface="ProTeacher01_Dam"/>
              </a:rPr>
              <a:t>   </a:t>
            </a:r>
            <a:r>
              <a:rPr lang="vi-VN" sz="1100" dirty="0">
                <a:latin typeface="ProTeacher01_Dam"/>
              </a:rPr>
              <a:t>Xin chân thành cảm ơn và hẹn gặp lại</a:t>
            </a:r>
            <a:endParaRPr lang="en-US" dirty="0"/>
          </a:p>
        </p:txBody>
      </p:sp>
    </p:spTree>
    <p:extLst>
      <p:ext uri="{BB962C8B-B14F-4D97-AF65-F5344CB8AC3E}">
        <p14:creationId xmlns:p14="http://schemas.microsoft.com/office/powerpoint/2010/main" val="13565850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096233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solidFill>
                  <a:srgbClr val="300CB4"/>
                </a:solidFill>
                <a:latin typeface="Arial" panose="020B0604020202020204" pitchFamily="34" charset="0"/>
                <a:cs typeface="Arial" panose="020B0604020202020204" pitchFamily="34" charset="0"/>
              </a:rPr>
              <a:t>- </a:t>
            </a:r>
            <a:r>
              <a:rPr lang="en-US" sz="1100" dirty="0" err="1">
                <a:solidFill>
                  <a:srgbClr val="300CB4"/>
                </a:solidFill>
                <a:latin typeface="Arial" panose="020B0604020202020204" pitchFamily="34" charset="0"/>
                <a:cs typeface="Arial" panose="020B0604020202020204" pitchFamily="34" charset="0"/>
              </a:rPr>
              <a:t>Phân</a:t>
            </a:r>
            <a:r>
              <a:rPr lang="en-US" sz="1100" dirty="0">
                <a:solidFill>
                  <a:srgbClr val="300CB4"/>
                </a:solidFill>
                <a:latin typeface="Arial" panose="020B0604020202020204" pitchFamily="34" charset="0"/>
                <a:cs typeface="Arial" panose="020B0604020202020204" pitchFamily="34" charset="0"/>
              </a:rPr>
              <a:t> </a:t>
            </a:r>
            <a:r>
              <a:rPr lang="en-US" sz="1100" dirty="0" err="1">
                <a:solidFill>
                  <a:srgbClr val="300CB4"/>
                </a:solidFill>
                <a:latin typeface="Arial" panose="020B0604020202020204" pitchFamily="34" charset="0"/>
                <a:cs typeface="Arial" panose="020B0604020202020204" pitchFamily="34" charset="0"/>
              </a:rPr>
              <a:t>tử</a:t>
            </a:r>
            <a:r>
              <a:rPr lang="en-US" sz="1100" dirty="0">
                <a:solidFill>
                  <a:srgbClr val="300CB4"/>
                </a:solidFill>
                <a:latin typeface="Arial" panose="020B0604020202020204" pitchFamily="34" charset="0"/>
                <a:cs typeface="Arial" panose="020B0604020202020204" pitchFamily="34" charset="0"/>
              </a:rPr>
              <a:t> </a:t>
            </a:r>
            <a:r>
              <a:rPr lang="en-US" sz="1100" dirty="0" err="1">
                <a:solidFill>
                  <a:srgbClr val="300CB4"/>
                </a:solidFill>
                <a:latin typeface="Arial" panose="020B0604020202020204" pitchFamily="34" charset="0"/>
                <a:cs typeface="Arial" panose="020B0604020202020204" pitchFamily="34" charset="0"/>
              </a:rPr>
              <a:t>nước</a:t>
            </a:r>
            <a:r>
              <a:rPr lang="en-US" sz="1100" dirty="0">
                <a:solidFill>
                  <a:srgbClr val="300CB4"/>
                </a:solidFill>
                <a:latin typeface="Arial" panose="020B0604020202020204" pitchFamily="34" charset="0"/>
                <a:cs typeface="Arial" panose="020B0604020202020204" pitchFamily="34" charset="0"/>
              </a:rPr>
              <a:t> </a:t>
            </a:r>
            <a:r>
              <a:rPr lang="en-US" sz="1100" dirty="0" err="1">
                <a:solidFill>
                  <a:srgbClr val="300CB4"/>
                </a:solidFill>
                <a:latin typeface="Arial" panose="020B0604020202020204" pitchFamily="34" charset="0"/>
                <a:cs typeface="Arial" panose="020B0604020202020204" pitchFamily="34" charset="0"/>
              </a:rPr>
              <a:t>có</a:t>
            </a:r>
            <a:r>
              <a:rPr lang="en-US" sz="1100" dirty="0">
                <a:solidFill>
                  <a:srgbClr val="300CB4"/>
                </a:solidFill>
                <a:latin typeface="Arial" panose="020B0604020202020204" pitchFamily="34" charset="0"/>
                <a:cs typeface="Arial" panose="020B0604020202020204" pitchFamily="34" charset="0"/>
              </a:rPr>
              <a:t> </a:t>
            </a:r>
            <a:r>
              <a:rPr lang="en-US" sz="1100" dirty="0" err="1">
                <a:solidFill>
                  <a:srgbClr val="300CB4"/>
                </a:solidFill>
                <a:latin typeface="Arial" panose="020B0604020202020204" pitchFamily="34" charset="0"/>
                <a:cs typeface="Arial" panose="020B0604020202020204" pitchFamily="34" charset="0"/>
              </a:rPr>
              <a:t>tính</a:t>
            </a:r>
            <a:r>
              <a:rPr lang="en-US" sz="1100" dirty="0">
                <a:solidFill>
                  <a:srgbClr val="300CB4"/>
                </a:solidFill>
                <a:latin typeface="Arial" panose="020B0604020202020204" pitchFamily="34" charset="0"/>
                <a:cs typeface="Arial" panose="020B0604020202020204" pitchFamily="34" charset="0"/>
              </a:rPr>
              <a:t> </a:t>
            </a:r>
            <a:r>
              <a:rPr lang="en-US" sz="1100" dirty="0" err="1">
                <a:solidFill>
                  <a:srgbClr val="300CB4"/>
                </a:solidFill>
                <a:latin typeface="Arial" panose="020B0604020202020204" pitchFamily="34" charset="0"/>
                <a:cs typeface="Arial" panose="020B0604020202020204" pitchFamily="34" charset="0"/>
              </a:rPr>
              <a:t>chất</a:t>
            </a:r>
            <a:r>
              <a:rPr lang="en-US" sz="1100" dirty="0">
                <a:solidFill>
                  <a:srgbClr val="300CB4"/>
                </a:solidFill>
                <a:latin typeface="Arial" panose="020B0604020202020204" pitchFamily="34" charset="0"/>
                <a:cs typeface="Arial" panose="020B0604020202020204" pitchFamily="34" charset="0"/>
              </a:rPr>
              <a:t> </a:t>
            </a:r>
            <a:r>
              <a:rPr lang="en-US" sz="1100" dirty="0" err="1">
                <a:solidFill>
                  <a:srgbClr val="300CB4"/>
                </a:solidFill>
                <a:latin typeface="Arial" panose="020B0604020202020204" pitchFamily="34" charset="0"/>
                <a:cs typeface="Arial" panose="020B0604020202020204" pitchFamily="34" charset="0"/>
              </a:rPr>
              <a:t>phân</a:t>
            </a:r>
            <a:r>
              <a:rPr lang="en-US" sz="1100" dirty="0">
                <a:solidFill>
                  <a:srgbClr val="300CB4"/>
                </a:solidFill>
                <a:latin typeface="Arial" panose="020B0604020202020204" pitchFamily="34" charset="0"/>
                <a:cs typeface="Arial" panose="020B0604020202020204" pitchFamily="34" charset="0"/>
              </a:rPr>
              <a:t> </a:t>
            </a:r>
            <a:r>
              <a:rPr lang="en-US" sz="1100" dirty="0" err="1">
                <a:solidFill>
                  <a:srgbClr val="300CB4"/>
                </a:solidFill>
                <a:latin typeface="Arial" panose="020B0604020202020204" pitchFamily="34" charset="0"/>
                <a:cs typeface="Arial" panose="020B0604020202020204" pitchFamily="34" charset="0"/>
              </a:rPr>
              <a:t>cực</a:t>
            </a:r>
            <a:r>
              <a:rPr lang="en-US" sz="1100" dirty="0">
                <a:solidFill>
                  <a:srgbClr val="300CB4"/>
                </a:solidFill>
                <a:latin typeface="Arial" panose="020B0604020202020204" pitchFamily="34" charset="0"/>
                <a:cs typeface="Arial" panose="020B0604020202020204" pitchFamily="34" charset="0"/>
              </a:rPr>
              <a:t> do </a:t>
            </a:r>
            <a:r>
              <a:rPr lang="en-US" sz="1100" dirty="0" err="1">
                <a:solidFill>
                  <a:srgbClr val="300CB4"/>
                </a:solidFill>
                <a:latin typeface="Arial" panose="020B0604020202020204" pitchFamily="34" charset="0"/>
                <a:cs typeface="Arial" panose="020B0604020202020204" pitchFamily="34" charset="0"/>
              </a:rPr>
              <a:t>nguyên</a:t>
            </a:r>
            <a:r>
              <a:rPr lang="en-US" sz="1100" dirty="0">
                <a:solidFill>
                  <a:srgbClr val="300CB4"/>
                </a:solidFill>
                <a:latin typeface="Arial" panose="020B0604020202020204" pitchFamily="34" charset="0"/>
                <a:cs typeface="Arial" panose="020B0604020202020204" pitchFamily="34" charset="0"/>
              </a:rPr>
              <a:t> </a:t>
            </a:r>
            <a:r>
              <a:rPr lang="en-US" sz="1100" dirty="0" err="1">
                <a:solidFill>
                  <a:srgbClr val="300CB4"/>
                </a:solidFill>
                <a:latin typeface="Arial" panose="020B0604020202020204" pitchFamily="34" charset="0"/>
                <a:cs typeface="Arial" panose="020B0604020202020204" pitchFamily="34" charset="0"/>
              </a:rPr>
              <a:t>tử</a:t>
            </a:r>
            <a:r>
              <a:rPr lang="en-US" sz="1100" dirty="0">
                <a:solidFill>
                  <a:srgbClr val="300CB4"/>
                </a:solidFill>
                <a:latin typeface="Arial" panose="020B0604020202020204" pitchFamily="34" charset="0"/>
                <a:cs typeface="Arial" panose="020B0604020202020204" pitchFamily="34" charset="0"/>
              </a:rPr>
              <a:t> Oxygen </a:t>
            </a:r>
            <a:r>
              <a:rPr lang="en-US" sz="1100" dirty="0" err="1">
                <a:solidFill>
                  <a:srgbClr val="300CB4"/>
                </a:solidFill>
                <a:latin typeface="Arial" panose="020B0604020202020204" pitchFamily="34" charset="0"/>
                <a:cs typeface="Arial" panose="020B0604020202020204" pitchFamily="34" charset="0"/>
              </a:rPr>
              <a:t>mang</a:t>
            </a:r>
            <a:r>
              <a:rPr lang="en-US" sz="1100" dirty="0">
                <a:solidFill>
                  <a:srgbClr val="300CB4"/>
                </a:solidFill>
                <a:latin typeface="Arial" panose="020B0604020202020204" pitchFamily="34" charset="0"/>
                <a:cs typeface="Arial" panose="020B0604020202020204" pitchFamily="34" charset="0"/>
              </a:rPr>
              <a:t> </a:t>
            </a:r>
            <a:r>
              <a:rPr lang="en-US" sz="1100" dirty="0" err="1">
                <a:solidFill>
                  <a:srgbClr val="300CB4"/>
                </a:solidFill>
                <a:latin typeface="Arial" panose="020B0604020202020204" pitchFamily="34" charset="0"/>
                <a:cs typeface="Arial" panose="020B0604020202020204" pitchFamily="34" charset="0"/>
              </a:rPr>
              <a:t>điện</a:t>
            </a:r>
            <a:r>
              <a:rPr lang="en-US" sz="1100" dirty="0">
                <a:solidFill>
                  <a:srgbClr val="300CB4"/>
                </a:solidFill>
                <a:latin typeface="Arial" panose="020B0604020202020204" pitchFamily="34" charset="0"/>
                <a:cs typeface="Arial" panose="020B0604020202020204" pitchFamily="34" charset="0"/>
              </a:rPr>
              <a:t> </a:t>
            </a:r>
            <a:r>
              <a:rPr lang="en-US" sz="1100" dirty="0" err="1">
                <a:solidFill>
                  <a:srgbClr val="300CB4"/>
                </a:solidFill>
                <a:latin typeface="Arial" panose="020B0604020202020204" pitchFamily="34" charset="0"/>
                <a:cs typeface="Arial" panose="020B0604020202020204" pitchFamily="34" charset="0"/>
              </a:rPr>
              <a:t>tích</a:t>
            </a:r>
            <a:r>
              <a:rPr lang="en-US" sz="1100" dirty="0">
                <a:solidFill>
                  <a:srgbClr val="300CB4"/>
                </a:solidFill>
                <a:latin typeface="Arial" panose="020B0604020202020204" pitchFamily="34" charset="0"/>
                <a:cs typeface="Arial" panose="020B0604020202020204" pitchFamily="34" charset="0"/>
              </a:rPr>
              <a:t> </a:t>
            </a:r>
            <a:r>
              <a:rPr lang="en-US" sz="1100" dirty="0" err="1">
                <a:solidFill>
                  <a:srgbClr val="300CB4"/>
                </a:solidFill>
                <a:latin typeface="Arial" panose="020B0604020202020204" pitchFamily="34" charset="0"/>
                <a:cs typeface="Arial" panose="020B0604020202020204" pitchFamily="34" charset="0"/>
              </a:rPr>
              <a:t>âm</a:t>
            </a:r>
            <a:r>
              <a:rPr lang="en-US" sz="1100" dirty="0">
                <a:solidFill>
                  <a:srgbClr val="300CB4"/>
                </a:solidFill>
                <a:latin typeface="Arial" panose="020B0604020202020204" pitchFamily="34" charset="0"/>
                <a:cs typeface="Arial" panose="020B0604020202020204" pitchFamily="34" charset="0"/>
              </a:rPr>
              <a:t> </a:t>
            </a:r>
            <a:r>
              <a:rPr lang="en-US" sz="1100" dirty="0" err="1">
                <a:solidFill>
                  <a:srgbClr val="300CB4"/>
                </a:solidFill>
                <a:latin typeface="Arial" panose="020B0604020202020204" pitchFamily="34" charset="0"/>
                <a:cs typeface="Arial" panose="020B0604020202020204" pitchFamily="34" charset="0"/>
              </a:rPr>
              <a:t>một</a:t>
            </a:r>
            <a:r>
              <a:rPr lang="en-US" sz="1100" dirty="0">
                <a:solidFill>
                  <a:srgbClr val="300CB4"/>
                </a:solidFill>
                <a:latin typeface="Arial" panose="020B0604020202020204" pitchFamily="34" charset="0"/>
                <a:cs typeface="Arial" panose="020B0604020202020204" pitchFamily="34" charset="0"/>
              </a:rPr>
              <a:t> </a:t>
            </a:r>
            <a:r>
              <a:rPr lang="en-US" sz="1100" dirty="0" err="1">
                <a:solidFill>
                  <a:srgbClr val="300CB4"/>
                </a:solidFill>
                <a:latin typeface="Arial" panose="020B0604020202020204" pitchFamily="34" charset="0"/>
                <a:cs typeface="Arial" panose="020B0604020202020204" pitchFamily="34" charset="0"/>
              </a:rPr>
              <a:t>phần</a:t>
            </a:r>
            <a:r>
              <a:rPr lang="en-US" sz="1100" dirty="0">
                <a:solidFill>
                  <a:srgbClr val="300CB4"/>
                </a:solidFill>
                <a:latin typeface="Arial" panose="020B0604020202020204" pitchFamily="34" charset="0"/>
                <a:cs typeface="Arial" panose="020B0604020202020204" pitchFamily="34" charset="0"/>
              </a:rPr>
              <a:t> </a:t>
            </a:r>
            <a:r>
              <a:rPr lang="en-US" sz="1100" dirty="0" err="1">
                <a:solidFill>
                  <a:srgbClr val="300CB4"/>
                </a:solidFill>
                <a:latin typeface="Arial" panose="020B0604020202020204" pitchFamily="34" charset="0"/>
                <a:cs typeface="Arial" panose="020B0604020202020204" pitchFamily="34" charset="0"/>
              </a:rPr>
              <a:t>còn</a:t>
            </a:r>
            <a:r>
              <a:rPr lang="en-US" sz="1100" dirty="0">
                <a:solidFill>
                  <a:srgbClr val="300CB4"/>
                </a:solidFill>
                <a:latin typeface="Arial" panose="020B0604020202020204" pitchFamily="34" charset="0"/>
                <a:cs typeface="Arial" panose="020B0604020202020204" pitchFamily="34" charset="0"/>
              </a:rPr>
              <a:t> </a:t>
            </a:r>
            <a:r>
              <a:rPr lang="en-US" sz="1100" dirty="0" err="1">
                <a:solidFill>
                  <a:srgbClr val="300CB4"/>
                </a:solidFill>
                <a:latin typeface="Arial" panose="020B0604020202020204" pitchFamily="34" charset="0"/>
                <a:cs typeface="Arial" panose="020B0604020202020204" pitchFamily="34" charset="0"/>
              </a:rPr>
              <a:t>nguyên</a:t>
            </a:r>
            <a:r>
              <a:rPr lang="en-US" sz="1100" dirty="0">
                <a:solidFill>
                  <a:srgbClr val="300CB4"/>
                </a:solidFill>
                <a:latin typeface="Arial" panose="020B0604020202020204" pitchFamily="34" charset="0"/>
                <a:cs typeface="Arial" panose="020B0604020202020204" pitchFamily="34" charset="0"/>
              </a:rPr>
              <a:t> </a:t>
            </a:r>
            <a:r>
              <a:rPr lang="en-US" sz="1100" dirty="0" err="1">
                <a:solidFill>
                  <a:srgbClr val="300CB4"/>
                </a:solidFill>
                <a:latin typeface="Arial" panose="020B0604020202020204" pitchFamily="34" charset="0"/>
                <a:cs typeface="Arial" panose="020B0604020202020204" pitchFamily="34" charset="0"/>
              </a:rPr>
              <a:t>tử</a:t>
            </a:r>
            <a:r>
              <a:rPr lang="en-US" sz="1100" dirty="0">
                <a:solidFill>
                  <a:srgbClr val="300CB4"/>
                </a:solidFill>
                <a:latin typeface="Arial" panose="020B0604020202020204" pitchFamily="34" charset="0"/>
                <a:cs typeface="Arial" panose="020B0604020202020204" pitchFamily="34" charset="0"/>
              </a:rPr>
              <a:t> Hydrogen </a:t>
            </a:r>
            <a:r>
              <a:rPr lang="en-US" sz="1100" dirty="0" err="1">
                <a:solidFill>
                  <a:srgbClr val="300CB4"/>
                </a:solidFill>
                <a:latin typeface="Arial" panose="020B0604020202020204" pitchFamily="34" charset="0"/>
                <a:cs typeface="Arial" panose="020B0604020202020204" pitchFamily="34" charset="0"/>
              </a:rPr>
              <a:t>mang</a:t>
            </a:r>
            <a:r>
              <a:rPr lang="en-US" sz="1100" dirty="0">
                <a:solidFill>
                  <a:srgbClr val="300CB4"/>
                </a:solidFill>
                <a:latin typeface="Arial" panose="020B0604020202020204" pitchFamily="34" charset="0"/>
                <a:cs typeface="Arial" panose="020B0604020202020204" pitchFamily="34" charset="0"/>
              </a:rPr>
              <a:t> </a:t>
            </a:r>
            <a:r>
              <a:rPr lang="en-US" sz="1100" dirty="0" err="1">
                <a:solidFill>
                  <a:srgbClr val="300CB4"/>
                </a:solidFill>
                <a:latin typeface="Arial" panose="020B0604020202020204" pitchFamily="34" charset="0"/>
                <a:cs typeface="Arial" panose="020B0604020202020204" pitchFamily="34" charset="0"/>
              </a:rPr>
              <a:t>điện</a:t>
            </a:r>
            <a:r>
              <a:rPr lang="en-US" sz="1100" dirty="0">
                <a:solidFill>
                  <a:srgbClr val="300CB4"/>
                </a:solidFill>
                <a:latin typeface="Arial" panose="020B0604020202020204" pitchFamily="34" charset="0"/>
                <a:cs typeface="Arial" panose="020B0604020202020204" pitchFamily="34" charset="0"/>
              </a:rPr>
              <a:t> </a:t>
            </a:r>
            <a:r>
              <a:rPr lang="en-US" sz="1100" dirty="0" err="1">
                <a:solidFill>
                  <a:srgbClr val="300CB4"/>
                </a:solidFill>
                <a:latin typeface="Arial" panose="020B0604020202020204" pitchFamily="34" charset="0"/>
                <a:cs typeface="Arial" panose="020B0604020202020204" pitchFamily="34" charset="0"/>
              </a:rPr>
              <a:t>tích</a:t>
            </a:r>
            <a:r>
              <a:rPr lang="en-US" sz="1100" dirty="0">
                <a:solidFill>
                  <a:srgbClr val="300CB4"/>
                </a:solidFill>
                <a:latin typeface="Arial" panose="020B0604020202020204" pitchFamily="34" charset="0"/>
                <a:cs typeface="Arial" panose="020B0604020202020204" pitchFamily="34" charset="0"/>
              </a:rPr>
              <a:t> </a:t>
            </a:r>
            <a:r>
              <a:rPr lang="en-US" sz="1100" dirty="0" err="1">
                <a:solidFill>
                  <a:srgbClr val="300CB4"/>
                </a:solidFill>
                <a:latin typeface="Arial" panose="020B0604020202020204" pitchFamily="34" charset="0"/>
                <a:cs typeface="Arial" panose="020B0604020202020204" pitchFamily="34" charset="0"/>
              </a:rPr>
              <a:t>dương</a:t>
            </a:r>
            <a:r>
              <a:rPr lang="en-US" sz="1100" dirty="0">
                <a:solidFill>
                  <a:srgbClr val="300CB4"/>
                </a:solidFill>
                <a:latin typeface="Arial" panose="020B0604020202020204" pitchFamily="34" charset="0"/>
                <a:cs typeface="Arial" panose="020B0604020202020204" pitchFamily="34" charset="0"/>
              </a:rPr>
              <a:t> </a:t>
            </a:r>
            <a:r>
              <a:rPr lang="en-US" sz="1100" dirty="0" err="1">
                <a:solidFill>
                  <a:srgbClr val="300CB4"/>
                </a:solidFill>
                <a:latin typeface="Arial" panose="020B0604020202020204" pitchFamily="34" charset="0"/>
                <a:cs typeface="Arial" panose="020B0604020202020204" pitchFamily="34" charset="0"/>
              </a:rPr>
              <a:t>một</a:t>
            </a:r>
            <a:r>
              <a:rPr lang="en-US" sz="1100" dirty="0">
                <a:solidFill>
                  <a:srgbClr val="300CB4"/>
                </a:solidFill>
                <a:latin typeface="Arial" panose="020B0604020202020204" pitchFamily="34" charset="0"/>
                <a:cs typeface="Arial" panose="020B0604020202020204" pitchFamily="34" charset="0"/>
              </a:rPr>
              <a:t> </a:t>
            </a:r>
            <a:r>
              <a:rPr lang="en-US" sz="1100" dirty="0" err="1">
                <a:solidFill>
                  <a:srgbClr val="300CB4"/>
                </a:solidFill>
                <a:latin typeface="Arial" panose="020B0604020202020204" pitchFamily="34" charset="0"/>
                <a:cs typeface="Arial" panose="020B0604020202020204" pitchFamily="34" charset="0"/>
              </a:rPr>
              <a:t>phần</a:t>
            </a:r>
            <a:r>
              <a:rPr lang="vi-VN" sz="1100" dirty="0">
                <a:solidFill>
                  <a:srgbClr val="300CB4"/>
                </a:solidFill>
                <a:latin typeface="Arial" panose="020B0604020202020204" pitchFamily="34" charset="0"/>
                <a:cs typeface="Arial" panose="020B0604020202020204" pitchFamily="34" charset="0"/>
              </a:rPr>
              <a:t> </a:t>
            </a:r>
            <a:r>
              <a:rPr lang="en-US" sz="1100" dirty="0">
                <a:solidFill>
                  <a:srgbClr val="300CB4"/>
                </a:solidFill>
                <a:latin typeface="Arial" panose="020B0604020202020204" pitchFamily="34" charset="0"/>
                <a:cs typeface="Arial" panose="020B0604020202020204" pitchFamily="34" charset="0"/>
              </a:rPr>
              <a:t>-&gt;</a:t>
            </a:r>
            <a:r>
              <a:rPr lang="vi-VN" sz="1100" dirty="0">
                <a:solidFill>
                  <a:srgbClr val="300CB4"/>
                </a:solidFill>
                <a:latin typeface="Arial" panose="020B0604020202020204" pitchFamily="34" charset="0"/>
                <a:cs typeface="Arial" panose="020B0604020202020204" pitchFamily="34" charset="0"/>
              </a:rPr>
              <a:t> </a:t>
            </a:r>
            <a:r>
              <a:rPr lang="en-US" sz="1100" dirty="0" err="1">
                <a:solidFill>
                  <a:srgbClr val="300CB4"/>
                </a:solidFill>
                <a:latin typeface="Arial" panose="020B0604020202020204" pitchFamily="34" charset="0"/>
                <a:cs typeface="Arial" panose="020B0604020202020204" pitchFamily="34" charset="0"/>
              </a:rPr>
              <a:t>phân</a:t>
            </a:r>
            <a:r>
              <a:rPr lang="en-US" sz="1100" dirty="0">
                <a:solidFill>
                  <a:srgbClr val="300CB4"/>
                </a:solidFill>
                <a:latin typeface="Arial" panose="020B0604020202020204" pitchFamily="34" charset="0"/>
                <a:cs typeface="Arial" panose="020B0604020202020204" pitchFamily="34" charset="0"/>
              </a:rPr>
              <a:t> </a:t>
            </a:r>
            <a:r>
              <a:rPr lang="en-US" sz="1100" dirty="0" err="1">
                <a:solidFill>
                  <a:srgbClr val="300CB4"/>
                </a:solidFill>
                <a:latin typeface="Arial" panose="020B0604020202020204" pitchFamily="34" charset="0"/>
                <a:cs typeface="Arial" panose="020B0604020202020204" pitchFamily="34" charset="0"/>
              </a:rPr>
              <a:t>tử</a:t>
            </a:r>
            <a:r>
              <a:rPr lang="en-US" sz="1100" dirty="0">
                <a:solidFill>
                  <a:srgbClr val="300CB4"/>
                </a:solidFill>
                <a:latin typeface="Arial" panose="020B0604020202020204" pitchFamily="34" charset="0"/>
                <a:cs typeface="Arial" panose="020B0604020202020204" pitchFamily="34" charset="0"/>
              </a:rPr>
              <a:t> </a:t>
            </a:r>
            <a:r>
              <a:rPr lang="en-US" sz="1100" dirty="0" err="1">
                <a:solidFill>
                  <a:srgbClr val="300CB4"/>
                </a:solidFill>
                <a:latin typeface="Arial" panose="020B0604020202020204" pitchFamily="34" charset="0"/>
                <a:cs typeface="Arial" panose="020B0604020202020204" pitchFamily="34" charset="0"/>
              </a:rPr>
              <a:t>nước</a:t>
            </a:r>
            <a:r>
              <a:rPr lang="en-US" sz="1100" dirty="0">
                <a:solidFill>
                  <a:srgbClr val="300CB4"/>
                </a:solidFill>
                <a:latin typeface="Arial" panose="020B0604020202020204" pitchFamily="34" charset="0"/>
                <a:cs typeface="Arial" panose="020B0604020202020204" pitchFamily="34" charset="0"/>
              </a:rPr>
              <a:t> </a:t>
            </a:r>
            <a:r>
              <a:rPr lang="en-US" sz="1100" dirty="0" err="1">
                <a:solidFill>
                  <a:srgbClr val="300CB4"/>
                </a:solidFill>
                <a:latin typeface="Arial" panose="020B0604020202020204" pitchFamily="34" charset="0"/>
                <a:cs typeface="Arial" panose="020B0604020202020204" pitchFamily="34" charset="0"/>
              </a:rPr>
              <a:t>có</a:t>
            </a:r>
            <a:r>
              <a:rPr lang="en-US" sz="1100" dirty="0">
                <a:solidFill>
                  <a:srgbClr val="300CB4"/>
                </a:solidFill>
                <a:latin typeface="Arial" panose="020B0604020202020204" pitchFamily="34" charset="0"/>
                <a:cs typeface="Arial" panose="020B0604020202020204" pitchFamily="34" charset="0"/>
              </a:rPr>
              <a:t> </a:t>
            </a:r>
            <a:r>
              <a:rPr lang="en-US" sz="1100" dirty="0" err="1">
                <a:solidFill>
                  <a:srgbClr val="300CB4"/>
                </a:solidFill>
                <a:latin typeface="Arial" panose="020B0604020202020204" pitchFamily="34" charset="0"/>
                <a:cs typeface="Arial" panose="020B0604020202020204" pitchFamily="34" charset="0"/>
              </a:rPr>
              <a:t>hai</a:t>
            </a:r>
            <a:r>
              <a:rPr lang="en-US" sz="1100" dirty="0">
                <a:solidFill>
                  <a:srgbClr val="300CB4"/>
                </a:solidFill>
                <a:latin typeface="Arial" panose="020B0604020202020204" pitchFamily="34" charset="0"/>
                <a:cs typeface="Arial" panose="020B0604020202020204" pitchFamily="34" charset="0"/>
              </a:rPr>
              <a:t> </a:t>
            </a:r>
            <a:r>
              <a:rPr lang="en-US" sz="1100" dirty="0" err="1">
                <a:solidFill>
                  <a:srgbClr val="300CB4"/>
                </a:solidFill>
                <a:latin typeface="Arial" panose="020B0604020202020204" pitchFamily="34" charset="0"/>
                <a:cs typeface="Arial" panose="020B0604020202020204" pitchFamily="34" charset="0"/>
              </a:rPr>
              <a:t>đầu</a:t>
            </a:r>
            <a:r>
              <a:rPr lang="en-US" sz="1100" dirty="0">
                <a:solidFill>
                  <a:srgbClr val="300CB4"/>
                </a:solidFill>
                <a:latin typeface="Arial" panose="020B0604020202020204" pitchFamily="34" charset="0"/>
                <a:cs typeface="Arial" panose="020B0604020202020204" pitchFamily="34" charset="0"/>
              </a:rPr>
              <a:t> </a:t>
            </a:r>
            <a:r>
              <a:rPr lang="en-US" sz="1100" dirty="0" err="1">
                <a:solidFill>
                  <a:srgbClr val="300CB4"/>
                </a:solidFill>
                <a:latin typeface="Arial" panose="020B0604020202020204" pitchFamily="34" charset="0"/>
                <a:cs typeface="Arial" panose="020B0604020202020204" pitchFamily="34" charset="0"/>
              </a:rPr>
              <a:t>điện</a:t>
            </a:r>
            <a:r>
              <a:rPr lang="en-US" sz="1100" dirty="0">
                <a:solidFill>
                  <a:srgbClr val="300CB4"/>
                </a:solidFill>
                <a:latin typeface="Arial" panose="020B0604020202020204" pitchFamily="34" charset="0"/>
                <a:cs typeface="Arial" panose="020B0604020202020204" pitchFamily="34" charset="0"/>
              </a:rPr>
              <a:t> </a:t>
            </a:r>
            <a:r>
              <a:rPr lang="en-US" sz="1100" dirty="0" err="1">
                <a:solidFill>
                  <a:srgbClr val="300CB4"/>
                </a:solidFill>
                <a:latin typeface="Arial" panose="020B0604020202020204" pitchFamily="34" charset="0"/>
                <a:cs typeface="Arial" panose="020B0604020202020204" pitchFamily="34" charset="0"/>
              </a:rPr>
              <a:t>tích</a:t>
            </a:r>
            <a:r>
              <a:rPr lang="en-US" sz="1100" dirty="0">
                <a:solidFill>
                  <a:srgbClr val="300CB4"/>
                </a:solidFill>
                <a:latin typeface="Arial" panose="020B0604020202020204" pitchFamily="34" charset="0"/>
                <a:cs typeface="Arial" panose="020B0604020202020204" pitchFamily="34" charset="0"/>
              </a:rPr>
              <a:t> </a:t>
            </a:r>
            <a:r>
              <a:rPr lang="en-US" sz="1100" dirty="0" err="1">
                <a:solidFill>
                  <a:srgbClr val="300CB4"/>
                </a:solidFill>
                <a:latin typeface="Arial" panose="020B0604020202020204" pitchFamily="34" charset="0"/>
                <a:cs typeface="Arial" panose="020B0604020202020204" pitchFamily="34" charset="0"/>
              </a:rPr>
              <a:t>trái</a:t>
            </a:r>
            <a:r>
              <a:rPr lang="en-US" sz="1100" dirty="0">
                <a:solidFill>
                  <a:srgbClr val="300CB4"/>
                </a:solidFill>
                <a:latin typeface="Arial" panose="020B0604020202020204" pitchFamily="34" charset="0"/>
                <a:cs typeface="Arial" panose="020B0604020202020204" pitchFamily="34" charset="0"/>
              </a:rPr>
              <a:t> </a:t>
            </a:r>
            <a:r>
              <a:rPr lang="en-US" sz="1100" dirty="0" err="1">
                <a:solidFill>
                  <a:srgbClr val="300CB4"/>
                </a:solidFill>
                <a:latin typeface="Arial" panose="020B0604020202020204" pitchFamily="34" charset="0"/>
                <a:cs typeface="Arial" panose="020B0604020202020204" pitchFamily="34" charset="0"/>
              </a:rPr>
              <a:t>dấu</a:t>
            </a:r>
            <a:endParaRPr lang="en-US" sz="1100" dirty="0">
              <a:solidFill>
                <a:srgbClr val="300CB4"/>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40896779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6"/>
        <p:cNvGrpSpPr/>
        <p:nvPr/>
      </p:nvGrpSpPr>
      <p:grpSpPr>
        <a:xfrm>
          <a:off x="0" y="0"/>
          <a:ext cx="0" cy="0"/>
          <a:chOff x="0" y="0"/>
          <a:chExt cx="0" cy="0"/>
        </a:xfrm>
      </p:grpSpPr>
      <p:sp>
        <p:nvSpPr>
          <p:cNvPr id="2667" name="Google Shape;2667;gd768e69cfa_0_80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8" name="Google Shape;2668;gd768e69cfa_0_80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6"/>
        <p:cNvGrpSpPr/>
        <p:nvPr/>
      </p:nvGrpSpPr>
      <p:grpSpPr>
        <a:xfrm>
          <a:off x="0" y="0"/>
          <a:ext cx="0" cy="0"/>
          <a:chOff x="0" y="0"/>
          <a:chExt cx="0" cy="0"/>
        </a:xfrm>
      </p:grpSpPr>
      <p:sp>
        <p:nvSpPr>
          <p:cNvPr id="2667" name="Google Shape;2667;gd768e69cfa_0_80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8" name="Google Shape;2668;gd768e69cfa_0_80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32276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6"/>
        <p:cNvGrpSpPr/>
        <p:nvPr/>
      </p:nvGrpSpPr>
      <p:grpSpPr>
        <a:xfrm>
          <a:off x="0" y="0"/>
          <a:ext cx="0" cy="0"/>
          <a:chOff x="0" y="0"/>
          <a:chExt cx="0" cy="0"/>
        </a:xfrm>
      </p:grpSpPr>
      <p:sp>
        <p:nvSpPr>
          <p:cNvPr id="2667" name="Google Shape;2667;gd768e69cfa_0_80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8" name="Google Shape;2668;gd768e69cfa_0_80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74860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6"/>
        <p:cNvGrpSpPr/>
        <p:nvPr/>
      </p:nvGrpSpPr>
      <p:grpSpPr>
        <a:xfrm>
          <a:off x="0" y="0"/>
          <a:ext cx="0" cy="0"/>
          <a:chOff x="0" y="0"/>
          <a:chExt cx="0" cy="0"/>
        </a:xfrm>
      </p:grpSpPr>
      <p:sp>
        <p:nvSpPr>
          <p:cNvPr id="2667" name="Google Shape;2667;gd768e69cfa_0_80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8" name="Google Shape;2668;gd768e69cfa_0_80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66228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587297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206312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196428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483100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80942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pPr defTabSz="914355">
              <a:defRPr/>
            </a:pPr>
            <a:fld id="{E69B9EE9-F3BF-4B40-83E7-C9BC68FDDB0E}" type="datetimeFigureOut">
              <a:rPr lang="en-US" smtClean="0">
                <a:solidFill>
                  <a:prstClr val="black">
                    <a:tint val="75000"/>
                  </a:prstClr>
                </a:solidFill>
              </a:rPr>
              <a:pPr defTabSz="914355">
                <a:defRPr/>
              </a:pPr>
              <a:t>3/11/2025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pPr defTabSz="914355">
              <a:defRPr/>
            </a:pPr>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pPr defTabSz="914355">
              <a:defRPr/>
            </a:pPr>
            <a:fld id="{17F55963-6440-4C45-BA09-4E6A99D1BBE0}" type="slidenum">
              <a:rPr lang="en-US" smtClean="0">
                <a:solidFill>
                  <a:prstClr val="black">
                    <a:tint val="75000"/>
                  </a:prstClr>
                </a:solidFill>
              </a:rPr>
              <a:pPr defTabSz="914355">
                <a:defRPr/>
              </a:pPr>
              <a:t>‹#›</a:t>
            </a:fld>
            <a:endParaRPr lang="en-US">
              <a:solidFill>
                <a:prstClr val="black">
                  <a:tint val="75000"/>
                </a:prstClr>
              </a:solidFill>
            </a:endParaRPr>
          </a:p>
        </p:txBody>
      </p:sp>
    </p:spTree>
    <p:extLst>
      <p:ext uri="{BB962C8B-B14F-4D97-AF65-F5344CB8AC3E}">
        <p14:creationId xmlns:p14="http://schemas.microsoft.com/office/powerpoint/2010/main" val="1944434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pPr defTabSz="914355">
              <a:defRPr/>
            </a:pPr>
            <a:fld id="{E69B9EE9-F3BF-4B40-83E7-C9BC68FDDB0E}" type="datetimeFigureOut">
              <a:rPr lang="en-US" smtClean="0">
                <a:solidFill>
                  <a:prstClr val="black">
                    <a:tint val="75000"/>
                  </a:prstClr>
                </a:solidFill>
              </a:rPr>
              <a:pPr defTabSz="914355">
                <a:defRPr/>
              </a:pPr>
              <a:t>3/11/2025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pPr defTabSz="914355">
              <a:defRPr/>
            </a:pPr>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pPr defTabSz="914355">
              <a:defRPr/>
            </a:pPr>
            <a:fld id="{17F55963-6440-4C45-BA09-4E6A99D1BBE0}" type="slidenum">
              <a:rPr lang="en-US" smtClean="0">
                <a:solidFill>
                  <a:prstClr val="black">
                    <a:tint val="75000"/>
                  </a:prstClr>
                </a:solidFill>
              </a:rPr>
              <a:pPr defTabSz="914355">
                <a:defRPr/>
              </a:pPr>
              <a:t>‹#›</a:t>
            </a:fld>
            <a:endParaRPr lang="en-US">
              <a:solidFill>
                <a:prstClr val="black">
                  <a:tint val="75000"/>
                </a:prstClr>
              </a:solidFill>
            </a:endParaRPr>
          </a:p>
        </p:txBody>
      </p:sp>
    </p:spTree>
    <p:extLst>
      <p:ext uri="{BB962C8B-B14F-4D97-AF65-F5344CB8AC3E}">
        <p14:creationId xmlns:p14="http://schemas.microsoft.com/office/powerpoint/2010/main" val="3039080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143000" y="2701528"/>
            <a:ext cx="6858000" cy="1241822"/>
          </a:xfrm>
        </p:spPr>
        <p:txBody>
          <a:bodyPr/>
          <a:lstStyle>
            <a:lvl1pPr marL="0" indent="0" algn="ctr">
              <a:buNone/>
              <a:defRPr sz="1800"/>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pPr defTabSz="914355">
              <a:defRPr/>
            </a:pPr>
            <a:fld id="{E69B9EE9-F3BF-4B40-83E7-C9BC68FDDB0E}" type="datetimeFigureOut">
              <a:rPr lang="en-US" smtClean="0">
                <a:solidFill>
                  <a:prstClr val="black">
                    <a:tint val="75000"/>
                  </a:prstClr>
                </a:solidFill>
              </a:rPr>
              <a:pPr defTabSz="914355">
                <a:defRPr/>
              </a:pPr>
              <a:t>3/11/2025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pPr defTabSz="914355">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pPr defTabSz="914355">
              <a:defRPr/>
            </a:pPr>
            <a:fld id="{17F55963-6440-4C45-BA09-4E6A99D1BBE0}" type="slidenum">
              <a:rPr lang="en-US" smtClean="0">
                <a:solidFill>
                  <a:prstClr val="black">
                    <a:tint val="75000"/>
                  </a:prstClr>
                </a:solidFill>
              </a:rPr>
              <a:pPr defTabSz="914355">
                <a:defRPr/>
              </a:pPr>
              <a:t>‹#›</a:t>
            </a:fld>
            <a:endParaRPr lang="en-US">
              <a:solidFill>
                <a:prstClr val="black">
                  <a:tint val="75000"/>
                </a:prstClr>
              </a:solidFill>
            </a:endParaRPr>
          </a:p>
        </p:txBody>
      </p:sp>
    </p:spTree>
    <p:extLst>
      <p:ext uri="{BB962C8B-B14F-4D97-AF65-F5344CB8AC3E}">
        <p14:creationId xmlns:p14="http://schemas.microsoft.com/office/powerpoint/2010/main" val="963477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3887391" y="740571"/>
            <a:ext cx="4629150" cy="3655219"/>
          </a:xfrm>
        </p:spPr>
        <p:txBody>
          <a:bodyPr/>
          <a:lstStyle>
            <a:lvl1pPr marL="0" indent="0">
              <a:buNone/>
              <a:defRPr sz="2400"/>
            </a:lvl1pPr>
            <a:lvl2pPr marL="342884" indent="0">
              <a:buNone/>
              <a:defRPr sz="2100"/>
            </a:lvl2pPr>
            <a:lvl3pPr marL="685766" indent="0">
              <a:buNone/>
              <a:defRPr sz="1800"/>
            </a:lvl3pPr>
            <a:lvl4pPr marL="1028649" indent="0">
              <a:buNone/>
              <a:defRPr sz="1500"/>
            </a:lvl4pPr>
            <a:lvl5pPr marL="1371532" indent="0">
              <a:buNone/>
              <a:defRPr sz="1500"/>
            </a:lvl5pPr>
            <a:lvl6pPr marL="1714415" indent="0">
              <a:buNone/>
              <a:defRPr sz="1500"/>
            </a:lvl6pPr>
            <a:lvl7pPr marL="2057297" indent="0">
              <a:buNone/>
              <a:defRPr sz="1500"/>
            </a:lvl7pPr>
            <a:lvl8pPr marL="2400180" indent="0">
              <a:buNone/>
              <a:defRPr sz="1500"/>
            </a:lvl8pPr>
            <a:lvl9pPr marL="2743064"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629841" y="1543052"/>
            <a:ext cx="2949178" cy="2858691"/>
          </a:xfrm>
        </p:spPr>
        <p:txBody>
          <a:bodyPr/>
          <a:lstStyle>
            <a:lvl1pPr marL="0" indent="0">
              <a:buNone/>
              <a:defRPr sz="1200"/>
            </a:lvl1pPr>
            <a:lvl2pPr marL="342884" indent="0">
              <a:buNone/>
              <a:defRPr sz="1050"/>
            </a:lvl2pPr>
            <a:lvl3pPr marL="685766" indent="0">
              <a:buNone/>
              <a:defRPr sz="900"/>
            </a:lvl3pPr>
            <a:lvl4pPr marL="1028649" indent="0">
              <a:buNone/>
              <a:defRPr sz="750"/>
            </a:lvl4pPr>
            <a:lvl5pPr marL="1371532" indent="0">
              <a:buNone/>
              <a:defRPr sz="750"/>
            </a:lvl5pPr>
            <a:lvl6pPr marL="1714415" indent="0">
              <a:buNone/>
              <a:defRPr sz="750"/>
            </a:lvl6pPr>
            <a:lvl7pPr marL="2057297" indent="0">
              <a:buNone/>
              <a:defRPr sz="750"/>
            </a:lvl7pPr>
            <a:lvl8pPr marL="2400180" indent="0">
              <a:buNone/>
              <a:defRPr sz="750"/>
            </a:lvl8pPr>
            <a:lvl9pPr marL="2743064"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pPr defTabSz="914355">
              <a:defRPr/>
            </a:pPr>
            <a:fld id="{E69B9EE9-F3BF-4B40-83E7-C9BC68FDDB0E}" type="datetimeFigureOut">
              <a:rPr lang="en-US" smtClean="0">
                <a:solidFill>
                  <a:prstClr val="black">
                    <a:tint val="75000"/>
                  </a:prstClr>
                </a:solidFill>
              </a:rPr>
              <a:pPr defTabSz="914355">
                <a:defRPr/>
              </a:pPr>
              <a:t>3/11/2025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pPr defTabSz="914355">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pPr defTabSz="914355">
              <a:defRPr/>
            </a:pPr>
            <a:fld id="{17F55963-6440-4C45-BA09-4E6A99D1BBE0}" type="slidenum">
              <a:rPr lang="en-US" smtClean="0">
                <a:solidFill>
                  <a:prstClr val="black">
                    <a:tint val="75000"/>
                  </a:prstClr>
                </a:solidFill>
              </a:rPr>
              <a:pPr defTabSz="914355">
                <a:defRPr/>
              </a:pPr>
              <a:t>‹#›</a:t>
            </a:fld>
            <a:endParaRPr lang="en-US">
              <a:solidFill>
                <a:prstClr val="black">
                  <a:tint val="75000"/>
                </a:prstClr>
              </a:solidFill>
            </a:endParaRPr>
          </a:p>
        </p:txBody>
      </p:sp>
    </p:spTree>
    <p:extLst>
      <p:ext uri="{BB962C8B-B14F-4D97-AF65-F5344CB8AC3E}">
        <p14:creationId xmlns:p14="http://schemas.microsoft.com/office/powerpoint/2010/main" val="2415320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pPr defTabSz="914355">
              <a:defRPr/>
            </a:pPr>
            <a:fld id="{E69B9EE9-F3BF-4B40-83E7-C9BC68FDDB0E}" type="datetimeFigureOut">
              <a:rPr lang="en-US" smtClean="0">
                <a:solidFill>
                  <a:prstClr val="black">
                    <a:tint val="75000"/>
                  </a:prstClr>
                </a:solidFill>
              </a:rPr>
              <a:pPr defTabSz="914355">
                <a:defRPr/>
              </a:pPr>
              <a:t>3/11/2025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pPr defTabSz="914355">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pPr defTabSz="914355">
              <a:defRPr/>
            </a:pPr>
            <a:fld id="{17F55963-6440-4C45-BA09-4E6A99D1BBE0}" type="slidenum">
              <a:rPr lang="en-US" smtClean="0">
                <a:solidFill>
                  <a:prstClr val="black">
                    <a:tint val="75000"/>
                  </a:prstClr>
                </a:solidFill>
              </a:rPr>
              <a:pPr defTabSz="914355">
                <a:defRPr/>
              </a:pPr>
              <a:t>‹#›</a:t>
            </a:fld>
            <a:endParaRPr lang="en-US">
              <a:solidFill>
                <a:prstClr val="black">
                  <a:tint val="75000"/>
                </a:prstClr>
              </a:solidFill>
            </a:endParaRPr>
          </a:p>
        </p:txBody>
      </p:sp>
    </p:spTree>
    <p:extLst>
      <p:ext uri="{BB962C8B-B14F-4D97-AF65-F5344CB8AC3E}">
        <p14:creationId xmlns:p14="http://schemas.microsoft.com/office/powerpoint/2010/main" val="57231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pPr defTabSz="685800">
              <a:buClrTx/>
              <a:defRPr/>
            </a:pPr>
            <a:fld id="{E69B9EE9-F3BF-4B40-83E7-C9BC68FDDB0E}" type="datetimeFigureOut">
              <a:rPr lang="en-US" kern="1200" smtClean="0">
                <a:solidFill>
                  <a:prstClr val="black">
                    <a:tint val="75000"/>
                  </a:prstClr>
                </a:solidFill>
                <a:latin typeface="#9Slide02 Noi dung dai"/>
                <a:ea typeface="+mn-ea"/>
                <a:cs typeface="+mn-cs"/>
              </a:rPr>
              <a:pPr defTabSz="685800">
                <a:buClrTx/>
                <a:defRPr/>
              </a:pPr>
              <a:t>3/11/2025</a:t>
            </a:fld>
            <a:endParaRPr lang="en-US" kern="1200">
              <a:solidFill>
                <a:prstClr val="black">
                  <a:tint val="75000"/>
                </a:prstClr>
              </a:solidFill>
              <a:latin typeface="#9Slide02 Noi dung dai"/>
              <a:ea typeface="+mn-ea"/>
              <a:cs typeface="+mn-cs"/>
            </a:endParaRPr>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pPr defTabSz="685800">
              <a:buClrTx/>
              <a:defRPr/>
            </a:pPr>
            <a:endParaRPr lang="en-US" kern="1200">
              <a:solidFill>
                <a:prstClr val="black">
                  <a:tint val="75000"/>
                </a:prstClr>
              </a:solidFill>
              <a:latin typeface="#9Slide02 Noi dung dai"/>
              <a:ea typeface="+mn-ea"/>
              <a:cs typeface="+mn-cs"/>
            </a:endParaRPr>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pPr defTabSz="685800">
              <a:buClrTx/>
              <a:defRPr/>
            </a:pPr>
            <a:fld id="{17F55963-6440-4C45-BA09-4E6A99D1BBE0}" type="slidenum">
              <a:rPr lang="en-US" kern="1200" smtClean="0">
                <a:solidFill>
                  <a:prstClr val="black">
                    <a:tint val="75000"/>
                  </a:prstClr>
                </a:solidFill>
                <a:latin typeface="#9Slide02 Noi dung dai"/>
                <a:ea typeface="+mn-ea"/>
                <a:cs typeface="+mn-cs"/>
              </a:rPr>
              <a:pPr defTabSz="685800">
                <a:buClrTx/>
                <a:defRPr/>
              </a:pPr>
              <a:t>‹#›</a:t>
            </a:fld>
            <a:endParaRPr lang="en-US" kern="1200">
              <a:solidFill>
                <a:prstClr val="black">
                  <a:tint val="75000"/>
                </a:prstClr>
              </a:solidFill>
              <a:latin typeface="#9Slide02 Noi dung dai"/>
              <a:ea typeface="+mn-ea"/>
              <a:cs typeface="+mn-cs"/>
            </a:endParaRPr>
          </a:p>
        </p:txBody>
      </p:sp>
    </p:spTree>
    <p:extLst>
      <p:ext uri="{BB962C8B-B14F-4D97-AF65-F5344CB8AC3E}">
        <p14:creationId xmlns:p14="http://schemas.microsoft.com/office/powerpoint/2010/main" val="133482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pPr defTabSz="685800">
              <a:buClrTx/>
              <a:defRPr/>
            </a:pPr>
            <a:fld id="{E69B9EE9-F3BF-4B40-83E7-C9BC68FDDB0E}" type="datetimeFigureOut">
              <a:rPr lang="en-US" kern="1200" smtClean="0">
                <a:solidFill>
                  <a:prstClr val="black">
                    <a:tint val="75000"/>
                  </a:prstClr>
                </a:solidFill>
                <a:latin typeface="#9Slide02 Noi dung dai"/>
                <a:ea typeface="+mn-ea"/>
                <a:cs typeface="+mn-cs"/>
              </a:rPr>
              <a:pPr defTabSz="685800">
                <a:buClrTx/>
                <a:defRPr/>
              </a:pPr>
              <a:t>3/11/2025</a:t>
            </a:fld>
            <a:endParaRPr lang="en-US" kern="1200">
              <a:solidFill>
                <a:prstClr val="black">
                  <a:tint val="75000"/>
                </a:prstClr>
              </a:solidFill>
              <a:latin typeface="#9Slide02 Noi dung dai"/>
              <a:ea typeface="+mn-ea"/>
              <a:cs typeface="+mn-cs"/>
            </a:endParaRPr>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pPr defTabSz="685800">
              <a:buClrTx/>
              <a:defRPr/>
            </a:pPr>
            <a:endParaRPr lang="en-US" kern="1200">
              <a:solidFill>
                <a:prstClr val="black">
                  <a:tint val="75000"/>
                </a:prstClr>
              </a:solidFill>
              <a:latin typeface="#9Slide02 Noi dung dai"/>
              <a:ea typeface="+mn-ea"/>
              <a:cs typeface="+mn-cs"/>
            </a:endParaRPr>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pPr defTabSz="685800">
              <a:buClrTx/>
              <a:defRPr/>
            </a:pPr>
            <a:fld id="{17F55963-6440-4C45-BA09-4E6A99D1BBE0}" type="slidenum">
              <a:rPr lang="en-US" kern="1200" smtClean="0">
                <a:solidFill>
                  <a:prstClr val="black">
                    <a:tint val="75000"/>
                  </a:prstClr>
                </a:solidFill>
                <a:latin typeface="#9Slide02 Noi dung dai"/>
                <a:ea typeface="+mn-ea"/>
                <a:cs typeface="+mn-cs"/>
              </a:rPr>
              <a:pPr defTabSz="685800">
                <a:buClrTx/>
                <a:defRPr/>
              </a:pPr>
              <a:t>‹#›</a:t>
            </a:fld>
            <a:endParaRPr lang="en-US" kern="1200">
              <a:solidFill>
                <a:prstClr val="black">
                  <a:tint val="75000"/>
                </a:prstClr>
              </a:solidFill>
              <a:latin typeface="#9Slide02 Noi dung dai"/>
              <a:ea typeface="+mn-ea"/>
              <a:cs typeface="+mn-cs"/>
            </a:endParaRPr>
          </a:p>
        </p:txBody>
      </p:sp>
    </p:spTree>
    <p:extLst>
      <p:ext uri="{BB962C8B-B14F-4D97-AF65-F5344CB8AC3E}">
        <p14:creationId xmlns:p14="http://schemas.microsoft.com/office/powerpoint/2010/main" val="498450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pPr defTabSz="685800">
              <a:buClrTx/>
              <a:defRPr/>
            </a:pPr>
            <a:fld id="{E69B9EE9-F3BF-4B40-83E7-C9BC68FDDB0E}" type="datetimeFigureOut">
              <a:rPr lang="en-US" kern="1200" smtClean="0">
                <a:solidFill>
                  <a:prstClr val="black">
                    <a:tint val="75000"/>
                  </a:prstClr>
                </a:solidFill>
                <a:latin typeface="#9Slide02 Noi dung dai"/>
                <a:ea typeface="+mn-ea"/>
                <a:cs typeface="+mn-cs"/>
              </a:rPr>
              <a:pPr defTabSz="685800">
                <a:buClrTx/>
                <a:defRPr/>
              </a:pPr>
              <a:t>3/11/2025</a:t>
            </a:fld>
            <a:endParaRPr lang="en-US" kern="1200">
              <a:solidFill>
                <a:prstClr val="black">
                  <a:tint val="75000"/>
                </a:prstClr>
              </a:solidFill>
              <a:latin typeface="#9Slide02 Noi dung dai"/>
              <a:ea typeface="+mn-ea"/>
              <a:cs typeface="+mn-cs"/>
            </a:endParaRPr>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pPr defTabSz="685800">
              <a:buClrTx/>
              <a:defRPr/>
            </a:pPr>
            <a:endParaRPr lang="en-US" kern="1200">
              <a:solidFill>
                <a:prstClr val="black">
                  <a:tint val="75000"/>
                </a:prstClr>
              </a:solidFill>
              <a:latin typeface="#9Slide02 Noi dung dai"/>
              <a:ea typeface="+mn-ea"/>
              <a:cs typeface="+mn-cs"/>
            </a:endParaRPr>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pPr defTabSz="685800">
              <a:buClrTx/>
              <a:defRPr/>
            </a:pPr>
            <a:fld id="{17F55963-6440-4C45-BA09-4E6A99D1BBE0}" type="slidenum">
              <a:rPr lang="en-US" kern="1200" smtClean="0">
                <a:solidFill>
                  <a:prstClr val="black">
                    <a:tint val="75000"/>
                  </a:prstClr>
                </a:solidFill>
                <a:latin typeface="#9Slide02 Noi dung dai"/>
                <a:ea typeface="+mn-ea"/>
                <a:cs typeface="+mn-cs"/>
              </a:rPr>
              <a:pPr defTabSz="685800">
                <a:buClrTx/>
                <a:defRPr/>
              </a:pPr>
              <a:t>‹#›</a:t>
            </a:fld>
            <a:endParaRPr lang="en-US" kern="1200">
              <a:solidFill>
                <a:prstClr val="black">
                  <a:tint val="75000"/>
                </a:prstClr>
              </a:solidFill>
              <a:latin typeface="#9Slide02 Noi dung dai"/>
              <a:ea typeface="+mn-ea"/>
              <a:cs typeface="+mn-cs"/>
            </a:endParaRPr>
          </a:p>
        </p:txBody>
      </p:sp>
    </p:spTree>
    <p:extLst>
      <p:ext uri="{BB962C8B-B14F-4D97-AF65-F5344CB8AC3E}">
        <p14:creationId xmlns:p14="http://schemas.microsoft.com/office/powerpoint/2010/main" val="3125303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18856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pPr defTabSz="685800">
              <a:buClrTx/>
              <a:defRPr/>
            </a:pPr>
            <a:fld id="{E69B9EE9-F3BF-4B40-83E7-C9BC68FDDB0E}" type="datetimeFigureOut">
              <a:rPr lang="en-US" kern="1200" smtClean="0">
                <a:solidFill>
                  <a:prstClr val="black">
                    <a:tint val="75000"/>
                  </a:prstClr>
                </a:solidFill>
                <a:latin typeface="#9Slide02 Noi dung dai"/>
                <a:ea typeface="+mn-ea"/>
                <a:cs typeface="+mn-cs"/>
              </a:rPr>
              <a:pPr defTabSz="685800">
                <a:buClrTx/>
                <a:defRPr/>
              </a:pPr>
              <a:t>3/11/2025</a:t>
            </a:fld>
            <a:endParaRPr lang="en-US" kern="1200">
              <a:solidFill>
                <a:prstClr val="black">
                  <a:tint val="75000"/>
                </a:prstClr>
              </a:solidFill>
              <a:latin typeface="#9Slide02 Noi dung dai"/>
              <a:ea typeface="+mn-ea"/>
              <a:cs typeface="+mn-cs"/>
            </a:endParaRPr>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pPr defTabSz="685800">
              <a:buClrTx/>
              <a:defRPr/>
            </a:pPr>
            <a:endParaRPr lang="en-US" kern="1200">
              <a:solidFill>
                <a:prstClr val="black">
                  <a:tint val="75000"/>
                </a:prstClr>
              </a:solidFill>
              <a:latin typeface="#9Slide02 Noi dung dai"/>
              <a:ea typeface="+mn-ea"/>
              <a:cs typeface="+mn-cs"/>
            </a:endParaRPr>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pPr defTabSz="685800">
              <a:buClrTx/>
              <a:defRPr/>
            </a:pPr>
            <a:fld id="{17F55963-6440-4C45-BA09-4E6A99D1BBE0}" type="slidenum">
              <a:rPr lang="en-US" kern="1200" smtClean="0">
                <a:solidFill>
                  <a:prstClr val="black">
                    <a:tint val="75000"/>
                  </a:prstClr>
                </a:solidFill>
                <a:latin typeface="#9Slide02 Noi dung dai"/>
                <a:ea typeface="+mn-ea"/>
                <a:cs typeface="+mn-cs"/>
              </a:rPr>
              <a:pPr defTabSz="685800">
                <a:buClrTx/>
                <a:defRPr/>
              </a:pPr>
              <a:t>‹#›</a:t>
            </a:fld>
            <a:endParaRPr lang="en-US" kern="1200">
              <a:solidFill>
                <a:prstClr val="black">
                  <a:tint val="75000"/>
                </a:prstClr>
              </a:solidFill>
              <a:latin typeface="#9Slide02 Noi dung dai"/>
              <a:ea typeface="+mn-ea"/>
              <a:cs typeface="+mn-cs"/>
            </a:endParaRPr>
          </a:p>
        </p:txBody>
      </p:sp>
    </p:spTree>
    <p:extLst>
      <p:ext uri="{BB962C8B-B14F-4D97-AF65-F5344CB8AC3E}">
        <p14:creationId xmlns:p14="http://schemas.microsoft.com/office/powerpoint/2010/main" val="3338513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pPr defTabSz="685800">
              <a:buClrTx/>
              <a:defRPr/>
            </a:pPr>
            <a:fld id="{E69B9EE9-F3BF-4B40-83E7-C9BC68FDDB0E}" type="datetimeFigureOut">
              <a:rPr lang="en-US" kern="1200" smtClean="0">
                <a:solidFill>
                  <a:prstClr val="black">
                    <a:tint val="75000"/>
                  </a:prstClr>
                </a:solidFill>
                <a:latin typeface="#9Slide02 Noi dung dai"/>
                <a:ea typeface="+mn-ea"/>
                <a:cs typeface="+mn-cs"/>
              </a:rPr>
              <a:pPr defTabSz="685800">
                <a:buClrTx/>
                <a:defRPr/>
              </a:pPr>
              <a:t>3/11/2025</a:t>
            </a:fld>
            <a:endParaRPr lang="en-US" kern="1200">
              <a:solidFill>
                <a:prstClr val="black">
                  <a:tint val="75000"/>
                </a:prstClr>
              </a:solidFill>
              <a:latin typeface="#9Slide02 Noi dung dai"/>
              <a:ea typeface="+mn-ea"/>
              <a:cs typeface="+mn-cs"/>
            </a:endParaRPr>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pPr defTabSz="685800">
              <a:buClrTx/>
              <a:defRPr/>
            </a:pPr>
            <a:endParaRPr lang="en-US" kern="1200">
              <a:solidFill>
                <a:prstClr val="black">
                  <a:tint val="75000"/>
                </a:prstClr>
              </a:solidFill>
              <a:latin typeface="#9Slide02 Noi dung dai"/>
              <a:ea typeface="+mn-ea"/>
              <a:cs typeface="+mn-cs"/>
            </a:endParaRPr>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pPr defTabSz="685800">
              <a:buClrTx/>
              <a:defRPr/>
            </a:pPr>
            <a:fld id="{17F55963-6440-4C45-BA09-4E6A99D1BBE0}" type="slidenum">
              <a:rPr lang="en-US" kern="1200" smtClean="0">
                <a:solidFill>
                  <a:prstClr val="black">
                    <a:tint val="75000"/>
                  </a:prstClr>
                </a:solidFill>
                <a:latin typeface="#9Slide02 Noi dung dai"/>
                <a:ea typeface="+mn-ea"/>
                <a:cs typeface="+mn-cs"/>
              </a:rPr>
              <a:pPr defTabSz="685800">
                <a:buClrTx/>
                <a:defRPr/>
              </a:pPr>
              <a:t>‹#›</a:t>
            </a:fld>
            <a:endParaRPr lang="en-US" kern="1200">
              <a:solidFill>
                <a:prstClr val="black">
                  <a:tint val="75000"/>
                </a:prstClr>
              </a:solidFill>
              <a:latin typeface="#9Slide02 Noi dung dai"/>
              <a:ea typeface="+mn-ea"/>
              <a:cs typeface="+mn-cs"/>
            </a:endParaRPr>
          </a:p>
        </p:txBody>
      </p:sp>
    </p:spTree>
    <p:extLst>
      <p:ext uri="{BB962C8B-B14F-4D97-AF65-F5344CB8AC3E}">
        <p14:creationId xmlns:p14="http://schemas.microsoft.com/office/powerpoint/2010/main" val="2746217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3095932"/>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947"/>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71E94CF-1C8D-4E94-8106-C4F0C8013633}" type="datetimeFigureOut">
              <a:rPr lang="en-US" smtClean="0">
                <a:solidFill>
                  <a:prstClr val="black">
                    <a:tint val="75000"/>
                  </a:prstClr>
                </a:solidFill>
              </a:rPr>
              <a:pPr/>
              <a:t>3/11/2025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F83553-D548-492F-85C7-4612B3F0E3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14487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1E94CF-1C8D-4E94-8106-C4F0C8013633}" type="datetimeFigureOut">
              <a:rPr lang="en-US" smtClean="0">
                <a:solidFill>
                  <a:prstClr val="black">
                    <a:tint val="75000"/>
                  </a:prstClr>
                </a:solidFill>
              </a:rPr>
              <a:pPr/>
              <a:t>3/11/2025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F83553-D548-492F-85C7-4612B3F0E3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95736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304"/>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71E94CF-1C8D-4E94-8106-C4F0C8013633}" type="datetimeFigureOut">
              <a:rPr lang="en-US" smtClean="0">
                <a:solidFill>
                  <a:prstClr val="black">
                    <a:tint val="75000"/>
                  </a:prstClr>
                </a:solidFill>
              </a:rPr>
              <a:pPr/>
              <a:t>3/11/2025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F83553-D548-492F-85C7-4612B3F0E3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99902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5"/>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5"/>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71E94CF-1C8D-4E94-8106-C4F0C8013633}" type="datetimeFigureOut">
              <a:rPr lang="en-US" smtClean="0">
                <a:solidFill>
                  <a:prstClr val="black">
                    <a:tint val="75000"/>
                  </a:prstClr>
                </a:solidFill>
              </a:rPr>
              <a:pPr/>
              <a:t>3/11/2025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0F83553-D548-492F-85C7-4612B3F0E3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2046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11"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111"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71E94CF-1C8D-4E94-8106-C4F0C8013633}" type="datetimeFigureOut">
              <a:rPr lang="en-US" smtClean="0">
                <a:solidFill>
                  <a:prstClr val="black">
                    <a:tint val="75000"/>
                  </a:prstClr>
                </a:solidFill>
              </a:rPr>
              <a:pPr/>
              <a:t>3/11/2025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0F83553-D548-492F-85C7-4612B3F0E3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85846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71E94CF-1C8D-4E94-8106-C4F0C8013633}" type="datetimeFigureOut">
              <a:rPr lang="en-US" smtClean="0">
                <a:solidFill>
                  <a:prstClr val="black">
                    <a:tint val="75000"/>
                  </a:prstClr>
                </a:solidFill>
              </a:rPr>
              <a:pPr/>
              <a:t>3/11/2025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0F83553-D548-492F-85C7-4612B3F0E3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17385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1E94CF-1C8D-4E94-8106-C4F0C8013633}" type="datetimeFigureOut">
              <a:rPr lang="en-US" smtClean="0">
                <a:solidFill>
                  <a:prstClr val="black">
                    <a:tint val="75000"/>
                  </a:prstClr>
                </a:solidFill>
              </a:rPr>
              <a:pPr/>
              <a:t>3/11/2025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0F83553-D548-492F-85C7-4612B3F0E3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48048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661606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916"/>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071E94CF-1C8D-4E94-8106-C4F0C8013633}" type="datetimeFigureOut">
              <a:rPr lang="en-US" smtClean="0">
                <a:solidFill>
                  <a:prstClr val="black">
                    <a:tint val="75000"/>
                  </a:prstClr>
                </a:solidFill>
              </a:rPr>
              <a:pPr/>
              <a:t>3/11/2025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0F83553-D548-492F-85C7-4612B3F0E3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84782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071E94CF-1C8D-4E94-8106-C4F0C8013633}" type="datetimeFigureOut">
              <a:rPr lang="en-US" smtClean="0">
                <a:solidFill>
                  <a:prstClr val="black">
                    <a:tint val="75000"/>
                  </a:prstClr>
                </a:solidFill>
              </a:rPr>
              <a:pPr/>
              <a:t>3/11/2025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0F83553-D548-492F-85C7-4612B3F0E3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54338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1E94CF-1C8D-4E94-8106-C4F0C8013633}" type="datetimeFigureOut">
              <a:rPr lang="en-US" smtClean="0">
                <a:solidFill>
                  <a:prstClr val="black">
                    <a:tint val="75000"/>
                  </a:prstClr>
                </a:solidFill>
              </a:rPr>
              <a:pPr/>
              <a:t>3/11/2025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F83553-D548-492F-85C7-4612B3F0E3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45106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107"/>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6107"/>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1E94CF-1C8D-4E94-8106-C4F0C8013633}" type="datetimeFigureOut">
              <a:rPr lang="en-US" smtClean="0">
                <a:solidFill>
                  <a:prstClr val="black">
                    <a:tint val="75000"/>
                  </a:prstClr>
                </a:solidFill>
              </a:rPr>
              <a:pPr/>
              <a:t>3/11/2025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F83553-D548-492F-85C7-4612B3F0E3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54311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2">
  <p:cSld name="Title only  2">
    <p:bg>
      <p:bgPr>
        <a:blipFill>
          <a:blip r:embed="rId2">
            <a:alphaModFix/>
          </a:blip>
          <a:stretch>
            <a:fillRect/>
          </a:stretch>
        </a:blipFill>
        <a:effectLst/>
      </p:bgPr>
    </p:bg>
    <p:spTree>
      <p:nvGrpSpPr>
        <p:cNvPr id="1" name="Shape 804"/>
        <p:cNvGrpSpPr/>
        <p:nvPr/>
      </p:nvGrpSpPr>
      <p:grpSpPr>
        <a:xfrm>
          <a:off x="0" y="0"/>
          <a:ext cx="0" cy="0"/>
          <a:chOff x="0" y="0"/>
          <a:chExt cx="0" cy="0"/>
        </a:xfrm>
      </p:grpSpPr>
      <p:sp>
        <p:nvSpPr>
          <p:cNvPr id="805" name="Google Shape;805;p19"/>
          <p:cNvSpPr txBox="1">
            <a:spLocks noGrp="1"/>
          </p:cNvSpPr>
          <p:nvPr>
            <p:ph type="title"/>
          </p:nvPr>
        </p:nvSpPr>
        <p:spPr>
          <a:xfrm>
            <a:off x="753825" y="420100"/>
            <a:ext cx="7444800" cy="6465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806" name="Google Shape;806;p19"/>
          <p:cNvGrpSpPr/>
          <p:nvPr/>
        </p:nvGrpSpPr>
        <p:grpSpPr>
          <a:xfrm>
            <a:off x="8460808" y="926675"/>
            <a:ext cx="1025973" cy="811032"/>
            <a:chOff x="855987" y="2204128"/>
            <a:chExt cx="1217483" cy="962421"/>
          </a:xfrm>
        </p:grpSpPr>
        <p:grpSp>
          <p:nvGrpSpPr>
            <p:cNvPr id="807" name="Google Shape;807;p19"/>
            <p:cNvGrpSpPr/>
            <p:nvPr/>
          </p:nvGrpSpPr>
          <p:grpSpPr>
            <a:xfrm>
              <a:off x="855987" y="2204128"/>
              <a:ext cx="1146639" cy="962421"/>
              <a:chOff x="958238" y="2157575"/>
              <a:chExt cx="1115191" cy="936025"/>
            </a:xfrm>
          </p:grpSpPr>
          <p:sp>
            <p:nvSpPr>
              <p:cNvPr id="808" name="Google Shape;808;p19"/>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19"/>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9"/>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19"/>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9"/>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9"/>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4" name="Google Shape;814;p19"/>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5" name="Google Shape;815;p19"/>
          <p:cNvGrpSpPr/>
          <p:nvPr/>
        </p:nvGrpSpPr>
        <p:grpSpPr>
          <a:xfrm rot="3617422">
            <a:off x="59341" y="4604956"/>
            <a:ext cx="639248" cy="382014"/>
            <a:chOff x="1202177" y="4613417"/>
            <a:chExt cx="528376" cy="315757"/>
          </a:xfrm>
        </p:grpSpPr>
        <p:sp>
          <p:nvSpPr>
            <p:cNvPr id="816" name="Google Shape;816;p19"/>
            <p:cNvSpPr/>
            <p:nvPr/>
          </p:nvSpPr>
          <p:spPr>
            <a:xfrm>
              <a:off x="1564214" y="4671691"/>
              <a:ext cx="166339" cy="48340"/>
            </a:xfrm>
            <a:custGeom>
              <a:avLst/>
              <a:gdLst/>
              <a:ahLst/>
              <a:cxnLst/>
              <a:rect l="l" t="t" r="r" b="b"/>
              <a:pathLst>
                <a:path w="1507" h="438" extrusionOk="0">
                  <a:moveTo>
                    <a:pt x="1409" y="1"/>
                  </a:moveTo>
                  <a:lnTo>
                    <a:pt x="73" y="316"/>
                  </a:lnTo>
                  <a:cubicBezTo>
                    <a:pt x="25" y="316"/>
                    <a:pt x="0" y="341"/>
                    <a:pt x="25" y="389"/>
                  </a:cubicBezTo>
                  <a:cubicBezTo>
                    <a:pt x="25" y="414"/>
                    <a:pt x="49" y="438"/>
                    <a:pt x="73" y="438"/>
                  </a:cubicBezTo>
                  <a:lnTo>
                    <a:pt x="98" y="438"/>
                  </a:lnTo>
                  <a:lnTo>
                    <a:pt x="1434" y="122"/>
                  </a:lnTo>
                  <a:cubicBezTo>
                    <a:pt x="1506" y="122"/>
                    <a:pt x="1482" y="1"/>
                    <a:pt x="14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19"/>
            <p:cNvSpPr/>
            <p:nvPr/>
          </p:nvSpPr>
          <p:spPr>
            <a:xfrm>
              <a:off x="1602846" y="4613417"/>
              <a:ext cx="60708" cy="176363"/>
            </a:xfrm>
            <a:custGeom>
              <a:avLst/>
              <a:gdLst/>
              <a:ahLst/>
              <a:cxnLst/>
              <a:rect l="l" t="t" r="r" b="b"/>
              <a:pathLst>
                <a:path w="550" h="1598" extrusionOk="0">
                  <a:moveTo>
                    <a:pt x="77" y="0"/>
                  </a:moveTo>
                  <a:cubicBezTo>
                    <a:pt x="39" y="0"/>
                    <a:pt x="0" y="32"/>
                    <a:pt x="15" y="91"/>
                  </a:cubicBezTo>
                  <a:lnTo>
                    <a:pt x="403" y="1573"/>
                  </a:lnTo>
                  <a:cubicBezTo>
                    <a:pt x="428" y="1597"/>
                    <a:pt x="452" y="1597"/>
                    <a:pt x="476" y="1597"/>
                  </a:cubicBezTo>
                  <a:lnTo>
                    <a:pt x="501" y="1597"/>
                  </a:lnTo>
                  <a:cubicBezTo>
                    <a:pt x="525" y="1597"/>
                    <a:pt x="549" y="1549"/>
                    <a:pt x="525" y="1525"/>
                  </a:cubicBezTo>
                  <a:lnTo>
                    <a:pt x="136" y="43"/>
                  </a:lnTo>
                  <a:cubicBezTo>
                    <a:pt x="127" y="14"/>
                    <a:pt x="102" y="0"/>
                    <a:pt x="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19"/>
            <p:cNvSpPr/>
            <p:nvPr/>
          </p:nvSpPr>
          <p:spPr>
            <a:xfrm>
              <a:off x="1582978" y="4629421"/>
              <a:ext cx="104638" cy="138950"/>
            </a:xfrm>
            <a:custGeom>
              <a:avLst/>
              <a:gdLst/>
              <a:ahLst/>
              <a:cxnLst/>
              <a:rect l="l" t="t" r="r" b="b"/>
              <a:pathLst>
                <a:path w="948" h="1259" extrusionOk="0">
                  <a:moveTo>
                    <a:pt x="875" y="1"/>
                  </a:moveTo>
                  <a:cubicBezTo>
                    <a:pt x="857" y="1"/>
                    <a:pt x="838" y="7"/>
                    <a:pt x="826" y="19"/>
                  </a:cubicBezTo>
                  <a:lnTo>
                    <a:pt x="25" y="1161"/>
                  </a:lnTo>
                  <a:cubicBezTo>
                    <a:pt x="0" y="1185"/>
                    <a:pt x="0" y="1234"/>
                    <a:pt x="49" y="1258"/>
                  </a:cubicBezTo>
                  <a:lnTo>
                    <a:pt x="122" y="1258"/>
                  </a:lnTo>
                  <a:lnTo>
                    <a:pt x="924" y="92"/>
                  </a:lnTo>
                  <a:cubicBezTo>
                    <a:pt x="948" y="68"/>
                    <a:pt x="948" y="19"/>
                    <a:pt x="924" y="19"/>
                  </a:cubicBezTo>
                  <a:cubicBezTo>
                    <a:pt x="911" y="7"/>
                    <a:pt x="893" y="1"/>
                    <a:pt x="8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9"/>
            <p:cNvSpPr/>
            <p:nvPr/>
          </p:nvSpPr>
          <p:spPr>
            <a:xfrm>
              <a:off x="1548982" y="4644430"/>
              <a:ext cx="160158" cy="102419"/>
            </a:xfrm>
            <a:custGeom>
              <a:avLst/>
              <a:gdLst/>
              <a:ahLst/>
              <a:cxnLst/>
              <a:rect l="l" t="t" r="r" b="b"/>
              <a:pathLst>
                <a:path w="1451" h="928" extrusionOk="0">
                  <a:moveTo>
                    <a:pt x="115" y="1"/>
                  </a:moveTo>
                  <a:cubicBezTo>
                    <a:pt x="51" y="1"/>
                    <a:pt x="0" y="83"/>
                    <a:pt x="65" y="126"/>
                  </a:cubicBezTo>
                  <a:lnTo>
                    <a:pt x="1329" y="928"/>
                  </a:lnTo>
                  <a:lnTo>
                    <a:pt x="1377" y="928"/>
                  </a:lnTo>
                  <a:cubicBezTo>
                    <a:pt x="1426" y="928"/>
                    <a:pt x="1450" y="831"/>
                    <a:pt x="1402" y="806"/>
                  </a:cubicBezTo>
                  <a:lnTo>
                    <a:pt x="138" y="5"/>
                  </a:lnTo>
                  <a:cubicBezTo>
                    <a:pt x="130" y="2"/>
                    <a:pt x="123" y="1"/>
                    <a:pt x="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19"/>
            <p:cNvSpPr/>
            <p:nvPr/>
          </p:nvSpPr>
          <p:spPr>
            <a:xfrm>
              <a:off x="1202177" y="4673346"/>
              <a:ext cx="177156" cy="151310"/>
            </a:xfrm>
            <a:custGeom>
              <a:avLst/>
              <a:gdLst/>
              <a:ahLst/>
              <a:cxnLst/>
              <a:rect l="l" t="t" r="r" b="b"/>
              <a:pathLst>
                <a:path w="1605" h="1371" extrusionOk="0">
                  <a:moveTo>
                    <a:pt x="924" y="131"/>
                  </a:moveTo>
                  <a:cubicBezTo>
                    <a:pt x="1216" y="131"/>
                    <a:pt x="1458" y="374"/>
                    <a:pt x="1483" y="690"/>
                  </a:cubicBezTo>
                  <a:cubicBezTo>
                    <a:pt x="1483" y="1019"/>
                    <a:pt x="1204" y="1248"/>
                    <a:pt x="911" y="1248"/>
                  </a:cubicBezTo>
                  <a:cubicBezTo>
                    <a:pt x="771" y="1248"/>
                    <a:pt x="629" y="1196"/>
                    <a:pt x="511" y="1079"/>
                  </a:cubicBezTo>
                  <a:cubicBezTo>
                    <a:pt x="171" y="739"/>
                    <a:pt x="414" y="131"/>
                    <a:pt x="924" y="131"/>
                  </a:cubicBezTo>
                  <a:close/>
                  <a:moveTo>
                    <a:pt x="907" y="1"/>
                  </a:moveTo>
                  <a:cubicBezTo>
                    <a:pt x="740" y="1"/>
                    <a:pt x="571" y="63"/>
                    <a:pt x="438" y="204"/>
                  </a:cubicBezTo>
                  <a:cubicBezTo>
                    <a:pt x="1" y="641"/>
                    <a:pt x="317" y="1370"/>
                    <a:pt x="924" y="1370"/>
                  </a:cubicBezTo>
                  <a:cubicBezTo>
                    <a:pt x="1288" y="1370"/>
                    <a:pt x="1604" y="1079"/>
                    <a:pt x="1604" y="690"/>
                  </a:cubicBezTo>
                  <a:cubicBezTo>
                    <a:pt x="1604" y="278"/>
                    <a:pt x="1258" y="1"/>
                    <a:pt x="9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9"/>
            <p:cNvSpPr/>
            <p:nvPr/>
          </p:nvSpPr>
          <p:spPr>
            <a:xfrm>
              <a:off x="1389928" y="4832385"/>
              <a:ext cx="115344" cy="96790"/>
            </a:xfrm>
            <a:custGeom>
              <a:avLst/>
              <a:gdLst/>
              <a:ahLst/>
              <a:cxnLst/>
              <a:rect l="l" t="t" r="r" b="b"/>
              <a:pathLst>
                <a:path w="1045" h="877" extrusionOk="0">
                  <a:moveTo>
                    <a:pt x="583" y="124"/>
                  </a:moveTo>
                  <a:cubicBezTo>
                    <a:pt x="753" y="124"/>
                    <a:pt x="899" y="269"/>
                    <a:pt x="899" y="439"/>
                  </a:cubicBezTo>
                  <a:cubicBezTo>
                    <a:pt x="899" y="622"/>
                    <a:pt x="741" y="747"/>
                    <a:pt x="587" y="747"/>
                  </a:cubicBezTo>
                  <a:cubicBezTo>
                    <a:pt x="515" y="747"/>
                    <a:pt x="443" y="720"/>
                    <a:pt x="389" y="658"/>
                  </a:cubicBezTo>
                  <a:cubicBezTo>
                    <a:pt x="195" y="464"/>
                    <a:pt x="316" y="124"/>
                    <a:pt x="583" y="124"/>
                  </a:cubicBezTo>
                  <a:close/>
                  <a:moveTo>
                    <a:pt x="584" y="0"/>
                  </a:moveTo>
                  <a:cubicBezTo>
                    <a:pt x="473" y="0"/>
                    <a:pt x="361" y="38"/>
                    <a:pt x="268" y="124"/>
                  </a:cubicBezTo>
                  <a:cubicBezTo>
                    <a:pt x="0" y="415"/>
                    <a:pt x="195" y="877"/>
                    <a:pt x="583" y="877"/>
                  </a:cubicBezTo>
                  <a:cubicBezTo>
                    <a:pt x="826" y="877"/>
                    <a:pt x="1021" y="682"/>
                    <a:pt x="1045" y="439"/>
                  </a:cubicBezTo>
                  <a:cubicBezTo>
                    <a:pt x="1045" y="175"/>
                    <a:pt x="820"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2" name="Google Shape;822;p19"/>
          <p:cNvGrpSpPr/>
          <p:nvPr/>
        </p:nvGrpSpPr>
        <p:grpSpPr>
          <a:xfrm>
            <a:off x="8460810" y="4194779"/>
            <a:ext cx="666115" cy="973447"/>
            <a:chOff x="-1047799" y="3300294"/>
            <a:chExt cx="439014" cy="641607"/>
          </a:xfrm>
        </p:grpSpPr>
        <p:sp>
          <p:nvSpPr>
            <p:cNvPr id="823" name="Google Shape;823;p19"/>
            <p:cNvSpPr/>
            <p:nvPr/>
          </p:nvSpPr>
          <p:spPr>
            <a:xfrm>
              <a:off x="-994003" y="3750695"/>
              <a:ext cx="138774" cy="63785"/>
            </a:xfrm>
            <a:custGeom>
              <a:avLst/>
              <a:gdLst/>
              <a:ahLst/>
              <a:cxnLst/>
              <a:rect l="l" t="t" r="r" b="b"/>
              <a:pathLst>
                <a:path w="1847" h="849" extrusionOk="0">
                  <a:moveTo>
                    <a:pt x="728" y="0"/>
                  </a:moveTo>
                  <a:cubicBezTo>
                    <a:pt x="502" y="0"/>
                    <a:pt x="254" y="68"/>
                    <a:pt x="1" y="252"/>
                  </a:cubicBezTo>
                  <a:cubicBezTo>
                    <a:pt x="1" y="252"/>
                    <a:pt x="350" y="848"/>
                    <a:pt x="1002" y="848"/>
                  </a:cubicBezTo>
                  <a:cubicBezTo>
                    <a:pt x="1243" y="848"/>
                    <a:pt x="1526" y="767"/>
                    <a:pt x="1847" y="544"/>
                  </a:cubicBezTo>
                  <a:cubicBezTo>
                    <a:pt x="1847" y="544"/>
                    <a:pt x="1369" y="0"/>
                    <a:pt x="7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9"/>
            <p:cNvSpPr/>
            <p:nvPr/>
          </p:nvSpPr>
          <p:spPr>
            <a:xfrm>
              <a:off x="-950199" y="3777592"/>
              <a:ext cx="98652" cy="17656"/>
            </a:xfrm>
            <a:custGeom>
              <a:avLst/>
              <a:gdLst/>
              <a:ahLst/>
              <a:cxnLst/>
              <a:rect l="l" t="t" r="r" b="b"/>
              <a:pathLst>
                <a:path w="1313" h="235" extrusionOk="0">
                  <a:moveTo>
                    <a:pt x="500" y="0"/>
                  </a:moveTo>
                  <a:cubicBezTo>
                    <a:pt x="349" y="0"/>
                    <a:pt x="197" y="14"/>
                    <a:pt x="49" y="40"/>
                  </a:cubicBezTo>
                  <a:cubicBezTo>
                    <a:pt x="25" y="40"/>
                    <a:pt x="1" y="64"/>
                    <a:pt x="25" y="89"/>
                  </a:cubicBezTo>
                  <a:cubicBezTo>
                    <a:pt x="25" y="113"/>
                    <a:pt x="49" y="113"/>
                    <a:pt x="73" y="113"/>
                  </a:cubicBezTo>
                  <a:cubicBezTo>
                    <a:pt x="191" y="98"/>
                    <a:pt x="311" y="90"/>
                    <a:pt x="431" y="90"/>
                  </a:cubicBezTo>
                  <a:cubicBezTo>
                    <a:pt x="708" y="90"/>
                    <a:pt x="985" y="133"/>
                    <a:pt x="1239" y="234"/>
                  </a:cubicBezTo>
                  <a:lnTo>
                    <a:pt x="1264" y="234"/>
                  </a:lnTo>
                  <a:cubicBezTo>
                    <a:pt x="1288" y="234"/>
                    <a:pt x="1288" y="210"/>
                    <a:pt x="1312" y="210"/>
                  </a:cubicBezTo>
                  <a:cubicBezTo>
                    <a:pt x="1312" y="186"/>
                    <a:pt x="1312" y="162"/>
                    <a:pt x="1288" y="137"/>
                  </a:cubicBezTo>
                  <a:cubicBezTo>
                    <a:pt x="1039" y="44"/>
                    <a:pt x="770"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19"/>
            <p:cNvSpPr/>
            <p:nvPr/>
          </p:nvSpPr>
          <p:spPr>
            <a:xfrm>
              <a:off x="-949448" y="3639053"/>
              <a:ext cx="114280" cy="249281"/>
            </a:xfrm>
            <a:custGeom>
              <a:avLst/>
              <a:gdLst/>
              <a:ahLst/>
              <a:cxnLst/>
              <a:rect l="l" t="t" r="r" b="b"/>
              <a:pathLst>
                <a:path w="1521" h="3318" extrusionOk="0">
                  <a:moveTo>
                    <a:pt x="69" y="0"/>
                  </a:moveTo>
                  <a:cubicBezTo>
                    <a:pt x="40" y="0"/>
                    <a:pt x="0" y="67"/>
                    <a:pt x="39" y="86"/>
                  </a:cubicBezTo>
                  <a:cubicBezTo>
                    <a:pt x="63" y="86"/>
                    <a:pt x="1327" y="961"/>
                    <a:pt x="1424" y="3269"/>
                  </a:cubicBezTo>
                  <a:cubicBezTo>
                    <a:pt x="1424" y="3293"/>
                    <a:pt x="1448" y="3317"/>
                    <a:pt x="1472" y="3317"/>
                  </a:cubicBezTo>
                  <a:cubicBezTo>
                    <a:pt x="1497" y="3293"/>
                    <a:pt x="1521" y="3293"/>
                    <a:pt x="1521" y="3269"/>
                  </a:cubicBezTo>
                  <a:cubicBezTo>
                    <a:pt x="1424" y="912"/>
                    <a:pt x="88" y="14"/>
                    <a:pt x="88" y="14"/>
                  </a:cubicBezTo>
                  <a:cubicBezTo>
                    <a:pt x="83" y="4"/>
                    <a:pt x="76"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19"/>
            <p:cNvSpPr/>
            <p:nvPr/>
          </p:nvSpPr>
          <p:spPr>
            <a:xfrm>
              <a:off x="-1047799" y="3504796"/>
              <a:ext cx="229087" cy="179936"/>
            </a:xfrm>
            <a:custGeom>
              <a:avLst/>
              <a:gdLst/>
              <a:ahLst/>
              <a:cxnLst/>
              <a:rect l="l" t="t" r="r" b="b"/>
              <a:pathLst>
                <a:path w="3049" h="2395" extrusionOk="0">
                  <a:moveTo>
                    <a:pt x="2055" y="1"/>
                  </a:moveTo>
                  <a:cubicBezTo>
                    <a:pt x="1883" y="1"/>
                    <a:pt x="1883" y="562"/>
                    <a:pt x="1883" y="562"/>
                  </a:cubicBezTo>
                  <a:cubicBezTo>
                    <a:pt x="1761" y="416"/>
                    <a:pt x="1615" y="294"/>
                    <a:pt x="1445" y="197"/>
                  </a:cubicBezTo>
                  <a:cubicBezTo>
                    <a:pt x="1434" y="193"/>
                    <a:pt x="1423" y="192"/>
                    <a:pt x="1413" y="192"/>
                  </a:cubicBezTo>
                  <a:cubicBezTo>
                    <a:pt x="1234" y="192"/>
                    <a:pt x="1300" y="780"/>
                    <a:pt x="1300" y="780"/>
                  </a:cubicBezTo>
                  <a:cubicBezTo>
                    <a:pt x="1154" y="635"/>
                    <a:pt x="984" y="537"/>
                    <a:pt x="814" y="416"/>
                  </a:cubicBezTo>
                  <a:cubicBezTo>
                    <a:pt x="785" y="400"/>
                    <a:pt x="760" y="393"/>
                    <a:pt x="740" y="393"/>
                  </a:cubicBezTo>
                  <a:cubicBezTo>
                    <a:pt x="532" y="393"/>
                    <a:pt x="692" y="1096"/>
                    <a:pt x="692" y="1096"/>
                  </a:cubicBezTo>
                  <a:cubicBezTo>
                    <a:pt x="692" y="1096"/>
                    <a:pt x="357" y="857"/>
                    <a:pt x="178" y="857"/>
                  </a:cubicBezTo>
                  <a:cubicBezTo>
                    <a:pt x="136" y="857"/>
                    <a:pt x="103" y="870"/>
                    <a:pt x="85" y="902"/>
                  </a:cubicBezTo>
                  <a:cubicBezTo>
                    <a:pt x="1" y="1049"/>
                    <a:pt x="662" y="2395"/>
                    <a:pt x="1533" y="2395"/>
                  </a:cubicBezTo>
                  <a:cubicBezTo>
                    <a:pt x="1669" y="2395"/>
                    <a:pt x="1811" y="2362"/>
                    <a:pt x="1955" y="2286"/>
                  </a:cubicBezTo>
                  <a:cubicBezTo>
                    <a:pt x="3049" y="1728"/>
                    <a:pt x="2684" y="926"/>
                    <a:pt x="2684" y="926"/>
                  </a:cubicBezTo>
                  <a:cubicBezTo>
                    <a:pt x="2684" y="926"/>
                    <a:pt x="2368" y="197"/>
                    <a:pt x="2125" y="27"/>
                  </a:cubicBezTo>
                  <a:cubicBezTo>
                    <a:pt x="2099" y="9"/>
                    <a:pt x="2076" y="1"/>
                    <a:pt x="20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9"/>
            <p:cNvSpPr/>
            <p:nvPr/>
          </p:nvSpPr>
          <p:spPr>
            <a:xfrm>
              <a:off x="-1006775" y="3550625"/>
              <a:ext cx="157032" cy="111418"/>
            </a:xfrm>
            <a:custGeom>
              <a:avLst/>
              <a:gdLst/>
              <a:ahLst/>
              <a:cxnLst/>
              <a:rect l="l" t="t" r="r" b="b"/>
              <a:pathLst>
                <a:path w="2090" h="1483" extrusionOk="0">
                  <a:moveTo>
                    <a:pt x="1652" y="292"/>
                  </a:moveTo>
                  <a:cubicBezTo>
                    <a:pt x="1677" y="292"/>
                    <a:pt x="1701" y="316"/>
                    <a:pt x="1725" y="340"/>
                  </a:cubicBezTo>
                  <a:cubicBezTo>
                    <a:pt x="1749" y="365"/>
                    <a:pt x="1749" y="389"/>
                    <a:pt x="1774" y="413"/>
                  </a:cubicBezTo>
                  <a:lnTo>
                    <a:pt x="1725" y="389"/>
                  </a:lnTo>
                  <a:cubicBezTo>
                    <a:pt x="1701" y="365"/>
                    <a:pt x="1677" y="316"/>
                    <a:pt x="1652" y="292"/>
                  </a:cubicBezTo>
                  <a:close/>
                  <a:moveTo>
                    <a:pt x="802" y="656"/>
                  </a:moveTo>
                  <a:lnTo>
                    <a:pt x="802" y="656"/>
                  </a:lnTo>
                  <a:cubicBezTo>
                    <a:pt x="826" y="680"/>
                    <a:pt x="851" y="729"/>
                    <a:pt x="875" y="778"/>
                  </a:cubicBezTo>
                  <a:cubicBezTo>
                    <a:pt x="851" y="729"/>
                    <a:pt x="826" y="705"/>
                    <a:pt x="802" y="656"/>
                  </a:cubicBezTo>
                  <a:close/>
                  <a:moveTo>
                    <a:pt x="535" y="923"/>
                  </a:moveTo>
                  <a:lnTo>
                    <a:pt x="535" y="923"/>
                  </a:lnTo>
                  <a:cubicBezTo>
                    <a:pt x="583" y="948"/>
                    <a:pt x="608" y="996"/>
                    <a:pt x="608" y="1045"/>
                  </a:cubicBezTo>
                  <a:cubicBezTo>
                    <a:pt x="583" y="996"/>
                    <a:pt x="559" y="972"/>
                    <a:pt x="535" y="923"/>
                  </a:cubicBezTo>
                  <a:close/>
                  <a:moveTo>
                    <a:pt x="1944" y="0"/>
                  </a:moveTo>
                  <a:cubicBezTo>
                    <a:pt x="1920" y="25"/>
                    <a:pt x="1920" y="49"/>
                    <a:pt x="1920" y="73"/>
                  </a:cubicBezTo>
                  <a:cubicBezTo>
                    <a:pt x="1944" y="146"/>
                    <a:pt x="2017" y="292"/>
                    <a:pt x="1968" y="365"/>
                  </a:cubicBezTo>
                  <a:cubicBezTo>
                    <a:pt x="1968" y="389"/>
                    <a:pt x="1944" y="413"/>
                    <a:pt x="1920" y="413"/>
                  </a:cubicBezTo>
                  <a:lnTo>
                    <a:pt x="1847" y="413"/>
                  </a:lnTo>
                  <a:cubicBezTo>
                    <a:pt x="1847" y="365"/>
                    <a:pt x="1822" y="316"/>
                    <a:pt x="1798" y="267"/>
                  </a:cubicBezTo>
                  <a:cubicBezTo>
                    <a:pt x="1774" y="195"/>
                    <a:pt x="1701" y="170"/>
                    <a:pt x="1628" y="146"/>
                  </a:cubicBezTo>
                  <a:cubicBezTo>
                    <a:pt x="1604" y="146"/>
                    <a:pt x="1579" y="170"/>
                    <a:pt x="1555" y="195"/>
                  </a:cubicBezTo>
                  <a:cubicBezTo>
                    <a:pt x="1531" y="243"/>
                    <a:pt x="1555" y="316"/>
                    <a:pt x="1604" y="365"/>
                  </a:cubicBezTo>
                  <a:cubicBezTo>
                    <a:pt x="1652" y="413"/>
                    <a:pt x="1701" y="462"/>
                    <a:pt x="1749" y="486"/>
                  </a:cubicBezTo>
                  <a:lnTo>
                    <a:pt x="1749" y="510"/>
                  </a:lnTo>
                  <a:cubicBezTo>
                    <a:pt x="1749" y="559"/>
                    <a:pt x="1701" y="559"/>
                    <a:pt x="1628" y="559"/>
                  </a:cubicBezTo>
                  <a:cubicBezTo>
                    <a:pt x="1555" y="559"/>
                    <a:pt x="1482" y="535"/>
                    <a:pt x="1409" y="510"/>
                  </a:cubicBezTo>
                  <a:cubicBezTo>
                    <a:pt x="1385" y="437"/>
                    <a:pt x="1337" y="389"/>
                    <a:pt x="1288" y="365"/>
                  </a:cubicBezTo>
                  <a:cubicBezTo>
                    <a:pt x="1256" y="365"/>
                    <a:pt x="1234" y="354"/>
                    <a:pt x="1209" y="354"/>
                  </a:cubicBezTo>
                  <a:cubicBezTo>
                    <a:pt x="1196" y="354"/>
                    <a:pt x="1183" y="357"/>
                    <a:pt x="1166" y="365"/>
                  </a:cubicBezTo>
                  <a:cubicBezTo>
                    <a:pt x="1166" y="389"/>
                    <a:pt x="1142" y="413"/>
                    <a:pt x="1166" y="437"/>
                  </a:cubicBezTo>
                  <a:cubicBezTo>
                    <a:pt x="1215" y="486"/>
                    <a:pt x="1264" y="559"/>
                    <a:pt x="1337" y="583"/>
                  </a:cubicBezTo>
                  <a:cubicBezTo>
                    <a:pt x="1385" y="656"/>
                    <a:pt x="1385" y="753"/>
                    <a:pt x="1361" y="850"/>
                  </a:cubicBezTo>
                  <a:cubicBezTo>
                    <a:pt x="1343" y="905"/>
                    <a:pt x="1311" y="932"/>
                    <a:pt x="1255" y="932"/>
                  </a:cubicBezTo>
                  <a:cubicBezTo>
                    <a:pt x="1236" y="932"/>
                    <a:pt x="1215" y="929"/>
                    <a:pt x="1191" y="923"/>
                  </a:cubicBezTo>
                  <a:cubicBezTo>
                    <a:pt x="1142" y="923"/>
                    <a:pt x="1069" y="899"/>
                    <a:pt x="1021" y="850"/>
                  </a:cubicBezTo>
                  <a:cubicBezTo>
                    <a:pt x="996" y="729"/>
                    <a:pt x="924" y="608"/>
                    <a:pt x="826" y="535"/>
                  </a:cubicBezTo>
                  <a:lnTo>
                    <a:pt x="729" y="535"/>
                  </a:lnTo>
                  <a:cubicBezTo>
                    <a:pt x="705" y="559"/>
                    <a:pt x="705" y="583"/>
                    <a:pt x="705" y="632"/>
                  </a:cubicBezTo>
                  <a:cubicBezTo>
                    <a:pt x="754" y="753"/>
                    <a:pt x="826" y="850"/>
                    <a:pt x="924" y="923"/>
                  </a:cubicBezTo>
                  <a:cubicBezTo>
                    <a:pt x="948" y="972"/>
                    <a:pt x="948" y="1021"/>
                    <a:pt x="924" y="1093"/>
                  </a:cubicBezTo>
                  <a:cubicBezTo>
                    <a:pt x="924" y="1129"/>
                    <a:pt x="898" y="1151"/>
                    <a:pt x="874" y="1151"/>
                  </a:cubicBezTo>
                  <a:cubicBezTo>
                    <a:pt x="865" y="1151"/>
                    <a:pt x="857" y="1148"/>
                    <a:pt x="851" y="1142"/>
                  </a:cubicBezTo>
                  <a:cubicBezTo>
                    <a:pt x="802" y="1142"/>
                    <a:pt x="754" y="1118"/>
                    <a:pt x="729" y="1093"/>
                  </a:cubicBezTo>
                  <a:cubicBezTo>
                    <a:pt x="729" y="972"/>
                    <a:pt x="656" y="875"/>
                    <a:pt x="559" y="826"/>
                  </a:cubicBezTo>
                  <a:cubicBezTo>
                    <a:pt x="547" y="814"/>
                    <a:pt x="529" y="808"/>
                    <a:pt x="508" y="808"/>
                  </a:cubicBezTo>
                  <a:cubicBezTo>
                    <a:pt x="486" y="808"/>
                    <a:pt x="462" y="814"/>
                    <a:pt x="438" y="826"/>
                  </a:cubicBezTo>
                  <a:cubicBezTo>
                    <a:pt x="438" y="826"/>
                    <a:pt x="413" y="875"/>
                    <a:pt x="438" y="899"/>
                  </a:cubicBezTo>
                  <a:cubicBezTo>
                    <a:pt x="462" y="996"/>
                    <a:pt x="535" y="1093"/>
                    <a:pt x="632" y="1166"/>
                  </a:cubicBezTo>
                  <a:cubicBezTo>
                    <a:pt x="608" y="1239"/>
                    <a:pt x="559" y="1312"/>
                    <a:pt x="486" y="1336"/>
                  </a:cubicBezTo>
                  <a:cubicBezTo>
                    <a:pt x="455" y="1356"/>
                    <a:pt x="424" y="1364"/>
                    <a:pt x="393" y="1364"/>
                  </a:cubicBezTo>
                  <a:cubicBezTo>
                    <a:pt x="234" y="1364"/>
                    <a:pt x="98" y="1142"/>
                    <a:pt x="98" y="1142"/>
                  </a:cubicBezTo>
                  <a:cubicBezTo>
                    <a:pt x="85" y="1130"/>
                    <a:pt x="73" y="1124"/>
                    <a:pt x="64" y="1124"/>
                  </a:cubicBezTo>
                  <a:cubicBezTo>
                    <a:pt x="55" y="1124"/>
                    <a:pt x="49" y="1130"/>
                    <a:pt x="49" y="1142"/>
                  </a:cubicBezTo>
                  <a:cubicBezTo>
                    <a:pt x="25" y="1166"/>
                    <a:pt x="0" y="1191"/>
                    <a:pt x="25" y="1215"/>
                  </a:cubicBezTo>
                  <a:cubicBezTo>
                    <a:pt x="25" y="1215"/>
                    <a:pt x="195" y="1482"/>
                    <a:pt x="389" y="1482"/>
                  </a:cubicBezTo>
                  <a:cubicBezTo>
                    <a:pt x="438" y="1458"/>
                    <a:pt x="486" y="1433"/>
                    <a:pt x="535" y="1385"/>
                  </a:cubicBezTo>
                  <a:cubicBezTo>
                    <a:pt x="608" y="1336"/>
                    <a:pt x="681" y="1263"/>
                    <a:pt x="705" y="1166"/>
                  </a:cubicBezTo>
                  <a:cubicBezTo>
                    <a:pt x="754" y="1191"/>
                    <a:pt x="778" y="1191"/>
                    <a:pt x="826" y="1215"/>
                  </a:cubicBezTo>
                  <a:cubicBezTo>
                    <a:pt x="839" y="1219"/>
                    <a:pt x="852" y="1221"/>
                    <a:pt x="866" y="1221"/>
                  </a:cubicBezTo>
                  <a:cubicBezTo>
                    <a:pt x="930" y="1221"/>
                    <a:pt x="1001" y="1174"/>
                    <a:pt x="1021" y="1093"/>
                  </a:cubicBezTo>
                  <a:cubicBezTo>
                    <a:pt x="1021" y="1045"/>
                    <a:pt x="1021" y="996"/>
                    <a:pt x="1021" y="948"/>
                  </a:cubicBezTo>
                  <a:cubicBezTo>
                    <a:pt x="1069" y="972"/>
                    <a:pt x="1118" y="996"/>
                    <a:pt x="1166" y="996"/>
                  </a:cubicBezTo>
                  <a:cubicBezTo>
                    <a:pt x="1192" y="1007"/>
                    <a:pt x="1218" y="1011"/>
                    <a:pt x="1243" y="1011"/>
                  </a:cubicBezTo>
                  <a:cubicBezTo>
                    <a:pt x="1335" y="1011"/>
                    <a:pt x="1415" y="946"/>
                    <a:pt x="1434" y="850"/>
                  </a:cubicBezTo>
                  <a:cubicBezTo>
                    <a:pt x="1458" y="778"/>
                    <a:pt x="1458" y="680"/>
                    <a:pt x="1434" y="608"/>
                  </a:cubicBezTo>
                  <a:cubicBezTo>
                    <a:pt x="1507" y="608"/>
                    <a:pt x="1555" y="632"/>
                    <a:pt x="1628" y="632"/>
                  </a:cubicBezTo>
                  <a:cubicBezTo>
                    <a:pt x="1701" y="632"/>
                    <a:pt x="1798" y="608"/>
                    <a:pt x="1822" y="535"/>
                  </a:cubicBezTo>
                  <a:cubicBezTo>
                    <a:pt x="1847" y="510"/>
                    <a:pt x="1847" y="510"/>
                    <a:pt x="1847" y="486"/>
                  </a:cubicBezTo>
                  <a:cubicBezTo>
                    <a:pt x="1859" y="498"/>
                    <a:pt x="1877" y="504"/>
                    <a:pt x="1895" y="504"/>
                  </a:cubicBezTo>
                  <a:cubicBezTo>
                    <a:pt x="1913" y="504"/>
                    <a:pt x="1932" y="498"/>
                    <a:pt x="1944" y="486"/>
                  </a:cubicBezTo>
                  <a:cubicBezTo>
                    <a:pt x="1992" y="486"/>
                    <a:pt x="2041" y="462"/>
                    <a:pt x="2065" y="413"/>
                  </a:cubicBezTo>
                  <a:cubicBezTo>
                    <a:pt x="2090" y="267"/>
                    <a:pt x="2065" y="146"/>
                    <a:pt x="2017" y="25"/>
                  </a:cubicBezTo>
                  <a:cubicBezTo>
                    <a:pt x="1992" y="0"/>
                    <a:pt x="1968" y="0"/>
                    <a:pt x="19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9"/>
            <p:cNvSpPr/>
            <p:nvPr/>
          </p:nvSpPr>
          <p:spPr>
            <a:xfrm>
              <a:off x="-868753" y="3630488"/>
              <a:ext cx="108420" cy="91959"/>
            </a:xfrm>
            <a:custGeom>
              <a:avLst/>
              <a:gdLst/>
              <a:ahLst/>
              <a:cxnLst/>
              <a:rect l="l" t="t" r="r" b="b"/>
              <a:pathLst>
                <a:path w="1443" h="1224" extrusionOk="0">
                  <a:moveTo>
                    <a:pt x="158" y="1"/>
                  </a:moveTo>
                  <a:cubicBezTo>
                    <a:pt x="118" y="1"/>
                    <a:pt x="76" y="3"/>
                    <a:pt x="34" y="6"/>
                  </a:cubicBezTo>
                  <a:cubicBezTo>
                    <a:pt x="34" y="6"/>
                    <a:pt x="34" y="6"/>
                    <a:pt x="34" y="6"/>
                  </a:cubicBezTo>
                  <a:lnTo>
                    <a:pt x="34" y="6"/>
                  </a:lnTo>
                  <a:cubicBezTo>
                    <a:pt x="33" y="6"/>
                    <a:pt x="1" y="1224"/>
                    <a:pt x="1328" y="1224"/>
                  </a:cubicBezTo>
                  <a:cubicBezTo>
                    <a:pt x="1365" y="1224"/>
                    <a:pt x="1404" y="1223"/>
                    <a:pt x="1443" y="1221"/>
                  </a:cubicBezTo>
                  <a:cubicBezTo>
                    <a:pt x="1443" y="1221"/>
                    <a:pt x="1240" y="1"/>
                    <a:pt x="1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9"/>
            <p:cNvSpPr/>
            <p:nvPr/>
          </p:nvSpPr>
          <p:spPr>
            <a:xfrm>
              <a:off x="-837046" y="3663019"/>
              <a:ext cx="80394" cy="62884"/>
            </a:xfrm>
            <a:custGeom>
              <a:avLst/>
              <a:gdLst/>
              <a:ahLst/>
              <a:cxnLst/>
              <a:rect l="l" t="t" r="r" b="b"/>
              <a:pathLst>
                <a:path w="1070" h="837" extrusionOk="0">
                  <a:moveTo>
                    <a:pt x="53" y="0"/>
                  </a:moveTo>
                  <a:cubicBezTo>
                    <a:pt x="37" y="0"/>
                    <a:pt x="25" y="17"/>
                    <a:pt x="25" y="35"/>
                  </a:cubicBezTo>
                  <a:cubicBezTo>
                    <a:pt x="1" y="59"/>
                    <a:pt x="25" y="83"/>
                    <a:pt x="49" y="83"/>
                  </a:cubicBezTo>
                  <a:cubicBezTo>
                    <a:pt x="414" y="253"/>
                    <a:pt x="729" y="496"/>
                    <a:pt x="997" y="812"/>
                  </a:cubicBezTo>
                  <a:cubicBezTo>
                    <a:pt x="997" y="812"/>
                    <a:pt x="1021" y="836"/>
                    <a:pt x="1021" y="836"/>
                  </a:cubicBezTo>
                  <a:lnTo>
                    <a:pt x="1045" y="812"/>
                  </a:lnTo>
                  <a:cubicBezTo>
                    <a:pt x="1069" y="812"/>
                    <a:pt x="1069" y="788"/>
                    <a:pt x="1069" y="763"/>
                  </a:cubicBezTo>
                  <a:cubicBezTo>
                    <a:pt x="802" y="423"/>
                    <a:pt x="462" y="156"/>
                    <a:pt x="74" y="10"/>
                  </a:cubicBezTo>
                  <a:cubicBezTo>
                    <a:pt x="66" y="3"/>
                    <a:pt x="59" y="0"/>
                    <a:pt x="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9"/>
            <p:cNvSpPr/>
            <p:nvPr/>
          </p:nvSpPr>
          <p:spPr>
            <a:xfrm>
              <a:off x="-764015" y="3539732"/>
              <a:ext cx="129683" cy="73101"/>
            </a:xfrm>
            <a:custGeom>
              <a:avLst/>
              <a:gdLst/>
              <a:ahLst/>
              <a:cxnLst/>
              <a:rect l="l" t="t" r="r" b="b"/>
              <a:pathLst>
                <a:path w="1726" h="973" extrusionOk="0">
                  <a:moveTo>
                    <a:pt x="1242" y="0"/>
                  </a:moveTo>
                  <a:cubicBezTo>
                    <a:pt x="434" y="0"/>
                    <a:pt x="0" y="850"/>
                    <a:pt x="0" y="850"/>
                  </a:cubicBezTo>
                  <a:cubicBezTo>
                    <a:pt x="232" y="937"/>
                    <a:pt x="435" y="973"/>
                    <a:pt x="612" y="973"/>
                  </a:cubicBezTo>
                  <a:cubicBezTo>
                    <a:pt x="1474" y="973"/>
                    <a:pt x="1725" y="117"/>
                    <a:pt x="1725" y="97"/>
                  </a:cubicBezTo>
                  <a:cubicBezTo>
                    <a:pt x="1552" y="29"/>
                    <a:pt x="1391" y="0"/>
                    <a:pt x="12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9"/>
            <p:cNvSpPr/>
            <p:nvPr/>
          </p:nvSpPr>
          <p:spPr>
            <a:xfrm>
              <a:off x="-769500" y="3568882"/>
              <a:ext cx="94971" cy="38391"/>
            </a:xfrm>
            <a:custGeom>
              <a:avLst/>
              <a:gdLst/>
              <a:ahLst/>
              <a:cxnLst/>
              <a:rect l="l" t="t" r="r" b="b"/>
              <a:pathLst>
                <a:path w="1264" h="511" extrusionOk="0">
                  <a:moveTo>
                    <a:pt x="1191" y="0"/>
                  </a:moveTo>
                  <a:cubicBezTo>
                    <a:pt x="778" y="49"/>
                    <a:pt x="389" y="194"/>
                    <a:pt x="25" y="413"/>
                  </a:cubicBezTo>
                  <a:cubicBezTo>
                    <a:pt x="0" y="462"/>
                    <a:pt x="25" y="510"/>
                    <a:pt x="73" y="510"/>
                  </a:cubicBezTo>
                  <a:cubicBezTo>
                    <a:pt x="73" y="510"/>
                    <a:pt x="98" y="510"/>
                    <a:pt x="98" y="486"/>
                  </a:cubicBezTo>
                  <a:cubicBezTo>
                    <a:pt x="438" y="267"/>
                    <a:pt x="802" y="146"/>
                    <a:pt x="1215" y="97"/>
                  </a:cubicBezTo>
                  <a:cubicBezTo>
                    <a:pt x="1239" y="97"/>
                    <a:pt x="1264" y="73"/>
                    <a:pt x="1264" y="49"/>
                  </a:cubicBezTo>
                  <a:cubicBezTo>
                    <a:pt x="1239" y="24"/>
                    <a:pt x="1215" y="0"/>
                    <a:pt x="1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9"/>
            <p:cNvSpPr/>
            <p:nvPr/>
          </p:nvSpPr>
          <p:spPr>
            <a:xfrm>
              <a:off x="-800981" y="3409081"/>
              <a:ext cx="60784" cy="462801"/>
            </a:xfrm>
            <a:custGeom>
              <a:avLst/>
              <a:gdLst/>
              <a:ahLst/>
              <a:cxnLst/>
              <a:rect l="l" t="t" r="r" b="b"/>
              <a:pathLst>
                <a:path w="809" h="6160" extrusionOk="0">
                  <a:moveTo>
                    <a:pt x="69" y="1"/>
                  </a:moveTo>
                  <a:cubicBezTo>
                    <a:pt x="37" y="1"/>
                    <a:pt x="0" y="32"/>
                    <a:pt x="31" y="62"/>
                  </a:cubicBezTo>
                  <a:cubicBezTo>
                    <a:pt x="711" y="1860"/>
                    <a:pt x="541" y="6063"/>
                    <a:pt x="541" y="6111"/>
                  </a:cubicBezTo>
                  <a:cubicBezTo>
                    <a:pt x="541" y="6135"/>
                    <a:pt x="565" y="6135"/>
                    <a:pt x="589" y="6160"/>
                  </a:cubicBezTo>
                  <a:cubicBezTo>
                    <a:pt x="614" y="6135"/>
                    <a:pt x="638" y="6135"/>
                    <a:pt x="638" y="6111"/>
                  </a:cubicBezTo>
                  <a:cubicBezTo>
                    <a:pt x="638" y="6063"/>
                    <a:pt x="808" y="1836"/>
                    <a:pt x="104" y="38"/>
                  </a:cubicBezTo>
                  <a:cubicBezTo>
                    <a:pt x="104" y="11"/>
                    <a:pt x="87" y="1"/>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9"/>
            <p:cNvSpPr/>
            <p:nvPr/>
          </p:nvSpPr>
          <p:spPr>
            <a:xfrm>
              <a:off x="-905869" y="3300294"/>
              <a:ext cx="198507" cy="165361"/>
            </a:xfrm>
            <a:custGeom>
              <a:avLst/>
              <a:gdLst/>
              <a:ahLst/>
              <a:cxnLst/>
              <a:rect l="l" t="t" r="r" b="b"/>
              <a:pathLst>
                <a:path w="2642" h="2201" extrusionOk="0">
                  <a:moveTo>
                    <a:pt x="898" y="1"/>
                  </a:moveTo>
                  <a:cubicBezTo>
                    <a:pt x="722" y="1"/>
                    <a:pt x="649" y="636"/>
                    <a:pt x="649" y="636"/>
                  </a:cubicBezTo>
                  <a:cubicBezTo>
                    <a:pt x="649" y="636"/>
                    <a:pt x="381" y="252"/>
                    <a:pt x="219" y="252"/>
                  </a:cubicBezTo>
                  <a:cubicBezTo>
                    <a:pt x="198" y="252"/>
                    <a:pt x="180" y="258"/>
                    <a:pt x="164" y="271"/>
                  </a:cubicBezTo>
                  <a:cubicBezTo>
                    <a:pt x="0" y="365"/>
                    <a:pt x="217" y="2201"/>
                    <a:pt x="1307" y="2201"/>
                  </a:cubicBezTo>
                  <a:cubicBezTo>
                    <a:pt x="1353" y="2201"/>
                    <a:pt x="1401" y="2197"/>
                    <a:pt x="1451" y="2190"/>
                  </a:cubicBezTo>
                  <a:cubicBezTo>
                    <a:pt x="2641" y="2045"/>
                    <a:pt x="2569" y="1170"/>
                    <a:pt x="2569" y="1170"/>
                  </a:cubicBezTo>
                  <a:cubicBezTo>
                    <a:pt x="2569" y="1170"/>
                    <a:pt x="2544" y="369"/>
                    <a:pt x="2374" y="126"/>
                  </a:cubicBezTo>
                  <a:cubicBezTo>
                    <a:pt x="2348" y="89"/>
                    <a:pt x="2321" y="73"/>
                    <a:pt x="2293" y="73"/>
                  </a:cubicBezTo>
                  <a:cubicBezTo>
                    <a:pt x="2136" y="73"/>
                    <a:pt x="1961" y="563"/>
                    <a:pt x="1961" y="563"/>
                  </a:cubicBezTo>
                  <a:cubicBezTo>
                    <a:pt x="1888" y="369"/>
                    <a:pt x="1791" y="199"/>
                    <a:pt x="1670" y="53"/>
                  </a:cubicBezTo>
                  <a:cubicBezTo>
                    <a:pt x="1650" y="38"/>
                    <a:pt x="1631" y="32"/>
                    <a:pt x="1612" y="32"/>
                  </a:cubicBezTo>
                  <a:cubicBezTo>
                    <a:pt x="1443" y="32"/>
                    <a:pt x="1305" y="563"/>
                    <a:pt x="1305" y="563"/>
                  </a:cubicBezTo>
                  <a:cubicBezTo>
                    <a:pt x="1232" y="369"/>
                    <a:pt x="1111" y="199"/>
                    <a:pt x="990" y="53"/>
                  </a:cubicBezTo>
                  <a:cubicBezTo>
                    <a:pt x="957" y="16"/>
                    <a:pt x="926" y="1"/>
                    <a:pt x="8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9"/>
            <p:cNvSpPr/>
            <p:nvPr/>
          </p:nvSpPr>
          <p:spPr>
            <a:xfrm>
              <a:off x="-884456" y="3364454"/>
              <a:ext cx="171608" cy="62133"/>
            </a:xfrm>
            <a:custGeom>
              <a:avLst/>
              <a:gdLst/>
              <a:ahLst/>
              <a:cxnLst/>
              <a:rect l="l" t="t" r="r" b="b"/>
              <a:pathLst>
                <a:path w="2284" h="827" extrusionOk="0">
                  <a:moveTo>
                    <a:pt x="1846" y="122"/>
                  </a:moveTo>
                  <a:lnTo>
                    <a:pt x="1846" y="122"/>
                  </a:lnTo>
                  <a:cubicBezTo>
                    <a:pt x="1871" y="146"/>
                    <a:pt x="1895" y="146"/>
                    <a:pt x="1919" y="195"/>
                  </a:cubicBezTo>
                  <a:cubicBezTo>
                    <a:pt x="1919" y="219"/>
                    <a:pt x="1919" y="243"/>
                    <a:pt x="1919" y="268"/>
                  </a:cubicBezTo>
                  <a:cubicBezTo>
                    <a:pt x="1895" y="268"/>
                    <a:pt x="1895" y="243"/>
                    <a:pt x="1895" y="243"/>
                  </a:cubicBezTo>
                  <a:cubicBezTo>
                    <a:pt x="1871" y="195"/>
                    <a:pt x="1846" y="146"/>
                    <a:pt x="1846" y="122"/>
                  </a:cubicBezTo>
                  <a:close/>
                  <a:moveTo>
                    <a:pt x="923" y="170"/>
                  </a:moveTo>
                  <a:lnTo>
                    <a:pt x="923" y="170"/>
                  </a:lnTo>
                  <a:cubicBezTo>
                    <a:pt x="947" y="219"/>
                    <a:pt x="947" y="268"/>
                    <a:pt x="972" y="292"/>
                  </a:cubicBezTo>
                  <a:cubicBezTo>
                    <a:pt x="947" y="268"/>
                    <a:pt x="923" y="219"/>
                    <a:pt x="923" y="170"/>
                  </a:cubicBezTo>
                  <a:close/>
                  <a:moveTo>
                    <a:pt x="583" y="341"/>
                  </a:moveTo>
                  <a:lnTo>
                    <a:pt x="583" y="341"/>
                  </a:lnTo>
                  <a:cubicBezTo>
                    <a:pt x="607" y="365"/>
                    <a:pt x="632" y="413"/>
                    <a:pt x="632" y="486"/>
                  </a:cubicBezTo>
                  <a:cubicBezTo>
                    <a:pt x="607" y="438"/>
                    <a:pt x="583" y="389"/>
                    <a:pt x="583" y="341"/>
                  </a:cubicBezTo>
                  <a:close/>
                  <a:moveTo>
                    <a:pt x="2211" y="0"/>
                  </a:moveTo>
                  <a:cubicBezTo>
                    <a:pt x="2186" y="0"/>
                    <a:pt x="2162" y="25"/>
                    <a:pt x="2186" y="49"/>
                  </a:cubicBezTo>
                  <a:cubicBezTo>
                    <a:pt x="2186" y="122"/>
                    <a:pt x="2186" y="292"/>
                    <a:pt x="2138" y="341"/>
                  </a:cubicBezTo>
                  <a:cubicBezTo>
                    <a:pt x="2113" y="365"/>
                    <a:pt x="2089" y="365"/>
                    <a:pt x="2065" y="365"/>
                  </a:cubicBezTo>
                  <a:cubicBezTo>
                    <a:pt x="2041" y="365"/>
                    <a:pt x="2016" y="365"/>
                    <a:pt x="1992" y="341"/>
                  </a:cubicBezTo>
                  <a:cubicBezTo>
                    <a:pt x="2016" y="292"/>
                    <a:pt x="2016" y="243"/>
                    <a:pt x="1992" y="195"/>
                  </a:cubicBezTo>
                  <a:cubicBezTo>
                    <a:pt x="1992" y="122"/>
                    <a:pt x="1943" y="49"/>
                    <a:pt x="1895" y="25"/>
                  </a:cubicBezTo>
                  <a:cubicBezTo>
                    <a:pt x="1846" y="25"/>
                    <a:pt x="1822" y="25"/>
                    <a:pt x="1798" y="49"/>
                  </a:cubicBezTo>
                  <a:cubicBezTo>
                    <a:pt x="1749" y="98"/>
                    <a:pt x="1749" y="170"/>
                    <a:pt x="1798" y="219"/>
                  </a:cubicBezTo>
                  <a:cubicBezTo>
                    <a:pt x="1822" y="292"/>
                    <a:pt x="1846" y="341"/>
                    <a:pt x="1895" y="365"/>
                  </a:cubicBezTo>
                  <a:lnTo>
                    <a:pt x="1871" y="389"/>
                  </a:lnTo>
                  <a:cubicBezTo>
                    <a:pt x="1858" y="401"/>
                    <a:pt x="1834" y="407"/>
                    <a:pt x="1810" y="407"/>
                  </a:cubicBezTo>
                  <a:cubicBezTo>
                    <a:pt x="1786" y="407"/>
                    <a:pt x="1761" y="401"/>
                    <a:pt x="1749" y="389"/>
                  </a:cubicBezTo>
                  <a:cubicBezTo>
                    <a:pt x="1676" y="365"/>
                    <a:pt x="1603" y="316"/>
                    <a:pt x="1555" y="268"/>
                  </a:cubicBezTo>
                  <a:cubicBezTo>
                    <a:pt x="1555" y="195"/>
                    <a:pt x="1530" y="146"/>
                    <a:pt x="1482" y="98"/>
                  </a:cubicBezTo>
                  <a:cubicBezTo>
                    <a:pt x="1458" y="49"/>
                    <a:pt x="1409" y="49"/>
                    <a:pt x="1385" y="49"/>
                  </a:cubicBezTo>
                  <a:cubicBezTo>
                    <a:pt x="1360" y="73"/>
                    <a:pt x="1336" y="98"/>
                    <a:pt x="1336" y="122"/>
                  </a:cubicBezTo>
                  <a:cubicBezTo>
                    <a:pt x="1360" y="195"/>
                    <a:pt x="1409" y="268"/>
                    <a:pt x="1458" y="316"/>
                  </a:cubicBezTo>
                  <a:cubicBezTo>
                    <a:pt x="1458" y="413"/>
                    <a:pt x="1433" y="511"/>
                    <a:pt x="1385" y="583"/>
                  </a:cubicBezTo>
                  <a:cubicBezTo>
                    <a:pt x="1360" y="608"/>
                    <a:pt x="1336" y="620"/>
                    <a:pt x="1309" y="620"/>
                  </a:cubicBezTo>
                  <a:cubicBezTo>
                    <a:pt x="1281" y="620"/>
                    <a:pt x="1251" y="608"/>
                    <a:pt x="1215" y="583"/>
                  </a:cubicBezTo>
                  <a:cubicBezTo>
                    <a:pt x="1142" y="559"/>
                    <a:pt x="1093" y="511"/>
                    <a:pt x="1069" y="462"/>
                  </a:cubicBezTo>
                  <a:cubicBezTo>
                    <a:pt x="1093" y="341"/>
                    <a:pt x="1069" y="195"/>
                    <a:pt x="996" y="98"/>
                  </a:cubicBezTo>
                  <a:cubicBezTo>
                    <a:pt x="979" y="80"/>
                    <a:pt x="950" y="63"/>
                    <a:pt x="925" y="63"/>
                  </a:cubicBezTo>
                  <a:cubicBezTo>
                    <a:pt x="915" y="63"/>
                    <a:pt x="906" y="66"/>
                    <a:pt x="899" y="73"/>
                  </a:cubicBezTo>
                  <a:cubicBezTo>
                    <a:pt x="850" y="73"/>
                    <a:pt x="850" y="98"/>
                    <a:pt x="850" y="146"/>
                  </a:cubicBezTo>
                  <a:cubicBezTo>
                    <a:pt x="850" y="243"/>
                    <a:pt x="875" y="365"/>
                    <a:pt x="947" y="462"/>
                  </a:cubicBezTo>
                  <a:cubicBezTo>
                    <a:pt x="947" y="535"/>
                    <a:pt x="923" y="583"/>
                    <a:pt x="899" y="632"/>
                  </a:cubicBezTo>
                  <a:cubicBezTo>
                    <a:pt x="885" y="660"/>
                    <a:pt x="862" y="672"/>
                    <a:pt x="836" y="672"/>
                  </a:cubicBezTo>
                  <a:cubicBezTo>
                    <a:pt x="818" y="672"/>
                    <a:pt x="798" y="666"/>
                    <a:pt x="777" y="656"/>
                  </a:cubicBezTo>
                  <a:cubicBezTo>
                    <a:pt x="753" y="632"/>
                    <a:pt x="729" y="608"/>
                    <a:pt x="705" y="559"/>
                  </a:cubicBezTo>
                  <a:cubicBezTo>
                    <a:pt x="729" y="462"/>
                    <a:pt x="729" y="341"/>
                    <a:pt x="632" y="243"/>
                  </a:cubicBezTo>
                  <a:cubicBezTo>
                    <a:pt x="607" y="219"/>
                    <a:pt x="559" y="219"/>
                    <a:pt x="534" y="219"/>
                  </a:cubicBezTo>
                  <a:cubicBezTo>
                    <a:pt x="510" y="219"/>
                    <a:pt x="486" y="243"/>
                    <a:pt x="486" y="292"/>
                  </a:cubicBezTo>
                  <a:cubicBezTo>
                    <a:pt x="486" y="389"/>
                    <a:pt x="510" y="486"/>
                    <a:pt x="583" y="583"/>
                  </a:cubicBezTo>
                  <a:cubicBezTo>
                    <a:pt x="534" y="656"/>
                    <a:pt x="462" y="705"/>
                    <a:pt x="389" y="705"/>
                  </a:cubicBezTo>
                  <a:cubicBezTo>
                    <a:pt x="374" y="708"/>
                    <a:pt x="360" y="710"/>
                    <a:pt x="347" y="710"/>
                  </a:cubicBezTo>
                  <a:cubicBezTo>
                    <a:pt x="161" y="710"/>
                    <a:pt x="97" y="413"/>
                    <a:pt x="97" y="413"/>
                  </a:cubicBezTo>
                  <a:cubicBezTo>
                    <a:pt x="97" y="389"/>
                    <a:pt x="73" y="365"/>
                    <a:pt x="49" y="365"/>
                  </a:cubicBezTo>
                  <a:cubicBezTo>
                    <a:pt x="24" y="389"/>
                    <a:pt x="0" y="413"/>
                    <a:pt x="0" y="438"/>
                  </a:cubicBezTo>
                  <a:cubicBezTo>
                    <a:pt x="0" y="438"/>
                    <a:pt x="97" y="826"/>
                    <a:pt x="364" y="826"/>
                  </a:cubicBezTo>
                  <a:lnTo>
                    <a:pt x="413" y="802"/>
                  </a:lnTo>
                  <a:cubicBezTo>
                    <a:pt x="510" y="802"/>
                    <a:pt x="583" y="753"/>
                    <a:pt x="656" y="656"/>
                  </a:cubicBezTo>
                  <a:cubicBezTo>
                    <a:pt x="680" y="681"/>
                    <a:pt x="705" y="729"/>
                    <a:pt x="753" y="729"/>
                  </a:cubicBezTo>
                  <a:cubicBezTo>
                    <a:pt x="784" y="760"/>
                    <a:pt x="818" y="773"/>
                    <a:pt x="852" y="773"/>
                  </a:cubicBezTo>
                  <a:cubicBezTo>
                    <a:pt x="899" y="773"/>
                    <a:pt x="943" y="747"/>
                    <a:pt x="972" y="705"/>
                  </a:cubicBezTo>
                  <a:cubicBezTo>
                    <a:pt x="996" y="656"/>
                    <a:pt x="1020" y="608"/>
                    <a:pt x="1045" y="559"/>
                  </a:cubicBezTo>
                  <a:cubicBezTo>
                    <a:pt x="1069" y="608"/>
                    <a:pt x="1117" y="632"/>
                    <a:pt x="1166" y="656"/>
                  </a:cubicBezTo>
                  <a:cubicBezTo>
                    <a:pt x="1198" y="699"/>
                    <a:pt x="1244" y="718"/>
                    <a:pt x="1292" y="718"/>
                  </a:cubicBezTo>
                  <a:cubicBezTo>
                    <a:pt x="1353" y="718"/>
                    <a:pt x="1417" y="687"/>
                    <a:pt x="1458" y="632"/>
                  </a:cubicBezTo>
                  <a:cubicBezTo>
                    <a:pt x="1506" y="559"/>
                    <a:pt x="1530" y="462"/>
                    <a:pt x="1555" y="389"/>
                  </a:cubicBezTo>
                  <a:cubicBezTo>
                    <a:pt x="1603" y="413"/>
                    <a:pt x="1652" y="438"/>
                    <a:pt x="1700" y="462"/>
                  </a:cubicBezTo>
                  <a:cubicBezTo>
                    <a:pt x="1737" y="486"/>
                    <a:pt x="1779" y="498"/>
                    <a:pt x="1822" y="498"/>
                  </a:cubicBezTo>
                  <a:cubicBezTo>
                    <a:pt x="1864" y="498"/>
                    <a:pt x="1907" y="486"/>
                    <a:pt x="1943" y="462"/>
                  </a:cubicBezTo>
                  <a:lnTo>
                    <a:pt x="1968" y="413"/>
                  </a:lnTo>
                  <a:cubicBezTo>
                    <a:pt x="1992" y="438"/>
                    <a:pt x="2016" y="438"/>
                    <a:pt x="2065" y="462"/>
                  </a:cubicBezTo>
                  <a:cubicBezTo>
                    <a:pt x="2113" y="462"/>
                    <a:pt x="2162" y="438"/>
                    <a:pt x="2211" y="413"/>
                  </a:cubicBezTo>
                  <a:cubicBezTo>
                    <a:pt x="2259" y="292"/>
                    <a:pt x="2284" y="170"/>
                    <a:pt x="2284" y="25"/>
                  </a:cubicBezTo>
                  <a:cubicBezTo>
                    <a:pt x="2259" y="0"/>
                    <a:pt x="2235" y="0"/>
                    <a:pt x="22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9"/>
            <p:cNvSpPr/>
            <p:nvPr/>
          </p:nvSpPr>
          <p:spPr>
            <a:xfrm>
              <a:off x="-945691" y="3813429"/>
              <a:ext cx="336905" cy="128472"/>
            </a:xfrm>
            <a:custGeom>
              <a:avLst/>
              <a:gdLst/>
              <a:ahLst/>
              <a:cxnLst/>
              <a:rect l="l" t="t" r="r" b="b"/>
              <a:pathLst>
                <a:path w="4484" h="1710" extrusionOk="0">
                  <a:moveTo>
                    <a:pt x="3927" y="0"/>
                  </a:moveTo>
                  <a:cubicBezTo>
                    <a:pt x="3752" y="0"/>
                    <a:pt x="3511" y="705"/>
                    <a:pt x="3511" y="705"/>
                  </a:cubicBezTo>
                  <a:cubicBezTo>
                    <a:pt x="3341" y="510"/>
                    <a:pt x="3147" y="316"/>
                    <a:pt x="2928" y="146"/>
                  </a:cubicBezTo>
                  <a:cubicBezTo>
                    <a:pt x="2885" y="106"/>
                    <a:pt x="2847" y="89"/>
                    <a:pt x="2812" y="89"/>
                  </a:cubicBezTo>
                  <a:cubicBezTo>
                    <a:pt x="2594" y="89"/>
                    <a:pt x="2540" y="778"/>
                    <a:pt x="2540" y="778"/>
                  </a:cubicBezTo>
                  <a:cubicBezTo>
                    <a:pt x="2540" y="778"/>
                    <a:pt x="2103" y="268"/>
                    <a:pt x="1957" y="49"/>
                  </a:cubicBezTo>
                  <a:cubicBezTo>
                    <a:pt x="1944" y="34"/>
                    <a:pt x="1928" y="27"/>
                    <a:pt x="1910" y="27"/>
                  </a:cubicBezTo>
                  <a:cubicBezTo>
                    <a:pt x="1697" y="27"/>
                    <a:pt x="1179" y="1021"/>
                    <a:pt x="1179" y="1021"/>
                  </a:cubicBezTo>
                  <a:cubicBezTo>
                    <a:pt x="1082" y="729"/>
                    <a:pt x="912" y="438"/>
                    <a:pt x="669" y="219"/>
                  </a:cubicBezTo>
                  <a:cubicBezTo>
                    <a:pt x="649" y="206"/>
                    <a:pt x="628" y="200"/>
                    <a:pt x="607" y="200"/>
                  </a:cubicBezTo>
                  <a:cubicBezTo>
                    <a:pt x="308" y="200"/>
                    <a:pt x="0" y="1424"/>
                    <a:pt x="159" y="1628"/>
                  </a:cubicBezTo>
                  <a:cubicBezTo>
                    <a:pt x="206" y="1688"/>
                    <a:pt x="548" y="1709"/>
                    <a:pt x="1022" y="1709"/>
                  </a:cubicBezTo>
                  <a:cubicBezTo>
                    <a:pt x="2286" y="1709"/>
                    <a:pt x="4483" y="1555"/>
                    <a:pt x="4483" y="1555"/>
                  </a:cubicBezTo>
                  <a:cubicBezTo>
                    <a:pt x="4362" y="1045"/>
                    <a:pt x="4192" y="535"/>
                    <a:pt x="3997" y="49"/>
                  </a:cubicBezTo>
                  <a:cubicBezTo>
                    <a:pt x="3976" y="15"/>
                    <a:pt x="3952" y="0"/>
                    <a:pt x="39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6" name="Google Shape;836;p19"/>
          <p:cNvGrpSpPr/>
          <p:nvPr/>
        </p:nvGrpSpPr>
        <p:grpSpPr>
          <a:xfrm rot="10800000">
            <a:off x="-220997" y="-221970"/>
            <a:ext cx="1590405" cy="693261"/>
            <a:chOff x="3965010" y="571479"/>
            <a:chExt cx="1651683" cy="719972"/>
          </a:xfrm>
        </p:grpSpPr>
        <p:grpSp>
          <p:nvGrpSpPr>
            <p:cNvPr id="837" name="Google Shape;837;p19"/>
            <p:cNvGrpSpPr/>
            <p:nvPr/>
          </p:nvGrpSpPr>
          <p:grpSpPr>
            <a:xfrm>
              <a:off x="3965010" y="571479"/>
              <a:ext cx="1446820" cy="719972"/>
              <a:chOff x="3953250" y="571500"/>
              <a:chExt cx="1383325" cy="766825"/>
            </a:xfrm>
          </p:grpSpPr>
          <p:grpSp>
            <p:nvGrpSpPr>
              <p:cNvPr id="838" name="Google Shape;838;p19"/>
              <p:cNvGrpSpPr/>
              <p:nvPr/>
            </p:nvGrpSpPr>
            <p:grpSpPr>
              <a:xfrm>
                <a:off x="3953250" y="571500"/>
                <a:ext cx="1383166" cy="669650"/>
                <a:chOff x="897088" y="2374675"/>
                <a:chExt cx="1383166" cy="669650"/>
              </a:xfrm>
            </p:grpSpPr>
            <p:sp>
              <p:nvSpPr>
                <p:cNvPr id="839" name="Google Shape;839;p19"/>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9"/>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9"/>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9"/>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3" name="Google Shape;843;p19"/>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4" name="Google Shape;844;p19"/>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5" name="Google Shape;845;p19"/>
          <p:cNvGrpSpPr/>
          <p:nvPr/>
        </p:nvGrpSpPr>
        <p:grpSpPr>
          <a:xfrm rot="-2839265" flipH="1">
            <a:off x="7818980" y="-170365"/>
            <a:ext cx="799290" cy="1039885"/>
            <a:chOff x="4318023" y="4113296"/>
            <a:chExt cx="716422" cy="932073"/>
          </a:xfrm>
        </p:grpSpPr>
        <p:sp>
          <p:nvSpPr>
            <p:cNvPr id="846" name="Google Shape;846;p19"/>
            <p:cNvSpPr/>
            <p:nvPr/>
          </p:nvSpPr>
          <p:spPr>
            <a:xfrm>
              <a:off x="4842115" y="4245779"/>
              <a:ext cx="192329" cy="205812"/>
            </a:xfrm>
            <a:custGeom>
              <a:avLst/>
              <a:gdLst/>
              <a:ahLst/>
              <a:cxnLst/>
              <a:rect l="l" t="t" r="r" b="b"/>
              <a:pathLst>
                <a:path w="2211" h="2366" extrusionOk="0">
                  <a:moveTo>
                    <a:pt x="1579" y="179"/>
                  </a:moveTo>
                  <a:cubicBezTo>
                    <a:pt x="1798" y="179"/>
                    <a:pt x="1943" y="252"/>
                    <a:pt x="1992" y="422"/>
                  </a:cubicBezTo>
                  <a:cubicBezTo>
                    <a:pt x="2041" y="519"/>
                    <a:pt x="2016" y="616"/>
                    <a:pt x="1968" y="689"/>
                  </a:cubicBezTo>
                  <a:cubicBezTo>
                    <a:pt x="1798" y="908"/>
                    <a:pt x="1239" y="1005"/>
                    <a:pt x="802" y="1005"/>
                  </a:cubicBezTo>
                  <a:lnTo>
                    <a:pt x="777" y="1005"/>
                  </a:lnTo>
                  <a:cubicBezTo>
                    <a:pt x="705" y="1005"/>
                    <a:pt x="680" y="1054"/>
                    <a:pt x="705" y="1127"/>
                  </a:cubicBezTo>
                  <a:cubicBezTo>
                    <a:pt x="802" y="1321"/>
                    <a:pt x="1045" y="1904"/>
                    <a:pt x="826" y="2171"/>
                  </a:cubicBezTo>
                  <a:cubicBezTo>
                    <a:pt x="802" y="2195"/>
                    <a:pt x="777" y="2195"/>
                    <a:pt x="777" y="2195"/>
                  </a:cubicBezTo>
                  <a:cubicBezTo>
                    <a:pt x="632" y="2195"/>
                    <a:pt x="364" y="1782"/>
                    <a:pt x="170" y="1369"/>
                  </a:cubicBezTo>
                  <a:lnTo>
                    <a:pt x="486" y="495"/>
                  </a:lnTo>
                  <a:cubicBezTo>
                    <a:pt x="826" y="325"/>
                    <a:pt x="1190" y="203"/>
                    <a:pt x="1579" y="179"/>
                  </a:cubicBezTo>
                  <a:close/>
                  <a:moveTo>
                    <a:pt x="1663" y="1"/>
                  </a:moveTo>
                  <a:cubicBezTo>
                    <a:pt x="1635" y="1"/>
                    <a:pt x="1607" y="4"/>
                    <a:pt x="1579" y="9"/>
                  </a:cubicBezTo>
                  <a:cubicBezTo>
                    <a:pt x="1142" y="33"/>
                    <a:pt x="753" y="155"/>
                    <a:pt x="389" y="349"/>
                  </a:cubicBezTo>
                  <a:cubicBezTo>
                    <a:pt x="364" y="374"/>
                    <a:pt x="340" y="374"/>
                    <a:pt x="340" y="398"/>
                  </a:cubicBezTo>
                  <a:lnTo>
                    <a:pt x="0" y="1345"/>
                  </a:lnTo>
                  <a:cubicBezTo>
                    <a:pt x="0" y="1345"/>
                    <a:pt x="0" y="1369"/>
                    <a:pt x="0" y="1394"/>
                  </a:cubicBezTo>
                  <a:cubicBezTo>
                    <a:pt x="73" y="1564"/>
                    <a:pt x="437" y="2365"/>
                    <a:pt x="777" y="2365"/>
                  </a:cubicBezTo>
                  <a:cubicBezTo>
                    <a:pt x="850" y="2365"/>
                    <a:pt x="923" y="2341"/>
                    <a:pt x="972" y="2268"/>
                  </a:cubicBezTo>
                  <a:cubicBezTo>
                    <a:pt x="1215" y="1953"/>
                    <a:pt x="1020" y="1394"/>
                    <a:pt x="899" y="1151"/>
                  </a:cubicBezTo>
                  <a:cubicBezTo>
                    <a:pt x="1215" y="1151"/>
                    <a:pt x="1871" y="1102"/>
                    <a:pt x="2089" y="786"/>
                  </a:cubicBezTo>
                  <a:cubicBezTo>
                    <a:pt x="2186" y="665"/>
                    <a:pt x="2211" y="519"/>
                    <a:pt x="2162" y="374"/>
                  </a:cubicBezTo>
                  <a:cubicBezTo>
                    <a:pt x="2076" y="159"/>
                    <a:pt x="187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19"/>
            <p:cNvSpPr/>
            <p:nvPr/>
          </p:nvSpPr>
          <p:spPr>
            <a:xfrm>
              <a:off x="4730077" y="4175144"/>
              <a:ext cx="156491" cy="223645"/>
            </a:xfrm>
            <a:custGeom>
              <a:avLst/>
              <a:gdLst/>
              <a:ahLst/>
              <a:cxnLst/>
              <a:rect l="l" t="t" r="r" b="b"/>
              <a:pathLst>
                <a:path w="1799" h="2571" extrusionOk="0">
                  <a:moveTo>
                    <a:pt x="649" y="0"/>
                  </a:moveTo>
                  <a:cubicBezTo>
                    <a:pt x="597" y="0"/>
                    <a:pt x="542" y="6"/>
                    <a:pt x="486" y="19"/>
                  </a:cubicBezTo>
                  <a:cubicBezTo>
                    <a:pt x="365" y="44"/>
                    <a:pt x="244" y="141"/>
                    <a:pt x="195" y="262"/>
                  </a:cubicBezTo>
                  <a:cubicBezTo>
                    <a:pt x="98" y="602"/>
                    <a:pt x="511" y="1113"/>
                    <a:pt x="827" y="1501"/>
                  </a:cubicBezTo>
                  <a:cubicBezTo>
                    <a:pt x="632" y="1574"/>
                    <a:pt x="462" y="1671"/>
                    <a:pt x="292" y="1793"/>
                  </a:cubicBezTo>
                  <a:cubicBezTo>
                    <a:pt x="122" y="1890"/>
                    <a:pt x="1" y="2109"/>
                    <a:pt x="49" y="2327"/>
                  </a:cubicBezTo>
                  <a:cubicBezTo>
                    <a:pt x="49" y="2400"/>
                    <a:pt x="122" y="2497"/>
                    <a:pt x="195" y="2522"/>
                  </a:cubicBezTo>
                  <a:cubicBezTo>
                    <a:pt x="268" y="2546"/>
                    <a:pt x="341" y="2570"/>
                    <a:pt x="414" y="2570"/>
                  </a:cubicBezTo>
                  <a:cubicBezTo>
                    <a:pt x="754" y="2522"/>
                    <a:pt x="1094" y="2424"/>
                    <a:pt x="1410" y="2254"/>
                  </a:cubicBezTo>
                  <a:cubicBezTo>
                    <a:pt x="1458" y="2230"/>
                    <a:pt x="1458" y="2181"/>
                    <a:pt x="1434" y="2133"/>
                  </a:cubicBezTo>
                  <a:cubicBezTo>
                    <a:pt x="1434" y="2116"/>
                    <a:pt x="1397" y="2099"/>
                    <a:pt x="1367" y="2099"/>
                  </a:cubicBezTo>
                  <a:cubicBezTo>
                    <a:pt x="1355" y="2099"/>
                    <a:pt x="1344" y="2101"/>
                    <a:pt x="1337" y="2109"/>
                  </a:cubicBezTo>
                  <a:cubicBezTo>
                    <a:pt x="1075" y="2229"/>
                    <a:pt x="664" y="2400"/>
                    <a:pt x="406" y="2400"/>
                  </a:cubicBezTo>
                  <a:cubicBezTo>
                    <a:pt x="352" y="2400"/>
                    <a:pt x="305" y="2393"/>
                    <a:pt x="268" y="2376"/>
                  </a:cubicBezTo>
                  <a:cubicBezTo>
                    <a:pt x="244" y="2352"/>
                    <a:pt x="219" y="2327"/>
                    <a:pt x="195" y="2279"/>
                  </a:cubicBezTo>
                  <a:cubicBezTo>
                    <a:pt x="195" y="2206"/>
                    <a:pt x="219" y="2109"/>
                    <a:pt x="268" y="2036"/>
                  </a:cubicBezTo>
                  <a:cubicBezTo>
                    <a:pt x="462" y="1841"/>
                    <a:pt x="705" y="1696"/>
                    <a:pt x="972" y="1647"/>
                  </a:cubicBezTo>
                  <a:cubicBezTo>
                    <a:pt x="997" y="1647"/>
                    <a:pt x="1021" y="1623"/>
                    <a:pt x="1045" y="1598"/>
                  </a:cubicBezTo>
                  <a:cubicBezTo>
                    <a:pt x="1094" y="1550"/>
                    <a:pt x="1069" y="1526"/>
                    <a:pt x="997" y="1428"/>
                  </a:cubicBezTo>
                  <a:cubicBezTo>
                    <a:pt x="389" y="724"/>
                    <a:pt x="316" y="432"/>
                    <a:pt x="365" y="311"/>
                  </a:cubicBezTo>
                  <a:cubicBezTo>
                    <a:pt x="365" y="287"/>
                    <a:pt x="389" y="214"/>
                    <a:pt x="511" y="190"/>
                  </a:cubicBezTo>
                  <a:cubicBezTo>
                    <a:pt x="554" y="179"/>
                    <a:pt x="596" y="174"/>
                    <a:pt x="636" y="174"/>
                  </a:cubicBezTo>
                  <a:cubicBezTo>
                    <a:pt x="1244" y="174"/>
                    <a:pt x="1628" y="1283"/>
                    <a:pt x="1628" y="1283"/>
                  </a:cubicBezTo>
                  <a:cubicBezTo>
                    <a:pt x="1652" y="1307"/>
                    <a:pt x="1701" y="1331"/>
                    <a:pt x="1725" y="1331"/>
                  </a:cubicBezTo>
                  <a:cubicBezTo>
                    <a:pt x="1774" y="1307"/>
                    <a:pt x="1798" y="1258"/>
                    <a:pt x="1798" y="1210"/>
                  </a:cubicBezTo>
                  <a:cubicBezTo>
                    <a:pt x="1776" y="1165"/>
                    <a:pt x="1373"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19"/>
            <p:cNvSpPr/>
            <p:nvPr/>
          </p:nvSpPr>
          <p:spPr>
            <a:xfrm>
              <a:off x="4828807" y="4113296"/>
              <a:ext cx="167625" cy="150227"/>
            </a:xfrm>
            <a:custGeom>
              <a:avLst/>
              <a:gdLst/>
              <a:ahLst/>
              <a:cxnLst/>
              <a:rect l="l" t="t" r="r" b="b"/>
              <a:pathLst>
                <a:path w="1927" h="1727" extrusionOk="0">
                  <a:moveTo>
                    <a:pt x="119" y="1"/>
                  </a:moveTo>
                  <a:cubicBezTo>
                    <a:pt x="57" y="1"/>
                    <a:pt x="1" y="74"/>
                    <a:pt x="56" y="147"/>
                  </a:cubicBezTo>
                  <a:cubicBezTo>
                    <a:pt x="347" y="463"/>
                    <a:pt x="566" y="828"/>
                    <a:pt x="712" y="1241"/>
                  </a:cubicBezTo>
                  <a:cubicBezTo>
                    <a:pt x="663" y="1386"/>
                    <a:pt x="639" y="1532"/>
                    <a:pt x="663" y="1654"/>
                  </a:cubicBezTo>
                  <a:cubicBezTo>
                    <a:pt x="663" y="1702"/>
                    <a:pt x="712" y="1726"/>
                    <a:pt x="736" y="1726"/>
                  </a:cubicBezTo>
                  <a:cubicBezTo>
                    <a:pt x="785" y="1726"/>
                    <a:pt x="809" y="1702"/>
                    <a:pt x="833" y="1678"/>
                  </a:cubicBezTo>
                  <a:cubicBezTo>
                    <a:pt x="882" y="1532"/>
                    <a:pt x="882" y="1411"/>
                    <a:pt x="858" y="1265"/>
                  </a:cubicBezTo>
                  <a:cubicBezTo>
                    <a:pt x="882" y="1241"/>
                    <a:pt x="906" y="1216"/>
                    <a:pt x="906" y="1192"/>
                  </a:cubicBezTo>
                  <a:cubicBezTo>
                    <a:pt x="1149" y="876"/>
                    <a:pt x="1489" y="706"/>
                    <a:pt x="1854" y="658"/>
                  </a:cubicBezTo>
                  <a:cubicBezTo>
                    <a:pt x="1902" y="633"/>
                    <a:pt x="1926" y="609"/>
                    <a:pt x="1926" y="560"/>
                  </a:cubicBezTo>
                  <a:cubicBezTo>
                    <a:pt x="1902" y="512"/>
                    <a:pt x="1854" y="488"/>
                    <a:pt x="1829" y="488"/>
                  </a:cubicBezTo>
                  <a:cubicBezTo>
                    <a:pt x="1441" y="536"/>
                    <a:pt x="1076" y="730"/>
                    <a:pt x="809" y="1046"/>
                  </a:cubicBezTo>
                  <a:cubicBezTo>
                    <a:pt x="663" y="658"/>
                    <a:pt x="445" y="318"/>
                    <a:pt x="177" y="26"/>
                  </a:cubicBezTo>
                  <a:cubicBezTo>
                    <a:pt x="160" y="8"/>
                    <a:pt x="139" y="1"/>
                    <a:pt x="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19"/>
            <p:cNvSpPr/>
            <p:nvPr/>
          </p:nvSpPr>
          <p:spPr>
            <a:xfrm>
              <a:off x="4318023" y="4482647"/>
              <a:ext cx="515662" cy="562722"/>
            </a:xfrm>
            <a:custGeom>
              <a:avLst/>
              <a:gdLst/>
              <a:ahLst/>
              <a:cxnLst/>
              <a:rect l="l" t="t" r="r" b="b"/>
              <a:pathLst>
                <a:path w="5928" h="6469" extrusionOk="0">
                  <a:moveTo>
                    <a:pt x="5857" y="0"/>
                  </a:moveTo>
                  <a:cubicBezTo>
                    <a:pt x="5849" y="0"/>
                    <a:pt x="5840" y="2"/>
                    <a:pt x="5831" y="7"/>
                  </a:cubicBezTo>
                  <a:cubicBezTo>
                    <a:pt x="5782" y="7"/>
                    <a:pt x="5758" y="31"/>
                    <a:pt x="5758" y="80"/>
                  </a:cubicBezTo>
                  <a:cubicBezTo>
                    <a:pt x="5758" y="250"/>
                    <a:pt x="5734" y="396"/>
                    <a:pt x="5734" y="566"/>
                  </a:cubicBezTo>
                  <a:cubicBezTo>
                    <a:pt x="5709" y="590"/>
                    <a:pt x="5734" y="638"/>
                    <a:pt x="5782" y="638"/>
                  </a:cubicBezTo>
                  <a:lnTo>
                    <a:pt x="5782" y="614"/>
                  </a:lnTo>
                  <a:cubicBezTo>
                    <a:pt x="5791" y="619"/>
                    <a:pt x="5801" y="621"/>
                    <a:pt x="5810" y="621"/>
                  </a:cubicBezTo>
                  <a:cubicBezTo>
                    <a:pt x="5848" y="621"/>
                    <a:pt x="5879" y="585"/>
                    <a:pt x="5879" y="566"/>
                  </a:cubicBezTo>
                  <a:cubicBezTo>
                    <a:pt x="5904" y="396"/>
                    <a:pt x="5928" y="225"/>
                    <a:pt x="5928" y="80"/>
                  </a:cubicBezTo>
                  <a:cubicBezTo>
                    <a:pt x="5928" y="40"/>
                    <a:pt x="5896" y="0"/>
                    <a:pt x="5857" y="0"/>
                  </a:cubicBezTo>
                  <a:close/>
                  <a:moveTo>
                    <a:pt x="5682" y="972"/>
                  </a:moveTo>
                  <a:cubicBezTo>
                    <a:pt x="5644" y="972"/>
                    <a:pt x="5612" y="1007"/>
                    <a:pt x="5612" y="1027"/>
                  </a:cubicBezTo>
                  <a:cubicBezTo>
                    <a:pt x="5564" y="1197"/>
                    <a:pt x="5515" y="1343"/>
                    <a:pt x="5442" y="1489"/>
                  </a:cubicBezTo>
                  <a:cubicBezTo>
                    <a:pt x="5418" y="1513"/>
                    <a:pt x="5442" y="1562"/>
                    <a:pt x="5491" y="1586"/>
                  </a:cubicBezTo>
                  <a:lnTo>
                    <a:pt x="5515" y="1586"/>
                  </a:lnTo>
                  <a:lnTo>
                    <a:pt x="5515" y="1562"/>
                  </a:lnTo>
                  <a:cubicBezTo>
                    <a:pt x="5523" y="1570"/>
                    <a:pt x="5531" y="1572"/>
                    <a:pt x="5539" y="1572"/>
                  </a:cubicBezTo>
                  <a:cubicBezTo>
                    <a:pt x="5555" y="1572"/>
                    <a:pt x="5572" y="1562"/>
                    <a:pt x="5588" y="1562"/>
                  </a:cubicBezTo>
                  <a:cubicBezTo>
                    <a:pt x="5661" y="1392"/>
                    <a:pt x="5734" y="1246"/>
                    <a:pt x="5782" y="1076"/>
                  </a:cubicBezTo>
                  <a:cubicBezTo>
                    <a:pt x="5782" y="1027"/>
                    <a:pt x="5758" y="1003"/>
                    <a:pt x="5709" y="979"/>
                  </a:cubicBezTo>
                  <a:cubicBezTo>
                    <a:pt x="5700" y="974"/>
                    <a:pt x="5691" y="972"/>
                    <a:pt x="5682" y="972"/>
                  </a:cubicBezTo>
                  <a:close/>
                  <a:moveTo>
                    <a:pt x="4303" y="1753"/>
                  </a:moveTo>
                  <a:cubicBezTo>
                    <a:pt x="4217" y="1753"/>
                    <a:pt x="4164" y="1879"/>
                    <a:pt x="4276" y="1902"/>
                  </a:cubicBezTo>
                  <a:cubicBezTo>
                    <a:pt x="4398" y="1975"/>
                    <a:pt x="4543" y="2047"/>
                    <a:pt x="4640" y="2169"/>
                  </a:cubicBezTo>
                  <a:cubicBezTo>
                    <a:pt x="4640" y="2193"/>
                    <a:pt x="4665" y="2193"/>
                    <a:pt x="4689" y="2193"/>
                  </a:cubicBezTo>
                  <a:cubicBezTo>
                    <a:pt x="4713" y="2193"/>
                    <a:pt x="4738" y="2193"/>
                    <a:pt x="4762" y="2169"/>
                  </a:cubicBezTo>
                  <a:cubicBezTo>
                    <a:pt x="4786" y="2145"/>
                    <a:pt x="4786" y="2096"/>
                    <a:pt x="4762" y="2072"/>
                  </a:cubicBezTo>
                  <a:cubicBezTo>
                    <a:pt x="4640" y="1926"/>
                    <a:pt x="4495" y="1829"/>
                    <a:pt x="4325" y="1756"/>
                  </a:cubicBezTo>
                  <a:cubicBezTo>
                    <a:pt x="4317" y="1754"/>
                    <a:pt x="4310" y="1753"/>
                    <a:pt x="4303" y="1753"/>
                  </a:cubicBezTo>
                  <a:close/>
                  <a:moveTo>
                    <a:pt x="3790" y="1732"/>
                  </a:moveTo>
                  <a:cubicBezTo>
                    <a:pt x="3596" y="1780"/>
                    <a:pt x="3474" y="1926"/>
                    <a:pt x="3474" y="2120"/>
                  </a:cubicBezTo>
                  <a:cubicBezTo>
                    <a:pt x="3450" y="2145"/>
                    <a:pt x="3450" y="2169"/>
                    <a:pt x="3474" y="2193"/>
                  </a:cubicBezTo>
                  <a:cubicBezTo>
                    <a:pt x="3474" y="2242"/>
                    <a:pt x="3499" y="2266"/>
                    <a:pt x="3547" y="2266"/>
                  </a:cubicBezTo>
                  <a:lnTo>
                    <a:pt x="3572" y="2266"/>
                  </a:lnTo>
                  <a:cubicBezTo>
                    <a:pt x="3620" y="2242"/>
                    <a:pt x="3644" y="2193"/>
                    <a:pt x="3620" y="2169"/>
                  </a:cubicBezTo>
                  <a:lnTo>
                    <a:pt x="3620" y="2120"/>
                  </a:lnTo>
                  <a:cubicBezTo>
                    <a:pt x="3644" y="1999"/>
                    <a:pt x="3717" y="1926"/>
                    <a:pt x="3839" y="1902"/>
                  </a:cubicBezTo>
                  <a:cubicBezTo>
                    <a:pt x="3887" y="1877"/>
                    <a:pt x="3912" y="1829"/>
                    <a:pt x="3887" y="1780"/>
                  </a:cubicBezTo>
                  <a:cubicBezTo>
                    <a:pt x="3887" y="1756"/>
                    <a:pt x="3839" y="1732"/>
                    <a:pt x="3790" y="1732"/>
                  </a:cubicBezTo>
                  <a:close/>
                  <a:moveTo>
                    <a:pt x="5248" y="1835"/>
                  </a:moveTo>
                  <a:cubicBezTo>
                    <a:pt x="5230" y="1835"/>
                    <a:pt x="5211" y="1841"/>
                    <a:pt x="5199" y="1853"/>
                  </a:cubicBezTo>
                  <a:cubicBezTo>
                    <a:pt x="5078" y="1975"/>
                    <a:pt x="4981" y="2072"/>
                    <a:pt x="4835" y="2169"/>
                  </a:cubicBezTo>
                  <a:cubicBezTo>
                    <a:pt x="4786" y="2169"/>
                    <a:pt x="4786" y="2217"/>
                    <a:pt x="4811" y="2266"/>
                  </a:cubicBezTo>
                  <a:cubicBezTo>
                    <a:pt x="4811" y="2290"/>
                    <a:pt x="4859" y="2315"/>
                    <a:pt x="4883" y="2315"/>
                  </a:cubicBezTo>
                  <a:lnTo>
                    <a:pt x="4883" y="2290"/>
                  </a:lnTo>
                  <a:cubicBezTo>
                    <a:pt x="4883" y="2290"/>
                    <a:pt x="4908" y="2290"/>
                    <a:pt x="4908" y="2315"/>
                  </a:cubicBezTo>
                  <a:cubicBezTo>
                    <a:pt x="5053" y="2217"/>
                    <a:pt x="5199" y="2096"/>
                    <a:pt x="5296" y="1975"/>
                  </a:cubicBezTo>
                  <a:cubicBezTo>
                    <a:pt x="5345" y="1926"/>
                    <a:pt x="5345" y="1877"/>
                    <a:pt x="5296" y="1853"/>
                  </a:cubicBezTo>
                  <a:cubicBezTo>
                    <a:pt x="5284" y="1841"/>
                    <a:pt x="5266" y="1835"/>
                    <a:pt x="5248" y="1835"/>
                  </a:cubicBezTo>
                  <a:close/>
                  <a:moveTo>
                    <a:pt x="4416" y="2312"/>
                  </a:moveTo>
                  <a:cubicBezTo>
                    <a:pt x="4410" y="2312"/>
                    <a:pt x="4404" y="2313"/>
                    <a:pt x="4398" y="2315"/>
                  </a:cubicBezTo>
                  <a:cubicBezTo>
                    <a:pt x="4276" y="2339"/>
                    <a:pt x="4179" y="2363"/>
                    <a:pt x="4057" y="2363"/>
                  </a:cubicBezTo>
                  <a:lnTo>
                    <a:pt x="3936" y="2363"/>
                  </a:lnTo>
                  <a:cubicBezTo>
                    <a:pt x="3930" y="2362"/>
                    <a:pt x="3925" y="2361"/>
                    <a:pt x="3920" y="2361"/>
                  </a:cubicBezTo>
                  <a:cubicBezTo>
                    <a:pt x="3836" y="2361"/>
                    <a:pt x="3820" y="2533"/>
                    <a:pt x="3912" y="2533"/>
                  </a:cubicBezTo>
                  <a:lnTo>
                    <a:pt x="4057" y="2533"/>
                  </a:lnTo>
                  <a:lnTo>
                    <a:pt x="4057" y="2509"/>
                  </a:lnTo>
                  <a:cubicBezTo>
                    <a:pt x="4179" y="2509"/>
                    <a:pt x="4300" y="2509"/>
                    <a:pt x="4422" y="2485"/>
                  </a:cubicBezTo>
                  <a:cubicBezTo>
                    <a:pt x="4535" y="2462"/>
                    <a:pt x="4500" y="2312"/>
                    <a:pt x="4416" y="2312"/>
                  </a:cubicBezTo>
                  <a:close/>
                  <a:moveTo>
                    <a:pt x="4946" y="2451"/>
                  </a:moveTo>
                  <a:cubicBezTo>
                    <a:pt x="4934" y="2451"/>
                    <a:pt x="4921" y="2454"/>
                    <a:pt x="4908" y="2460"/>
                  </a:cubicBezTo>
                  <a:cubicBezTo>
                    <a:pt x="4859" y="2485"/>
                    <a:pt x="4859" y="2533"/>
                    <a:pt x="4859" y="2582"/>
                  </a:cubicBezTo>
                  <a:cubicBezTo>
                    <a:pt x="4932" y="2728"/>
                    <a:pt x="4956" y="2873"/>
                    <a:pt x="4981" y="3019"/>
                  </a:cubicBezTo>
                  <a:cubicBezTo>
                    <a:pt x="4981" y="3068"/>
                    <a:pt x="5029" y="3092"/>
                    <a:pt x="5078" y="3092"/>
                  </a:cubicBezTo>
                  <a:cubicBezTo>
                    <a:pt x="5126" y="3092"/>
                    <a:pt x="5151" y="3043"/>
                    <a:pt x="5151" y="3019"/>
                  </a:cubicBezTo>
                  <a:cubicBezTo>
                    <a:pt x="5126" y="2825"/>
                    <a:pt x="5078" y="2679"/>
                    <a:pt x="5029" y="2509"/>
                  </a:cubicBezTo>
                  <a:cubicBezTo>
                    <a:pt x="5011" y="2473"/>
                    <a:pt x="4981" y="2451"/>
                    <a:pt x="4946" y="2451"/>
                  </a:cubicBezTo>
                  <a:close/>
                  <a:moveTo>
                    <a:pt x="5078" y="3432"/>
                  </a:moveTo>
                  <a:cubicBezTo>
                    <a:pt x="5029" y="3432"/>
                    <a:pt x="5005" y="3456"/>
                    <a:pt x="4981" y="3505"/>
                  </a:cubicBezTo>
                  <a:cubicBezTo>
                    <a:pt x="4956" y="3651"/>
                    <a:pt x="4932" y="3821"/>
                    <a:pt x="4883" y="3966"/>
                  </a:cubicBezTo>
                  <a:cubicBezTo>
                    <a:pt x="4859" y="3991"/>
                    <a:pt x="4883" y="4039"/>
                    <a:pt x="4908" y="4064"/>
                  </a:cubicBezTo>
                  <a:lnTo>
                    <a:pt x="4956" y="4064"/>
                  </a:lnTo>
                  <a:cubicBezTo>
                    <a:pt x="4981" y="4064"/>
                    <a:pt x="5005" y="4039"/>
                    <a:pt x="5029" y="4015"/>
                  </a:cubicBezTo>
                  <a:cubicBezTo>
                    <a:pt x="5078" y="3869"/>
                    <a:pt x="5126" y="3699"/>
                    <a:pt x="5151" y="3529"/>
                  </a:cubicBezTo>
                  <a:cubicBezTo>
                    <a:pt x="5151" y="3481"/>
                    <a:pt x="5126" y="3432"/>
                    <a:pt x="5078" y="3432"/>
                  </a:cubicBezTo>
                  <a:close/>
                  <a:moveTo>
                    <a:pt x="4703" y="4339"/>
                  </a:moveTo>
                  <a:cubicBezTo>
                    <a:pt x="4677" y="4339"/>
                    <a:pt x="4655" y="4351"/>
                    <a:pt x="4640" y="4379"/>
                  </a:cubicBezTo>
                  <a:cubicBezTo>
                    <a:pt x="4543" y="4501"/>
                    <a:pt x="4422" y="4622"/>
                    <a:pt x="4325" y="4720"/>
                  </a:cubicBezTo>
                  <a:cubicBezTo>
                    <a:pt x="4276" y="4744"/>
                    <a:pt x="4276" y="4792"/>
                    <a:pt x="4325" y="4841"/>
                  </a:cubicBezTo>
                  <a:cubicBezTo>
                    <a:pt x="4325" y="4841"/>
                    <a:pt x="4349" y="4865"/>
                    <a:pt x="4373" y="4865"/>
                  </a:cubicBezTo>
                  <a:lnTo>
                    <a:pt x="4373" y="4841"/>
                  </a:lnTo>
                  <a:lnTo>
                    <a:pt x="4422" y="4841"/>
                  </a:lnTo>
                  <a:cubicBezTo>
                    <a:pt x="4543" y="4720"/>
                    <a:pt x="4665" y="4598"/>
                    <a:pt x="4762" y="4477"/>
                  </a:cubicBezTo>
                  <a:cubicBezTo>
                    <a:pt x="4786" y="4428"/>
                    <a:pt x="4786" y="4379"/>
                    <a:pt x="4762" y="4355"/>
                  </a:cubicBezTo>
                  <a:cubicBezTo>
                    <a:pt x="4742" y="4345"/>
                    <a:pt x="4722" y="4339"/>
                    <a:pt x="4703" y="4339"/>
                  </a:cubicBezTo>
                  <a:close/>
                  <a:moveTo>
                    <a:pt x="3975" y="4971"/>
                  </a:moveTo>
                  <a:cubicBezTo>
                    <a:pt x="3960" y="4971"/>
                    <a:pt x="3946" y="4977"/>
                    <a:pt x="3936" y="4987"/>
                  </a:cubicBezTo>
                  <a:cubicBezTo>
                    <a:pt x="3790" y="5060"/>
                    <a:pt x="3644" y="5108"/>
                    <a:pt x="3474" y="5133"/>
                  </a:cubicBezTo>
                  <a:cubicBezTo>
                    <a:pt x="3450" y="5157"/>
                    <a:pt x="3402" y="5205"/>
                    <a:pt x="3426" y="5254"/>
                  </a:cubicBezTo>
                  <a:cubicBezTo>
                    <a:pt x="3426" y="5278"/>
                    <a:pt x="3474" y="5303"/>
                    <a:pt x="3499" y="5303"/>
                  </a:cubicBezTo>
                  <a:lnTo>
                    <a:pt x="3523" y="5303"/>
                  </a:lnTo>
                  <a:cubicBezTo>
                    <a:pt x="3693" y="5254"/>
                    <a:pt x="3839" y="5205"/>
                    <a:pt x="4009" y="5133"/>
                  </a:cubicBezTo>
                  <a:cubicBezTo>
                    <a:pt x="4033" y="5108"/>
                    <a:pt x="4057" y="5060"/>
                    <a:pt x="4033" y="5011"/>
                  </a:cubicBezTo>
                  <a:cubicBezTo>
                    <a:pt x="4019" y="4983"/>
                    <a:pt x="3996" y="4971"/>
                    <a:pt x="3975" y="4971"/>
                  </a:cubicBezTo>
                  <a:close/>
                  <a:moveTo>
                    <a:pt x="1531" y="5205"/>
                  </a:moveTo>
                  <a:cubicBezTo>
                    <a:pt x="1434" y="5205"/>
                    <a:pt x="1434" y="5375"/>
                    <a:pt x="1531" y="5375"/>
                  </a:cubicBezTo>
                  <a:lnTo>
                    <a:pt x="2041" y="5375"/>
                  </a:lnTo>
                  <a:cubicBezTo>
                    <a:pt x="2065" y="5375"/>
                    <a:pt x="2114" y="5327"/>
                    <a:pt x="2114" y="5303"/>
                  </a:cubicBezTo>
                  <a:cubicBezTo>
                    <a:pt x="2114" y="5254"/>
                    <a:pt x="2090" y="5205"/>
                    <a:pt x="2041" y="5205"/>
                  </a:cubicBezTo>
                  <a:close/>
                  <a:moveTo>
                    <a:pt x="2527" y="5205"/>
                  </a:moveTo>
                  <a:cubicBezTo>
                    <a:pt x="2478" y="5205"/>
                    <a:pt x="2454" y="5254"/>
                    <a:pt x="2454" y="5278"/>
                  </a:cubicBezTo>
                  <a:cubicBezTo>
                    <a:pt x="2430" y="5327"/>
                    <a:pt x="2478" y="5375"/>
                    <a:pt x="2527" y="5375"/>
                  </a:cubicBezTo>
                  <a:lnTo>
                    <a:pt x="3013" y="5375"/>
                  </a:lnTo>
                  <a:cubicBezTo>
                    <a:pt x="3061" y="5375"/>
                    <a:pt x="3110" y="5327"/>
                    <a:pt x="3110" y="5278"/>
                  </a:cubicBezTo>
                  <a:cubicBezTo>
                    <a:pt x="3086" y="5230"/>
                    <a:pt x="3061" y="5205"/>
                    <a:pt x="3013" y="5205"/>
                  </a:cubicBezTo>
                  <a:close/>
                  <a:moveTo>
                    <a:pt x="1044" y="5270"/>
                  </a:moveTo>
                  <a:cubicBezTo>
                    <a:pt x="1037" y="5270"/>
                    <a:pt x="1029" y="5273"/>
                    <a:pt x="1021" y="5278"/>
                  </a:cubicBezTo>
                  <a:cubicBezTo>
                    <a:pt x="851" y="5327"/>
                    <a:pt x="681" y="5400"/>
                    <a:pt x="559" y="5497"/>
                  </a:cubicBezTo>
                  <a:cubicBezTo>
                    <a:pt x="511" y="5545"/>
                    <a:pt x="511" y="5594"/>
                    <a:pt x="559" y="5618"/>
                  </a:cubicBezTo>
                  <a:cubicBezTo>
                    <a:pt x="559" y="5643"/>
                    <a:pt x="584" y="5643"/>
                    <a:pt x="608" y="5667"/>
                  </a:cubicBezTo>
                  <a:cubicBezTo>
                    <a:pt x="632" y="5643"/>
                    <a:pt x="632" y="5643"/>
                    <a:pt x="657" y="5643"/>
                  </a:cubicBezTo>
                  <a:cubicBezTo>
                    <a:pt x="778" y="5545"/>
                    <a:pt x="899" y="5473"/>
                    <a:pt x="1069" y="5424"/>
                  </a:cubicBezTo>
                  <a:cubicBezTo>
                    <a:pt x="1134" y="5424"/>
                    <a:pt x="1103" y="5270"/>
                    <a:pt x="1044" y="5270"/>
                  </a:cubicBezTo>
                  <a:close/>
                  <a:moveTo>
                    <a:pt x="295" y="5864"/>
                  </a:moveTo>
                  <a:cubicBezTo>
                    <a:pt x="265" y="5864"/>
                    <a:pt x="235" y="5877"/>
                    <a:pt x="219" y="5910"/>
                  </a:cubicBezTo>
                  <a:cubicBezTo>
                    <a:pt x="122" y="6056"/>
                    <a:pt x="74" y="6201"/>
                    <a:pt x="25" y="6371"/>
                  </a:cubicBezTo>
                  <a:cubicBezTo>
                    <a:pt x="1" y="6420"/>
                    <a:pt x="25" y="6469"/>
                    <a:pt x="74" y="6469"/>
                  </a:cubicBezTo>
                  <a:lnTo>
                    <a:pt x="98" y="6469"/>
                  </a:lnTo>
                  <a:cubicBezTo>
                    <a:pt x="122" y="6469"/>
                    <a:pt x="146" y="6444"/>
                    <a:pt x="171" y="6420"/>
                  </a:cubicBezTo>
                  <a:cubicBezTo>
                    <a:pt x="219" y="6274"/>
                    <a:pt x="292" y="6129"/>
                    <a:pt x="365" y="5983"/>
                  </a:cubicBezTo>
                  <a:cubicBezTo>
                    <a:pt x="414" y="5918"/>
                    <a:pt x="354" y="5864"/>
                    <a:pt x="295" y="586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2834155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631919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280929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82905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173575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546748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198534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4.xml"/><Relationship Id="rId7"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ags" Target="../tags/tag3.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4.xml"/><Relationship Id="rId3" Type="http://schemas.openxmlformats.org/officeDocument/2006/relationships/slideLayout" Target="../slideLayouts/slideLayout19.xml"/><Relationship Id="rId7"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10" Type="http://schemas.openxmlformats.org/officeDocument/2006/relationships/tags" Target="../tags/tag6.xml"/><Relationship Id="rId4" Type="http://schemas.openxmlformats.org/officeDocument/2006/relationships/slideLayout" Target="../slideLayouts/slideLayout20.xml"/><Relationship Id="rId9" Type="http://schemas.openxmlformats.org/officeDocument/2006/relationships/tags" Target="../tags/tag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4.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3/11/2025</a:t>
            </a:fld>
            <a:endParaRPr lang="en-US"/>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8833232"/>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9277EE"/>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8" name="9Slide.vn - 2019">
            <a:extLst>
              <a:ext uri="{FF2B5EF4-FFF2-40B4-BE49-F238E27FC236}">
                <a16:creationId xmlns:a16="http://schemas.microsoft.com/office/drawing/2014/main" id="{FE3FD1EB-C1AC-4B6F-8A68-CDAF76D4E0FA}"/>
              </a:ext>
            </a:extLst>
          </p:cNvPr>
          <p:cNvSpPr txBox="1"/>
          <p:nvPr userDrawn="1"/>
        </p:nvSpPr>
        <p:spPr>
          <a:xfrm>
            <a:off x="3834621" y="-1134249"/>
            <a:ext cx="1474763" cy="276999"/>
          </a:xfrm>
          <a:prstGeom prst="rect">
            <a:avLst/>
          </a:prstGeom>
          <a:noFill/>
        </p:spPr>
        <p:txBody>
          <a:bodyPr vert="horz" wrap="none" lIns="0" tIns="0" rIns="0" bIns="0" rtlCol="0">
            <a:spAutoFit/>
          </a:bodyPr>
          <a:lstStyle/>
          <a:p>
            <a:pPr marL="0" marR="0" lvl="0" indent="0" algn="ctr" defTabSz="914355"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CFCFCF"/>
                </a:solidFill>
                <a:effectLst/>
                <a:uLnTx/>
                <a:uFillTx/>
                <a:latin typeface="Arial"/>
                <a:ea typeface="+mn-ea"/>
                <a:cs typeface="Arial"/>
                <a:sym typeface="Aria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914355">
              <a:defRPr/>
            </a:pPr>
            <a:fld id="{E69B9EE9-F3BF-4B40-83E7-C9BC68FDDB0E}" type="datetimeFigureOut">
              <a:rPr lang="en-US" smtClean="0">
                <a:solidFill>
                  <a:prstClr val="black">
                    <a:tint val="75000"/>
                  </a:prstClr>
                </a:solidFill>
              </a:rPr>
              <a:pPr defTabSz="914355">
                <a:defRPr/>
              </a:pPr>
              <a:t>3/11/2025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914355">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914355">
              <a:defRPr/>
            </a:pPr>
            <a:fld id="{17F55963-6440-4C45-BA09-4E6A99D1BBE0}" type="slidenum">
              <a:rPr lang="en-US" smtClean="0">
                <a:solidFill>
                  <a:prstClr val="black">
                    <a:tint val="75000"/>
                  </a:prstClr>
                </a:solidFill>
              </a:rPr>
              <a:pPr defTabSz="914355">
                <a:defRPr/>
              </a:pPr>
              <a:t>‹#›</a:t>
            </a:fld>
            <a:endParaRPr lang="en-US">
              <a:solidFill>
                <a:prstClr val="black">
                  <a:tint val="75000"/>
                </a:prstClr>
              </a:solidFill>
            </a:endParaRP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1651575" y="-1668167"/>
            <a:ext cx="12447150" cy="8463242"/>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prstClr val="black"/>
                </a:solidFill>
                <a:effectLst/>
                <a:uLnTx/>
                <a:uFillTx/>
                <a:latin typeface="#9Slide02 Noi dung dai"/>
                <a:ea typeface="+mn-ea"/>
                <a:cs typeface="+mn-cs"/>
                <a:sym typeface="Aria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355" rtl="0" eaLnBrk="1" fontAlgn="auto" latinLnBrk="0" hangingPunct="1">
                <a:lnSpc>
                  <a:spcPct val="100000"/>
                </a:lnSpc>
                <a:spcBef>
                  <a:spcPts val="0"/>
                </a:spcBef>
                <a:spcAft>
                  <a:spcPts val="0"/>
                </a:spcAft>
                <a:buClr>
                  <a:srgbClr val="000000"/>
                </a:buClr>
                <a:buSzTx/>
                <a:buFont typeface="Arial"/>
                <a:buNone/>
                <a:tabLst/>
                <a:defRPr/>
              </a:pPr>
              <a:endParaRPr kumimoji="0" lang="en-US" sz="2025" b="0" i="0" u="none" strike="noStrike" kern="0" cap="none" spc="0" normalizeH="0" baseline="0" noProof="0">
                <a:ln>
                  <a:noFill/>
                </a:ln>
                <a:solidFill>
                  <a:prstClr val="white">
                    <a:lumMod val="75000"/>
                  </a:prstClr>
                </a:solidFill>
                <a:effectLst/>
                <a:uLnTx/>
                <a:uFillTx/>
                <a:latin typeface="#9Slide02 Noi dung dai" panose="02000000000000000000" pitchFamily="2" charset="0"/>
                <a:ea typeface="#9Slide02 Noi dung dai" panose="02000000000000000000" pitchFamily="2" charset="0"/>
                <a:cs typeface="Arial"/>
                <a:sym typeface="Arial"/>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prstClr val="white"/>
                </a:solidFill>
                <a:effectLst/>
                <a:uLnTx/>
                <a:uFillTx/>
                <a:latin typeface="#9Slide02 Noi dung dai"/>
                <a:ea typeface="+mn-ea"/>
                <a:cs typeface="+mn-cs"/>
                <a:sym typeface="Arial"/>
              </a:endParaRPr>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4568571" y="-6686550"/>
            <a:ext cx="6858" cy="68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prstClr val="white"/>
              </a:solidFill>
              <a:effectLst/>
              <a:uLnTx/>
              <a:uFillTx/>
              <a:latin typeface="#9Slide02 Noi dung dai"/>
              <a:ea typeface="+mn-ea"/>
              <a:cs typeface="+mn-cs"/>
              <a:sym typeface="Arial"/>
            </a:endParaRPr>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4568571" y="11823192"/>
            <a:ext cx="6858" cy="68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prstClr val="white"/>
              </a:solidFill>
              <a:effectLst/>
              <a:uLnTx/>
              <a:uFillTx/>
              <a:latin typeface="#9Slide02 Noi dung dai"/>
              <a:ea typeface="+mn-ea"/>
              <a:cs typeface="+mn-cs"/>
              <a:sym typeface="Arial"/>
            </a:endParaRPr>
          </a:p>
        </p:txBody>
      </p:sp>
    </p:spTree>
    <p:extLst>
      <p:ext uri="{BB962C8B-B14F-4D97-AF65-F5344CB8AC3E}">
        <p14:creationId xmlns:p14="http://schemas.microsoft.com/office/powerpoint/2010/main" val="3754658797"/>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766" rtl="0" eaLnBrk="1" latinLnBrk="0" hangingPunct="1">
        <a:lnSpc>
          <a:spcPct val="90000"/>
        </a:lnSpc>
        <a:spcBef>
          <a:spcPct val="0"/>
        </a:spcBef>
        <a:buNone/>
        <a:defRPr sz="3300" kern="1200">
          <a:solidFill>
            <a:schemeClr val="tx2"/>
          </a:solidFill>
          <a:latin typeface="+mj-lt"/>
          <a:ea typeface="+mj-ea"/>
          <a:cs typeface="+mj-cs"/>
        </a:defRPr>
      </a:lvl1pPr>
    </p:titleStyle>
    <p:bodyStyle>
      <a:lvl1pPr marL="171442" indent="-171442" algn="l" defTabSz="685766" rtl="0" eaLnBrk="1" latinLnBrk="0" hangingPunct="1">
        <a:lnSpc>
          <a:spcPct val="90000"/>
        </a:lnSpc>
        <a:spcBef>
          <a:spcPts val="750"/>
        </a:spcBef>
        <a:buFont typeface="Arial" panose="020B0604020202020204" pitchFamily="34" charset="0"/>
        <a:buChar char="•"/>
        <a:defRPr sz="2100" kern="1200">
          <a:solidFill>
            <a:schemeClr val="tx1">
              <a:lumMod val="50000"/>
              <a:lumOff val="50000"/>
            </a:schemeClr>
          </a:solidFill>
          <a:latin typeface="+mn-lt"/>
          <a:ea typeface="+mn-ea"/>
          <a:cs typeface="+mn-cs"/>
        </a:defRPr>
      </a:lvl1pPr>
      <a:lvl2pPr marL="514325" indent="-171442" algn="l" defTabSz="685766" rtl="0" eaLnBrk="1" latinLnBrk="0" hangingPunct="1">
        <a:lnSpc>
          <a:spcPct val="90000"/>
        </a:lnSpc>
        <a:spcBef>
          <a:spcPts val="375"/>
        </a:spcBef>
        <a:buFont typeface="Arial" panose="020B0604020202020204" pitchFamily="34" charset="0"/>
        <a:buChar char="•"/>
        <a:defRPr sz="1800" kern="1200">
          <a:solidFill>
            <a:schemeClr val="tx1">
              <a:lumMod val="50000"/>
              <a:lumOff val="50000"/>
            </a:schemeClr>
          </a:solidFill>
          <a:latin typeface="+mn-lt"/>
          <a:ea typeface="+mn-ea"/>
          <a:cs typeface="+mn-cs"/>
        </a:defRPr>
      </a:lvl2pPr>
      <a:lvl3pPr marL="857207" indent="-171442" algn="l" defTabSz="685766"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mn-lt"/>
          <a:ea typeface="+mn-ea"/>
          <a:cs typeface="+mn-cs"/>
        </a:defRPr>
      </a:lvl3pPr>
      <a:lvl4pPr marL="1200090" indent="-171442" algn="l" defTabSz="685766"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4pPr>
      <a:lvl5pPr marL="1542974" indent="-171442" algn="l" defTabSz="685766"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9277EE"/>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8" name="9Slide.vn - 2019">
            <a:extLst>
              <a:ext uri="{FF2B5EF4-FFF2-40B4-BE49-F238E27FC236}">
                <a16:creationId xmlns:a16="http://schemas.microsoft.com/office/drawing/2014/main" id="{FE3FD1EB-C1AC-4B6F-8A68-CDAF76D4E0FA}"/>
              </a:ext>
            </a:extLst>
          </p:cNvPr>
          <p:cNvSpPr txBox="1"/>
          <p:nvPr userDrawn="1"/>
        </p:nvSpPr>
        <p:spPr>
          <a:xfrm>
            <a:off x="3840999" y="-1134249"/>
            <a:ext cx="1462003" cy="276999"/>
          </a:xfrm>
          <a:prstGeom prst="rect">
            <a:avLst/>
          </a:prstGeom>
          <a:noFill/>
        </p:spPr>
        <p:txBody>
          <a:bodyPr vert="horz" wrap="non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FCFCF"/>
                </a:solidFill>
                <a:effectLst/>
                <a:uLnTx/>
                <a:uFillTx/>
                <a:latin typeface="#9Slide02 Noi dung dai"/>
                <a:ea typeface="+mn-ea"/>
                <a:cs typeface="+mn-cs"/>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defRPr/>
            </a:pPr>
            <a:fld id="{E69B9EE9-F3BF-4B40-83E7-C9BC68FDDB0E}" type="datetimeFigureOut">
              <a:rPr lang="en-US" kern="1200" smtClean="0">
                <a:solidFill>
                  <a:prstClr val="black">
                    <a:tint val="75000"/>
                  </a:prstClr>
                </a:solidFill>
                <a:latin typeface="#9Slide02 Noi dung dai"/>
                <a:ea typeface="+mn-ea"/>
                <a:cs typeface="+mn-cs"/>
              </a:rPr>
              <a:pPr defTabSz="685800">
                <a:buClrTx/>
                <a:defRPr/>
              </a:pPr>
              <a:t>3/11/2025</a:t>
            </a:fld>
            <a:endParaRPr lang="en-US" kern="1200">
              <a:solidFill>
                <a:prstClr val="black">
                  <a:tint val="75000"/>
                </a:prstClr>
              </a:solidFill>
              <a:latin typeface="#9Slide02 Noi dung dai"/>
              <a:ea typeface="+mn-ea"/>
              <a:cs typeface="+mn-cs"/>
            </a:endParaRPr>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defRPr/>
            </a:pPr>
            <a:endParaRPr lang="en-US" kern="1200">
              <a:solidFill>
                <a:prstClr val="black">
                  <a:tint val="75000"/>
                </a:prstClr>
              </a:solidFill>
              <a:latin typeface="#9Slide02 Noi dung dai"/>
              <a:ea typeface="+mn-ea"/>
              <a:cs typeface="+mn-cs"/>
            </a:endParaRPr>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defRPr/>
            </a:pPr>
            <a:fld id="{17F55963-6440-4C45-BA09-4E6A99D1BBE0}" type="slidenum">
              <a:rPr lang="en-US" kern="1200" smtClean="0">
                <a:solidFill>
                  <a:prstClr val="black">
                    <a:tint val="75000"/>
                  </a:prstClr>
                </a:solidFill>
                <a:latin typeface="#9Slide02 Noi dung dai"/>
                <a:ea typeface="+mn-ea"/>
                <a:cs typeface="+mn-cs"/>
              </a:rPr>
              <a:pPr defTabSz="685800">
                <a:buClrTx/>
                <a:defRPr/>
              </a:pPr>
              <a:t>‹#›</a:t>
            </a:fld>
            <a:endParaRPr lang="en-US" kern="1200">
              <a:solidFill>
                <a:prstClr val="black">
                  <a:tint val="75000"/>
                </a:prstClr>
              </a:solidFill>
              <a:latin typeface="#9Slide02 Noi dung dai"/>
              <a:ea typeface="+mn-ea"/>
              <a:cs typeface="+mn-cs"/>
            </a:endParaRP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8"/>
            </p:custDataLst>
          </p:nvPr>
        </p:nvGrpSpPr>
        <p:grpSpPr>
          <a:xfrm>
            <a:off x="-1651575" y="-1668167"/>
            <a:ext cx="12447150" cy="8463242"/>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025" b="0" i="0" u="none" strike="noStrike" kern="1200" cap="none" spc="0" normalizeH="0" baseline="0" noProof="0">
                <a:ln>
                  <a:noFill/>
                </a:ln>
                <a:solidFill>
                  <a:prstClr val="white">
                    <a:lumMod val="75000"/>
                  </a:prstClr>
                </a:solidFill>
                <a:effectLst/>
                <a:uLnTx/>
                <a:uFillTx/>
                <a:latin typeface="#9Slide02 Noi dung dai" panose="02000000000000000000" pitchFamily="2" charset="0"/>
                <a:ea typeface="#9Slide02 Noi dung dai" panose="02000000000000000000" pitchFamily="2" charset="0"/>
                <a:cs typeface="+mn-cs"/>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9Slide02 Noi dung dai"/>
                <a:ea typeface="+mn-ea"/>
                <a:cs typeface="+mn-cs"/>
              </a:endParaRPr>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9"/>
            </p:custDataLst>
          </p:nvPr>
        </p:nvSpPr>
        <p:spPr>
          <a:xfrm>
            <a:off x="4568571" y="-6686550"/>
            <a:ext cx="6858" cy="68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10"/>
            </p:custDataLst>
          </p:nvPr>
        </p:nvSpPr>
        <p:spPr>
          <a:xfrm>
            <a:off x="4568571" y="11823192"/>
            <a:ext cx="6858" cy="68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9Slide02 Noi dung dai"/>
              <a:ea typeface="+mn-ea"/>
              <a:cs typeface="+mn-cs"/>
            </a:endParaRPr>
          </a:p>
        </p:txBody>
      </p:sp>
    </p:spTree>
    <p:extLst>
      <p:ext uri="{BB962C8B-B14F-4D97-AF65-F5344CB8AC3E}">
        <p14:creationId xmlns:p14="http://schemas.microsoft.com/office/powerpoint/2010/main" val="369795960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2"/>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50000"/>
              <a:lumOff val="5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lumOff val="5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5"/>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391"/>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071E94CF-1C8D-4E94-8106-C4F0C8013633}" type="datetimeFigureOut">
              <a:rPr lang="en-US" smtClean="0">
                <a:solidFill>
                  <a:prstClr val="black">
                    <a:tint val="75000"/>
                  </a:prstClr>
                </a:solidFill>
              </a:rPr>
              <a:pPr/>
              <a:t>3/11/2025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391"/>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391"/>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80F83553-D548-492F-85C7-4612B3F0E3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1885302"/>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gif"/><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pn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svg"/><Relationship Id="rId2" Type="http://schemas.openxmlformats.org/officeDocument/2006/relationships/notesSlide" Target="../notesSlides/notesSlide4.xml"/><Relationship Id="rId1" Type="http://schemas.openxmlformats.org/officeDocument/2006/relationships/slideLayout" Target="../slideLayouts/slideLayout34.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9.xml"/><Relationship Id="rId4" Type="http://schemas.openxmlformats.org/officeDocument/2006/relationships/image" Target="../media/image45.jpeg"/></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3.png"/><Relationship Id="rId1" Type="http://schemas.openxmlformats.org/officeDocument/2006/relationships/slideLayout" Target="../slideLayouts/slideLayout29.xml"/><Relationship Id="rId4" Type="http://schemas.openxmlformats.org/officeDocument/2006/relationships/image" Target="../media/image47.jpe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svg"/><Relationship Id="rId18" Type="http://schemas.openxmlformats.org/officeDocument/2006/relationships/image" Target="../media/image22.png"/><Relationship Id="rId3" Type="http://schemas.openxmlformats.org/officeDocument/2006/relationships/image" Target="../media/image7.svg"/><Relationship Id="rId7" Type="http://schemas.openxmlformats.org/officeDocument/2006/relationships/image" Target="../media/image11.svg"/><Relationship Id="rId12" Type="http://schemas.openxmlformats.org/officeDocument/2006/relationships/image" Target="../media/image16.png"/><Relationship Id="rId17" Type="http://schemas.openxmlformats.org/officeDocument/2006/relationships/image" Target="../media/image21.svg"/><Relationship Id="rId2" Type="http://schemas.openxmlformats.org/officeDocument/2006/relationships/image" Target="../media/image6.png"/><Relationship Id="rId16"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9.svg"/><Relationship Id="rId15" Type="http://schemas.openxmlformats.org/officeDocument/2006/relationships/image" Target="../media/image19.svg"/><Relationship Id="rId10" Type="http://schemas.openxmlformats.org/officeDocument/2006/relationships/image" Target="../media/image14.png"/><Relationship Id="rId19" Type="http://schemas.openxmlformats.org/officeDocument/2006/relationships/image" Target="../media/image23.svg"/><Relationship Id="rId4" Type="http://schemas.openxmlformats.org/officeDocument/2006/relationships/image" Target="../media/image8.png"/><Relationship Id="rId9" Type="http://schemas.openxmlformats.org/officeDocument/2006/relationships/image" Target="../media/image13.svg"/><Relationship Id="rId14" Type="http://schemas.openxmlformats.org/officeDocument/2006/relationships/image" Target="../media/image18.png"/></Relationships>
</file>

<file path=ppt/slides/_rels/slide2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34.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34.xml"/><Relationship Id="rId5" Type="http://schemas.openxmlformats.org/officeDocument/2006/relationships/image" Target="../media/image59.png"/><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29.xml"/><Relationship Id="rId6" Type="http://schemas.openxmlformats.org/officeDocument/2006/relationships/image" Target="../media/image64.png"/><Relationship Id="rId5" Type="http://schemas.openxmlformats.org/officeDocument/2006/relationships/image" Target="../media/image63.jpeg"/><Relationship Id="rId4" Type="http://schemas.openxmlformats.org/officeDocument/2006/relationships/image" Target="../media/image62.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4.png"/></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0.png"/><Relationship Id="rId1" Type="http://schemas.openxmlformats.org/officeDocument/2006/relationships/slideLayout" Target="../slideLayouts/slideLayout29.xml"/><Relationship Id="rId4" Type="http://schemas.openxmlformats.org/officeDocument/2006/relationships/image" Target="../media/image67.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8.png"/></Relationships>
</file>

<file path=ppt/slides/_rels/slide3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g"/><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34.png"/><Relationship Id="rId1" Type="http://schemas.openxmlformats.org/officeDocument/2006/relationships/slideLayout" Target="../slideLayouts/slideLayout29.xml"/><Relationship Id="rId6" Type="http://schemas.openxmlformats.org/officeDocument/2006/relationships/image" Target="../media/image74.svg"/><Relationship Id="rId5" Type="http://schemas.openxmlformats.org/officeDocument/2006/relationships/image" Target="../media/image73.png"/><Relationship Id="rId4" Type="http://schemas.openxmlformats.org/officeDocument/2006/relationships/image" Target="../media/image72.png"/></Relationships>
</file>

<file path=ppt/slides/_rels/slide3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8" Type="http://schemas.openxmlformats.org/officeDocument/2006/relationships/slide" Target="slide42.xml"/><Relationship Id="rId13" Type="http://schemas.openxmlformats.org/officeDocument/2006/relationships/slide" Target="slide40.xml"/><Relationship Id="rId3" Type="http://schemas.openxmlformats.org/officeDocument/2006/relationships/slideLayout" Target="../slideLayouts/slideLayout16.xml"/><Relationship Id="rId7" Type="http://schemas.openxmlformats.org/officeDocument/2006/relationships/slide" Target="slide41.xml"/><Relationship Id="rId12" Type="http://schemas.openxmlformats.org/officeDocument/2006/relationships/image" Target="../media/image82.png"/><Relationship Id="rId17" Type="http://schemas.openxmlformats.org/officeDocument/2006/relationships/slide" Target="slide46.xml"/><Relationship Id="rId2" Type="http://schemas.openxmlformats.org/officeDocument/2006/relationships/audio" Target="../media/media3.wav"/><Relationship Id="rId16" Type="http://schemas.openxmlformats.org/officeDocument/2006/relationships/slide" Target="slide45.xml"/><Relationship Id="rId1" Type="http://schemas.microsoft.com/office/2007/relationships/media" Target="../media/media3.wav"/><Relationship Id="rId6" Type="http://schemas.openxmlformats.org/officeDocument/2006/relationships/slide" Target="slide39.xml"/><Relationship Id="rId11" Type="http://schemas.openxmlformats.org/officeDocument/2006/relationships/image" Target="../media/image81.gif"/><Relationship Id="rId5" Type="http://schemas.openxmlformats.org/officeDocument/2006/relationships/slide" Target="slide38.xml"/><Relationship Id="rId15" Type="http://schemas.openxmlformats.org/officeDocument/2006/relationships/slide" Target="slide44.xml"/><Relationship Id="rId10" Type="http://schemas.openxmlformats.org/officeDocument/2006/relationships/image" Target="../media/image80.gif"/><Relationship Id="rId4" Type="http://schemas.openxmlformats.org/officeDocument/2006/relationships/image" Target="../media/image78.png"/><Relationship Id="rId9" Type="http://schemas.openxmlformats.org/officeDocument/2006/relationships/image" Target="../media/image79.gif"/><Relationship Id="rId14" Type="http://schemas.openxmlformats.org/officeDocument/2006/relationships/slide" Target="slide43.xml"/></Relationships>
</file>

<file path=ppt/slides/_rels/slide38.xml.rels><?xml version="1.0" encoding="UTF-8" standalone="yes"?>
<Relationships xmlns="http://schemas.openxmlformats.org/package/2006/relationships"><Relationship Id="rId3" Type="http://schemas.openxmlformats.org/officeDocument/2006/relationships/slide" Target="slide37.xml"/><Relationship Id="rId2" Type="http://schemas.openxmlformats.org/officeDocument/2006/relationships/image" Target="../media/image83.png"/><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slide" Target="slide37.xml"/></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3" Type="http://schemas.openxmlformats.org/officeDocument/2006/relationships/slide" Target="slide37.xml"/><Relationship Id="rId2" Type="http://schemas.openxmlformats.org/officeDocument/2006/relationships/image" Target="../media/image83.png"/><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3" Type="http://schemas.openxmlformats.org/officeDocument/2006/relationships/slide" Target="slide37.xml"/><Relationship Id="rId2" Type="http://schemas.openxmlformats.org/officeDocument/2006/relationships/image" Target="../media/image83.png"/><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slide" Target="slide37.xml"/><Relationship Id="rId2" Type="http://schemas.openxmlformats.org/officeDocument/2006/relationships/image" Target="../media/image83.png"/><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3" Type="http://schemas.openxmlformats.org/officeDocument/2006/relationships/slide" Target="slide37.xml"/><Relationship Id="rId2" Type="http://schemas.openxmlformats.org/officeDocument/2006/relationships/image" Target="../media/image83.png"/><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3" Type="http://schemas.openxmlformats.org/officeDocument/2006/relationships/slide" Target="slide37.xml"/><Relationship Id="rId2" Type="http://schemas.openxmlformats.org/officeDocument/2006/relationships/image" Target="../media/image83.png"/><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3" Type="http://schemas.openxmlformats.org/officeDocument/2006/relationships/slide" Target="slide37.xml"/><Relationship Id="rId2" Type="http://schemas.openxmlformats.org/officeDocument/2006/relationships/image" Target="../media/image83.png"/><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svg"/><Relationship Id="rId3" Type="http://schemas.openxmlformats.org/officeDocument/2006/relationships/image" Target="../media/image11.svg"/><Relationship Id="rId7" Type="http://schemas.openxmlformats.org/officeDocument/2006/relationships/image" Target="../media/image17.svg"/><Relationship Id="rId12" Type="http://schemas.openxmlformats.org/officeDocument/2006/relationships/image" Target="../media/image22.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15.sv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svg"/><Relationship Id="rId14" Type="http://schemas.openxmlformats.org/officeDocument/2006/relationships/image" Target="../media/image84.jpeg"/></Relationships>
</file>

<file path=ppt/slides/_rels/slide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3" Type="http://schemas.openxmlformats.org/officeDocument/2006/relationships/image" Target="../media/image93.svg"/><Relationship Id="rId18" Type="http://schemas.openxmlformats.org/officeDocument/2006/relationships/image" Target="../media/image18.png"/><Relationship Id="rId26" Type="http://schemas.openxmlformats.org/officeDocument/2006/relationships/image" Target="../media/image100.png"/><Relationship Id="rId3" Type="http://schemas.openxmlformats.org/officeDocument/2006/relationships/image" Target="../media/image85.jpeg"/><Relationship Id="rId21" Type="http://schemas.openxmlformats.org/officeDocument/2006/relationships/image" Target="../media/image97.svg"/><Relationship Id="rId7" Type="http://schemas.openxmlformats.org/officeDocument/2006/relationships/image" Target="../media/image89.svg"/><Relationship Id="rId12" Type="http://schemas.openxmlformats.org/officeDocument/2006/relationships/image" Target="../media/image92.png"/><Relationship Id="rId17" Type="http://schemas.openxmlformats.org/officeDocument/2006/relationships/image" Target="../media/image13.svg"/><Relationship Id="rId25" Type="http://schemas.openxmlformats.org/officeDocument/2006/relationships/image" Target="../media/image99.svg"/><Relationship Id="rId33" Type="http://schemas.openxmlformats.org/officeDocument/2006/relationships/image" Target="../media/image107.svg"/><Relationship Id="rId2" Type="http://schemas.openxmlformats.org/officeDocument/2006/relationships/notesSlide" Target="../notesSlides/notesSlide10.xml"/><Relationship Id="rId16" Type="http://schemas.openxmlformats.org/officeDocument/2006/relationships/image" Target="../media/image12.png"/><Relationship Id="rId20" Type="http://schemas.openxmlformats.org/officeDocument/2006/relationships/image" Target="../media/image96.png"/><Relationship Id="rId29" Type="http://schemas.openxmlformats.org/officeDocument/2006/relationships/image" Target="../media/image103.svg"/><Relationship Id="rId1" Type="http://schemas.openxmlformats.org/officeDocument/2006/relationships/slideLayout" Target="../slideLayouts/slideLayout7.xml"/><Relationship Id="rId6" Type="http://schemas.openxmlformats.org/officeDocument/2006/relationships/image" Target="../media/image88.png"/><Relationship Id="rId11" Type="http://schemas.openxmlformats.org/officeDocument/2006/relationships/image" Target="../media/image91.svg"/><Relationship Id="rId24" Type="http://schemas.openxmlformats.org/officeDocument/2006/relationships/image" Target="../media/image98.png"/><Relationship Id="rId32" Type="http://schemas.openxmlformats.org/officeDocument/2006/relationships/image" Target="../media/image106.png"/><Relationship Id="rId5" Type="http://schemas.openxmlformats.org/officeDocument/2006/relationships/image" Target="../media/image87.svg"/><Relationship Id="rId15" Type="http://schemas.openxmlformats.org/officeDocument/2006/relationships/image" Target="../media/image95.svg"/><Relationship Id="rId23" Type="http://schemas.openxmlformats.org/officeDocument/2006/relationships/image" Target="../media/image15.svg"/><Relationship Id="rId28" Type="http://schemas.openxmlformats.org/officeDocument/2006/relationships/image" Target="../media/image102.png"/><Relationship Id="rId10" Type="http://schemas.openxmlformats.org/officeDocument/2006/relationships/image" Target="../media/image90.png"/><Relationship Id="rId19" Type="http://schemas.openxmlformats.org/officeDocument/2006/relationships/image" Target="../media/image19.svg"/><Relationship Id="rId31" Type="http://schemas.openxmlformats.org/officeDocument/2006/relationships/image" Target="../media/image105.svg"/><Relationship Id="rId4" Type="http://schemas.openxmlformats.org/officeDocument/2006/relationships/image" Target="../media/image86.png"/><Relationship Id="rId9" Type="http://schemas.openxmlformats.org/officeDocument/2006/relationships/image" Target="../media/image9.svg"/><Relationship Id="rId14" Type="http://schemas.openxmlformats.org/officeDocument/2006/relationships/image" Target="../media/image94.png"/><Relationship Id="rId22" Type="http://schemas.openxmlformats.org/officeDocument/2006/relationships/image" Target="../media/image14.png"/><Relationship Id="rId27" Type="http://schemas.openxmlformats.org/officeDocument/2006/relationships/image" Target="../media/image101.svg"/><Relationship Id="rId30" Type="http://schemas.openxmlformats.org/officeDocument/2006/relationships/image" Target="../media/image104.png"/><Relationship Id="rId8"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9.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29.xml"/><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29.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13E095A7-86DE-EDF8-01FC-9D29D30D5B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066" y="141685"/>
            <a:ext cx="8855869" cy="486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Content Placeholder 2">
            <a:extLst>
              <a:ext uri="{FF2B5EF4-FFF2-40B4-BE49-F238E27FC236}">
                <a16:creationId xmlns:a16="http://schemas.microsoft.com/office/drawing/2014/main" id="{FD27CBCF-9960-5DE8-A049-3EC140DA478A}"/>
              </a:ext>
            </a:extLst>
          </p:cNvPr>
          <p:cNvSpPr txBox="1"/>
          <p:nvPr/>
        </p:nvSpPr>
        <p:spPr>
          <a:xfrm>
            <a:off x="314326" y="1255924"/>
            <a:ext cx="8472488" cy="3373226"/>
          </a:xfrm>
          <a:prstGeom prst="rect">
            <a:avLst/>
          </a:prstGeom>
        </p:spPr>
        <p:txBody>
          <a:bodyPr>
            <a:normAutofit fontScale="77500" lnSpcReduction="2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defTabSz="914378" fontAlgn="base">
              <a:spcAft>
                <a:spcPct val="0"/>
              </a:spcAft>
              <a:buClrTx/>
              <a:defRPr/>
            </a:pPr>
            <a:r>
              <a:rPr lang="en-US" altLang="zh-CN" sz="2625" dirty="0">
                <a:ln/>
                <a:solidFill>
                  <a:srgbClr val="4F81BD"/>
                </a:solidFill>
                <a:effectLst>
                  <a:outerShdw blurRad="38100" dist="25400" dir="5400000" algn="ctr" rotWithShape="0">
                    <a:srgbClr val="6E747A">
                      <a:alpha val="43000"/>
                    </a:srgbClr>
                  </a:outerShdw>
                </a:effectLst>
                <a:latin typeface="ProTeacher01_Dam"/>
                <a:ea typeface="华康俪金黑W8(P)" panose="020B0800000000000000" pitchFamily="34" charset="-122"/>
                <a:cs typeface="Times New Roman" panose="02020603050405020304" pitchFamily="18" charset="0"/>
                <a:sym typeface="+mn-ea"/>
              </a:rPr>
              <a:t>UỶ BAN NHÂN DÂN </a:t>
            </a:r>
            <a:r>
              <a:rPr lang="vi-VN" altLang="zh-CN" sz="2625" dirty="0">
                <a:ln/>
                <a:solidFill>
                  <a:srgbClr val="4F81BD"/>
                </a:solidFill>
                <a:effectLst>
                  <a:outerShdw blurRad="38100" dist="25400" dir="5400000" algn="ctr" rotWithShape="0">
                    <a:srgbClr val="6E747A">
                      <a:alpha val="43000"/>
                    </a:srgbClr>
                  </a:outerShdw>
                </a:effectLst>
                <a:latin typeface="ProTeacher01_Dam"/>
                <a:ea typeface="华康俪金黑W8(P)" panose="020B0800000000000000" pitchFamily="34" charset="-122"/>
                <a:cs typeface="Times New Roman" panose="02020603050405020304" pitchFamily="18" charset="0"/>
                <a:sym typeface="+mn-ea"/>
              </a:rPr>
              <a:t>HUYỆN PHÙ CÁT</a:t>
            </a:r>
            <a:endParaRPr lang="en-US" altLang="zh-CN" sz="2625" dirty="0">
              <a:ln/>
              <a:solidFill>
                <a:srgbClr val="4F81BD"/>
              </a:solidFill>
              <a:effectLst>
                <a:outerShdw blurRad="38100" dist="25400" dir="5400000" algn="ctr" rotWithShape="0">
                  <a:srgbClr val="6E747A">
                    <a:alpha val="43000"/>
                  </a:srgbClr>
                </a:outerShdw>
              </a:effectLst>
              <a:latin typeface="ProTeacher01_Dam"/>
              <a:ea typeface="华康俪金黑W8(P)" panose="020B0800000000000000" pitchFamily="34" charset="-122"/>
              <a:cs typeface="Times New Roman" panose="02020603050405020304" pitchFamily="18" charset="0"/>
              <a:sym typeface="+mn-ea"/>
            </a:endParaRPr>
          </a:p>
          <a:p>
            <a:pPr defTabSz="914378" fontAlgn="base">
              <a:spcAft>
                <a:spcPct val="0"/>
              </a:spcAft>
              <a:buClrTx/>
              <a:defRPr/>
            </a:pPr>
            <a:r>
              <a:rPr lang="vi-VN" altLang="en-US" sz="2625" b="1" dirty="0">
                <a:ln/>
                <a:solidFill>
                  <a:srgbClr val="4F81BD"/>
                </a:solidFill>
                <a:effectLst>
                  <a:outerShdw blurRad="38100" dist="25400" dir="5400000" algn="ctr" rotWithShape="0">
                    <a:srgbClr val="6E747A">
                      <a:alpha val="43000"/>
                    </a:srgbClr>
                  </a:outerShdw>
                </a:effectLst>
                <a:latin typeface="ProTeacher01_Dam"/>
                <a:ea typeface="华康俪金黑W8(P)" panose="020B0800000000000000" pitchFamily="34" charset="-122"/>
                <a:cs typeface="Times New Roman" panose="02020603050405020304" pitchFamily="18" charset="0"/>
                <a:sym typeface="+mn-ea"/>
              </a:rPr>
              <a:t>TRƯỜNG THCS CÁT KHÁNH</a:t>
            </a:r>
          </a:p>
          <a:p>
            <a:pPr defTabSz="914378" fontAlgn="base">
              <a:spcAft>
                <a:spcPct val="0"/>
              </a:spcAft>
              <a:buClrTx/>
              <a:defRPr/>
            </a:pPr>
            <a:endParaRPr lang="vi-VN" altLang="en-US" sz="2000" b="1" dirty="0">
              <a:solidFill>
                <a:srgbClr val="0070C0"/>
              </a:solidFill>
              <a:latin typeface="Times New Roman" panose="02020603050405020304" pitchFamily="18" charset="0"/>
              <a:ea typeface="华康俪金黑W8(P)" panose="020B0800000000000000" pitchFamily="34" charset="-122"/>
              <a:cs typeface="Times New Roman" panose="02020603050405020304" pitchFamily="18" charset="0"/>
              <a:sym typeface="+mn-ea"/>
            </a:endParaRPr>
          </a:p>
          <a:p>
            <a:pPr defTabSz="914378" fontAlgn="base">
              <a:spcAft>
                <a:spcPct val="0"/>
              </a:spcAft>
              <a:buClrTx/>
              <a:defRPr/>
            </a:pPr>
            <a:r>
              <a:rPr lang="en-US" sz="3375" b="1" dirty="0">
                <a:solidFill>
                  <a:srgbClr val="C00000"/>
                </a:solidFill>
                <a:latin typeface="ProTeacher03_Dam"/>
                <a:cs typeface="Times New Roman" panose="02020603050405020304" pitchFamily="18" charset="0"/>
              </a:rPr>
              <a:t>HỘI THI </a:t>
            </a:r>
          </a:p>
          <a:p>
            <a:pPr defTabSz="914378" fontAlgn="base">
              <a:spcAft>
                <a:spcPct val="0"/>
              </a:spcAft>
              <a:buClrTx/>
              <a:defRPr/>
            </a:pPr>
            <a:r>
              <a:rPr lang="en-US" sz="3375" b="1" dirty="0">
                <a:solidFill>
                  <a:srgbClr val="C00000"/>
                </a:solidFill>
                <a:latin typeface="ProTeacher03_Dam"/>
                <a:cs typeface="Times New Roman" panose="02020603050405020304" pitchFamily="18" charset="0"/>
              </a:rPr>
              <a:t>GIÁO VIÊN DẠY GIỎI THCS CẤP </a:t>
            </a:r>
            <a:r>
              <a:rPr lang="vi-VN" sz="3375" b="1" dirty="0">
                <a:solidFill>
                  <a:srgbClr val="C00000"/>
                </a:solidFill>
                <a:latin typeface="ProTeacher03_Dam"/>
                <a:cs typeface="Times New Roman" panose="02020603050405020304" pitchFamily="18" charset="0"/>
              </a:rPr>
              <a:t> TỈNH</a:t>
            </a:r>
            <a:r>
              <a:rPr lang="en-US" sz="3375" b="1" dirty="0">
                <a:solidFill>
                  <a:srgbClr val="C00000"/>
                </a:solidFill>
                <a:latin typeface="ProTeacher03_Dam"/>
                <a:cs typeface="Times New Roman" panose="02020603050405020304" pitchFamily="18" charset="0"/>
              </a:rPr>
              <a:t> </a:t>
            </a:r>
          </a:p>
          <a:p>
            <a:pPr defTabSz="914378" fontAlgn="base">
              <a:spcAft>
                <a:spcPct val="0"/>
              </a:spcAft>
              <a:buClrTx/>
              <a:defRPr/>
            </a:pPr>
            <a:r>
              <a:rPr lang="en-US" sz="3375" b="1" dirty="0">
                <a:solidFill>
                  <a:srgbClr val="C00000"/>
                </a:solidFill>
                <a:latin typeface="ProTeacher03_Dam"/>
                <a:cs typeface="Times New Roman" panose="02020603050405020304" pitchFamily="18" charset="0"/>
              </a:rPr>
              <a:t>NĂM HỌC: 2024-2025</a:t>
            </a:r>
          </a:p>
          <a:p>
            <a:pPr defTabSz="914378" fontAlgn="base">
              <a:spcAft>
                <a:spcPct val="0"/>
              </a:spcAft>
              <a:buClrTx/>
              <a:defRPr/>
            </a:pPr>
            <a:endParaRPr lang="en-US" sz="2000" dirty="0">
              <a:solidFill>
                <a:prstClr val="black">
                  <a:tint val="75000"/>
                </a:prstClr>
              </a:solidFill>
              <a:latin typeface="Times New Roman" panose="02020603050405020304" pitchFamily="18" charset="0"/>
              <a:cs typeface="Times New Roman" panose="02020603050405020304" pitchFamily="18" charset="0"/>
            </a:endParaRPr>
          </a:p>
          <a:p>
            <a:pPr defTabSz="914378" fontAlgn="base">
              <a:spcAft>
                <a:spcPct val="0"/>
              </a:spcAft>
              <a:buClrTx/>
              <a:defRPr/>
            </a:pPr>
            <a:r>
              <a:rPr lang="en-US" sz="2250" b="1" dirty="0" err="1">
                <a:solidFill>
                  <a:srgbClr val="002060"/>
                </a:solidFill>
                <a:latin typeface="ProTeacher03_Dam"/>
                <a:cs typeface="Times New Roman" panose="02020603050405020304" pitchFamily="18" charset="0"/>
              </a:rPr>
              <a:t>Giáo</a:t>
            </a:r>
            <a:r>
              <a:rPr lang="en-US" sz="2250" b="1" dirty="0">
                <a:solidFill>
                  <a:srgbClr val="002060"/>
                </a:solidFill>
                <a:latin typeface="ProTeacher03_Dam"/>
                <a:cs typeface="Times New Roman" panose="02020603050405020304" pitchFamily="18" charset="0"/>
              </a:rPr>
              <a:t> </a:t>
            </a:r>
            <a:r>
              <a:rPr lang="en-US" sz="2250" b="1" dirty="0" err="1">
                <a:solidFill>
                  <a:srgbClr val="002060"/>
                </a:solidFill>
                <a:latin typeface="ProTeacher03_Dam"/>
                <a:cs typeface="Times New Roman" panose="02020603050405020304" pitchFamily="18" charset="0"/>
              </a:rPr>
              <a:t>viên</a:t>
            </a:r>
            <a:r>
              <a:rPr lang="en-US" sz="2250" b="1" dirty="0">
                <a:solidFill>
                  <a:srgbClr val="002060"/>
                </a:solidFill>
                <a:latin typeface="ProTeacher03_Dam"/>
                <a:cs typeface="Times New Roman" panose="02020603050405020304" pitchFamily="18" charset="0"/>
              </a:rPr>
              <a:t>: Lê </a:t>
            </a:r>
            <a:r>
              <a:rPr lang="en-US" sz="2250" b="1" dirty="0" err="1">
                <a:solidFill>
                  <a:srgbClr val="002060"/>
                </a:solidFill>
                <a:latin typeface="ProTeacher03_Dam"/>
                <a:cs typeface="Times New Roman" panose="02020603050405020304" pitchFamily="18" charset="0"/>
              </a:rPr>
              <a:t>Văn</a:t>
            </a:r>
            <a:r>
              <a:rPr lang="en-US" sz="2250" b="1" dirty="0">
                <a:solidFill>
                  <a:srgbClr val="002060"/>
                </a:solidFill>
                <a:latin typeface="ProTeacher03_Dam"/>
                <a:cs typeface="Times New Roman" panose="02020603050405020304" pitchFamily="18" charset="0"/>
              </a:rPr>
              <a:t> </a:t>
            </a:r>
            <a:r>
              <a:rPr lang="en-US" sz="2250" b="1" dirty="0" err="1">
                <a:solidFill>
                  <a:srgbClr val="002060"/>
                </a:solidFill>
                <a:latin typeface="ProTeacher03_Dam"/>
                <a:cs typeface="Times New Roman" panose="02020603050405020304" pitchFamily="18" charset="0"/>
              </a:rPr>
              <a:t>Viến</a:t>
            </a:r>
            <a:endParaRPr lang="en-US" altLang="en-US" sz="2250" b="1" dirty="0">
              <a:solidFill>
                <a:srgbClr val="002060"/>
              </a:solidFill>
              <a:latin typeface="ProTeacher03_Dam"/>
              <a:cs typeface="Times New Roman" panose="02020603050405020304" pitchFamily="18" charset="0"/>
            </a:endParaRPr>
          </a:p>
          <a:p>
            <a:pPr defTabSz="914378" fontAlgn="base">
              <a:spcAft>
                <a:spcPct val="0"/>
              </a:spcAft>
              <a:buClrTx/>
              <a:defRPr/>
            </a:pPr>
            <a:r>
              <a:rPr lang="en-US" sz="2250" b="1" dirty="0">
                <a:solidFill>
                  <a:srgbClr val="002060"/>
                </a:solidFill>
                <a:latin typeface="ProTeacher03_Dam"/>
                <a:cs typeface="Times New Roman" panose="02020603050405020304" pitchFamily="18" charset="0"/>
              </a:rPr>
              <a:t>  Đơn vị: </a:t>
            </a:r>
            <a:r>
              <a:rPr lang="en-US" sz="2250" b="1" dirty="0" err="1">
                <a:solidFill>
                  <a:srgbClr val="002060"/>
                </a:solidFill>
                <a:latin typeface="ProTeacher03_Dam"/>
                <a:cs typeface="Times New Roman" panose="02020603050405020304" pitchFamily="18" charset="0"/>
              </a:rPr>
              <a:t>Trường</a:t>
            </a:r>
            <a:r>
              <a:rPr lang="en-US" sz="2250" b="1" dirty="0">
                <a:solidFill>
                  <a:srgbClr val="002060"/>
                </a:solidFill>
                <a:latin typeface="ProTeacher03_Dam"/>
                <a:cs typeface="Times New Roman" panose="02020603050405020304" pitchFamily="18" charset="0"/>
              </a:rPr>
              <a:t> </a:t>
            </a:r>
            <a:r>
              <a:rPr lang="en-US" altLang="en-US" sz="2250" b="1" dirty="0">
                <a:solidFill>
                  <a:srgbClr val="002060"/>
                </a:solidFill>
                <a:latin typeface="ProTeacher03_Dam"/>
                <a:cs typeface="Times New Roman" panose="02020603050405020304" pitchFamily="18" charset="0"/>
              </a:rPr>
              <a:t>THCS </a:t>
            </a:r>
            <a:r>
              <a:rPr lang="en-US" altLang="en-US" sz="2250" b="1" dirty="0" err="1">
                <a:solidFill>
                  <a:srgbClr val="002060"/>
                </a:solidFill>
                <a:latin typeface="ProTeacher03_Dam"/>
                <a:cs typeface="Times New Roman" panose="02020603050405020304" pitchFamily="18" charset="0"/>
              </a:rPr>
              <a:t>Cát</a:t>
            </a:r>
            <a:r>
              <a:rPr lang="en-US" altLang="en-US" sz="2250" b="1" dirty="0">
                <a:solidFill>
                  <a:srgbClr val="002060"/>
                </a:solidFill>
                <a:latin typeface="ProTeacher03_Dam"/>
                <a:cs typeface="Times New Roman" panose="02020603050405020304" pitchFamily="18" charset="0"/>
              </a:rPr>
              <a:t> </a:t>
            </a:r>
            <a:r>
              <a:rPr lang="en-US" altLang="en-US" sz="2250" b="1" dirty="0" err="1">
                <a:solidFill>
                  <a:srgbClr val="002060"/>
                </a:solidFill>
                <a:latin typeface="ProTeacher03_Dam"/>
                <a:cs typeface="Times New Roman" panose="02020603050405020304" pitchFamily="18" charset="0"/>
              </a:rPr>
              <a:t>Khánh</a:t>
            </a:r>
            <a:endParaRPr lang="en-US" altLang="en-US" sz="2250" b="1" dirty="0">
              <a:solidFill>
                <a:srgbClr val="002060"/>
              </a:solidFill>
              <a:latin typeface="ProTeacher03_Dam"/>
              <a:cs typeface="Times New Roman" panose="02020603050405020304" pitchFamily="18" charset="0"/>
            </a:endParaRPr>
          </a:p>
          <a:p>
            <a:pPr algn="l" defTabSz="914378" fontAlgn="base">
              <a:spcAft>
                <a:spcPct val="0"/>
              </a:spcAft>
              <a:buClrTx/>
              <a:defRPr/>
            </a:pPr>
            <a:r>
              <a:rPr lang="en-US" sz="2000" b="1" dirty="0">
                <a:solidFill>
                  <a:srgbClr val="002060"/>
                </a:solidFill>
                <a:latin typeface="Times New Roman" panose="02020603050405020304" pitchFamily="18" charset="0"/>
                <a:cs typeface="Times New Roman" panose="02020603050405020304" pitchFamily="18" charset="0"/>
              </a:rPr>
              <a:t>			             </a:t>
            </a:r>
          </a:p>
          <a:p>
            <a:pPr defTabSz="914378" fontAlgn="base">
              <a:spcAft>
                <a:spcPct val="0"/>
              </a:spcAft>
              <a:buClrTx/>
              <a:defRPr/>
            </a:pPr>
            <a:endParaRPr lang="en-US" sz="2000" dirty="0">
              <a:solidFill>
                <a:prstClr val="black">
                  <a:tint val="75000"/>
                </a:prstClr>
              </a:solidFill>
              <a:latin typeface="Times New Roman" panose="02020603050405020304" pitchFamily="18" charset="0"/>
              <a:cs typeface="Times New Roman" panose="02020603050405020304" pitchFamily="18" charset="0"/>
            </a:endParaRPr>
          </a:p>
        </p:txBody>
      </p:sp>
      <p:pic>
        <p:nvPicPr>
          <p:cNvPr id="4100" name="Picture 16">
            <a:extLst>
              <a:ext uri="{FF2B5EF4-FFF2-40B4-BE49-F238E27FC236}">
                <a16:creationId xmlns:a16="http://schemas.microsoft.com/office/drawing/2014/main" id="{8BF79BB8-363B-D255-9FAA-299ADF2FA01C}"/>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792863">
            <a:off x="1617664" y="150813"/>
            <a:ext cx="57943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18">
            <a:extLst>
              <a:ext uri="{FF2B5EF4-FFF2-40B4-BE49-F238E27FC236}">
                <a16:creationId xmlns:a16="http://schemas.microsoft.com/office/drawing/2014/main" id="{9D063EBE-E4B7-1367-7CD5-AAECE902C180}"/>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2992438" y="4346575"/>
            <a:ext cx="836612"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21">
            <a:extLst>
              <a:ext uri="{FF2B5EF4-FFF2-40B4-BE49-F238E27FC236}">
                <a16:creationId xmlns:a16="http://schemas.microsoft.com/office/drawing/2014/main" id="{47F85021-3938-199B-94C7-643ECB5DDFD3}"/>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7043739" y="131763"/>
            <a:ext cx="574675"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23">
            <a:extLst>
              <a:ext uri="{FF2B5EF4-FFF2-40B4-BE49-F238E27FC236}">
                <a16:creationId xmlns:a16="http://schemas.microsoft.com/office/drawing/2014/main" id="{F5ACF172-1F0A-1496-C30D-8BECB496CC47}"/>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792863">
            <a:off x="1751014" y="3973514"/>
            <a:ext cx="46355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4">
            <a:extLst>
              <a:ext uri="{FF2B5EF4-FFF2-40B4-BE49-F238E27FC236}">
                <a16:creationId xmlns:a16="http://schemas.microsoft.com/office/drawing/2014/main" id="{52D0A5BD-ECF5-9912-1B6E-81660A5E063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63172" y="2966340"/>
            <a:ext cx="1452563" cy="205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C3EC67D-48C3-4FC8-86A4-384A5C467B79}"/>
              </a:ext>
            </a:extLst>
          </p:cNvPr>
          <p:cNvPicPr>
            <a:picLocks noChangeAspect="1"/>
          </p:cNvPicPr>
          <p:nvPr/>
        </p:nvPicPr>
        <p:blipFill rotWithShape="1">
          <a:blip r:embed="rId2">
            <a:extLst>
              <a:ext uri="{28A0092B-C50C-407E-A947-70E740481C1C}">
                <a14:useLocalDpi xmlns:a14="http://schemas.microsoft.com/office/drawing/2010/main" val="0"/>
              </a:ext>
            </a:extLst>
          </a:blip>
          <a:srcRect b="24463"/>
          <a:stretch/>
        </p:blipFill>
        <p:spPr>
          <a:xfrm>
            <a:off x="3810" y="2068064"/>
            <a:ext cx="9140190" cy="3075437"/>
          </a:xfrm>
          <a:prstGeom prst="rect">
            <a:avLst/>
          </a:prstGeom>
        </p:spPr>
      </p:pic>
      <p:sp>
        <p:nvSpPr>
          <p:cNvPr id="6" name="TextBox 5">
            <a:extLst>
              <a:ext uri="{FF2B5EF4-FFF2-40B4-BE49-F238E27FC236}">
                <a16:creationId xmlns:a16="http://schemas.microsoft.com/office/drawing/2014/main" id="{A334E67A-F602-4968-AE09-F2F632CE5E85}"/>
              </a:ext>
            </a:extLst>
          </p:cNvPr>
          <p:cNvSpPr txBox="1"/>
          <p:nvPr/>
        </p:nvSpPr>
        <p:spPr>
          <a:xfrm>
            <a:off x="1688456" y="72984"/>
            <a:ext cx="5946496" cy="392415"/>
          </a:xfrm>
          <a:prstGeom prst="rect">
            <a:avLst/>
          </a:prstGeom>
          <a:noFill/>
        </p:spPr>
        <p:txBody>
          <a:bodyPr wrap="square" rtlCol="0">
            <a:spAutoFit/>
          </a:bodyPr>
          <a:lstStyle/>
          <a:p>
            <a:r>
              <a:rPr lang="vi-VN" sz="1950" b="1" dirty="0">
                <a:solidFill>
                  <a:schemeClr val="bg1"/>
                </a:solidFill>
              </a:rPr>
              <a:t>VAI TRÒ CỦA NƯỚC ĐỐI VỚI CƠ THỂ SINH VẬT</a:t>
            </a:r>
            <a:endParaRPr lang="en-US" sz="1950" b="1" dirty="0">
              <a:solidFill>
                <a:schemeClr val="bg1"/>
              </a:solidFill>
            </a:endParaRPr>
          </a:p>
        </p:txBody>
      </p:sp>
      <p:sp>
        <p:nvSpPr>
          <p:cNvPr id="43" name="Oval 42">
            <a:extLst>
              <a:ext uri="{FF2B5EF4-FFF2-40B4-BE49-F238E27FC236}">
                <a16:creationId xmlns:a16="http://schemas.microsoft.com/office/drawing/2014/main" id="{639A370E-6904-4828-80FC-E5A3A8A63140}"/>
              </a:ext>
            </a:extLst>
          </p:cNvPr>
          <p:cNvSpPr/>
          <p:nvPr/>
        </p:nvSpPr>
        <p:spPr>
          <a:xfrm>
            <a:off x="451046" y="317869"/>
            <a:ext cx="674370" cy="674370"/>
          </a:xfrm>
          <a:prstGeom prst="ellipse">
            <a:avLst/>
          </a:prstGeom>
          <a:gradFill flip="none" rotWithShape="1">
            <a:gsLst>
              <a:gs pos="0">
                <a:srgbClr val="7AA80B"/>
              </a:gs>
              <a:gs pos="59000">
                <a:srgbClr val="AAC61F"/>
              </a:gs>
              <a:gs pos="100000">
                <a:srgbClr val="D2DE2F"/>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000" b="1" dirty="0"/>
              <a:t>?</a:t>
            </a:r>
            <a:endParaRPr lang="en-US" sz="3000" b="1" dirty="0"/>
          </a:p>
        </p:txBody>
      </p:sp>
      <p:sp>
        <p:nvSpPr>
          <p:cNvPr id="45" name="Oval 44">
            <a:extLst>
              <a:ext uri="{FF2B5EF4-FFF2-40B4-BE49-F238E27FC236}">
                <a16:creationId xmlns:a16="http://schemas.microsoft.com/office/drawing/2014/main" id="{84D5F7E0-3CAD-4FA1-8F30-4348EA2C8EE7}"/>
              </a:ext>
            </a:extLst>
          </p:cNvPr>
          <p:cNvSpPr/>
          <p:nvPr/>
        </p:nvSpPr>
        <p:spPr>
          <a:xfrm>
            <a:off x="517721" y="349144"/>
            <a:ext cx="541020" cy="541020"/>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6" name="TextBox 45">
            <a:extLst>
              <a:ext uri="{FF2B5EF4-FFF2-40B4-BE49-F238E27FC236}">
                <a16:creationId xmlns:a16="http://schemas.microsoft.com/office/drawing/2014/main" id="{8AE0F0FF-FB56-4B53-BFF3-6DBC3C3BDE18}"/>
              </a:ext>
            </a:extLst>
          </p:cNvPr>
          <p:cNvSpPr txBox="1"/>
          <p:nvPr/>
        </p:nvSpPr>
        <p:spPr>
          <a:xfrm>
            <a:off x="1113991" y="429610"/>
            <a:ext cx="7850622" cy="492443"/>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pPr algn="just"/>
            <a:r>
              <a:rPr lang="vi-VN" sz="2600" b="1" dirty="0">
                <a:latin typeface="ProTeacher01_Dam"/>
              </a:rPr>
              <a:t>Tại sao nước có thể làm dung môi hòa tan nhiều chất?</a:t>
            </a:r>
            <a:endParaRPr lang="en-US" sz="2600" b="1" dirty="0">
              <a:latin typeface="ProTeacher01_Dam"/>
            </a:endParaRPr>
          </a:p>
        </p:txBody>
      </p:sp>
      <p:sp>
        <p:nvSpPr>
          <p:cNvPr id="64" name="Rectangle: Rounded Corners 63">
            <a:extLst>
              <a:ext uri="{FF2B5EF4-FFF2-40B4-BE49-F238E27FC236}">
                <a16:creationId xmlns:a16="http://schemas.microsoft.com/office/drawing/2014/main" id="{A4885E55-1421-4498-A54F-22A52FD7988B}"/>
              </a:ext>
            </a:extLst>
          </p:cNvPr>
          <p:cNvSpPr/>
          <p:nvPr/>
        </p:nvSpPr>
        <p:spPr>
          <a:xfrm>
            <a:off x="4572000" y="1340751"/>
            <a:ext cx="1074420" cy="346249"/>
          </a:xfrm>
          <a:prstGeom prst="roundRect">
            <a:avLst/>
          </a:prstGeom>
          <a:gradFill>
            <a:gsLst>
              <a:gs pos="0">
                <a:srgbClr val="7AA80B"/>
              </a:gs>
              <a:gs pos="59000">
                <a:srgbClr val="AAC61F"/>
              </a:gs>
              <a:gs pos="100000">
                <a:srgbClr val="D2DE2F"/>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800" b="1" dirty="0"/>
              <a:t>Trả lời</a:t>
            </a:r>
            <a:endParaRPr lang="en-US" sz="1800" b="1" dirty="0"/>
          </a:p>
        </p:txBody>
      </p:sp>
      <p:grpSp>
        <p:nvGrpSpPr>
          <p:cNvPr id="10" name="Group 9">
            <a:extLst>
              <a:ext uri="{FF2B5EF4-FFF2-40B4-BE49-F238E27FC236}">
                <a16:creationId xmlns:a16="http://schemas.microsoft.com/office/drawing/2014/main" id="{C654CDC4-5AC7-47E4-A7D3-E5474203C91B}"/>
              </a:ext>
            </a:extLst>
          </p:cNvPr>
          <p:cNvGrpSpPr/>
          <p:nvPr/>
        </p:nvGrpSpPr>
        <p:grpSpPr>
          <a:xfrm>
            <a:off x="182417" y="1432560"/>
            <a:ext cx="2377249" cy="2450224"/>
            <a:chOff x="2948178" y="97311"/>
            <a:chExt cx="6155182" cy="6344130"/>
          </a:xfrm>
        </p:grpSpPr>
        <p:pic>
          <p:nvPicPr>
            <p:cNvPr id="14" name="Picture 13" descr="Diagram&#10;&#10;Description automatically generated">
              <a:extLst>
                <a:ext uri="{FF2B5EF4-FFF2-40B4-BE49-F238E27FC236}">
                  <a16:creationId xmlns:a16="http://schemas.microsoft.com/office/drawing/2014/main" id="{2A27FE65-BDEB-4CBD-9AF5-36A7AF397522}"/>
                </a:ext>
              </a:extLst>
            </p:cNvPr>
            <p:cNvPicPr>
              <a:picLocks noChangeAspect="1"/>
            </p:cNvPicPr>
            <p:nvPr/>
          </p:nvPicPr>
          <p:blipFill>
            <a:blip r:embed="rId3">
              <a:extLst>
                <a:ext uri="{28A0092B-C50C-407E-A947-70E740481C1C}">
                  <a14:useLocalDpi xmlns:a14="http://schemas.microsoft.com/office/drawing/2010/main" val="0"/>
                </a:ext>
              </a:extLst>
            </a:blip>
            <a:srcRect t="1419" r="2231" b="6074"/>
            <a:stretch>
              <a:fillRect/>
            </a:stretch>
          </p:blipFill>
          <p:spPr>
            <a:xfrm>
              <a:off x="2948178" y="97311"/>
              <a:ext cx="6155182" cy="6344130"/>
            </a:xfrm>
            <a:custGeom>
              <a:avLst/>
              <a:gdLst>
                <a:gd name="connsiteX0" fmla="*/ 3077591 w 6155182"/>
                <a:gd name="connsiteY0" fmla="*/ 0 h 6344130"/>
                <a:gd name="connsiteX1" fmla="*/ 6155182 w 6155182"/>
                <a:gd name="connsiteY1" fmla="*/ 3172065 h 6344130"/>
                <a:gd name="connsiteX2" fmla="*/ 3077591 w 6155182"/>
                <a:gd name="connsiteY2" fmla="*/ 6344130 h 6344130"/>
                <a:gd name="connsiteX3" fmla="*/ 0 w 6155182"/>
                <a:gd name="connsiteY3" fmla="*/ 3172065 h 6344130"/>
                <a:gd name="connsiteX4" fmla="*/ 3077591 w 6155182"/>
                <a:gd name="connsiteY4" fmla="*/ 0 h 6344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55182" h="6344130">
                  <a:moveTo>
                    <a:pt x="3077591" y="0"/>
                  </a:moveTo>
                  <a:cubicBezTo>
                    <a:pt x="4777298" y="0"/>
                    <a:pt x="6155182" y="1420182"/>
                    <a:pt x="6155182" y="3172065"/>
                  </a:cubicBezTo>
                  <a:cubicBezTo>
                    <a:pt x="6155182" y="4923948"/>
                    <a:pt x="4777298" y="6344130"/>
                    <a:pt x="3077591" y="6344130"/>
                  </a:cubicBezTo>
                  <a:cubicBezTo>
                    <a:pt x="1377884" y="6344130"/>
                    <a:pt x="0" y="4923948"/>
                    <a:pt x="0" y="3172065"/>
                  </a:cubicBezTo>
                  <a:cubicBezTo>
                    <a:pt x="0" y="1420182"/>
                    <a:pt x="1377884" y="0"/>
                    <a:pt x="3077591" y="0"/>
                  </a:cubicBezTo>
                  <a:close/>
                </a:path>
              </a:pathLst>
            </a:custGeom>
          </p:spPr>
        </p:pic>
        <p:sp>
          <p:nvSpPr>
            <p:cNvPr id="9" name="Rectangle 8">
              <a:extLst>
                <a:ext uri="{FF2B5EF4-FFF2-40B4-BE49-F238E27FC236}">
                  <a16:creationId xmlns:a16="http://schemas.microsoft.com/office/drawing/2014/main" id="{B5E7C2B9-C279-408D-87AD-AA3918326DEC}"/>
                </a:ext>
              </a:extLst>
            </p:cNvPr>
            <p:cNvSpPr/>
            <p:nvPr/>
          </p:nvSpPr>
          <p:spPr>
            <a:xfrm>
              <a:off x="4074160" y="4206239"/>
              <a:ext cx="2286000" cy="777855"/>
            </a:xfrm>
            <a:prstGeom prst="rect">
              <a:avLst/>
            </a:prstGeom>
            <a:solidFill>
              <a:srgbClr val="F5F9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13" name="TextBox 12">
            <a:extLst>
              <a:ext uri="{FF2B5EF4-FFF2-40B4-BE49-F238E27FC236}">
                <a16:creationId xmlns:a16="http://schemas.microsoft.com/office/drawing/2014/main" id="{3612021B-744E-4B3B-B07D-4FD5C2AC81A5}"/>
              </a:ext>
            </a:extLst>
          </p:cNvPr>
          <p:cNvSpPr txBox="1"/>
          <p:nvPr/>
        </p:nvSpPr>
        <p:spPr>
          <a:xfrm>
            <a:off x="2809404" y="1789041"/>
            <a:ext cx="5815918" cy="2460930"/>
          </a:xfrm>
          <a:prstGeom prst="rect">
            <a:avLst/>
          </a:prstGeom>
          <a:noFill/>
        </p:spPr>
        <p:txBody>
          <a:bodyPr wrap="square" rtlCol="0">
            <a:spAutoFit/>
          </a:bodyPr>
          <a:lstStyle/>
          <a:p>
            <a:pPr algn="just">
              <a:lnSpc>
                <a:spcPct val="120000"/>
              </a:lnSpc>
            </a:pPr>
            <a:r>
              <a:rPr lang="vi-VN" sz="2600" dirty="0">
                <a:latin typeface="ProTeacher01_Dam"/>
              </a:rPr>
              <a:t>Do có </a:t>
            </a:r>
            <a:r>
              <a:rPr lang="vi-VN" sz="2600" b="1" dirty="0">
                <a:solidFill>
                  <a:srgbClr val="0070C0"/>
                </a:solidFill>
                <a:latin typeface="ProTeacher01_Dam"/>
              </a:rPr>
              <a:t>tính phân cực </a:t>
            </a:r>
            <a:r>
              <a:rPr lang="vi-VN" sz="2600" dirty="0">
                <a:latin typeface="ProTeacher01_Dam"/>
              </a:rPr>
              <a:t>mà các phân tử nước có thể liên kết với nhau và liên kết với các phân tử phân cực khác, nhờ đó, nước trở thành dung môi hòa tan nhiều chất.</a:t>
            </a:r>
            <a:endParaRPr lang="en-US" sz="2600" dirty="0">
              <a:latin typeface="ProTeacher01_Dam"/>
            </a:endParaRPr>
          </a:p>
        </p:txBody>
      </p:sp>
    </p:spTree>
    <p:extLst>
      <p:ext uri="{BB962C8B-B14F-4D97-AF65-F5344CB8AC3E}">
        <p14:creationId xmlns:p14="http://schemas.microsoft.com/office/powerpoint/2010/main" val="27326629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5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wd">
                                    <p:tmPct val="10000"/>
                                  </p:iterate>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3"/>
                                        </p:tgtEl>
                                        <p:attrNameLst>
                                          <p:attrName>ppt_y</p:attrName>
                                        </p:attrNameLst>
                                      </p:cBhvr>
                                      <p:tavLst>
                                        <p:tav tm="0">
                                          <p:val>
                                            <p:strVal val="#ppt_y"/>
                                          </p:val>
                                        </p:tav>
                                        <p:tav tm="100000">
                                          <p:val>
                                            <p:strVal val="#ppt_y"/>
                                          </p:val>
                                        </p:tav>
                                      </p:tavLst>
                                    </p:anim>
                                    <p:anim calcmode="lin" valueType="num">
                                      <p:cBhvr>
                                        <p:cTn id="14"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073D3D3-6FEC-4C2A-8D79-547817C80C21}"/>
              </a:ext>
            </a:extLst>
          </p:cNvPr>
          <p:cNvPicPr>
            <a:picLocks noChangeAspect="1"/>
          </p:cNvPicPr>
          <p:nvPr/>
        </p:nvPicPr>
        <p:blipFill>
          <a:blip r:embed="rId2"/>
          <a:stretch>
            <a:fillRect/>
          </a:stretch>
        </p:blipFill>
        <p:spPr>
          <a:xfrm>
            <a:off x="-1" y="35052"/>
            <a:ext cx="9144000" cy="5108448"/>
          </a:xfrm>
          <a:prstGeom prst="rect">
            <a:avLst/>
          </a:prstGeom>
        </p:spPr>
      </p:pic>
      <p:sp>
        <p:nvSpPr>
          <p:cNvPr id="2" name="Google Shape;2294;p62">
            <a:extLst>
              <a:ext uri="{FF2B5EF4-FFF2-40B4-BE49-F238E27FC236}">
                <a16:creationId xmlns:a16="http://schemas.microsoft.com/office/drawing/2014/main" id="{90EB32C0-8C56-4825-B24E-057BF70C31C6}"/>
              </a:ext>
            </a:extLst>
          </p:cNvPr>
          <p:cNvSpPr txBox="1">
            <a:spLocks/>
          </p:cNvSpPr>
          <p:nvPr/>
        </p:nvSpPr>
        <p:spPr>
          <a:xfrm>
            <a:off x="480359" y="158750"/>
            <a:ext cx="8183282" cy="361203"/>
          </a:xfrm>
          <a:prstGeom prst="rect">
            <a:avLst/>
          </a:prstGeom>
        </p:spPr>
        <p:txBody>
          <a:bodyPr spcFirstLastPara="1" wrap="square" lIns="91425" tIns="91425" rIns="91425" bIns="91425" anchor="t" anchorCtr="0">
            <a:noAutofit/>
          </a:bodyPr>
          <a:lstStyle>
            <a:lvl1pPr algn="ctr" defTabSz="685800" rtl="0" eaLnBrk="1" latinLnBrk="0" hangingPunct="1">
              <a:spcBef>
                <a:spcPct val="0"/>
              </a:spcBef>
              <a:buNone/>
              <a:defRPr sz="3300" kern="1200">
                <a:solidFill>
                  <a:schemeClr val="tx1"/>
                </a:solidFill>
                <a:latin typeface="+mj-lt"/>
                <a:ea typeface="+mj-ea"/>
                <a:cs typeface="+mj-cs"/>
              </a:defRPr>
            </a:lvl1pPr>
          </a:lstStyle>
          <a:p>
            <a:pPr>
              <a:lnSpc>
                <a:spcPct val="150000"/>
              </a:lnSpc>
              <a:spcBef>
                <a:spcPts val="0"/>
              </a:spcBef>
              <a:buClrTx/>
              <a:buFontTx/>
            </a:pPr>
            <a:endParaRPr lang="vi-VN" sz="2400" b="1" dirty="0">
              <a:solidFill>
                <a:srgbClr val="FF0000"/>
              </a:solidFill>
              <a:latin typeface="ProTeacher01_Dam"/>
            </a:endParaRPr>
          </a:p>
        </p:txBody>
      </p:sp>
      <p:sp>
        <p:nvSpPr>
          <p:cNvPr id="4" name="TextBox 3">
            <a:extLst>
              <a:ext uri="{FF2B5EF4-FFF2-40B4-BE49-F238E27FC236}">
                <a16:creationId xmlns:a16="http://schemas.microsoft.com/office/drawing/2014/main" id="{BA92F4BF-DC83-4247-B2CA-BAED78054F4C}"/>
              </a:ext>
            </a:extLst>
          </p:cNvPr>
          <p:cNvSpPr txBox="1"/>
          <p:nvPr/>
        </p:nvSpPr>
        <p:spPr>
          <a:xfrm>
            <a:off x="179388" y="1531507"/>
            <a:ext cx="4392612" cy="3487493"/>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nSpc>
                <a:spcPct val="107000"/>
              </a:lnSpc>
              <a:spcAft>
                <a:spcPts val="800"/>
              </a:spcAft>
            </a:pPr>
            <a:r>
              <a:rPr lang="en-US" sz="2200" b="1" kern="0" dirty="0">
                <a:solidFill>
                  <a:srgbClr val="002060"/>
                </a:solidFill>
                <a:effectLst/>
                <a:latin typeface="ProTeacher01_Dam"/>
                <a:ea typeface="Times New Roman" panose="02020603050405020304" pitchFamily="18" charset="0"/>
                <a:cs typeface="Times New Roman" panose="02020603050405020304" pitchFamily="18" charset="0"/>
              </a:rPr>
              <a:t>- </a:t>
            </a:r>
            <a:r>
              <a:rPr lang="en-US" sz="2200" b="1" kern="0" dirty="0" err="1">
                <a:solidFill>
                  <a:srgbClr val="002060"/>
                </a:solidFill>
                <a:effectLst/>
                <a:latin typeface="ProTeacher01_Dam"/>
                <a:ea typeface="Times New Roman" panose="02020603050405020304" pitchFamily="18" charset="0"/>
                <a:cs typeface="Times New Roman" panose="02020603050405020304" pitchFamily="18" charset="0"/>
              </a:rPr>
              <a:t>Tính</a:t>
            </a:r>
            <a:r>
              <a:rPr lang="en-US" sz="2200" b="1" kern="0" dirty="0">
                <a:solidFill>
                  <a:srgbClr val="002060"/>
                </a:solidFill>
                <a:effectLst/>
                <a:latin typeface="ProTeacher01_Dam"/>
                <a:ea typeface="Times New Roman" panose="02020603050405020304" pitchFamily="18" charset="0"/>
                <a:cs typeface="Times New Roman" panose="02020603050405020304" pitchFamily="18" charset="0"/>
              </a:rPr>
              <a:t> </a:t>
            </a:r>
            <a:r>
              <a:rPr lang="en-US" sz="2200" b="1" kern="0" dirty="0" err="1">
                <a:solidFill>
                  <a:srgbClr val="002060"/>
                </a:solidFill>
                <a:effectLst/>
                <a:latin typeface="ProTeacher01_Dam"/>
                <a:ea typeface="Times New Roman" panose="02020603050405020304" pitchFamily="18" charset="0"/>
                <a:cs typeface="Times New Roman" panose="02020603050405020304" pitchFamily="18" charset="0"/>
              </a:rPr>
              <a:t>chất</a:t>
            </a:r>
            <a:r>
              <a:rPr lang="en-US" sz="2200" b="1" kern="0" dirty="0">
                <a:solidFill>
                  <a:srgbClr val="002060"/>
                </a:solidFill>
                <a:effectLst/>
                <a:latin typeface="ProTeacher01_Dam"/>
                <a:ea typeface="Times New Roman" panose="02020603050405020304" pitchFamily="18" charset="0"/>
                <a:cs typeface="Times New Roman" panose="02020603050405020304" pitchFamily="18" charset="0"/>
              </a:rPr>
              <a:t> </a:t>
            </a:r>
            <a:r>
              <a:rPr lang="en-US" sz="2200" b="1" kern="0" dirty="0" err="1">
                <a:solidFill>
                  <a:srgbClr val="002060"/>
                </a:solidFill>
                <a:effectLst/>
                <a:latin typeface="ProTeacher01_Dam"/>
                <a:ea typeface="Times New Roman" panose="02020603050405020304" pitchFamily="18" charset="0"/>
                <a:cs typeface="Times New Roman" panose="02020603050405020304" pitchFamily="18" charset="0"/>
              </a:rPr>
              <a:t>của</a:t>
            </a:r>
            <a:r>
              <a:rPr lang="en-US" sz="2200" b="1" kern="0" dirty="0">
                <a:solidFill>
                  <a:srgbClr val="002060"/>
                </a:solidFill>
                <a:effectLst/>
                <a:latin typeface="ProTeacher01_Dam"/>
                <a:ea typeface="Times New Roman" panose="02020603050405020304" pitchFamily="18" charset="0"/>
                <a:cs typeface="Times New Roman" panose="02020603050405020304" pitchFamily="18" charset="0"/>
              </a:rPr>
              <a:t> </a:t>
            </a:r>
            <a:r>
              <a:rPr lang="en-US" sz="2200" b="1" kern="0" dirty="0" err="1">
                <a:solidFill>
                  <a:srgbClr val="002060"/>
                </a:solidFill>
                <a:effectLst/>
                <a:latin typeface="ProTeacher01_Dam"/>
                <a:ea typeface="Times New Roman" panose="02020603050405020304" pitchFamily="18" charset="0"/>
                <a:cs typeface="Times New Roman" panose="02020603050405020304" pitchFamily="18" charset="0"/>
              </a:rPr>
              <a:t>nước</a:t>
            </a:r>
            <a:r>
              <a:rPr lang="en-US" sz="2200" b="1" kern="0" dirty="0">
                <a:solidFill>
                  <a:srgbClr val="002060"/>
                </a:solidFill>
                <a:effectLst/>
                <a:latin typeface="ProTeacher01_Dam"/>
                <a:ea typeface="Times New Roman" panose="02020603050405020304" pitchFamily="18" charset="0"/>
                <a:cs typeface="Times New Roman" panose="02020603050405020304" pitchFamily="18" charset="0"/>
              </a:rPr>
              <a:t>:</a:t>
            </a:r>
            <a:endParaRPr lang="en-US" sz="2200" kern="100" dirty="0">
              <a:solidFill>
                <a:srgbClr val="002060"/>
              </a:solidFill>
              <a:effectLst/>
              <a:latin typeface="ProTeacher01_Dam"/>
              <a:ea typeface="Calibri" panose="020F0502020204030204" pitchFamily="34" charset="0"/>
              <a:cs typeface="Times New Roman" panose="02020603050405020304" pitchFamily="18" charset="0"/>
            </a:endParaRPr>
          </a:p>
          <a:p>
            <a:pPr lvl="0">
              <a:lnSpc>
                <a:spcPct val="107000"/>
              </a:lnSpc>
              <a:spcAft>
                <a:spcPts val="800"/>
              </a:spcAft>
              <a:buSzPts val="1000"/>
              <a:tabLst>
                <a:tab pos="457200" algn="l"/>
              </a:tabLst>
            </a:pPr>
            <a:r>
              <a:rPr lang="en-US" sz="2200" dirty="0">
                <a:solidFill>
                  <a:srgbClr val="0070C0"/>
                </a:solidFill>
                <a:latin typeface="ProTeacher01_Dam"/>
                <a:ea typeface="Times New Roman" panose="02020603050405020304" pitchFamily="18" charset="0"/>
                <a:cs typeface="Times New Roman" panose="02020603050405020304" pitchFamily="18" charset="0"/>
              </a:rPr>
              <a:t>+ </a:t>
            </a:r>
            <a:r>
              <a:rPr lang="en-US" sz="2200" kern="0" dirty="0">
                <a:solidFill>
                  <a:srgbClr val="0070C0"/>
                </a:solidFill>
                <a:effectLst/>
                <a:latin typeface="ProTeacher01_Dam"/>
                <a:ea typeface="Times New Roman" panose="02020603050405020304" pitchFamily="18" charset="0"/>
                <a:cs typeface="Times New Roman" panose="02020603050405020304" pitchFamily="18" charset="0"/>
              </a:rPr>
              <a:t> </a:t>
            </a:r>
            <a:r>
              <a:rPr lang="vi-VN" sz="2200" kern="0" dirty="0">
                <a:solidFill>
                  <a:srgbClr val="0070C0"/>
                </a:solidFill>
                <a:effectLst/>
                <a:latin typeface="ProTeacher01_Dam"/>
                <a:ea typeface="Times New Roman" panose="02020603050405020304" pitchFamily="18" charset="0"/>
                <a:cs typeface="Times New Roman" panose="02020603050405020304" pitchFamily="18" charset="0"/>
              </a:rPr>
              <a:t>Ch</a:t>
            </a:r>
            <a:r>
              <a:rPr lang="en-US" sz="2200" dirty="0" err="1">
                <a:solidFill>
                  <a:srgbClr val="0070C0"/>
                </a:solidFill>
                <a:latin typeface="ProTeacher01_Dam"/>
                <a:ea typeface="Times New Roman" panose="02020603050405020304" pitchFamily="18" charset="0"/>
                <a:cs typeface="Times New Roman" panose="02020603050405020304" pitchFamily="18" charset="0"/>
              </a:rPr>
              <a:t>ất</a:t>
            </a:r>
            <a:r>
              <a:rPr lang="en-US" sz="2200" dirty="0">
                <a:solidFill>
                  <a:srgbClr val="0070C0"/>
                </a:solidFill>
                <a:latin typeface="ProTeacher01_Dam"/>
                <a:ea typeface="Times New Roman" panose="02020603050405020304" pitchFamily="18" charset="0"/>
                <a:cs typeface="Times New Roman" panose="02020603050405020304" pitchFamily="18" charset="0"/>
              </a:rPr>
              <a:t> </a:t>
            </a:r>
            <a:r>
              <a:rPr lang="en-US" sz="2200" dirty="0" err="1">
                <a:solidFill>
                  <a:srgbClr val="0070C0"/>
                </a:solidFill>
                <a:latin typeface="ProTeacher01_Dam"/>
                <a:ea typeface="Times New Roman" panose="02020603050405020304" pitchFamily="18" charset="0"/>
                <a:cs typeface="Times New Roman" panose="02020603050405020304" pitchFamily="18" charset="0"/>
              </a:rPr>
              <a:t>lỏng</a:t>
            </a:r>
            <a:r>
              <a:rPr lang="en-US" sz="2200" dirty="0">
                <a:solidFill>
                  <a:srgbClr val="0070C0"/>
                </a:solidFill>
                <a:latin typeface="ProTeacher01_Dam"/>
                <a:ea typeface="Times New Roman" panose="02020603050405020304" pitchFamily="18" charset="0"/>
                <a:cs typeface="Times New Roman" panose="02020603050405020304" pitchFamily="18" charset="0"/>
              </a:rPr>
              <a:t>, </a:t>
            </a:r>
            <a:r>
              <a:rPr lang="en-US" sz="2200" kern="0" dirty="0" err="1">
                <a:solidFill>
                  <a:srgbClr val="0070C0"/>
                </a:solidFill>
                <a:effectLst/>
                <a:latin typeface="ProTeacher01_Dam"/>
                <a:ea typeface="Times New Roman" panose="02020603050405020304" pitchFamily="18" charset="0"/>
                <a:cs typeface="Times New Roman" panose="02020603050405020304" pitchFamily="18" charset="0"/>
              </a:rPr>
              <a:t>Không</a:t>
            </a:r>
            <a:r>
              <a:rPr lang="en-US" sz="2200" kern="0" dirty="0">
                <a:solidFill>
                  <a:srgbClr val="0070C0"/>
                </a:solidFill>
                <a:effectLst/>
                <a:latin typeface="ProTeacher01_Dam"/>
                <a:ea typeface="Times New Roman" panose="02020603050405020304" pitchFamily="18" charset="0"/>
                <a:cs typeface="Times New Roman" panose="02020603050405020304" pitchFamily="18" charset="0"/>
              </a:rPr>
              <a:t> </a:t>
            </a:r>
            <a:r>
              <a:rPr lang="en-US" sz="2200" kern="0" dirty="0" err="1">
                <a:solidFill>
                  <a:srgbClr val="0070C0"/>
                </a:solidFill>
                <a:effectLst/>
                <a:latin typeface="ProTeacher01_Dam"/>
                <a:ea typeface="Times New Roman" panose="02020603050405020304" pitchFamily="18" charset="0"/>
                <a:cs typeface="Times New Roman" panose="02020603050405020304" pitchFamily="18" charset="0"/>
              </a:rPr>
              <a:t>màu</a:t>
            </a:r>
            <a:r>
              <a:rPr lang="en-US" sz="2200" kern="0" dirty="0">
                <a:solidFill>
                  <a:srgbClr val="0070C0"/>
                </a:solidFill>
                <a:effectLst/>
                <a:latin typeface="ProTeacher01_Dam"/>
                <a:ea typeface="Times New Roman" panose="02020603050405020304" pitchFamily="18" charset="0"/>
                <a:cs typeface="Times New Roman" panose="02020603050405020304" pitchFamily="18" charset="0"/>
              </a:rPr>
              <a:t>, </a:t>
            </a:r>
            <a:r>
              <a:rPr lang="en-US" sz="2200" kern="0" dirty="0" err="1">
                <a:solidFill>
                  <a:srgbClr val="0070C0"/>
                </a:solidFill>
                <a:effectLst/>
                <a:latin typeface="ProTeacher01_Dam"/>
                <a:ea typeface="Times New Roman" panose="02020603050405020304" pitchFamily="18" charset="0"/>
                <a:cs typeface="Times New Roman" panose="02020603050405020304" pitchFamily="18" charset="0"/>
              </a:rPr>
              <a:t>không</a:t>
            </a:r>
            <a:r>
              <a:rPr lang="en-US" sz="2200" kern="0" dirty="0">
                <a:solidFill>
                  <a:srgbClr val="0070C0"/>
                </a:solidFill>
                <a:effectLst/>
                <a:latin typeface="ProTeacher01_Dam"/>
                <a:ea typeface="Times New Roman" panose="02020603050405020304" pitchFamily="18" charset="0"/>
                <a:cs typeface="Times New Roman" panose="02020603050405020304" pitchFamily="18" charset="0"/>
              </a:rPr>
              <a:t> </a:t>
            </a:r>
            <a:r>
              <a:rPr lang="en-US" sz="2200" kern="0" dirty="0" err="1">
                <a:solidFill>
                  <a:srgbClr val="0070C0"/>
                </a:solidFill>
                <a:effectLst/>
                <a:latin typeface="ProTeacher01_Dam"/>
                <a:ea typeface="Times New Roman" panose="02020603050405020304" pitchFamily="18" charset="0"/>
                <a:cs typeface="Times New Roman" panose="02020603050405020304" pitchFamily="18" charset="0"/>
              </a:rPr>
              <a:t>mùi</a:t>
            </a:r>
            <a:r>
              <a:rPr lang="en-US" sz="2200" kern="0" dirty="0">
                <a:solidFill>
                  <a:srgbClr val="0070C0"/>
                </a:solidFill>
                <a:effectLst/>
                <a:latin typeface="ProTeacher01_Dam"/>
                <a:ea typeface="Times New Roman" panose="02020603050405020304" pitchFamily="18" charset="0"/>
                <a:cs typeface="Times New Roman" panose="02020603050405020304" pitchFamily="18" charset="0"/>
              </a:rPr>
              <a:t>, </a:t>
            </a:r>
            <a:r>
              <a:rPr lang="en-US" sz="2200" kern="0" dirty="0" err="1">
                <a:solidFill>
                  <a:srgbClr val="0070C0"/>
                </a:solidFill>
                <a:effectLst/>
                <a:latin typeface="ProTeacher01_Dam"/>
                <a:ea typeface="Times New Roman" panose="02020603050405020304" pitchFamily="18" charset="0"/>
                <a:cs typeface="Times New Roman" panose="02020603050405020304" pitchFamily="18" charset="0"/>
              </a:rPr>
              <a:t>không</a:t>
            </a:r>
            <a:r>
              <a:rPr lang="en-US" sz="2200" kern="0" dirty="0">
                <a:solidFill>
                  <a:srgbClr val="0070C0"/>
                </a:solidFill>
                <a:effectLst/>
                <a:latin typeface="ProTeacher01_Dam"/>
                <a:ea typeface="Times New Roman" panose="02020603050405020304" pitchFamily="18" charset="0"/>
                <a:cs typeface="Times New Roman" panose="02020603050405020304" pitchFamily="18" charset="0"/>
              </a:rPr>
              <a:t> </a:t>
            </a:r>
            <a:r>
              <a:rPr lang="en-US" sz="2200" kern="0" dirty="0" err="1">
                <a:solidFill>
                  <a:srgbClr val="0070C0"/>
                </a:solidFill>
                <a:effectLst/>
                <a:latin typeface="ProTeacher01_Dam"/>
                <a:ea typeface="Times New Roman" panose="02020603050405020304" pitchFamily="18" charset="0"/>
                <a:cs typeface="Times New Roman" panose="02020603050405020304" pitchFamily="18" charset="0"/>
              </a:rPr>
              <a:t>vị</a:t>
            </a:r>
            <a:r>
              <a:rPr lang="en-US" sz="2200" kern="0" dirty="0">
                <a:solidFill>
                  <a:srgbClr val="0070C0"/>
                </a:solidFill>
                <a:effectLst/>
                <a:latin typeface="ProTeacher01_Dam"/>
                <a:ea typeface="Times New Roman" panose="02020603050405020304" pitchFamily="18" charset="0"/>
                <a:cs typeface="Times New Roman" panose="02020603050405020304" pitchFamily="18" charset="0"/>
              </a:rPr>
              <a:t>.</a:t>
            </a:r>
            <a:endParaRPr lang="en-US" sz="2200" kern="100" dirty="0">
              <a:solidFill>
                <a:srgbClr val="0070C0"/>
              </a:solidFill>
              <a:effectLst/>
              <a:latin typeface="ProTeacher01_Dam"/>
              <a:ea typeface="Calibri" panose="020F0502020204030204" pitchFamily="34" charset="0"/>
              <a:cs typeface="Times New Roman" panose="02020603050405020304" pitchFamily="18" charset="0"/>
            </a:endParaRPr>
          </a:p>
          <a:p>
            <a:pPr lvl="0">
              <a:lnSpc>
                <a:spcPct val="107000"/>
              </a:lnSpc>
              <a:spcAft>
                <a:spcPts val="800"/>
              </a:spcAft>
              <a:buSzPts val="1000"/>
              <a:tabLst>
                <a:tab pos="457200" algn="l"/>
              </a:tabLst>
            </a:pPr>
            <a:r>
              <a:rPr lang="en-US" sz="2200" dirty="0">
                <a:solidFill>
                  <a:srgbClr val="0070C0"/>
                </a:solidFill>
                <a:latin typeface="ProTeacher01_Dam"/>
                <a:ea typeface="Times New Roman" panose="02020603050405020304" pitchFamily="18" charset="0"/>
                <a:cs typeface="Times New Roman" panose="02020603050405020304" pitchFamily="18" charset="0"/>
              </a:rPr>
              <a:t>+</a:t>
            </a:r>
            <a:r>
              <a:rPr lang="en-US" sz="2200" kern="0" dirty="0">
                <a:solidFill>
                  <a:srgbClr val="0070C0"/>
                </a:solidFill>
                <a:effectLst/>
                <a:latin typeface="ProTeacher01_Dam"/>
                <a:ea typeface="Times New Roman" panose="02020603050405020304" pitchFamily="18" charset="0"/>
                <a:cs typeface="Times New Roman" panose="02020603050405020304" pitchFamily="18" charset="0"/>
              </a:rPr>
              <a:t> </a:t>
            </a:r>
            <a:r>
              <a:rPr lang="en-US" sz="2200" kern="0" dirty="0" err="1">
                <a:solidFill>
                  <a:srgbClr val="0070C0"/>
                </a:solidFill>
                <a:effectLst/>
                <a:latin typeface="ProTeacher01_Dam"/>
                <a:ea typeface="Times New Roman" panose="02020603050405020304" pitchFamily="18" charset="0"/>
                <a:cs typeface="Times New Roman" panose="02020603050405020304" pitchFamily="18" charset="0"/>
              </a:rPr>
              <a:t>Sôi</a:t>
            </a:r>
            <a:r>
              <a:rPr lang="en-US" sz="2200" kern="0" dirty="0">
                <a:solidFill>
                  <a:srgbClr val="0070C0"/>
                </a:solidFill>
                <a:effectLst/>
                <a:latin typeface="ProTeacher01_Dam"/>
                <a:ea typeface="Times New Roman" panose="02020603050405020304" pitchFamily="18" charset="0"/>
                <a:cs typeface="Times New Roman" panose="02020603050405020304" pitchFamily="18" charset="0"/>
              </a:rPr>
              <a:t> ở 100°C, </a:t>
            </a:r>
            <a:r>
              <a:rPr lang="vi-VN" sz="2200" kern="0" dirty="0">
                <a:solidFill>
                  <a:srgbClr val="0070C0"/>
                </a:solidFill>
                <a:effectLst/>
                <a:latin typeface="ProTeacher01_Dam"/>
                <a:ea typeface="Times New Roman" panose="02020603050405020304" pitchFamily="18" charset="0"/>
                <a:cs typeface="Times New Roman" panose="02020603050405020304" pitchFamily="18" charset="0"/>
              </a:rPr>
              <a:t>đông đặc</a:t>
            </a:r>
            <a:r>
              <a:rPr lang="en-US" sz="2200" kern="0" dirty="0">
                <a:solidFill>
                  <a:srgbClr val="0070C0"/>
                </a:solidFill>
                <a:effectLst/>
                <a:latin typeface="ProTeacher01_Dam"/>
                <a:ea typeface="Times New Roman" panose="02020603050405020304" pitchFamily="18" charset="0"/>
                <a:cs typeface="Times New Roman" panose="02020603050405020304" pitchFamily="18" charset="0"/>
              </a:rPr>
              <a:t> ở 0°C.</a:t>
            </a:r>
            <a:endParaRPr lang="en-US" sz="2200" kern="100" dirty="0">
              <a:solidFill>
                <a:srgbClr val="0070C0"/>
              </a:solidFill>
              <a:effectLst/>
              <a:latin typeface="ProTeacher01_Dam"/>
              <a:ea typeface="Calibri" panose="020F0502020204030204" pitchFamily="34" charset="0"/>
              <a:cs typeface="Times New Roman" panose="02020603050405020304" pitchFamily="18" charset="0"/>
            </a:endParaRPr>
          </a:p>
          <a:p>
            <a:pPr lvl="0">
              <a:lnSpc>
                <a:spcPct val="107000"/>
              </a:lnSpc>
              <a:spcAft>
                <a:spcPts val="800"/>
              </a:spcAft>
              <a:buSzPts val="1000"/>
              <a:tabLst>
                <a:tab pos="457200" algn="l"/>
              </a:tabLst>
            </a:pPr>
            <a:r>
              <a:rPr lang="en-US" sz="2200" dirty="0">
                <a:solidFill>
                  <a:srgbClr val="0070C0"/>
                </a:solidFill>
                <a:latin typeface="ProTeacher01_Dam"/>
                <a:ea typeface="Times New Roman" panose="02020603050405020304" pitchFamily="18" charset="0"/>
                <a:cs typeface="Times New Roman" panose="02020603050405020304" pitchFamily="18" charset="0"/>
              </a:rPr>
              <a:t>+</a:t>
            </a:r>
            <a:r>
              <a:rPr lang="en-US" sz="2200" kern="0" dirty="0">
                <a:solidFill>
                  <a:srgbClr val="0070C0"/>
                </a:solidFill>
                <a:effectLst/>
                <a:latin typeface="ProTeacher01_Dam"/>
                <a:ea typeface="Times New Roman" panose="02020603050405020304" pitchFamily="18" charset="0"/>
                <a:cs typeface="Times New Roman" panose="02020603050405020304" pitchFamily="18" charset="0"/>
              </a:rPr>
              <a:t> </a:t>
            </a:r>
            <a:r>
              <a:rPr lang="en-US" sz="2200" kern="0" dirty="0" err="1">
                <a:solidFill>
                  <a:srgbClr val="0070C0"/>
                </a:solidFill>
                <a:effectLst/>
                <a:latin typeface="ProTeacher01_Dam"/>
                <a:ea typeface="Times New Roman" panose="02020603050405020304" pitchFamily="18" charset="0"/>
                <a:cs typeface="Times New Roman" panose="02020603050405020304" pitchFamily="18" charset="0"/>
              </a:rPr>
              <a:t>Hòa</a:t>
            </a:r>
            <a:r>
              <a:rPr lang="en-US" sz="2200" kern="0" dirty="0">
                <a:solidFill>
                  <a:srgbClr val="0070C0"/>
                </a:solidFill>
                <a:effectLst/>
                <a:latin typeface="ProTeacher01_Dam"/>
                <a:ea typeface="Times New Roman" panose="02020603050405020304" pitchFamily="18" charset="0"/>
                <a:cs typeface="Times New Roman" panose="02020603050405020304" pitchFamily="18" charset="0"/>
              </a:rPr>
              <a:t> tan </a:t>
            </a:r>
            <a:r>
              <a:rPr lang="en-US" sz="2200" kern="0" dirty="0" err="1">
                <a:solidFill>
                  <a:srgbClr val="0070C0"/>
                </a:solidFill>
                <a:effectLst/>
                <a:latin typeface="ProTeacher01_Dam"/>
                <a:ea typeface="Times New Roman" panose="02020603050405020304" pitchFamily="18" charset="0"/>
                <a:cs typeface="Times New Roman" panose="02020603050405020304" pitchFamily="18" charset="0"/>
              </a:rPr>
              <a:t>nhiều</a:t>
            </a:r>
            <a:r>
              <a:rPr lang="en-US" sz="2200" kern="0" dirty="0">
                <a:solidFill>
                  <a:srgbClr val="0070C0"/>
                </a:solidFill>
                <a:effectLst/>
                <a:latin typeface="ProTeacher01_Dam"/>
                <a:ea typeface="Times New Roman" panose="02020603050405020304" pitchFamily="18" charset="0"/>
                <a:cs typeface="Times New Roman" panose="02020603050405020304" pitchFamily="18" charset="0"/>
              </a:rPr>
              <a:t> </a:t>
            </a:r>
            <a:r>
              <a:rPr lang="en-US" sz="2200" kern="0" dirty="0" err="1">
                <a:solidFill>
                  <a:srgbClr val="0070C0"/>
                </a:solidFill>
                <a:effectLst/>
                <a:latin typeface="ProTeacher01_Dam"/>
                <a:ea typeface="Times New Roman" panose="02020603050405020304" pitchFamily="18" charset="0"/>
                <a:cs typeface="Times New Roman" panose="02020603050405020304" pitchFamily="18" charset="0"/>
              </a:rPr>
              <a:t>chất</a:t>
            </a:r>
            <a:r>
              <a:rPr lang="en-US" sz="2200" kern="0" dirty="0">
                <a:solidFill>
                  <a:srgbClr val="0070C0"/>
                </a:solidFill>
                <a:effectLst/>
                <a:latin typeface="ProTeacher01_Dam"/>
                <a:ea typeface="Times New Roman" panose="02020603050405020304" pitchFamily="18" charset="0"/>
                <a:cs typeface="Times New Roman" panose="02020603050405020304" pitchFamily="18" charset="0"/>
              </a:rPr>
              <a:t> (dung </a:t>
            </a:r>
            <a:r>
              <a:rPr lang="en-US" sz="2200" kern="0" dirty="0" err="1">
                <a:solidFill>
                  <a:srgbClr val="0070C0"/>
                </a:solidFill>
                <a:effectLst/>
                <a:latin typeface="ProTeacher01_Dam"/>
                <a:ea typeface="Times New Roman" panose="02020603050405020304" pitchFamily="18" charset="0"/>
                <a:cs typeface="Times New Roman" panose="02020603050405020304" pitchFamily="18" charset="0"/>
              </a:rPr>
              <a:t>môi</a:t>
            </a:r>
            <a:r>
              <a:rPr lang="en-US" sz="2200" kern="0" dirty="0">
                <a:solidFill>
                  <a:srgbClr val="0070C0"/>
                </a:solidFill>
                <a:effectLst/>
                <a:latin typeface="ProTeacher01_Dam"/>
                <a:ea typeface="Times New Roman" panose="02020603050405020304" pitchFamily="18" charset="0"/>
                <a:cs typeface="Times New Roman" panose="02020603050405020304" pitchFamily="18" charset="0"/>
              </a:rPr>
              <a:t> </a:t>
            </a:r>
            <a:r>
              <a:rPr lang="en-US" sz="2200" kern="0" dirty="0" err="1">
                <a:solidFill>
                  <a:srgbClr val="0070C0"/>
                </a:solidFill>
                <a:effectLst/>
                <a:latin typeface="ProTeacher01_Dam"/>
                <a:ea typeface="Times New Roman" panose="02020603050405020304" pitchFamily="18" charset="0"/>
                <a:cs typeface="Times New Roman" panose="02020603050405020304" pitchFamily="18" charset="0"/>
              </a:rPr>
              <a:t>tốt</a:t>
            </a:r>
            <a:r>
              <a:rPr lang="en-US" sz="2200" kern="0" dirty="0">
                <a:solidFill>
                  <a:srgbClr val="0070C0"/>
                </a:solidFill>
                <a:effectLst/>
                <a:latin typeface="ProTeacher01_Dam"/>
                <a:ea typeface="Times New Roman" panose="02020603050405020304" pitchFamily="18" charset="0"/>
                <a:cs typeface="Times New Roman" panose="02020603050405020304" pitchFamily="18" charset="0"/>
              </a:rPr>
              <a:t>).</a:t>
            </a:r>
            <a:endParaRPr lang="en-US" sz="2200" kern="100" dirty="0">
              <a:solidFill>
                <a:srgbClr val="0070C0"/>
              </a:solidFill>
              <a:effectLst/>
              <a:latin typeface="ProTeacher01_Dam"/>
              <a:ea typeface="Calibri" panose="020F0502020204030204" pitchFamily="34" charset="0"/>
              <a:cs typeface="Times New Roman" panose="02020603050405020304" pitchFamily="18" charset="0"/>
            </a:endParaRPr>
          </a:p>
          <a:p>
            <a:pPr lvl="0">
              <a:lnSpc>
                <a:spcPct val="107000"/>
              </a:lnSpc>
              <a:spcAft>
                <a:spcPts val="800"/>
              </a:spcAft>
              <a:buSzPts val="1000"/>
              <a:tabLst>
                <a:tab pos="457200" algn="l"/>
              </a:tabLst>
            </a:pPr>
            <a:r>
              <a:rPr lang="en-US" sz="2200" dirty="0">
                <a:solidFill>
                  <a:srgbClr val="0070C0"/>
                </a:solidFill>
                <a:latin typeface="ProTeacher01_Dam"/>
                <a:ea typeface="Times New Roman" panose="02020603050405020304" pitchFamily="18" charset="0"/>
                <a:cs typeface="Times New Roman" panose="02020603050405020304" pitchFamily="18" charset="0"/>
              </a:rPr>
              <a:t>+</a:t>
            </a:r>
            <a:r>
              <a:rPr lang="vi-VN" sz="2200" kern="0" dirty="0">
                <a:solidFill>
                  <a:srgbClr val="0070C0"/>
                </a:solidFill>
                <a:effectLst/>
                <a:latin typeface="ProTeacher01_Dam"/>
                <a:ea typeface="Times New Roman" panose="02020603050405020304" pitchFamily="18" charset="0"/>
                <a:cs typeface="Times New Roman" panose="02020603050405020304" pitchFamily="18" charset="0"/>
              </a:rPr>
              <a:t> Có tính </a:t>
            </a:r>
            <a:r>
              <a:rPr lang="vi-VN" sz="2200" dirty="0">
                <a:solidFill>
                  <a:srgbClr val="0070C0"/>
                </a:solidFill>
                <a:latin typeface="ProTeacher01_Dam"/>
                <a:ea typeface="Times New Roman" panose="02020603050405020304" pitchFamily="18" charset="0"/>
                <a:cs typeface="Times New Roman" panose="02020603050405020304" pitchFamily="18" charset="0"/>
              </a:rPr>
              <a:t>d</a:t>
            </a:r>
            <a:r>
              <a:rPr lang="en-US" sz="2200" kern="0" dirty="0" err="1">
                <a:solidFill>
                  <a:srgbClr val="0070C0"/>
                </a:solidFill>
                <a:effectLst/>
                <a:latin typeface="ProTeacher01_Dam"/>
                <a:ea typeface="Times New Roman" panose="02020603050405020304" pitchFamily="18" charset="0"/>
                <a:cs typeface="Times New Roman" panose="02020603050405020304" pitchFamily="18" charset="0"/>
              </a:rPr>
              <a:t>ẫn</a:t>
            </a:r>
            <a:r>
              <a:rPr lang="en-US" sz="2200" kern="0" dirty="0">
                <a:solidFill>
                  <a:srgbClr val="0070C0"/>
                </a:solidFill>
                <a:effectLst/>
                <a:latin typeface="ProTeacher01_Dam"/>
                <a:ea typeface="Times New Roman" panose="02020603050405020304" pitchFamily="18" charset="0"/>
                <a:cs typeface="Times New Roman" panose="02020603050405020304" pitchFamily="18" charset="0"/>
              </a:rPr>
              <a:t> </a:t>
            </a:r>
            <a:r>
              <a:rPr lang="en-US" sz="2200" kern="0" dirty="0" err="1">
                <a:solidFill>
                  <a:srgbClr val="0070C0"/>
                </a:solidFill>
                <a:effectLst/>
                <a:latin typeface="ProTeacher01_Dam"/>
                <a:ea typeface="Times New Roman" panose="02020603050405020304" pitchFamily="18" charset="0"/>
                <a:cs typeface="Times New Roman" panose="02020603050405020304" pitchFamily="18" charset="0"/>
              </a:rPr>
              <a:t>điện</a:t>
            </a:r>
            <a:r>
              <a:rPr lang="en-US" sz="2200" kern="0" dirty="0">
                <a:solidFill>
                  <a:srgbClr val="0070C0"/>
                </a:solidFill>
                <a:effectLst/>
                <a:latin typeface="ProTeacher01_Dam"/>
                <a:ea typeface="Times New Roman" panose="02020603050405020304" pitchFamily="18" charset="0"/>
                <a:cs typeface="Times New Roman" panose="02020603050405020304" pitchFamily="18" charset="0"/>
              </a:rPr>
              <a:t>, </a:t>
            </a:r>
            <a:r>
              <a:rPr lang="en-US" sz="2200" kern="0" dirty="0" err="1">
                <a:solidFill>
                  <a:srgbClr val="0070C0"/>
                </a:solidFill>
                <a:effectLst/>
                <a:latin typeface="ProTeacher01_Dam"/>
                <a:ea typeface="Times New Roman" panose="02020603050405020304" pitchFamily="18" charset="0"/>
                <a:cs typeface="Times New Roman" panose="02020603050405020304" pitchFamily="18" charset="0"/>
              </a:rPr>
              <a:t>dẫn</a:t>
            </a:r>
            <a:r>
              <a:rPr lang="en-US" sz="2200" kern="0" dirty="0">
                <a:solidFill>
                  <a:srgbClr val="0070C0"/>
                </a:solidFill>
                <a:effectLst/>
                <a:latin typeface="ProTeacher01_Dam"/>
                <a:ea typeface="Times New Roman" panose="02020603050405020304" pitchFamily="18" charset="0"/>
                <a:cs typeface="Times New Roman" panose="02020603050405020304" pitchFamily="18" charset="0"/>
              </a:rPr>
              <a:t> </a:t>
            </a:r>
            <a:r>
              <a:rPr lang="en-US" sz="2200" kern="0" dirty="0" err="1">
                <a:solidFill>
                  <a:srgbClr val="0070C0"/>
                </a:solidFill>
                <a:effectLst/>
                <a:latin typeface="ProTeacher01_Dam"/>
                <a:ea typeface="Times New Roman" panose="02020603050405020304" pitchFamily="18" charset="0"/>
                <a:cs typeface="Times New Roman" panose="02020603050405020304" pitchFamily="18" charset="0"/>
              </a:rPr>
              <a:t>nhiệt</a:t>
            </a:r>
            <a:r>
              <a:rPr lang="en-US" sz="2200" kern="0" dirty="0">
                <a:solidFill>
                  <a:srgbClr val="0070C0"/>
                </a:solidFill>
                <a:effectLst/>
                <a:latin typeface="ProTeacher01_Dam"/>
                <a:ea typeface="Times New Roman" panose="02020603050405020304" pitchFamily="18" charset="0"/>
                <a:cs typeface="Times New Roman" panose="02020603050405020304" pitchFamily="18" charset="0"/>
              </a:rPr>
              <a:t>.</a:t>
            </a:r>
            <a:endParaRPr lang="vi-VN" sz="2200" kern="0" dirty="0">
              <a:solidFill>
                <a:srgbClr val="0070C0"/>
              </a:solidFill>
              <a:effectLst/>
              <a:latin typeface="ProTeacher01_Dam"/>
              <a:ea typeface="Times New Roman" panose="02020603050405020304" pitchFamily="18" charset="0"/>
              <a:cs typeface="Times New Roman" panose="02020603050405020304" pitchFamily="18" charset="0"/>
            </a:endParaRPr>
          </a:p>
          <a:p>
            <a:pPr lvl="0">
              <a:lnSpc>
                <a:spcPct val="107000"/>
              </a:lnSpc>
              <a:spcAft>
                <a:spcPts val="800"/>
              </a:spcAft>
              <a:buSzPts val="1000"/>
              <a:tabLst>
                <a:tab pos="457200" algn="l"/>
              </a:tabLst>
            </a:pPr>
            <a:r>
              <a:rPr lang="en-US" sz="2200" kern="100" dirty="0">
                <a:solidFill>
                  <a:srgbClr val="0070C0"/>
                </a:solidFill>
                <a:latin typeface="ProTeacher01_Dam"/>
                <a:ea typeface="Calibri" panose="020F0502020204030204" pitchFamily="34" charset="0"/>
                <a:cs typeface="Times New Roman" panose="02020603050405020304" pitchFamily="18" charset="0"/>
              </a:rPr>
              <a:t>+</a:t>
            </a:r>
            <a:r>
              <a:rPr lang="vi-VN" sz="2200" kern="100" dirty="0">
                <a:solidFill>
                  <a:srgbClr val="0070C0"/>
                </a:solidFill>
                <a:effectLst/>
                <a:latin typeface="ProTeacher01_Dam"/>
                <a:ea typeface="Calibri" panose="020F0502020204030204" pitchFamily="34" charset="0"/>
                <a:cs typeface="Times New Roman" panose="02020603050405020304" pitchFamily="18" charset="0"/>
              </a:rPr>
              <a:t> Có khả năng phản ứng</a:t>
            </a:r>
            <a:r>
              <a:rPr lang="en-US" sz="2200" kern="100" dirty="0">
                <a:solidFill>
                  <a:srgbClr val="0070C0"/>
                </a:solidFill>
                <a:effectLst/>
                <a:latin typeface="ProTeacher01_Dam"/>
                <a:ea typeface="Calibri" panose="020F0502020204030204" pitchFamily="34" charset="0"/>
                <a:cs typeface="Times New Roman" panose="02020603050405020304" pitchFamily="18" charset="0"/>
              </a:rPr>
              <a:t> </a:t>
            </a:r>
            <a:r>
              <a:rPr lang="en-US" sz="2200" kern="100" dirty="0" err="1">
                <a:solidFill>
                  <a:srgbClr val="0070C0"/>
                </a:solidFill>
                <a:effectLst/>
                <a:latin typeface="ProTeacher01_Dam"/>
                <a:ea typeface="Calibri" panose="020F0502020204030204" pitchFamily="34" charset="0"/>
                <a:cs typeface="Times New Roman" panose="02020603050405020304" pitchFamily="18" charset="0"/>
              </a:rPr>
              <a:t>với</a:t>
            </a:r>
            <a:r>
              <a:rPr lang="en-US" sz="2200" kern="100" dirty="0">
                <a:solidFill>
                  <a:srgbClr val="0070C0"/>
                </a:solidFill>
                <a:effectLst/>
                <a:latin typeface="ProTeacher01_Dam"/>
                <a:ea typeface="Calibri" panose="020F0502020204030204" pitchFamily="34" charset="0"/>
                <a:cs typeface="Times New Roman" panose="02020603050405020304" pitchFamily="18" charset="0"/>
              </a:rPr>
              <a:t> </a:t>
            </a:r>
            <a:r>
              <a:rPr lang="en-US" sz="2200" kern="100" dirty="0" err="1">
                <a:solidFill>
                  <a:srgbClr val="0070C0"/>
                </a:solidFill>
                <a:effectLst/>
                <a:latin typeface="ProTeacher01_Dam"/>
                <a:ea typeface="Calibri" panose="020F0502020204030204" pitchFamily="34" charset="0"/>
                <a:cs typeface="Times New Roman" panose="02020603050405020304" pitchFamily="18" charset="0"/>
              </a:rPr>
              <a:t>một</a:t>
            </a:r>
            <a:r>
              <a:rPr lang="en-US" sz="2200" kern="100" dirty="0">
                <a:solidFill>
                  <a:srgbClr val="0070C0"/>
                </a:solidFill>
                <a:effectLst/>
                <a:latin typeface="ProTeacher01_Dam"/>
                <a:ea typeface="Calibri" panose="020F0502020204030204" pitchFamily="34" charset="0"/>
                <a:cs typeface="Times New Roman" panose="02020603050405020304" pitchFamily="18" charset="0"/>
              </a:rPr>
              <a:t> </a:t>
            </a:r>
            <a:r>
              <a:rPr lang="en-US" sz="2200" kern="100" dirty="0" err="1">
                <a:solidFill>
                  <a:srgbClr val="0070C0"/>
                </a:solidFill>
                <a:effectLst/>
                <a:latin typeface="ProTeacher01_Dam"/>
                <a:ea typeface="Calibri" panose="020F0502020204030204" pitchFamily="34" charset="0"/>
                <a:cs typeface="Times New Roman" panose="02020603050405020304" pitchFamily="18" charset="0"/>
              </a:rPr>
              <a:t>số</a:t>
            </a:r>
            <a:r>
              <a:rPr lang="en-US" sz="2200" kern="100" dirty="0">
                <a:solidFill>
                  <a:srgbClr val="0070C0"/>
                </a:solidFill>
                <a:effectLst/>
                <a:latin typeface="ProTeacher01_Dam"/>
                <a:ea typeface="Calibri" panose="020F0502020204030204" pitchFamily="34" charset="0"/>
                <a:cs typeface="Times New Roman" panose="02020603050405020304" pitchFamily="18" charset="0"/>
              </a:rPr>
              <a:t> </a:t>
            </a:r>
            <a:r>
              <a:rPr lang="en-US" sz="2200" kern="100" dirty="0" err="1">
                <a:solidFill>
                  <a:srgbClr val="0070C0"/>
                </a:solidFill>
                <a:effectLst/>
                <a:latin typeface="ProTeacher01_Dam"/>
                <a:ea typeface="Calibri" panose="020F0502020204030204" pitchFamily="34" charset="0"/>
                <a:cs typeface="Times New Roman" panose="02020603050405020304" pitchFamily="18" charset="0"/>
              </a:rPr>
              <a:t>chất</a:t>
            </a:r>
            <a:r>
              <a:rPr lang="en-US" sz="2200" kern="100" dirty="0">
                <a:solidFill>
                  <a:srgbClr val="0070C0"/>
                </a:solidFill>
                <a:effectLst/>
                <a:latin typeface="ProTeacher01_Dam"/>
                <a:ea typeface="Calibri" panose="020F0502020204030204" pitchFamily="34" charset="0"/>
                <a:cs typeface="Times New Roman" panose="02020603050405020304" pitchFamily="18" charset="0"/>
              </a:rPr>
              <a:t> </a:t>
            </a:r>
            <a:r>
              <a:rPr lang="en-US" sz="2200" kern="100" dirty="0" err="1">
                <a:solidFill>
                  <a:srgbClr val="0070C0"/>
                </a:solidFill>
                <a:effectLst/>
                <a:latin typeface="ProTeacher01_Dam"/>
                <a:ea typeface="Calibri" panose="020F0502020204030204" pitchFamily="34" charset="0"/>
                <a:cs typeface="Times New Roman" panose="02020603050405020304" pitchFamily="18" charset="0"/>
              </a:rPr>
              <a:t>hóa</a:t>
            </a:r>
            <a:r>
              <a:rPr lang="en-US" sz="2200" kern="100" dirty="0">
                <a:solidFill>
                  <a:srgbClr val="0070C0"/>
                </a:solidFill>
                <a:effectLst/>
                <a:latin typeface="ProTeacher01_Dam"/>
                <a:ea typeface="Calibri" panose="020F0502020204030204" pitchFamily="34" charset="0"/>
                <a:cs typeface="Times New Roman" panose="02020603050405020304" pitchFamily="18" charset="0"/>
              </a:rPr>
              <a:t> </a:t>
            </a:r>
            <a:r>
              <a:rPr lang="en-US" sz="2200" kern="100" dirty="0" err="1">
                <a:solidFill>
                  <a:srgbClr val="0070C0"/>
                </a:solidFill>
                <a:effectLst/>
                <a:latin typeface="ProTeacher01_Dam"/>
                <a:ea typeface="Calibri" panose="020F0502020204030204" pitchFamily="34" charset="0"/>
                <a:cs typeface="Times New Roman" panose="02020603050405020304" pitchFamily="18" charset="0"/>
              </a:rPr>
              <a:t>học</a:t>
            </a:r>
            <a:r>
              <a:rPr lang="en-US" sz="2200" kern="100" dirty="0">
                <a:solidFill>
                  <a:srgbClr val="0070C0"/>
                </a:solidFill>
                <a:effectLst/>
                <a:latin typeface="ProTeacher01_Dam"/>
                <a:ea typeface="Calibri" panose="020F0502020204030204" pitchFamily="34" charset="0"/>
                <a:cs typeface="Times New Roman" panose="02020603050405020304" pitchFamily="18" charset="0"/>
              </a:rPr>
              <a:t> </a:t>
            </a:r>
            <a:r>
              <a:rPr lang="en-US" sz="2200" kern="100" dirty="0" err="1">
                <a:solidFill>
                  <a:srgbClr val="0070C0"/>
                </a:solidFill>
                <a:effectLst/>
                <a:latin typeface="ProTeacher01_Dam"/>
                <a:ea typeface="Calibri" panose="020F0502020204030204" pitchFamily="34" charset="0"/>
                <a:cs typeface="Times New Roman" panose="02020603050405020304" pitchFamily="18" charset="0"/>
              </a:rPr>
              <a:t>khác</a:t>
            </a:r>
            <a:r>
              <a:rPr lang="en-US" sz="2200" kern="100" dirty="0">
                <a:solidFill>
                  <a:srgbClr val="0070C0"/>
                </a:solidFill>
                <a:effectLst/>
                <a:latin typeface="ProTeacher01_Dam"/>
                <a:ea typeface="Calibri" panose="020F0502020204030204" pitchFamily="34" charset="0"/>
                <a:cs typeface="Times New Roman" panose="02020603050405020304" pitchFamily="18" charset="0"/>
              </a:rPr>
              <a:t>.</a:t>
            </a:r>
          </a:p>
        </p:txBody>
      </p:sp>
      <p:sp>
        <p:nvSpPr>
          <p:cNvPr id="6" name="TextBox 5">
            <a:extLst>
              <a:ext uri="{FF2B5EF4-FFF2-40B4-BE49-F238E27FC236}">
                <a16:creationId xmlns:a16="http://schemas.microsoft.com/office/drawing/2014/main" id="{C4B5F5D4-4B20-4EA9-BE70-7E0804B667FC}"/>
              </a:ext>
            </a:extLst>
          </p:cNvPr>
          <p:cNvSpPr txBox="1"/>
          <p:nvPr/>
        </p:nvSpPr>
        <p:spPr>
          <a:xfrm>
            <a:off x="4688542" y="1531507"/>
            <a:ext cx="4276070" cy="3282309"/>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nSpc>
                <a:spcPct val="107000"/>
              </a:lnSpc>
              <a:spcAft>
                <a:spcPts val="800"/>
              </a:spcAft>
            </a:pPr>
            <a:r>
              <a:rPr lang="en-US" sz="2200" b="1" kern="0" dirty="0">
                <a:solidFill>
                  <a:srgbClr val="002060"/>
                </a:solidFill>
                <a:effectLst/>
                <a:latin typeface="ProTeacher01_Dam"/>
                <a:ea typeface="Times New Roman" panose="02020603050405020304" pitchFamily="18" charset="0"/>
                <a:cs typeface="Times New Roman" panose="02020603050405020304" pitchFamily="18" charset="0"/>
              </a:rPr>
              <a:t>- </a:t>
            </a:r>
            <a:r>
              <a:rPr lang="en-US" sz="2200" b="1" kern="0" dirty="0" err="1">
                <a:solidFill>
                  <a:srgbClr val="002060"/>
                </a:solidFill>
                <a:effectLst/>
                <a:latin typeface="ProTeacher01_Dam"/>
                <a:ea typeface="Times New Roman" panose="02020603050405020304" pitchFamily="18" charset="0"/>
                <a:cs typeface="Times New Roman" panose="02020603050405020304" pitchFamily="18" charset="0"/>
              </a:rPr>
              <a:t>Cấu</a:t>
            </a:r>
            <a:r>
              <a:rPr lang="en-US" sz="2200" b="1" kern="0" dirty="0">
                <a:solidFill>
                  <a:srgbClr val="002060"/>
                </a:solidFill>
                <a:effectLst/>
                <a:latin typeface="ProTeacher01_Dam"/>
                <a:ea typeface="Times New Roman" panose="02020603050405020304" pitchFamily="18" charset="0"/>
                <a:cs typeface="Times New Roman" panose="02020603050405020304" pitchFamily="18" charset="0"/>
              </a:rPr>
              <a:t> </a:t>
            </a:r>
            <a:r>
              <a:rPr lang="en-US" sz="2200" b="1" kern="0" dirty="0" err="1">
                <a:solidFill>
                  <a:srgbClr val="002060"/>
                </a:solidFill>
                <a:effectLst/>
                <a:latin typeface="ProTeacher01_Dam"/>
                <a:ea typeface="Times New Roman" panose="02020603050405020304" pitchFamily="18" charset="0"/>
                <a:cs typeface="Times New Roman" panose="02020603050405020304" pitchFamily="18" charset="0"/>
              </a:rPr>
              <a:t>trúc</a:t>
            </a:r>
            <a:r>
              <a:rPr lang="en-US" sz="2200" b="1" kern="0" dirty="0">
                <a:solidFill>
                  <a:srgbClr val="002060"/>
                </a:solidFill>
                <a:effectLst/>
                <a:latin typeface="ProTeacher01_Dam"/>
                <a:ea typeface="Times New Roman" panose="02020603050405020304" pitchFamily="18" charset="0"/>
                <a:cs typeface="Times New Roman" panose="02020603050405020304" pitchFamily="18" charset="0"/>
              </a:rPr>
              <a:t> </a:t>
            </a:r>
            <a:r>
              <a:rPr lang="en-US" sz="2200" b="1" kern="0" dirty="0" err="1">
                <a:solidFill>
                  <a:srgbClr val="002060"/>
                </a:solidFill>
                <a:effectLst/>
                <a:latin typeface="ProTeacher01_Dam"/>
                <a:ea typeface="Times New Roman" panose="02020603050405020304" pitchFamily="18" charset="0"/>
                <a:cs typeface="Times New Roman" panose="02020603050405020304" pitchFamily="18" charset="0"/>
              </a:rPr>
              <a:t>phân</a:t>
            </a:r>
            <a:r>
              <a:rPr lang="en-US" sz="2200" b="1" kern="0" dirty="0">
                <a:solidFill>
                  <a:srgbClr val="002060"/>
                </a:solidFill>
                <a:effectLst/>
                <a:latin typeface="ProTeacher01_Dam"/>
                <a:ea typeface="Times New Roman" panose="02020603050405020304" pitchFamily="18" charset="0"/>
                <a:cs typeface="Times New Roman" panose="02020603050405020304" pitchFamily="18" charset="0"/>
              </a:rPr>
              <a:t> </a:t>
            </a:r>
            <a:r>
              <a:rPr lang="en-US" sz="2200" b="1" kern="0" dirty="0" err="1">
                <a:solidFill>
                  <a:srgbClr val="002060"/>
                </a:solidFill>
                <a:effectLst/>
                <a:latin typeface="ProTeacher01_Dam"/>
                <a:ea typeface="Times New Roman" panose="02020603050405020304" pitchFamily="18" charset="0"/>
                <a:cs typeface="Times New Roman" panose="02020603050405020304" pitchFamily="18" charset="0"/>
              </a:rPr>
              <a:t>tử</a:t>
            </a:r>
            <a:r>
              <a:rPr lang="en-US" sz="2200" b="1" kern="0" dirty="0">
                <a:solidFill>
                  <a:srgbClr val="002060"/>
                </a:solidFill>
                <a:effectLst/>
                <a:latin typeface="ProTeacher01_Dam"/>
                <a:ea typeface="Times New Roman" panose="02020603050405020304" pitchFamily="18" charset="0"/>
                <a:cs typeface="Times New Roman" panose="02020603050405020304" pitchFamily="18" charset="0"/>
              </a:rPr>
              <a:t> </a:t>
            </a:r>
            <a:r>
              <a:rPr lang="en-US" sz="2200" b="1" kern="0" dirty="0" err="1">
                <a:solidFill>
                  <a:srgbClr val="002060"/>
                </a:solidFill>
                <a:effectLst/>
                <a:latin typeface="ProTeacher01_Dam"/>
                <a:ea typeface="Times New Roman" panose="02020603050405020304" pitchFamily="18" charset="0"/>
                <a:cs typeface="Times New Roman" panose="02020603050405020304" pitchFamily="18" charset="0"/>
              </a:rPr>
              <a:t>nước</a:t>
            </a:r>
            <a:r>
              <a:rPr lang="en-US" sz="2200" b="1" kern="0" dirty="0">
                <a:solidFill>
                  <a:srgbClr val="002060"/>
                </a:solidFill>
                <a:effectLst/>
                <a:latin typeface="ProTeacher01_Dam"/>
                <a:ea typeface="Times New Roman" panose="02020603050405020304" pitchFamily="18" charset="0"/>
                <a:cs typeface="Times New Roman" panose="02020603050405020304" pitchFamily="18" charset="0"/>
              </a:rPr>
              <a:t>:</a:t>
            </a:r>
            <a:endParaRPr lang="en-US" sz="2200" b="1" kern="100" dirty="0">
              <a:solidFill>
                <a:srgbClr val="002060"/>
              </a:solidFill>
              <a:effectLst/>
              <a:latin typeface="ProTeacher01_Dam"/>
              <a:ea typeface="Calibri" panose="020F0502020204030204" pitchFamily="34" charset="0"/>
              <a:cs typeface="Times New Roman" panose="02020603050405020304" pitchFamily="18" charset="0"/>
            </a:endParaRPr>
          </a:p>
          <a:p>
            <a:pPr lvl="0">
              <a:lnSpc>
                <a:spcPct val="107000"/>
              </a:lnSpc>
              <a:spcAft>
                <a:spcPts val="800"/>
              </a:spcAft>
              <a:buSzPts val="1000"/>
              <a:tabLst>
                <a:tab pos="457200" algn="l"/>
              </a:tabLst>
            </a:pPr>
            <a:r>
              <a:rPr lang="en-US" sz="2200" dirty="0">
                <a:solidFill>
                  <a:srgbClr val="0070C0"/>
                </a:solidFill>
                <a:latin typeface="ProTeacher01_Dam"/>
                <a:ea typeface="Times New Roman" panose="02020603050405020304" pitchFamily="18" charset="0"/>
                <a:cs typeface="Times New Roman" panose="02020603050405020304" pitchFamily="18" charset="0"/>
              </a:rPr>
              <a:t>+ </a:t>
            </a:r>
            <a:r>
              <a:rPr lang="vi-VN" sz="2200" dirty="0">
                <a:solidFill>
                  <a:srgbClr val="0070C0"/>
                </a:solidFill>
                <a:latin typeface="ProTeacher01_Dam"/>
              </a:rPr>
              <a:t>Phân tử nước gồm 1 nguyên tử Oxy</a:t>
            </a:r>
            <a:r>
              <a:rPr lang="en-US" sz="2200" dirty="0">
                <a:solidFill>
                  <a:srgbClr val="0070C0"/>
                </a:solidFill>
                <a:latin typeface="ProTeacher01_Dam"/>
              </a:rPr>
              <a:t>gen</a:t>
            </a:r>
            <a:r>
              <a:rPr lang="vi-VN" sz="2200" dirty="0">
                <a:solidFill>
                  <a:srgbClr val="0070C0"/>
                </a:solidFill>
                <a:latin typeface="ProTeacher01_Dam"/>
              </a:rPr>
              <a:t> (O)</a:t>
            </a:r>
            <a:r>
              <a:rPr lang="en-US" sz="2200" dirty="0">
                <a:solidFill>
                  <a:srgbClr val="0070C0"/>
                </a:solidFill>
                <a:latin typeface="ProTeacher01_Dam"/>
              </a:rPr>
              <a:t> </a:t>
            </a:r>
            <a:r>
              <a:rPr lang="en-US" sz="2200" dirty="0" err="1">
                <a:solidFill>
                  <a:srgbClr val="0070C0"/>
                </a:solidFill>
                <a:latin typeface="ProTeacher01_Dam"/>
              </a:rPr>
              <a:t>và</a:t>
            </a:r>
            <a:r>
              <a:rPr lang="en-US" sz="2200" dirty="0">
                <a:solidFill>
                  <a:srgbClr val="0070C0"/>
                </a:solidFill>
                <a:latin typeface="ProTeacher01_Dam"/>
              </a:rPr>
              <a:t> 2</a:t>
            </a:r>
            <a:r>
              <a:rPr lang="vi-VN" sz="2200" dirty="0">
                <a:solidFill>
                  <a:srgbClr val="0070C0"/>
                </a:solidFill>
                <a:latin typeface="ProTeacher01_Dam"/>
              </a:rPr>
              <a:t> nguyên tử Hidro</a:t>
            </a:r>
            <a:r>
              <a:rPr lang="en-US" sz="2200" dirty="0">
                <a:solidFill>
                  <a:srgbClr val="0070C0"/>
                </a:solidFill>
                <a:latin typeface="ProTeacher01_Dam"/>
              </a:rPr>
              <a:t>gen</a:t>
            </a:r>
            <a:r>
              <a:rPr lang="vi-VN" sz="2200" dirty="0">
                <a:solidFill>
                  <a:srgbClr val="0070C0"/>
                </a:solidFill>
                <a:latin typeface="ProTeacher01_Dam"/>
              </a:rPr>
              <a:t> (H)</a:t>
            </a:r>
            <a:r>
              <a:rPr lang="en-US" sz="2200" kern="0" dirty="0">
                <a:solidFill>
                  <a:srgbClr val="0070C0"/>
                </a:solidFill>
                <a:effectLst/>
                <a:latin typeface="ProTeacher01_Dam"/>
                <a:ea typeface="Times New Roman" panose="02020603050405020304" pitchFamily="18" charset="0"/>
                <a:cs typeface="Times New Roman" panose="02020603050405020304" pitchFamily="18" charset="0"/>
              </a:rPr>
              <a:t>.</a:t>
            </a:r>
            <a:endParaRPr lang="en-US" sz="2200" kern="100" dirty="0">
              <a:solidFill>
                <a:srgbClr val="0070C0"/>
              </a:solidFill>
              <a:effectLst/>
              <a:latin typeface="ProTeacher01_Dam"/>
              <a:ea typeface="Calibri" panose="020F0502020204030204" pitchFamily="34" charset="0"/>
              <a:cs typeface="Times New Roman" panose="02020603050405020304" pitchFamily="18" charset="0"/>
            </a:endParaRPr>
          </a:p>
          <a:p>
            <a:pPr lvl="0">
              <a:lnSpc>
                <a:spcPct val="107000"/>
              </a:lnSpc>
              <a:spcAft>
                <a:spcPts val="800"/>
              </a:spcAft>
              <a:buSzPts val="1000"/>
              <a:tabLst>
                <a:tab pos="457200" algn="l"/>
              </a:tabLst>
            </a:pPr>
            <a:r>
              <a:rPr lang="en-US" sz="2200" dirty="0">
                <a:solidFill>
                  <a:srgbClr val="0070C0"/>
                </a:solidFill>
                <a:latin typeface="ProTeacher01_Dam"/>
                <a:ea typeface="Times New Roman" panose="02020603050405020304" pitchFamily="18" charset="0"/>
                <a:cs typeface="Times New Roman" panose="02020603050405020304" pitchFamily="18" charset="0"/>
              </a:rPr>
              <a:t>+</a:t>
            </a:r>
            <a:r>
              <a:rPr lang="en-US" sz="2200" kern="0" dirty="0">
                <a:solidFill>
                  <a:srgbClr val="0070C0"/>
                </a:solidFill>
                <a:effectLst/>
                <a:latin typeface="ProTeacher01_Dam"/>
                <a:ea typeface="Times New Roman" panose="02020603050405020304" pitchFamily="18" charset="0"/>
                <a:cs typeface="Times New Roman" panose="02020603050405020304" pitchFamily="18" charset="0"/>
              </a:rPr>
              <a:t> </a:t>
            </a:r>
            <a:r>
              <a:rPr lang="en-US" sz="2200" kern="0" dirty="0" err="1">
                <a:solidFill>
                  <a:srgbClr val="0070C0"/>
                </a:solidFill>
                <a:effectLst/>
                <a:latin typeface="ProTeacher01_Dam"/>
                <a:ea typeface="Times New Roman" panose="02020603050405020304" pitchFamily="18" charset="0"/>
                <a:cs typeface="Times New Roman" panose="02020603050405020304" pitchFamily="18" charset="0"/>
              </a:rPr>
              <a:t>Phân</a:t>
            </a:r>
            <a:r>
              <a:rPr lang="en-US" sz="2200" kern="0" dirty="0">
                <a:solidFill>
                  <a:srgbClr val="0070C0"/>
                </a:solidFill>
                <a:effectLst/>
                <a:latin typeface="ProTeacher01_Dam"/>
                <a:ea typeface="Times New Roman" panose="02020603050405020304" pitchFamily="18" charset="0"/>
                <a:cs typeface="Times New Roman" panose="02020603050405020304" pitchFamily="18" charset="0"/>
              </a:rPr>
              <a:t> </a:t>
            </a:r>
            <a:r>
              <a:rPr lang="en-US" sz="2200" kern="0" dirty="0" err="1">
                <a:solidFill>
                  <a:srgbClr val="0070C0"/>
                </a:solidFill>
                <a:effectLst/>
                <a:latin typeface="ProTeacher01_Dam"/>
                <a:ea typeface="Times New Roman" panose="02020603050405020304" pitchFamily="18" charset="0"/>
                <a:cs typeface="Times New Roman" panose="02020603050405020304" pitchFamily="18" charset="0"/>
              </a:rPr>
              <a:t>tử</a:t>
            </a:r>
            <a:r>
              <a:rPr lang="en-US" sz="2200" kern="0" dirty="0">
                <a:solidFill>
                  <a:srgbClr val="0070C0"/>
                </a:solidFill>
                <a:effectLst/>
                <a:latin typeface="ProTeacher01_Dam"/>
                <a:ea typeface="Times New Roman" panose="02020603050405020304" pitchFamily="18" charset="0"/>
                <a:cs typeface="Times New Roman" panose="02020603050405020304" pitchFamily="18" charset="0"/>
              </a:rPr>
              <a:t> </a:t>
            </a:r>
            <a:r>
              <a:rPr lang="en-US" sz="2200" kern="0" dirty="0" err="1">
                <a:solidFill>
                  <a:srgbClr val="0070C0"/>
                </a:solidFill>
                <a:effectLst/>
                <a:latin typeface="ProTeacher01_Dam"/>
                <a:ea typeface="Times New Roman" panose="02020603050405020304" pitchFamily="18" charset="0"/>
                <a:cs typeface="Times New Roman" panose="02020603050405020304" pitchFamily="18" charset="0"/>
              </a:rPr>
              <a:t>nước</a:t>
            </a:r>
            <a:r>
              <a:rPr lang="en-US" sz="2200" kern="0" dirty="0">
                <a:solidFill>
                  <a:srgbClr val="0070C0"/>
                </a:solidFill>
                <a:effectLst/>
                <a:latin typeface="ProTeacher01_Dam"/>
                <a:ea typeface="Times New Roman" panose="02020603050405020304" pitchFamily="18" charset="0"/>
                <a:cs typeface="Times New Roman" panose="02020603050405020304" pitchFamily="18" charset="0"/>
              </a:rPr>
              <a:t> </a:t>
            </a:r>
            <a:r>
              <a:rPr lang="en-US" sz="2200" kern="0" dirty="0" err="1">
                <a:solidFill>
                  <a:srgbClr val="0070C0"/>
                </a:solidFill>
                <a:effectLst/>
                <a:latin typeface="ProTeacher01_Dam"/>
                <a:ea typeface="Times New Roman" panose="02020603050405020304" pitchFamily="18" charset="0"/>
                <a:cs typeface="Times New Roman" panose="02020603050405020304" pitchFamily="18" charset="0"/>
              </a:rPr>
              <a:t>có</a:t>
            </a:r>
            <a:r>
              <a:rPr lang="en-US" sz="2200" kern="0" dirty="0">
                <a:solidFill>
                  <a:srgbClr val="0070C0"/>
                </a:solidFill>
                <a:effectLst/>
                <a:latin typeface="ProTeacher01_Dam"/>
                <a:ea typeface="Times New Roman" panose="02020603050405020304" pitchFamily="18" charset="0"/>
                <a:cs typeface="Times New Roman" panose="02020603050405020304" pitchFamily="18" charset="0"/>
              </a:rPr>
              <a:t> </a:t>
            </a:r>
            <a:r>
              <a:rPr lang="en-US" sz="2200" kern="0" dirty="0" err="1">
                <a:solidFill>
                  <a:srgbClr val="0070C0"/>
                </a:solidFill>
                <a:effectLst/>
                <a:latin typeface="ProTeacher01_Dam"/>
                <a:ea typeface="Times New Roman" panose="02020603050405020304" pitchFamily="18" charset="0"/>
                <a:cs typeface="Times New Roman" panose="02020603050405020304" pitchFamily="18" charset="0"/>
              </a:rPr>
              <a:t>tính</a:t>
            </a:r>
            <a:r>
              <a:rPr lang="en-US" sz="2200" kern="0" dirty="0">
                <a:solidFill>
                  <a:srgbClr val="0070C0"/>
                </a:solidFill>
                <a:effectLst/>
                <a:latin typeface="ProTeacher01_Dam"/>
                <a:ea typeface="Times New Roman" panose="02020603050405020304" pitchFamily="18" charset="0"/>
                <a:cs typeface="Times New Roman" panose="02020603050405020304" pitchFamily="18" charset="0"/>
              </a:rPr>
              <a:t> </a:t>
            </a:r>
            <a:r>
              <a:rPr lang="en-US" sz="2200" kern="0" dirty="0" err="1">
                <a:solidFill>
                  <a:srgbClr val="0070C0"/>
                </a:solidFill>
                <a:effectLst/>
                <a:latin typeface="ProTeacher01_Dam"/>
                <a:ea typeface="Times New Roman" panose="02020603050405020304" pitchFamily="18" charset="0"/>
                <a:cs typeface="Times New Roman" panose="02020603050405020304" pitchFamily="18" charset="0"/>
              </a:rPr>
              <a:t>phân</a:t>
            </a:r>
            <a:r>
              <a:rPr lang="en-US" sz="2200" kern="0" dirty="0">
                <a:solidFill>
                  <a:srgbClr val="0070C0"/>
                </a:solidFill>
                <a:effectLst/>
                <a:latin typeface="ProTeacher01_Dam"/>
                <a:ea typeface="Times New Roman" panose="02020603050405020304" pitchFamily="18" charset="0"/>
                <a:cs typeface="Times New Roman" panose="02020603050405020304" pitchFamily="18" charset="0"/>
              </a:rPr>
              <a:t> </a:t>
            </a:r>
            <a:r>
              <a:rPr lang="en-US" sz="2200" kern="0" dirty="0" err="1">
                <a:solidFill>
                  <a:srgbClr val="0070C0"/>
                </a:solidFill>
                <a:effectLst/>
                <a:latin typeface="ProTeacher01_Dam"/>
                <a:ea typeface="Times New Roman" panose="02020603050405020304" pitchFamily="18" charset="0"/>
                <a:cs typeface="Times New Roman" panose="02020603050405020304" pitchFamily="18" charset="0"/>
              </a:rPr>
              <a:t>cực</a:t>
            </a:r>
            <a:r>
              <a:rPr lang="en-US" sz="2200" kern="0" dirty="0">
                <a:solidFill>
                  <a:srgbClr val="0070C0"/>
                </a:solidFill>
                <a:effectLst/>
                <a:latin typeface="ProTeacher01_Dam"/>
                <a:ea typeface="Times New Roman" panose="02020603050405020304" pitchFamily="18" charset="0"/>
                <a:cs typeface="Times New Roman" panose="02020603050405020304" pitchFamily="18" charset="0"/>
              </a:rPr>
              <a:t> (O </a:t>
            </a:r>
            <a:r>
              <a:rPr lang="en-US" sz="2200" kern="0" dirty="0" err="1">
                <a:solidFill>
                  <a:srgbClr val="0070C0"/>
                </a:solidFill>
                <a:effectLst/>
                <a:latin typeface="ProTeacher01_Dam"/>
                <a:ea typeface="Times New Roman" panose="02020603050405020304" pitchFamily="18" charset="0"/>
                <a:cs typeface="Times New Roman" panose="02020603050405020304" pitchFamily="18" charset="0"/>
              </a:rPr>
              <a:t>tích</a:t>
            </a:r>
            <a:r>
              <a:rPr lang="en-US" sz="2200" kern="0" dirty="0">
                <a:solidFill>
                  <a:srgbClr val="0070C0"/>
                </a:solidFill>
                <a:effectLst/>
                <a:latin typeface="ProTeacher01_Dam"/>
                <a:ea typeface="Times New Roman" panose="02020603050405020304" pitchFamily="18" charset="0"/>
                <a:cs typeface="Times New Roman" panose="02020603050405020304" pitchFamily="18" charset="0"/>
              </a:rPr>
              <a:t> </a:t>
            </a:r>
            <a:r>
              <a:rPr lang="en-US" sz="2200" kern="0" dirty="0" err="1">
                <a:solidFill>
                  <a:srgbClr val="0070C0"/>
                </a:solidFill>
                <a:effectLst/>
                <a:latin typeface="ProTeacher01_Dam"/>
                <a:ea typeface="Times New Roman" panose="02020603050405020304" pitchFamily="18" charset="0"/>
                <a:cs typeface="Times New Roman" panose="02020603050405020304" pitchFamily="18" charset="0"/>
              </a:rPr>
              <a:t>điện</a:t>
            </a:r>
            <a:r>
              <a:rPr lang="en-US" sz="2200" kern="0" dirty="0">
                <a:solidFill>
                  <a:srgbClr val="0070C0"/>
                </a:solidFill>
                <a:effectLst/>
                <a:latin typeface="ProTeacher01_Dam"/>
                <a:ea typeface="Times New Roman" panose="02020603050405020304" pitchFamily="18" charset="0"/>
                <a:cs typeface="Times New Roman" panose="02020603050405020304" pitchFamily="18" charset="0"/>
              </a:rPr>
              <a:t> </a:t>
            </a:r>
            <a:r>
              <a:rPr lang="en-US" sz="2200" kern="0" dirty="0" err="1">
                <a:solidFill>
                  <a:srgbClr val="0070C0"/>
                </a:solidFill>
                <a:effectLst/>
                <a:latin typeface="ProTeacher01_Dam"/>
                <a:ea typeface="Times New Roman" panose="02020603050405020304" pitchFamily="18" charset="0"/>
                <a:cs typeface="Times New Roman" panose="02020603050405020304" pitchFamily="18" charset="0"/>
              </a:rPr>
              <a:t>âm</a:t>
            </a:r>
            <a:r>
              <a:rPr lang="en-US" sz="2200" kern="0" dirty="0">
                <a:solidFill>
                  <a:srgbClr val="0070C0"/>
                </a:solidFill>
                <a:effectLst/>
                <a:latin typeface="ProTeacher01_Dam"/>
                <a:ea typeface="Times New Roman" panose="02020603050405020304" pitchFamily="18" charset="0"/>
                <a:cs typeface="Times New Roman" panose="02020603050405020304" pitchFamily="18" charset="0"/>
              </a:rPr>
              <a:t>, H </a:t>
            </a:r>
            <a:r>
              <a:rPr lang="en-US" sz="2200" kern="0" dirty="0" err="1">
                <a:solidFill>
                  <a:srgbClr val="0070C0"/>
                </a:solidFill>
                <a:effectLst/>
                <a:latin typeface="ProTeacher01_Dam"/>
                <a:ea typeface="Times New Roman" panose="02020603050405020304" pitchFamily="18" charset="0"/>
                <a:cs typeface="Times New Roman" panose="02020603050405020304" pitchFamily="18" charset="0"/>
              </a:rPr>
              <a:t>tích</a:t>
            </a:r>
            <a:r>
              <a:rPr lang="en-US" sz="2200" kern="0" dirty="0">
                <a:solidFill>
                  <a:srgbClr val="0070C0"/>
                </a:solidFill>
                <a:effectLst/>
                <a:latin typeface="ProTeacher01_Dam"/>
                <a:ea typeface="Times New Roman" panose="02020603050405020304" pitchFamily="18" charset="0"/>
                <a:cs typeface="Times New Roman" panose="02020603050405020304" pitchFamily="18" charset="0"/>
              </a:rPr>
              <a:t> </a:t>
            </a:r>
            <a:r>
              <a:rPr lang="en-US" sz="2200" kern="0" dirty="0" err="1">
                <a:solidFill>
                  <a:srgbClr val="0070C0"/>
                </a:solidFill>
                <a:effectLst/>
                <a:latin typeface="ProTeacher01_Dam"/>
                <a:ea typeface="Times New Roman" panose="02020603050405020304" pitchFamily="18" charset="0"/>
                <a:cs typeface="Times New Roman" panose="02020603050405020304" pitchFamily="18" charset="0"/>
              </a:rPr>
              <a:t>điện</a:t>
            </a:r>
            <a:r>
              <a:rPr lang="en-US" sz="2200" kern="0" dirty="0">
                <a:solidFill>
                  <a:srgbClr val="0070C0"/>
                </a:solidFill>
                <a:effectLst/>
                <a:latin typeface="ProTeacher01_Dam"/>
                <a:ea typeface="Times New Roman" panose="02020603050405020304" pitchFamily="18" charset="0"/>
                <a:cs typeface="Times New Roman" panose="02020603050405020304" pitchFamily="18" charset="0"/>
              </a:rPr>
              <a:t> </a:t>
            </a:r>
            <a:r>
              <a:rPr lang="en-US" sz="2200" kern="0" dirty="0" err="1">
                <a:solidFill>
                  <a:srgbClr val="0070C0"/>
                </a:solidFill>
                <a:effectLst/>
                <a:latin typeface="ProTeacher01_Dam"/>
                <a:ea typeface="Times New Roman" panose="02020603050405020304" pitchFamily="18" charset="0"/>
                <a:cs typeface="Times New Roman" panose="02020603050405020304" pitchFamily="18" charset="0"/>
              </a:rPr>
              <a:t>dương</a:t>
            </a:r>
            <a:r>
              <a:rPr lang="en-US" sz="2200" kern="0" dirty="0">
                <a:solidFill>
                  <a:srgbClr val="0070C0"/>
                </a:solidFill>
                <a:effectLst/>
                <a:latin typeface="ProTeacher01_Dam"/>
                <a:ea typeface="Times New Roman" panose="02020603050405020304" pitchFamily="18" charset="0"/>
                <a:cs typeface="Times New Roman" panose="02020603050405020304" pitchFamily="18" charset="0"/>
              </a:rPr>
              <a:t>).</a:t>
            </a:r>
            <a:endParaRPr lang="en-US" sz="2200" kern="100" dirty="0">
              <a:solidFill>
                <a:srgbClr val="0070C0"/>
              </a:solidFill>
              <a:effectLst/>
              <a:latin typeface="ProTeacher01_Dam"/>
              <a:ea typeface="Calibri" panose="020F0502020204030204" pitchFamily="34" charset="0"/>
              <a:cs typeface="Times New Roman" panose="02020603050405020304" pitchFamily="18" charset="0"/>
            </a:endParaRPr>
          </a:p>
          <a:p>
            <a:pPr lvl="0">
              <a:lnSpc>
                <a:spcPct val="107000"/>
              </a:lnSpc>
              <a:spcAft>
                <a:spcPts val="800"/>
              </a:spcAft>
              <a:buSzPts val="1000"/>
              <a:tabLst>
                <a:tab pos="457200" algn="l"/>
              </a:tabLst>
            </a:pPr>
            <a:r>
              <a:rPr lang="en-US" sz="2200" dirty="0">
                <a:solidFill>
                  <a:srgbClr val="0070C0"/>
                </a:solidFill>
                <a:latin typeface="ProTeacher01_Dam"/>
                <a:ea typeface="Times New Roman" panose="02020603050405020304" pitchFamily="18" charset="0"/>
                <a:cs typeface="Times New Roman" panose="02020603050405020304" pitchFamily="18" charset="0"/>
              </a:rPr>
              <a:t>+</a:t>
            </a:r>
            <a:r>
              <a:rPr lang="en-US" sz="2200" kern="0" dirty="0">
                <a:solidFill>
                  <a:srgbClr val="0070C0"/>
                </a:solidFill>
                <a:effectLst/>
                <a:latin typeface="ProTeacher01_Dam"/>
                <a:ea typeface="Times New Roman" panose="02020603050405020304" pitchFamily="18" charset="0"/>
                <a:cs typeface="Times New Roman" panose="02020603050405020304" pitchFamily="18" charset="0"/>
              </a:rPr>
              <a:t> </a:t>
            </a:r>
            <a:r>
              <a:rPr lang="en-US" sz="2200" kern="0" dirty="0" err="1">
                <a:solidFill>
                  <a:srgbClr val="0070C0"/>
                </a:solidFill>
                <a:effectLst/>
                <a:latin typeface="ProTeacher01_Dam"/>
                <a:ea typeface="Times New Roman" panose="02020603050405020304" pitchFamily="18" charset="0"/>
                <a:cs typeface="Times New Roman" panose="02020603050405020304" pitchFamily="18" charset="0"/>
              </a:rPr>
              <a:t>Liên</a:t>
            </a:r>
            <a:r>
              <a:rPr lang="en-US" sz="2200" kern="0" dirty="0">
                <a:solidFill>
                  <a:srgbClr val="0070C0"/>
                </a:solidFill>
                <a:effectLst/>
                <a:latin typeface="ProTeacher01_Dam"/>
                <a:ea typeface="Times New Roman" panose="02020603050405020304" pitchFamily="18" charset="0"/>
                <a:cs typeface="Times New Roman" panose="02020603050405020304" pitchFamily="18" charset="0"/>
              </a:rPr>
              <a:t> </a:t>
            </a:r>
            <a:r>
              <a:rPr lang="en-US" sz="2200" kern="0" dirty="0" err="1">
                <a:solidFill>
                  <a:srgbClr val="0070C0"/>
                </a:solidFill>
                <a:effectLst/>
                <a:latin typeface="ProTeacher01_Dam"/>
                <a:ea typeface="Times New Roman" panose="02020603050405020304" pitchFamily="18" charset="0"/>
                <a:cs typeface="Times New Roman" panose="02020603050405020304" pitchFamily="18" charset="0"/>
              </a:rPr>
              <a:t>kết</a:t>
            </a:r>
            <a:r>
              <a:rPr lang="en-US" sz="2200" kern="0" dirty="0">
                <a:solidFill>
                  <a:srgbClr val="0070C0"/>
                </a:solidFill>
                <a:effectLst/>
                <a:latin typeface="ProTeacher01_Dam"/>
                <a:ea typeface="Times New Roman" panose="02020603050405020304" pitchFamily="18" charset="0"/>
                <a:cs typeface="Times New Roman" panose="02020603050405020304" pitchFamily="18" charset="0"/>
              </a:rPr>
              <a:t> </a:t>
            </a:r>
            <a:r>
              <a:rPr lang="en-US" sz="2200" kern="0" dirty="0" err="1">
                <a:solidFill>
                  <a:srgbClr val="0070C0"/>
                </a:solidFill>
                <a:effectLst/>
                <a:latin typeface="ProTeacher01_Dam"/>
                <a:ea typeface="Times New Roman" panose="02020603050405020304" pitchFamily="18" charset="0"/>
                <a:cs typeface="Times New Roman" panose="02020603050405020304" pitchFamily="18" charset="0"/>
              </a:rPr>
              <a:t>với</a:t>
            </a:r>
            <a:r>
              <a:rPr lang="en-US" sz="2200" kern="0" dirty="0">
                <a:solidFill>
                  <a:srgbClr val="0070C0"/>
                </a:solidFill>
                <a:effectLst/>
                <a:latin typeface="ProTeacher01_Dam"/>
                <a:ea typeface="Times New Roman" panose="02020603050405020304" pitchFamily="18" charset="0"/>
                <a:cs typeface="Times New Roman" panose="02020603050405020304" pitchFamily="18" charset="0"/>
              </a:rPr>
              <a:t> </a:t>
            </a:r>
            <a:r>
              <a:rPr lang="en-US" sz="2200" kern="0" dirty="0" err="1">
                <a:solidFill>
                  <a:srgbClr val="0070C0"/>
                </a:solidFill>
                <a:effectLst/>
                <a:latin typeface="ProTeacher01_Dam"/>
                <a:ea typeface="Times New Roman" panose="02020603050405020304" pitchFamily="18" charset="0"/>
                <a:cs typeface="Times New Roman" panose="02020603050405020304" pitchFamily="18" charset="0"/>
              </a:rPr>
              <a:t>nhau</a:t>
            </a:r>
            <a:r>
              <a:rPr lang="en-US" sz="2200" kern="0" dirty="0">
                <a:solidFill>
                  <a:srgbClr val="0070C0"/>
                </a:solidFill>
                <a:effectLst/>
                <a:latin typeface="ProTeacher01_Dam"/>
                <a:ea typeface="Times New Roman" panose="02020603050405020304" pitchFamily="18" charset="0"/>
                <a:cs typeface="Times New Roman" panose="02020603050405020304" pitchFamily="18" charset="0"/>
              </a:rPr>
              <a:t> </a:t>
            </a:r>
            <a:r>
              <a:rPr lang="en-US" sz="2200" kern="0" dirty="0" err="1">
                <a:solidFill>
                  <a:srgbClr val="0070C0"/>
                </a:solidFill>
                <a:effectLst/>
                <a:latin typeface="ProTeacher01_Dam"/>
                <a:ea typeface="Times New Roman" panose="02020603050405020304" pitchFamily="18" charset="0"/>
                <a:cs typeface="Times New Roman" panose="02020603050405020304" pitchFamily="18" charset="0"/>
              </a:rPr>
              <a:t>và</a:t>
            </a:r>
            <a:r>
              <a:rPr lang="en-US" sz="2200" kern="0" dirty="0">
                <a:solidFill>
                  <a:srgbClr val="0070C0"/>
                </a:solidFill>
                <a:effectLst/>
                <a:latin typeface="ProTeacher01_Dam"/>
                <a:ea typeface="Times New Roman" panose="02020603050405020304" pitchFamily="18" charset="0"/>
                <a:cs typeface="Times New Roman" panose="02020603050405020304" pitchFamily="18" charset="0"/>
              </a:rPr>
              <a:t> </a:t>
            </a:r>
            <a:r>
              <a:rPr lang="en-US" sz="2200" kern="0" dirty="0" err="1">
                <a:solidFill>
                  <a:srgbClr val="0070C0"/>
                </a:solidFill>
                <a:effectLst/>
                <a:latin typeface="ProTeacher01_Dam"/>
                <a:ea typeface="Times New Roman" panose="02020603050405020304" pitchFamily="18" charset="0"/>
                <a:cs typeface="Times New Roman" panose="02020603050405020304" pitchFamily="18" charset="0"/>
              </a:rPr>
              <a:t>với</a:t>
            </a:r>
            <a:r>
              <a:rPr lang="en-US" sz="2200" kern="0" dirty="0">
                <a:solidFill>
                  <a:srgbClr val="0070C0"/>
                </a:solidFill>
                <a:effectLst/>
                <a:latin typeface="ProTeacher01_Dam"/>
                <a:ea typeface="Times New Roman" panose="02020603050405020304" pitchFamily="18" charset="0"/>
                <a:cs typeface="Times New Roman" panose="02020603050405020304" pitchFamily="18" charset="0"/>
              </a:rPr>
              <a:t> </a:t>
            </a:r>
            <a:r>
              <a:rPr lang="en-US" sz="2200" kern="0" dirty="0" err="1">
                <a:solidFill>
                  <a:srgbClr val="0070C0"/>
                </a:solidFill>
                <a:effectLst/>
                <a:latin typeface="ProTeacher01_Dam"/>
                <a:ea typeface="Times New Roman" panose="02020603050405020304" pitchFamily="18" charset="0"/>
                <a:cs typeface="Times New Roman" panose="02020603050405020304" pitchFamily="18" charset="0"/>
              </a:rPr>
              <a:t>phân</a:t>
            </a:r>
            <a:r>
              <a:rPr lang="en-US" sz="2200" kern="0" dirty="0">
                <a:solidFill>
                  <a:srgbClr val="0070C0"/>
                </a:solidFill>
                <a:effectLst/>
                <a:latin typeface="ProTeacher01_Dam"/>
                <a:ea typeface="Times New Roman" panose="02020603050405020304" pitchFamily="18" charset="0"/>
                <a:cs typeface="Times New Roman" panose="02020603050405020304" pitchFamily="18" charset="0"/>
              </a:rPr>
              <a:t> </a:t>
            </a:r>
            <a:r>
              <a:rPr lang="en-US" sz="2200" kern="0" dirty="0" err="1">
                <a:solidFill>
                  <a:srgbClr val="0070C0"/>
                </a:solidFill>
                <a:effectLst/>
                <a:latin typeface="ProTeacher01_Dam"/>
                <a:ea typeface="Times New Roman" panose="02020603050405020304" pitchFamily="18" charset="0"/>
                <a:cs typeface="Times New Roman" panose="02020603050405020304" pitchFamily="18" charset="0"/>
              </a:rPr>
              <a:t>tử</a:t>
            </a:r>
            <a:r>
              <a:rPr lang="en-US" sz="2200" kern="0" dirty="0">
                <a:solidFill>
                  <a:srgbClr val="0070C0"/>
                </a:solidFill>
                <a:effectLst/>
                <a:latin typeface="ProTeacher01_Dam"/>
                <a:ea typeface="Times New Roman" panose="02020603050405020304" pitchFamily="18" charset="0"/>
                <a:cs typeface="Times New Roman" panose="02020603050405020304" pitchFamily="18" charset="0"/>
              </a:rPr>
              <a:t> </a:t>
            </a:r>
            <a:r>
              <a:rPr lang="en-US" sz="2200" kern="0" dirty="0" err="1">
                <a:solidFill>
                  <a:srgbClr val="0070C0"/>
                </a:solidFill>
                <a:effectLst/>
                <a:latin typeface="ProTeacher01_Dam"/>
                <a:ea typeface="Times New Roman" panose="02020603050405020304" pitchFamily="18" charset="0"/>
                <a:cs typeface="Times New Roman" panose="02020603050405020304" pitchFamily="18" charset="0"/>
              </a:rPr>
              <a:t>có</a:t>
            </a:r>
            <a:r>
              <a:rPr lang="en-US" sz="2200" kern="0" dirty="0">
                <a:solidFill>
                  <a:srgbClr val="0070C0"/>
                </a:solidFill>
                <a:effectLst/>
                <a:latin typeface="ProTeacher01_Dam"/>
                <a:ea typeface="Times New Roman" panose="02020603050405020304" pitchFamily="18" charset="0"/>
                <a:cs typeface="Times New Roman" panose="02020603050405020304" pitchFamily="18" charset="0"/>
              </a:rPr>
              <a:t> </a:t>
            </a:r>
            <a:r>
              <a:rPr lang="en-US" sz="2200" kern="0" dirty="0" err="1">
                <a:solidFill>
                  <a:srgbClr val="0070C0"/>
                </a:solidFill>
                <a:effectLst/>
                <a:latin typeface="ProTeacher01_Dam"/>
                <a:ea typeface="Times New Roman" panose="02020603050405020304" pitchFamily="18" charset="0"/>
                <a:cs typeface="Times New Roman" panose="02020603050405020304" pitchFamily="18" charset="0"/>
              </a:rPr>
              <a:t>cực</a:t>
            </a:r>
            <a:r>
              <a:rPr lang="en-US" sz="2200" kern="0" dirty="0">
                <a:solidFill>
                  <a:srgbClr val="0070C0"/>
                </a:solidFill>
                <a:effectLst/>
                <a:latin typeface="ProTeacher01_Dam"/>
                <a:ea typeface="Times New Roman" panose="02020603050405020304" pitchFamily="18" charset="0"/>
                <a:cs typeface="Times New Roman" panose="02020603050405020304" pitchFamily="18" charset="0"/>
              </a:rPr>
              <a:t> </a:t>
            </a:r>
            <a:r>
              <a:rPr lang="en-US" sz="2200" kern="0" dirty="0" err="1">
                <a:solidFill>
                  <a:srgbClr val="0070C0"/>
                </a:solidFill>
                <a:effectLst/>
                <a:latin typeface="ProTeacher01_Dam"/>
                <a:ea typeface="Times New Roman" panose="02020603050405020304" pitchFamily="18" charset="0"/>
                <a:cs typeface="Times New Roman" panose="02020603050405020304" pitchFamily="18" charset="0"/>
              </a:rPr>
              <a:t>khác</a:t>
            </a:r>
            <a:r>
              <a:rPr lang="en-US" sz="2200" kern="0" dirty="0">
                <a:solidFill>
                  <a:srgbClr val="0070C0"/>
                </a:solidFill>
                <a:effectLst/>
                <a:latin typeface="ProTeacher01_Dam"/>
                <a:ea typeface="Times New Roman" panose="02020603050405020304" pitchFamily="18" charset="0"/>
                <a:cs typeface="Times New Roman" panose="02020603050405020304" pitchFamily="18" charset="0"/>
              </a:rPr>
              <a:t>.</a:t>
            </a:r>
            <a:endParaRPr lang="en-US" sz="2200" kern="100" dirty="0">
              <a:solidFill>
                <a:srgbClr val="0070C0"/>
              </a:solidFill>
              <a:effectLst/>
              <a:latin typeface="ProTeacher01_Dam"/>
              <a:ea typeface="Calibri" panose="020F0502020204030204" pitchFamily="34" charset="0"/>
              <a:cs typeface="Times New Roman" panose="02020603050405020304" pitchFamily="18" charset="0"/>
            </a:endParaRPr>
          </a:p>
        </p:txBody>
      </p:sp>
      <p:grpSp>
        <p:nvGrpSpPr>
          <p:cNvPr id="10" name="Group 9">
            <a:extLst>
              <a:ext uri="{FF2B5EF4-FFF2-40B4-BE49-F238E27FC236}">
                <a16:creationId xmlns:a16="http://schemas.microsoft.com/office/drawing/2014/main" id="{90EE0A7E-67FA-4097-89AE-978AA691D1D9}"/>
              </a:ext>
            </a:extLst>
          </p:cNvPr>
          <p:cNvGrpSpPr/>
          <p:nvPr/>
        </p:nvGrpSpPr>
        <p:grpSpPr>
          <a:xfrm>
            <a:off x="179387" y="158750"/>
            <a:ext cx="8785225" cy="589073"/>
            <a:chOff x="179387" y="158749"/>
            <a:chExt cx="8785225" cy="704127"/>
          </a:xfrm>
        </p:grpSpPr>
        <p:sp>
          <p:nvSpPr>
            <p:cNvPr id="11" name="Trapezoid 10">
              <a:extLst>
                <a:ext uri="{FF2B5EF4-FFF2-40B4-BE49-F238E27FC236}">
                  <a16:creationId xmlns:a16="http://schemas.microsoft.com/office/drawing/2014/main" id="{1A50D953-935B-4A3F-A442-845700B5580D}"/>
                </a:ext>
              </a:extLst>
            </p:cNvPr>
            <p:cNvSpPr/>
            <p:nvPr/>
          </p:nvSpPr>
          <p:spPr>
            <a:xfrm flipH="1" flipV="1">
              <a:off x="179387" y="158749"/>
              <a:ext cx="8785225" cy="704127"/>
            </a:xfrm>
            <a:prstGeom prst="trapezoid">
              <a:avLst/>
            </a:prstGeom>
            <a:gradFill>
              <a:gsLst>
                <a:gs pos="42000">
                  <a:srgbClr val="A7C41D"/>
                </a:gs>
                <a:gs pos="0">
                  <a:srgbClr val="D2DE2F"/>
                </a:gs>
                <a:gs pos="100000">
                  <a:srgbClr val="7AA80B"/>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3DFD3A58-962F-470C-81C9-7D20466FA6D4}"/>
                </a:ext>
              </a:extLst>
            </p:cNvPr>
            <p:cNvSpPr txBox="1"/>
            <p:nvPr/>
          </p:nvSpPr>
          <p:spPr>
            <a:xfrm>
              <a:off x="295835" y="264591"/>
              <a:ext cx="8185033" cy="492443"/>
            </a:xfrm>
            <a:prstGeom prst="rect">
              <a:avLst/>
            </a:prstGeom>
            <a:noFill/>
          </p:spPr>
          <p:txBody>
            <a:bodyPr wrap="square" rtlCol="0">
              <a:spAutoFit/>
            </a:bodyPr>
            <a:lstStyle/>
            <a:p>
              <a:r>
                <a:rPr lang="en-US" sz="2600" b="1" dirty="0">
                  <a:solidFill>
                    <a:schemeClr val="bg1"/>
                  </a:solidFill>
                </a:rPr>
                <a:t>1. </a:t>
              </a:r>
              <a:r>
                <a:rPr lang="vi-VN" sz="2600" b="1" dirty="0">
                  <a:solidFill>
                    <a:schemeClr val="bg1"/>
                  </a:solidFill>
                </a:rPr>
                <a:t>VAI TRÒ CỦA NƯỚC ĐỐI VỚI CƠ THỂ SINH VẬT</a:t>
              </a:r>
              <a:endParaRPr lang="en-US" sz="2600" b="1" dirty="0">
                <a:solidFill>
                  <a:schemeClr val="bg1"/>
                </a:solidFill>
              </a:endParaRPr>
            </a:p>
          </p:txBody>
        </p:sp>
      </p:grpSp>
      <p:grpSp>
        <p:nvGrpSpPr>
          <p:cNvPr id="13" name="Group 12">
            <a:extLst>
              <a:ext uri="{FF2B5EF4-FFF2-40B4-BE49-F238E27FC236}">
                <a16:creationId xmlns:a16="http://schemas.microsoft.com/office/drawing/2014/main" id="{2E080A08-A1A7-4482-B2A6-1D78E9366376}"/>
              </a:ext>
            </a:extLst>
          </p:cNvPr>
          <p:cNvGrpSpPr/>
          <p:nvPr/>
        </p:nvGrpSpPr>
        <p:grpSpPr>
          <a:xfrm>
            <a:off x="421960" y="814566"/>
            <a:ext cx="4945843" cy="545920"/>
            <a:chOff x="779580" y="1059423"/>
            <a:chExt cx="4975762" cy="545920"/>
          </a:xfrm>
        </p:grpSpPr>
        <p:sp>
          <p:nvSpPr>
            <p:cNvPr id="14" name="Trapezoid 13">
              <a:extLst>
                <a:ext uri="{FF2B5EF4-FFF2-40B4-BE49-F238E27FC236}">
                  <a16:creationId xmlns:a16="http://schemas.microsoft.com/office/drawing/2014/main" id="{FB5AD26A-4AF0-4EC0-B21D-681DAA3C5734}"/>
                </a:ext>
              </a:extLst>
            </p:cNvPr>
            <p:cNvSpPr/>
            <p:nvPr/>
          </p:nvSpPr>
          <p:spPr>
            <a:xfrm flipH="1" flipV="1">
              <a:off x="779580" y="1059423"/>
              <a:ext cx="4975761" cy="545920"/>
            </a:xfrm>
            <a:prstGeom prst="trapezoid">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5" name="TextBox 14">
              <a:extLst>
                <a:ext uri="{FF2B5EF4-FFF2-40B4-BE49-F238E27FC236}">
                  <a16:creationId xmlns:a16="http://schemas.microsoft.com/office/drawing/2014/main" id="{B26B3A24-A71E-4A7C-89E7-28A477089E80}"/>
                </a:ext>
              </a:extLst>
            </p:cNvPr>
            <p:cNvSpPr txBox="1"/>
            <p:nvPr/>
          </p:nvSpPr>
          <p:spPr>
            <a:xfrm>
              <a:off x="779580" y="1086162"/>
              <a:ext cx="4975762" cy="492443"/>
            </a:xfrm>
            <a:prstGeom prst="rect">
              <a:avLst/>
            </a:prstGeom>
            <a:noFill/>
          </p:spPr>
          <p:txBody>
            <a:bodyPr wrap="square" rtlCol="0">
              <a:spAutoFit/>
            </a:bodyPr>
            <a:lstStyle/>
            <a:p>
              <a:r>
                <a:rPr lang="en-US" sz="2600" b="1" dirty="0">
                  <a:solidFill>
                    <a:schemeClr val="bg1"/>
                  </a:solidFill>
                </a:rPr>
                <a:t> </a:t>
              </a:r>
              <a:r>
                <a:rPr lang="en-US" sz="2600" b="1" dirty="0">
                  <a:solidFill>
                    <a:srgbClr val="002060"/>
                  </a:solidFill>
                </a:rPr>
                <a:t>a. </a:t>
              </a:r>
              <a:r>
                <a:rPr lang="en-US" sz="2600" b="1" dirty="0" err="1">
                  <a:solidFill>
                    <a:srgbClr val="002060"/>
                  </a:solidFill>
                  <a:latin typeface="ProTeacher01_Dam"/>
                </a:rPr>
                <a:t>Tính</a:t>
              </a:r>
              <a:r>
                <a:rPr lang="en-US" sz="2600" b="1" dirty="0">
                  <a:solidFill>
                    <a:srgbClr val="002060"/>
                  </a:solidFill>
                  <a:latin typeface="ProTeacher01_Dam"/>
                </a:rPr>
                <a:t> </a:t>
              </a:r>
              <a:r>
                <a:rPr lang="en-US" sz="2600" b="1" dirty="0" err="1">
                  <a:solidFill>
                    <a:srgbClr val="002060"/>
                  </a:solidFill>
                  <a:latin typeface="ProTeacher01_Dam"/>
                </a:rPr>
                <a:t>chất</a:t>
              </a:r>
              <a:r>
                <a:rPr lang="en-US" sz="2600" b="1" dirty="0">
                  <a:solidFill>
                    <a:srgbClr val="002060"/>
                  </a:solidFill>
                  <a:latin typeface="ProTeacher01_Dam"/>
                </a:rPr>
                <a:t> </a:t>
              </a:r>
              <a:r>
                <a:rPr lang="en-US" sz="2600" b="1" dirty="0" err="1">
                  <a:solidFill>
                    <a:srgbClr val="002060"/>
                  </a:solidFill>
                  <a:latin typeface="ProTeacher01_Dam"/>
                </a:rPr>
                <a:t>và</a:t>
              </a:r>
              <a:r>
                <a:rPr lang="en-US" sz="2600" b="1" dirty="0">
                  <a:solidFill>
                    <a:srgbClr val="002060"/>
                  </a:solidFill>
                  <a:latin typeface="ProTeacher01_Dam"/>
                </a:rPr>
                <a:t> </a:t>
              </a:r>
              <a:r>
                <a:rPr lang="en-US" sz="2600" b="1" dirty="0" err="1">
                  <a:solidFill>
                    <a:srgbClr val="002060"/>
                  </a:solidFill>
                  <a:latin typeface="ProTeacher01_Dam"/>
                </a:rPr>
                <a:t>cấu</a:t>
              </a:r>
              <a:r>
                <a:rPr lang="en-US" sz="2600" b="1" dirty="0">
                  <a:solidFill>
                    <a:srgbClr val="002060"/>
                  </a:solidFill>
                  <a:latin typeface="ProTeacher01_Dam"/>
                </a:rPr>
                <a:t> </a:t>
              </a:r>
              <a:r>
                <a:rPr lang="en-US" sz="2600" b="1" dirty="0" err="1">
                  <a:solidFill>
                    <a:srgbClr val="002060"/>
                  </a:solidFill>
                  <a:latin typeface="ProTeacher01_Dam"/>
                </a:rPr>
                <a:t>trúc</a:t>
              </a:r>
              <a:r>
                <a:rPr lang="en-US" sz="2600" b="1" dirty="0">
                  <a:solidFill>
                    <a:srgbClr val="002060"/>
                  </a:solidFill>
                  <a:latin typeface="ProTeacher01_Dam"/>
                </a:rPr>
                <a:t> </a:t>
              </a:r>
              <a:r>
                <a:rPr lang="en-US" sz="2600" b="1" dirty="0" err="1">
                  <a:solidFill>
                    <a:srgbClr val="002060"/>
                  </a:solidFill>
                  <a:latin typeface="ProTeacher01_Dam"/>
                </a:rPr>
                <a:t>của</a:t>
              </a:r>
              <a:r>
                <a:rPr lang="en-US" sz="2600" b="1" dirty="0">
                  <a:solidFill>
                    <a:srgbClr val="002060"/>
                  </a:solidFill>
                  <a:latin typeface="ProTeacher01_Dam"/>
                </a:rPr>
                <a:t> </a:t>
              </a:r>
              <a:r>
                <a:rPr lang="en-US" sz="2600" b="1" dirty="0" err="1">
                  <a:solidFill>
                    <a:srgbClr val="002060"/>
                  </a:solidFill>
                  <a:latin typeface="ProTeacher01_Dam"/>
                </a:rPr>
                <a:t>nước</a:t>
              </a:r>
              <a:endParaRPr lang="en-US" sz="2600" b="1" dirty="0">
                <a:solidFill>
                  <a:srgbClr val="002060"/>
                </a:solidFill>
                <a:latin typeface="ProTeacher01_Dam"/>
              </a:endParaRPr>
            </a:p>
          </p:txBody>
        </p:sp>
      </p:grpSp>
    </p:spTree>
    <p:extLst>
      <p:ext uri="{BB962C8B-B14F-4D97-AF65-F5344CB8AC3E}">
        <p14:creationId xmlns:p14="http://schemas.microsoft.com/office/powerpoint/2010/main" val="899898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69"/>
        <p:cNvGrpSpPr/>
        <p:nvPr/>
      </p:nvGrpSpPr>
      <p:grpSpPr>
        <a:xfrm>
          <a:off x="0" y="0"/>
          <a:ext cx="0" cy="0"/>
          <a:chOff x="0" y="0"/>
          <a:chExt cx="0" cy="0"/>
        </a:xfrm>
      </p:grpSpPr>
      <p:pic>
        <p:nvPicPr>
          <p:cNvPr id="2" name="Picture 1">
            <a:extLst>
              <a:ext uri="{FF2B5EF4-FFF2-40B4-BE49-F238E27FC236}">
                <a16:creationId xmlns:a16="http://schemas.microsoft.com/office/drawing/2014/main" id="{56272A9C-CDFB-4B0D-BE7A-265A0A32F0BC}"/>
              </a:ext>
            </a:extLst>
          </p:cNvPr>
          <p:cNvPicPr>
            <a:picLocks noChangeAspect="1"/>
          </p:cNvPicPr>
          <p:nvPr/>
        </p:nvPicPr>
        <p:blipFill>
          <a:blip r:embed="rId3"/>
          <a:stretch>
            <a:fillRect/>
          </a:stretch>
        </p:blipFill>
        <p:spPr>
          <a:xfrm>
            <a:off x="0" y="17526"/>
            <a:ext cx="9144000" cy="5108448"/>
          </a:xfrm>
          <a:prstGeom prst="rect">
            <a:avLst/>
          </a:prstGeom>
        </p:spPr>
      </p:pic>
      <p:sp>
        <p:nvSpPr>
          <p:cNvPr id="3" name="Rectangle 2"/>
          <p:cNvSpPr/>
          <p:nvPr/>
        </p:nvSpPr>
        <p:spPr>
          <a:xfrm>
            <a:off x="507442" y="643652"/>
            <a:ext cx="7017328" cy="545534"/>
          </a:xfrm>
          <a:prstGeom prst="rect">
            <a:avLst/>
          </a:prstGeom>
        </p:spPr>
        <p:txBody>
          <a:bodyPr wrap="square">
            <a:spAutoFit/>
          </a:bodyPr>
          <a:lstStyle/>
          <a:p>
            <a:pPr marL="0" marR="90170">
              <a:lnSpc>
                <a:spcPct val="150000"/>
              </a:lnSpc>
              <a:spcBef>
                <a:spcPts val="300"/>
              </a:spcBef>
              <a:spcAft>
                <a:spcPts val="300"/>
              </a:spcAft>
            </a:pPr>
            <a:r>
              <a:rPr lang="vi-VN" sz="2200" b="1" dirty="0">
                <a:solidFill>
                  <a:srgbClr val="FF0000"/>
                </a:solidFill>
                <a:latin typeface="+mn-lt"/>
                <a:ea typeface="Times New Roman" panose="02020603050405020304" pitchFamily="18" charset="0"/>
              </a:rPr>
              <a:t>Đ</a:t>
            </a:r>
            <a:r>
              <a:rPr lang="en-US" sz="2200" b="1" dirty="0" err="1">
                <a:solidFill>
                  <a:srgbClr val="FF0000"/>
                </a:solidFill>
                <a:latin typeface="+mj-lt"/>
                <a:ea typeface="Times New Roman" panose="02020603050405020304" pitchFamily="18" charset="0"/>
              </a:rPr>
              <a:t>ọc</a:t>
            </a:r>
            <a:r>
              <a:rPr lang="en-US" sz="2200" b="1" dirty="0">
                <a:solidFill>
                  <a:srgbClr val="FF0000"/>
                </a:solidFill>
                <a:latin typeface="+mj-lt"/>
                <a:ea typeface="Times New Roman" panose="02020603050405020304" pitchFamily="18" charset="0"/>
              </a:rPr>
              <a:t> </a:t>
            </a:r>
            <a:r>
              <a:rPr lang="en-US" sz="2200" b="1" dirty="0" err="1">
                <a:solidFill>
                  <a:srgbClr val="FF0000"/>
                </a:solidFill>
                <a:latin typeface="+mj-lt"/>
                <a:ea typeface="Times New Roman" panose="02020603050405020304" pitchFamily="18" charset="0"/>
              </a:rPr>
              <a:t>thông</a:t>
            </a:r>
            <a:r>
              <a:rPr lang="en-US" sz="2200" b="1" dirty="0">
                <a:solidFill>
                  <a:srgbClr val="FF0000"/>
                </a:solidFill>
                <a:latin typeface="+mj-lt"/>
                <a:ea typeface="Times New Roman" panose="02020603050405020304" pitchFamily="18" charset="0"/>
              </a:rPr>
              <a:t> tin, </a:t>
            </a:r>
            <a:r>
              <a:rPr lang="en-US" sz="2200" b="1" dirty="0" err="1">
                <a:solidFill>
                  <a:srgbClr val="FF0000"/>
                </a:solidFill>
                <a:latin typeface="+mj-lt"/>
                <a:ea typeface="Times New Roman" panose="02020603050405020304" pitchFamily="18" charset="0"/>
              </a:rPr>
              <a:t>trả</a:t>
            </a:r>
            <a:r>
              <a:rPr lang="en-US" sz="2200" b="1" dirty="0">
                <a:solidFill>
                  <a:srgbClr val="FF0000"/>
                </a:solidFill>
                <a:latin typeface="+mj-lt"/>
                <a:ea typeface="Times New Roman" panose="02020603050405020304" pitchFamily="18" charset="0"/>
              </a:rPr>
              <a:t> </a:t>
            </a:r>
            <a:r>
              <a:rPr lang="en-US" sz="2200" b="1" dirty="0" err="1">
                <a:solidFill>
                  <a:srgbClr val="FF0000"/>
                </a:solidFill>
                <a:latin typeface="+mj-lt"/>
                <a:ea typeface="Times New Roman" panose="02020603050405020304" pitchFamily="18" charset="0"/>
              </a:rPr>
              <a:t>lời</a:t>
            </a:r>
            <a:r>
              <a:rPr lang="en-US" sz="2200" b="1" dirty="0">
                <a:solidFill>
                  <a:srgbClr val="FF0000"/>
                </a:solidFill>
                <a:latin typeface="+mj-lt"/>
                <a:ea typeface="Times New Roman" panose="02020603050405020304" pitchFamily="18" charset="0"/>
              </a:rPr>
              <a:t> câu hỏi 5,6,7 </a:t>
            </a:r>
            <a:r>
              <a:rPr lang="vi-VN" sz="2200" b="1" dirty="0">
                <a:solidFill>
                  <a:srgbClr val="FF0000"/>
                </a:solidFill>
                <a:latin typeface="+mn-lt"/>
                <a:ea typeface="Times New Roman" panose="02020603050405020304" pitchFamily="18" charset="0"/>
              </a:rPr>
              <a:t>SGK</a:t>
            </a:r>
            <a:r>
              <a:rPr lang="en-US" sz="2200" b="1" dirty="0">
                <a:solidFill>
                  <a:srgbClr val="FF0000"/>
                </a:solidFill>
                <a:latin typeface="+mn-lt"/>
                <a:ea typeface="Times New Roman" panose="02020603050405020304" pitchFamily="18" charset="0"/>
              </a:rPr>
              <a:t> – </a:t>
            </a:r>
            <a:r>
              <a:rPr lang="en-US" sz="2200" b="1" dirty="0" err="1">
                <a:solidFill>
                  <a:srgbClr val="FF0000"/>
                </a:solidFill>
                <a:latin typeface="+mn-lt"/>
                <a:ea typeface="Times New Roman" panose="02020603050405020304" pitchFamily="18" charset="0"/>
              </a:rPr>
              <a:t>trang</a:t>
            </a:r>
            <a:r>
              <a:rPr lang="en-US" sz="2200" b="1" dirty="0">
                <a:solidFill>
                  <a:srgbClr val="FF0000"/>
                </a:solidFill>
                <a:latin typeface="+mn-lt"/>
                <a:ea typeface="Times New Roman" panose="02020603050405020304" pitchFamily="18" charset="0"/>
              </a:rPr>
              <a:t>  129</a:t>
            </a:r>
            <a:r>
              <a:rPr lang="en-US" sz="2200" b="1" dirty="0">
                <a:solidFill>
                  <a:srgbClr val="FF0000"/>
                </a:solidFill>
                <a:latin typeface="+mj-lt"/>
                <a:ea typeface="Times New Roman" panose="02020603050405020304" pitchFamily="18" charset="0"/>
              </a:rPr>
              <a:t>:</a:t>
            </a:r>
            <a:endParaRPr lang="en-US" sz="2200" b="1" dirty="0">
              <a:solidFill>
                <a:srgbClr val="FF0000"/>
              </a:solidFill>
              <a:effectLst/>
              <a:latin typeface="+mj-lt"/>
              <a:ea typeface="Calibri" panose="020F0502020204030204" pitchFamily="34" charset="0"/>
            </a:endParaRPr>
          </a:p>
        </p:txBody>
      </p:sp>
      <p:sp>
        <p:nvSpPr>
          <p:cNvPr id="4" name="Rectangle 3"/>
          <p:cNvSpPr/>
          <p:nvPr/>
        </p:nvSpPr>
        <p:spPr>
          <a:xfrm>
            <a:off x="179388" y="1153891"/>
            <a:ext cx="5479496" cy="3512949"/>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marR="90170" algn="just">
              <a:lnSpc>
                <a:spcPct val="150000"/>
              </a:lnSpc>
              <a:spcBef>
                <a:spcPts val="300"/>
              </a:spcBef>
              <a:spcAft>
                <a:spcPts val="300"/>
              </a:spcAft>
            </a:pPr>
            <a:r>
              <a:rPr lang="en-US" sz="2400" dirty="0">
                <a:latin typeface="ProTeacher01_Dam"/>
                <a:ea typeface="Times New Roman" panose="02020603050405020304" pitchFamily="18" charset="0"/>
              </a:rPr>
              <a:t>5. </a:t>
            </a:r>
            <a:r>
              <a:rPr lang="en-US" sz="2400" dirty="0" err="1">
                <a:latin typeface="ProTeacher01_Dam"/>
                <a:ea typeface="Times New Roman" panose="02020603050405020304" pitchFamily="18" charset="0"/>
              </a:rPr>
              <a:t>Nước</a:t>
            </a:r>
            <a:r>
              <a:rPr lang="en-US" sz="2400" dirty="0">
                <a:latin typeface="ProTeacher01_Dam"/>
                <a:ea typeface="Times New Roman" panose="02020603050405020304" pitchFamily="18" charset="0"/>
              </a:rPr>
              <a:t> có </a:t>
            </a:r>
            <a:r>
              <a:rPr lang="en-US" sz="2400" dirty="0" err="1">
                <a:latin typeface="ProTeacher01_Dam"/>
                <a:ea typeface="Times New Roman" panose="02020603050405020304" pitchFamily="18" charset="0"/>
              </a:rPr>
              <a:t>những</a:t>
            </a:r>
            <a:r>
              <a:rPr lang="en-US" sz="2400" dirty="0">
                <a:latin typeface="ProTeacher01_Dam"/>
                <a:ea typeface="Times New Roman" panose="02020603050405020304" pitchFamily="18" charset="0"/>
              </a:rPr>
              <a:t> </a:t>
            </a:r>
            <a:r>
              <a:rPr lang="en-US" sz="2400" dirty="0" err="1">
                <a:latin typeface="ProTeacher01_Dam"/>
                <a:ea typeface="Times New Roman" panose="02020603050405020304" pitchFamily="18" charset="0"/>
              </a:rPr>
              <a:t>vai</a:t>
            </a:r>
            <a:r>
              <a:rPr lang="en-US" sz="2400" dirty="0">
                <a:latin typeface="ProTeacher01_Dam"/>
                <a:ea typeface="Times New Roman" panose="02020603050405020304" pitchFamily="18" charset="0"/>
              </a:rPr>
              <a:t> trò gì </a:t>
            </a:r>
            <a:r>
              <a:rPr lang="en-US" sz="2400" dirty="0" err="1">
                <a:latin typeface="ProTeacher01_Dam"/>
                <a:ea typeface="Times New Roman" panose="02020603050405020304" pitchFamily="18" charset="0"/>
              </a:rPr>
              <a:t>đối</a:t>
            </a:r>
            <a:r>
              <a:rPr lang="en-US" sz="2400" dirty="0">
                <a:latin typeface="ProTeacher01_Dam"/>
                <a:ea typeface="Times New Roman" panose="02020603050405020304" pitchFamily="18" charset="0"/>
              </a:rPr>
              <a:t> với sinh </a:t>
            </a:r>
            <a:r>
              <a:rPr lang="en-US" sz="2400" dirty="0" err="1">
                <a:latin typeface="ProTeacher01_Dam"/>
                <a:ea typeface="Times New Roman" panose="02020603050405020304" pitchFamily="18" charset="0"/>
              </a:rPr>
              <a:t>vật</a:t>
            </a:r>
            <a:r>
              <a:rPr lang="en-US" sz="2400" dirty="0">
                <a:latin typeface="ProTeacher01_Dam"/>
                <a:ea typeface="Times New Roman" panose="02020603050405020304" pitchFamily="18" charset="0"/>
              </a:rPr>
              <a:t>? Cho </a:t>
            </a:r>
            <a:r>
              <a:rPr lang="en-US" sz="2400" dirty="0" err="1">
                <a:latin typeface="ProTeacher01_Dam"/>
                <a:ea typeface="Times New Roman" panose="02020603050405020304" pitchFamily="18" charset="0"/>
              </a:rPr>
              <a:t>ví</a:t>
            </a:r>
            <a:r>
              <a:rPr lang="en-US" sz="2400" dirty="0">
                <a:latin typeface="ProTeacher01_Dam"/>
                <a:ea typeface="Times New Roman" panose="02020603050405020304" pitchFamily="18" charset="0"/>
              </a:rPr>
              <a:t> </a:t>
            </a:r>
            <a:r>
              <a:rPr lang="en-US" sz="2400" dirty="0" err="1">
                <a:latin typeface="ProTeacher01_Dam"/>
                <a:ea typeface="Times New Roman" panose="02020603050405020304" pitchFamily="18" charset="0"/>
              </a:rPr>
              <a:t>dụ</a:t>
            </a:r>
            <a:r>
              <a:rPr lang="en-US" sz="2400" dirty="0">
                <a:latin typeface="ProTeacher01_Dam"/>
                <a:ea typeface="Times New Roman" panose="02020603050405020304" pitchFamily="18" charset="0"/>
              </a:rPr>
              <a:t>.</a:t>
            </a:r>
            <a:endParaRPr lang="en-US" sz="2400" dirty="0">
              <a:latin typeface="ProTeacher01_Dam"/>
              <a:ea typeface="Calibri" panose="020F0502020204030204" pitchFamily="34" charset="0"/>
            </a:endParaRPr>
          </a:p>
          <a:p>
            <a:pPr marR="90170" algn="just">
              <a:lnSpc>
                <a:spcPct val="150000"/>
              </a:lnSpc>
              <a:spcBef>
                <a:spcPts val="300"/>
              </a:spcBef>
              <a:spcAft>
                <a:spcPts val="300"/>
              </a:spcAft>
            </a:pPr>
            <a:r>
              <a:rPr lang="en-US" sz="2400" dirty="0">
                <a:latin typeface="ProTeacher01_Dam"/>
                <a:ea typeface="Calibri" panose="020F0502020204030204" pitchFamily="34" charset="0"/>
              </a:rPr>
              <a:t>6. </a:t>
            </a:r>
            <a:r>
              <a:rPr lang="en-US" sz="2400" dirty="0" err="1">
                <a:latin typeface="ProTeacher01_Dam"/>
                <a:ea typeface="Times New Roman" panose="02020603050405020304" pitchFamily="18" charset="0"/>
              </a:rPr>
              <a:t>Hãy</a:t>
            </a:r>
            <a:r>
              <a:rPr lang="en-US" sz="2400" dirty="0">
                <a:latin typeface="ProTeacher01_Dam"/>
                <a:ea typeface="Times New Roman" panose="02020603050405020304" pitchFamily="18" charset="0"/>
              </a:rPr>
              <a:t> kể </a:t>
            </a:r>
            <a:r>
              <a:rPr lang="en-US" sz="2400" dirty="0" err="1">
                <a:latin typeface="ProTeacher01_Dam"/>
                <a:ea typeface="Times New Roman" panose="02020603050405020304" pitchFamily="18" charset="0"/>
              </a:rPr>
              <a:t>tên</a:t>
            </a:r>
            <a:r>
              <a:rPr lang="en-US" sz="2400" dirty="0">
                <a:latin typeface="ProTeacher01_Dam"/>
                <a:ea typeface="Times New Roman" panose="02020603050405020304" pitchFamily="18" charset="0"/>
              </a:rPr>
              <a:t> một số </a:t>
            </a:r>
            <a:r>
              <a:rPr lang="en-US" sz="2400" dirty="0" err="1">
                <a:latin typeface="ProTeacher01_Dam"/>
                <a:ea typeface="Times New Roman" panose="02020603050405020304" pitchFamily="18" charset="0"/>
              </a:rPr>
              <a:t>loài</a:t>
            </a:r>
            <a:r>
              <a:rPr lang="en-US" sz="2400" dirty="0">
                <a:latin typeface="ProTeacher01_Dam"/>
                <a:ea typeface="Times New Roman" panose="02020603050405020304" pitchFamily="18" charset="0"/>
              </a:rPr>
              <a:t> sinh </a:t>
            </a:r>
            <a:r>
              <a:rPr lang="en-US" sz="2400" dirty="0" err="1">
                <a:latin typeface="ProTeacher01_Dam"/>
                <a:ea typeface="Times New Roman" panose="02020603050405020304" pitchFamily="18" charset="0"/>
              </a:rPr>
              <a:t>vật</a:t>
            </a:r>
            <a:r>
              <a:rPr lang="en-US" sz="2400" dirty="0">
                <a:latin typeface="ProTeacher01_Dam"/>
                <a:ea typeface="Times New Roman" panose="02020603050405020304" pitchFamily="18" charset="0"/>
              </a:rPr>
              <a:t> sống trong </a:t>
            </a:r>
            <a:r>
              <a:rPr lang="en-US" sz="2400" dirty="0" err="1">
                <a:latin typeface="ProTeacher01_Dam"/>
                <a:ea typeface="Times New Roman" panose="02020603050405020304" pitchFamily="18" charset="0"/>
              </a:rPr>
              <a:t>môi</a:t>
            </a:r>
            <a:r>
              <a:rPr lang="en-US" sz="2400" dirty="0">
                <a:latin typeface="ProTeacher01_Dam"/>
                <a:ea typeface="Times New Roman" panose="02020603050405020304" pitchFamily="18" charset="0"/>
              </a:rPr>
              <a:t> trường </a:t>
            </a:r>
            <a:r>
              <a:rPr lang="en-US" sz="2400" dirty="0" err="1">
                <a:latin typeface="ProTeacher01_Dam"/>
                <a:ea typeface="Times New Roman" panose="02020603050405020304" pitchFamily="18" charset="0"/>
              </a:rPr>
              <a:t>nước</a:t>
            </a:r>
            <a:r>
              <a:rPr lang="en-US" sz="2400" dirty="0">
                <a:latin typeface="ProTeacher01_Dam"/>
                <a:ea typeface="Times New Roman" panose="02020603050405020304" pitchFamily="18" charset="0"/>
              </a:rPr>
              <a:t>.</a:t>
            </a:r>
            <a:endParaRPr lang="en-US" sz="2400" dirty="0">
              <a:latin typeface="ProTeacher01_Dam"/>
              <a:ea typeface="Calibri" panose="020F0502020204030204" pitchFamily="34" charset="0"/>
            </a:endParaRPr>
          </a:p>
          <a:p>
            <a:pPr marR="90170" algn="just">
              <a:lnSpc>
                <a:spcPct val="150000"/>
              </a:lnSpc>
              <a:spcBef>
                <a:spcPts val="300"/>
              </a:spcBef>
              <a:spcAft>
                <a:spcPts val="300"/>
              </a:spcAft>
            </a:pPr>
            <a:r>
              <a:rPr lang="en-US" sz="2400" dirty="0">
                <a:latin typeface="ProTeacher01_Dam"/>
                <a:ea typeface="Times New Roman" panose="02020603050405020304" pitchFamily="18" charset="0"/>
              </a:rPr>
              <a:t>7. </a:t>
            </a:r>
            <a:r>
              <a:rPr lang="en-US" sz="2400" dirty="0" err="1">
                <a:latin typeface="ProTeacher01_Dam"/>
                <a:ea typeface="Times New Roman" panose="02020603050405020304" pitchFamily="18" charset="0"/>
              </a:rPr>
              <a:t>Điều</a:t>
            </a:r>
            <a:r>
              <a:rPr lang="en-US" sz="2400" dirty="0">
                <a:latin typeface="ProTeacher01_Dam"/>
                <a:ea typeface="Times New Roman" panose="02020603050405020304" pitchFamily="18" charset="0"/>
              </a:rPr>
              <a:t> gì sẽ </a:t>
            </a:r>
            <a:r>
              <a:rPr lang="en-US" sz="2400" dirty="0" err="1">
                <a:latin typeface="ProTeacher01_Dam"/>
                <a:ea typeface="Times New Roman" panose="02020603050405020304" pitchFamily="18" charset="0"/>
              </a:rPr>
              <a:t>xảy</a:t>
            </a:r>
            <a:r>
              <a:rPr lang="en-US" sz="2400" dirty="0">
                <a:latin typeface="ProTeacher01_Dam"/>
                <a:ea typeface="Times New Roman" panose="02020603050405020304" pitchFamily="18" charset="0"/>
              </a:rPr>
              <a:t> ra </a:t>
            </a:r>
            <a:r>
              <a:rPr lang="en-US" sz="2400" dirty="0" err="1">
                <a:latin typeface="ProTeacher01_Dam"/>
                <a:ea typeface="Times New Roman" panose="02020603050405020304" pitchFamily="18" charset="0"/>
              </a:rPr>
              <a:t>đối</a:t>
            </a:r>
            <a:r>
              <a:rPr lang="en-US" sz="2400" dirty="0">
                <a:latin typeface="ProTeacher01_Dam"/>
                <a:ea typeface="Times New Roman" panose="02020603050405020304" pitchFamily="18" charset="0"/>
              </a:rPr>
              <a:t> với cơ thể sinh </a:t>
            </a:r>
            <a:r>
              <a:rPr lang="en-US" sz="2400" dirty="0" err="1">
                <a:latin typeface="ProTeacher01_Dam"/>
                <a:ea typeface="Times New Roman" panose="02020603050405020304" pitchFamily="18" charset="0"/>
              </a:rPr>
              <a:t>vật</a:t>
            </a:r>
            <a:r>
              <a:rPr lang="en-US" sz="2400" dirty="0">
                <a:latin typeface="ProTeacher01_Dam"/>
                <a:ea typeface="Times New Roman" panose="02020603050405020304" pitchFamily="18" charset="0"/>
              </a:rPr>
              <a:t> khi </a:t>
            </a:r>
            <a:r>
              <a:rPr lang="en-US" sz="2400" dirty="0" err="1">
                <a:latin typeface="ProTeacher01_Dam"/>
                <a:ea typeface="Times New Roman" panose="02020603050405020304" pitchFamily="18" charset="0"/>
              </a:rPr>
              <a:t>thiếu</a:t>
            </a:r>
            <a:r>
              <a:rPr lang="en-US" sz="2400" dirty="0">
                <a:latin typeface="ProTeacher01_Dam"/>
                <a:ea typeface="Times New Roman" panose="02020603050405020304" pitchFamily="18" charset="0"/>
              </a:rPr>
              <a:t> </a:t>
            </a:r>
            <a:r>
              <a:rPr lang="en-US" sz="2400" dirty="0" err="1">
                <a:latin typeface="ProTeacher01_Dam"/>
                <a:ea typeface="Times New Roman" panose="02020603050405020304" pitchFamily="18" charset="0"/>
              </a:rPr>
              <a:t>nước</a:t>
            </a:r>
            <a:r>
              <a:rPr lang="en-US" sz="2400" dirty="0">
                <a:latin typeface="ProTeacher01_Dam"/>
                <a:ea typeface="Times New Roman" panose="02020603050405020304" pitchFamily="18" charset="0"/>
              </a:rPr>
              <a:t> </a:t>
            </a:r>
            <a:r>
              <a:rPr lang="en-US" sz="2400" dirty="0" err="1">
                <a:latin typeface="ProTeacher01_Dam"/>
                <a:ea typeface="Times New Roman" panose="02020603050405020304" pitchFamily="18" charset="0"/>
              </a:rPr>
              <a:t>kéo</a:t>
            </a:r>
            <a:r>
              <a:rPr lang="en-US" sz="2400" dirty="0">
                <a:latin typeface="ProTeacher01_Dam"/>
                <a:ea typeface="Times New Roman" panose="02020603050405020304" pitchFamily="18" charset="0"/>
              </a:rPr>
              <a:t> dài? </a:t>
            </a:r>
            <a:r>
              <a:rPr lang="en-US" sz="2400" dirty="0" err="1">
                <a:latin typeface="ProTeacher01_Dam"/>
                <a:ea typeface="Times New Roman" panose="02020603050405020304" pitchFamily="18" charset="0"/>
              </a:rPr>
              <a:t>Giải</a:t>
            </a:r>
            <a:r>
              <a:rPr lang="en-US" sz="2400" dirty="0">
                <a:latin typeface="ProTeacher01_Dam"/>
                <a:ea typeface="Times New Roman" panose="02020603050405020304" pitchFamily="18" charset="0"/>
              </a:rPr>
              <a:t> thích?</a:t>
            </a:r>
            <a:endParaRPr lang="en-US" sz="2400" dirty="0">
              <a:effectLst/>
              <a:latin typeface="ProTeacher01_Dam"/>
              <a:ea typeface="Calibri" panose="020F0502020204030204" pitchFamily="34" charset="0"/>
            </a:endParaRPr>
          </a:p>
        </p:txBody>
      </p:sp>
      <p:grpSp>
        <p:nvGrpSpPr>
          <p:cNvPr id="5" name="Group 4">
            <a:extLst>
              <a:ext uri="{FF2B5EF4-FFF2-40B4-BE49-F238E27FC236}">
                <a16:creationId xmlns:a16="http://schemas.microsoft.com/office/drawing/2014/main" id="{0F202B4B-8294-4985-AECC-5EE2C7336005}"/>
              </a:ext>
            </a:extLst>
          </p:cNvPr>
          <p:cNvGrpSpPr/>
          <p:nvPr/>
        </p:nvGrpSpPr>
        <p:grpSpPr>
          <a:xfrm>
            <a:off x="5907741" y="1513209"/>
            <a:ext cx="3056871" cy="2599004"/>
            <a:chOff x="5907741" y="1513209"/>
            <a:chExt cx="3056871" cy="2599004"/>
          </a:xfrm>
        </p:grpSpPr>
        <p:pic>
          <p:nvPicPr>
            <p:cNvPr id="45" name="Picture 2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907741" y="1519676"/>
              <a:ext cx="1587534" cy="2592537"/>
            </a:xfrm>
            <a:prstGeom prst="rect">
              <a:avLst/>
            </a:prstGeom>
          </p:spPr>
        </p:pic>
        <p:pic>
          <p:nvPicPr>
            <p:cNvPr id="46" name="Picture 2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524770" y="1513209"/>
              <a:ext cx="1439842" cy="2576899"/>
            </a:xfrm>
            <a:prstGeom prst="rect">
              <a:avLst/>
            </a:prstGeom>
          </p:spPr>
        </p:pic>
      </p:grpSp>
      <p:grpSp>
        <p:nvGrpSpPr>
          <p:cNvPr id="10" name="Group 9">
            <a:extLst>
              <a:ext uri="{FF2B5EF4-FFF2-40B4-BE49-F238E27FC236}">
                <a16:creationId xmlns:a16="http://schemas.microsoft.com/office/drawing/2014/main" id="{B5FA39CB-D7B0-4628-B585-26B3C3AFC678}"/>
              </a:ext>
            </a:extLst>
          </p:cNvPr>
          <p:cNvGrpSpPr/>
          <p:nvPr/>
        </p:nvGrpSpPr>
        <p:grpSpPr>
          <a:xfrm>
            <a:off x="179388" y="167670"/>
            <a:ext cx="4945843" cy="545920"/>
            <a:chOff x="779580" y="1059423"/>
            <a:chExt cx="4975762" cy="545920"/>
          </a:xfrm>
        </p:grpSpPr>
        <p:sp>
          <p:nvSpPr>
            <p:cNvPr id="11" name="Trapezoid 10">
              <a:extLst>
                <a:ext uri="{FF2B5EF4-FFF2-40B4-BE49-F238E27FC236}">
                  <a16:creationId xmlns:a16="http://schemas.microsoft.com/office/drawing/2014/main" id="{1FB9744B-1052-42CE-83D7-3D3A7D7C90B1}"/>
                </a:ext>
              </a:extLst>
            </p:cNvPr>
            <p:cNvSpPr/>
            <p:nvPr/>
          </p:nvSpPr>
          <p:spPr>
            <a:xfrm flipH="1" flipV="1">
              <a:off x="779580" y="1059423"/>
              <a:ext cx="4975761" cy="545920"/>
            </a:xfrm>
            <a:prstGeom prst="trapezoid">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2" name="TextBox 11">
              <a:extLst>
                <a:ext uri="{FF2B5EF4-FFF2-40B4-BE49-F238E27FC236}">
                  <a16:creationId xmlns:a16="http://schemas.microsoft.com/office/drawing/2014/main" id="{B4084DF3-EE28-4EE0-8951-832A4CA01299}"/>
                </a:ext>
              </a:extLst>
            </p:cNvPr>
            <p:cNvSpPr txBox="1"/>
            <p:nvPr/>
          </p:nvSpPr>
          <p:spPr>
            <a:xfrm>
              <a:off x="779580" y="1086162"/>
              <a:ext cx="4975762" cy="492443"/>
            </a:xfrm>
            <a:prstGeom prst="rect">
              <a:avLst/>
            </a:prstGeom>
            <a:noFill/>
          </p:spPr>
          <p:txBody>
            <a:bodyPr wrap="square" rtlCol="0">
              <a:spAutoFit/>
            </a:bodyPr>
            <a:lstStyle/>
            <a:p>
              <a:r>
                <a:rPr lang="en-US" sz="2600" b="1" dirty="0">
                  <a:solidFill>
                    <a:schemeClr val="bg1"/>
                  </a:solidFill>
                </a:rPr>
                <a:t> </a:t>
              </a:r>
              <a:r>
                <a:rPr lang="en-US" sz="2600" b="1" dirty="0">
                  <a:solidFill>
                    <a:srgbClr val="002060"/>
                  </a:solidFill>
                </a:rPr>
                <a:t>b. </a:t>
              </a:r>
              <a:r>
                <a:rPr lang="en-US" sz="2600" b="1" dirty="0" err="1">
                  <a:solidFill>
                    <a:srgbClr val="002060"/>
                  </a:solidFill>
                  <a:latin typeface="ProTeacher01_Dam"/>
                </a:rPr>
                <a:t>Vai</a:t>
              </a:r>
              <a:r>
                <a:rPr lang="en-US" sz="2600" b="1" dirty="0">
                  <a:solidFill>
                    <a:srgbClr val="002060"/>
                  </a:solidFill>
                  <a:latin typeface="ProTeacher01_Dam"/>
                </a:rPr>
                <a:t> </a:t>
              </a:r>
              <a:r>
                <a:rPr lang="en-US" sz="2600" b="1" dirty="0" err="1">
                  <a:solidFill>
                    <a:srgbClr val="002060"/>
                  </a:solidFill>
                  <a:latin typeface="ProTeacher01_Dam"/>
                </a:rPr>
                <a:t>trò</a:t>
              </a:r>
              <a:r>
                <a:rPr lang="en-US" sz="2600" b="1" dirty="0">
                  <a:solidFill>
                    <a:srgbClr val="002060"/>
                  </a:solidFill>
                  <a:latin typeface="ProTeacher01_Dam"/>
                </a:rPr>
                <a:t> </a:t>
              </a:r>
              <a:r>
                <a:rPr lang="en-US" sz="2600" b="1" dirty="0" err="1">
                  <a:solidFill>
                    <a:srgbClr val="002060"/>
                  </a:solidFill>
                  <a:latin typeface="ProTeacher01_Dam"/>
                </a:rPr>
                <a:t>của</a:t>
              </a:r>
              <a:r>
                <a:rPr lang="en-US" sz="2600" b="1" dirty="0">
                  <a:solidFill>
                    <a:srgbClr val="002060"/>
                  </a:solidFill>
                  <a:latin typeface="ProTeacher01_Dam"/>
                </a:rPr>
                <a:t> </a:t>
              </a:r>
              <a:r>
                <a:rPr lang="en-US" sz="2600" b="1" dirty="0" err="1">
                  <a:solidFill>
                    <a:srgbClr val="002060"/>
                  </a:solidFill>
                  <a:latin typeface="ProTeacher01_Dam"/>
                </a:rPr>
                <a:t>nước</a:t>
              </a:r>
              <a:endParaRPr lang="en-US" sz="2600" b="1" dirty="0">
                <a:solidFill>
                  <a:srgbClr val="002060"/>
                </a:solidFill>
                <a:latin typeface="ProTeacher01_Dam"/>
              </a:endParaRPr>
            </a:p>
          </p:txBody>
        </p:sp>
      </p:gr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3"/>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69"/>
        <p:cNvGrpSpPr/>
        <p:nvPr/>
      </p:nvGrpSpPr>
      <p:grpSpPr>
        <a:xfrm>
          <a:off x="0" y="0"/>
          <a:ext cx="0" cy="0"/>
          <a:chOff x="0" y="0"/>
          <a:chExt cx="0" cy="0"/>
        </a:xfrm>
      </p:grpSpPr>
      <p:pic>
        <p:nvPicPr>
          <p:cNvPr id="3" name="Picture 2">
            <a:extLst>
              <a:ext uri="{FF2B5EF4-FFF2-40B4-BE49-F238E27FC236}">
                <a16:creationId xmlns:a16="http://schemas.microsoft.com/office/drawing/2014/main" id="{BE33E938-4BE8-4D84-93C7-640D695310C4}"/>
              </a:ext>
            </a:extLst>
          </p:cNvPr>
          <p:cNvPicPr>
            <a:picLocks noChangeAspect="1"/>
          </p:cNvPicPr>
          <p:nvPr/>
        </p:nvPicPr>
        <p:blipFill>
          <a:blip r:embed="rId3"/>
          <a:stretch>
            <a:fillRect/>
          </a:stretch>
        </p:blipFill>
        <p:spPr>
          <a:xfrm>
            <a:off x="0" y="-53912"/>
            <a:ext cx="9144000" cy="5197412"/>
          </a:xfrm>
          <a:prstGeom prst="rect">
            <a:avLst/>
          </a:prstGeom>
        </p:spPr>
      </p:pic>
      <p:grpSp>
        <p:nvGrpSpPr>
          <p:cNvPr id="4" name="Group 3">
            <a:extLst>
              <a:ext uri="{FF2B5EF4-FFF2-40B4-BE49-F238E27FC236}">
                <a16:creationId xmlns:a16="http://schemas.microsoft.com/office/drawing/2014/main" id="{14707C5E-24A6-40E8-A1FD-786E5B231221}"/>
              </a:ext>
            </a:extLst>
          </p:cNvPr>
          <p:cNvGrpSpPr/>
          <p:nvPr/>
        </p:nvGrpSpPr>
        <p:grpSpPr>
          <a:xfrm>
            <a:off x="198049" y="1246355"/>
            <a:ext cx="739834" cy="658725"/>
            <a:chOff x="842193" y="1321361"/>
            <a:chExt cx="739834" cy="658725"/>
          </a:xfrm>
        </p:grpSpPr>
        <p:grpSp>
          <p:nvGrpSpPr>
            <p:cNvPr id="13" name="Google Shape;3159;p78"/>
            <p:cNvGrpSpPr/>
            <p:nvPr/>
          </p:nvGrpSpPr>
          <p:grpSpPr>
            <a:xfrm>
              <a:off x="933432" y="1321361"/>
              <a:ext cx="648595" cy="658725"/>
              <a:chOff x="124550" y="3420216"/>
              <a:chExt cx="897461" cy="911478"/>
            </a:xfrm>
          </p:grpSpPr>
          <p:sp>
            <p:nvSpPr>
              <p:cNvPr id="14" name="Google Shape;3160;p78"/>
              <p:cNvSpPr/>
              <p:nvPr/>
            </p:nvSpPr>
            <p:spPr>
              <a:xfrm>
                <a:off x="204852" y="3420216"/>
                <a:ext cx="817159" cy="826504"/>
              </a:xfrm>
              <a:custGeom>
                <a:avLst/>
                <a:gdLst/>
                <a:ahLst/>
                <a:cxnLst/>
                <a:rect l="l" t="t" r="r" b="b"/>
                <a:pathLst>
                  <a:path w="23261" h="23527" extrusionOk="0">
                    <a:moveTo>
                      <a:pt x="5056" y="1442"/>
                    </a:moveTo>
                    <a:cubicBezTo>
                      <a:pt x="2395" y="3046"/>
                      <a:pt x="316" y="7189"/>
                      <a:pt x="29" y="10375"/>
                    </a:cubicBezTo>
                    <a:cubicBezTo>
                      <a:pt x="-258" y="13561"/>
                      <a:pt x="1624" y="18390"/>
                      <a:pt x="3332" y="20558"/>
                    </a:cubicBezTo>
                    <a:cubicBezTo>
                      <a:pt x="5040" y="22726"/>
                      <a:pt x="8003" y="23075"/>
                      <a:pt x="10277" y="23381"/>
                    </a:cubicBezTo>
                    <a:cubicBezTo>
                      <a:pt x="12551" y="23687"/>
                      <a:pt x="14957" y="23581"/>
                      <a:pt x="16977" y="22396"/>
                    </a:cubicBezTo>
                    <a:cubicBezTo>
                      <a:pt x="18997" y="21211"/>
                      <a:pt x="21462" y="18533"/>
                      <a:pt x="22398" y="16272"/>
                    </a:cubicBezTo>
                    <a:cubicBezTo>
                      <a:pt x="23334" y="14011"/>
                      <a:pt x="23663" y="11419"/>
                      <a:pt x="22595" y="8832"/>
                    </a:cubicBezTo>
                    <a:cubicBezTo>
                      <a:pt x="21528" y="6245"/>
                      <a:pt x="18916" y="1984"/>
                      <a:pt x="15993" y="752"/>
                    </a:cubicBezTo>
                    <a:cubicBezTo>
                      <a:pt x="13070" y="-480"/>
                      <a:pt x="7717" y="-162"/>
                      <a:pt x="5056" y="1442"/>
                    </a:cubicBezTo>
                    <a:close/>
                  </a:path>
                </a:pathLst>
              </a:custGeom>
              <a:solidFill>
                <a:schemeClr val="accent2"/>
              </a:solidFill>
              <a:ln>
                <a:noFill/>
              </a:ln>
            </p:spPr>
            <p:txBody>
              <a:bodyPr/>
              <a:lstStyle/>
              <a:p>
                <a:endParaRPr lang="en-US"/>
              </a:p>
            </p:txBody>
          </p:sp>
          <p:sp>
            <p:nvSpPr>
              <p:cNvPr id="15" name="Google Shape;3161;p78"/>
              <p:cNvSpPr/>
              <p:nvPr/>
            </p:nvSpPr>
            <p:spPr>
              <a:xfrm>
                <a:off x="124550" y="3505191"/>
                <a:ext cx="817159" cy="826504"/>
              </a:xfrm>
              <a:custGeom>
                <a:avLst/>
                <a:gdLst/>
                <a:ahLst/>
                <a:cxnLst/>
                <a:rect l="l" t="t" r="r" b="b"/>
                <a:pathLst>
                  <a:path w="23261" h="23527" extrusionOk="0">
                    <a:moveTo>
                      <a:pt x="5056" y="1442"/>
                    </a:moveTo>
                    <a:cubicBezTo>
                      <a:pt x="2395" y="3046"/>
                      <a:pt x="316" y="7189"/>
                      <a:pt x="29" y="10375"/>
                    </a:cubicBezTo>
                    <a:cubicBezTo>
                      <a:pt x="-258" y="13561"/>
                      <a:pt x="1624" y="18390"/>
                      <a:pt x="3332" y="20558"/>
                    </a:cubicBezTo>
                    <a:cubicBezTo>
                      <a:pt x="5040" y="22726"/>
                      <a:pt x="8003" y="23075"/>
                      <a:pt x="10277" y="23381"/>
                    </a:cubicBezTo>
                    <a:cubicBezTo>
                      <a:pt x="12551" y="23687"/>
                      <a:pt x="14957" y="23581"/>
                      <a:pt x="16977" y="22396"/>
                    </a:cubicBezTo>
                    <a:cubicBezTo>
                      <a:pt x="18997" y="21211"/>
                      <a:pt x="21462" y="18533"/>
                      <a:pt x="22398" y="16272"/>
                    </a:cubicBezTo>
                    <a:cubicBezTo>
                      <a:pt x="23334" y="14011"/>
                      <a:pt x="23663" y="11419"/>
                      <a:pt x="22595" y="8832"/>
                    </a:cubicBezTo>
                    <a:cubicBezTo>
                      <a:pt x="21528" y="6245"/>
                      <a:pt x="18916" y="1984"/>
                      <a:pt x="15993" y="752"/>
                    </a:cubicBezTo>
                    <a:cubicBezTo>
                      <a:pt x="13070" y="-480"/>
                      <a:pt x="7717" y="-162"/>
                      <a:pt x="5056" y="1442"/>
                    </a:cubicBezTo>
                    <a:close/>
                  </a:path>
                </a:pathLst>
              </a:custGeom>
              <a:noFill/>
              <a:ln w="19050" cap="flat" cmpd="sng">
                <a:solidFill>
                  <a:schemeClr val="dk1"/>
                </a:solidFill>
                <a:prstDash val="solid"/>
                <a:round/>
                <a:headEnd type="none" w="med" len="med"/>
                <a:tailEnd type="none" w="med" len="med"/>
              </a:ln>
            </p:spPr>
            <p:txBody>
              <a:bodyPr/>
              <a:lstStyle/>
              <a:p>
                <a:endParaRPr lang="en-US"/>
              </a:p>
            </p:txBody>
          </p:sp>
        </p:grpSp>
        <p:sp>
          <p:nvSpPr>
            <p:cNvPr id="16" name="Google Shape;3162;p78"/>
            <p:cNvSpPr txBox="1"/>
            <p:nvPr/>
          </p:nvSpPr>
          <p:spPr>
            <a:xfrm>
              <a:off x="842193" y="1418796"/>
              <a:ext cx="692700" cy="55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vi-VN" sz="2400" b="1" dirty="0">
                  <a:solidFill>
                    <a:schemeClr val="dk1"/>
                  </a:solidFill>
                  <a:latin typeface="+mn-lt"/>
                  <a:ea typeface="Vibur"/>
                  <a:cs typeface="Vibur"/>
                  <a:sym typeface="Vibur"/>
                </a:rPr>
                <a:t>1</a:t>
              </a:r>
              <a:endParaRPr sz="2400" b="1" dirty="0">
                <a:solidFill>
                  <a:schemeClr val="dk1"/>
                </a:solidFill>
                <a:latin typeface="+mn-lt"/>
                <a:ea typeface="Vibur"/>
                <a:cs typeface="Vibur"/>
                <a:sym typeface="Vibur"/>
              </a:endParaRPr>
            </a:p>
          </p:txBody>
        </p:sp>
      </p:grpSp>
      <p:grpSp>
        <p:nvGrpSpPr>
          <p:cNvPr id="6" name="Group 5">
            <a:extLst>
              <a:ext uri="{FF2B5EF4-FFF2-40B4-BE49-F238E27FC236}">
                <a16:creationId xmlns:a16="http://schemas.microsoft.com/office/drawing/2014/main" id="{6A6CA4B2-1F91-45A0-B5FE-306A39542065}"/>
              </a:ext>
            </a:extLst>
          </p:cNvPr>
          <p:cNvGrpSpPr/>
          <p:nvPr/>
        </p:nvGrpSpPr>
        <p:grpSpPr>
          <a:xfrm>
            <a:off x="238218" y="2323431"/>
            <a:ext cx="692700" cy="642261"/>
            <a:chOff x="831273" y="2394076"/>
            <a:chExt cx="692700" cy="642261"/>
          </a:xfrm>
        </p:grpSpPr>
        <p:grpSp>
          <p:nvGrpSpPr>
            <p:cNvPr id="7" name="Google Shape;3153;p78"/>
            <p:cNvGrpSpPr/>
            <p:nvPr/>
          </p:nvGrpSpPr>
          <p:grpSpPr>
            <a:xfrm>
              <a:off x="885981" y="2394076"/>
              <a:ext cx="631560" cy="642261"/>
              <a:chOff x="451814" y="2209625"/>
              <a:chExt cx="873890" cy="888696"/>
            </a:xfrm>
          </p:grpSpPr>
          <p:sp>
            <p:nvSpPr>
              <p:cNvPr id="8" name="Google Shape;3154;p78"/>
              <p:cNvSpPr/>
              <p:nvPr/>
            </p:nvSpPr>
            <p:spPr>
              <a:xfrm>
                <a:off x="521051" y="2209625"/>
                <a:ext cx="804653" cy="794816"/>
              </a:xfrm>
              <a:custGeom>
                <a:avLst/>
                <a:gdLst/>
                <a:ahLst/>
                <a:cxnLst/>
                <a:rect l="l" t="t" r="r" b="b"/>
                <a:pathLst>
                  <a:path w="22905" h="22625" extrusionOk="0">
                    <a:moveTo>
                      <a:pt x="4726" y="1614"/>
                    </a:moveTo>
                    <a:cubicBezTo>
                      <a:pt x="2123" y="3724"/>
                      <a:pt x="333" y="10400"/>
                      <a:pt x="46" y="13586"/>
                    </a:cubicBezTo>
                    <a:cubicBezTo>
                      <a:pt x="-241" y="16772"/>
                      <a:pt x="1130" y="19227"/>
                      <a:pt x="3002" y="20730"/>
                    </a:cubicBezTo>
                    <a:cubicBezTo>
                      <a:pt x="4874" y="22233"/>
                      <a:pt x="8906" y="22512"/>
                      <a:pt x="11279" y="22602"/>
                    </a:cubicBezTo>
                    <a:cubicBezTo>
                      <a:pt x="13652" y="22692"/>
                      <a:pt x="15442" y="22298"/>
                      <a:pt x="17240" y="21272"/>
                    </a:cubicBezTo>
                    <a:cubicBezTo>
                      <a:pt x="19038" y="20246"/>
                      <a:pt x="21231" y="18489"/>
                      <a:pt x="22068" y="16444"/>
                    </a:cubicBezTo>
                    <a:cubicBezTo>
                      <a:pt x="22906" y="14399"/>
                      <a:pt x="23333" y="11591"/>
                      <a:pt x="22265" y="9004"/>
                    </a:cubicBezTo>
                    <a:cubicBezTo>
                      <a:pt x="21198" y="6417"/>
                      <a:pt x="18586" y="2156"/>
                      <a:pt x="15663" y="924"/>
                    </a:cubicBezTo>
                    <a:cubicBezTo>
                      <a:pt x="12740" y="-308"/>
                      <a:pt x="7329" y="-496"/>
                      <a:pt x="4726" y="1614"/>
                    </a:cubicBezTo>
                    <a:close/>
                  </a:path>
                </a:pathLst>
              </a:custGeom>
              <a:solidFill>
                <a:schemeClr val="accent6"/>
              </a:solidFill>
              <a:ln>
                <a:noFill/>
              </a:ln>
            </p:spPr>
            <p:txBody>
              <a:bodyPr/>
              <a:lstStyle/>
              <a:p>
                <a:endParaRPr lang="en-US"/>
              </a:p>
            </p:txBody>
          </p:sp>
          <p:sp>
            <p:nvSpPr>
              <p:cNvPr id="9" name="Google Shape;3155;p78"/>
              <p:cNvSpPr/>
              <p:nvPr/>
            </p:nvSpPr>
            <p:spPr>
              <a:xfrm>
                <a:off x="451814" y="2303505"/>
                <a:ext cx="804653" cy="794816"/>
              </a:xfrm>
              <a:custGeom>
                <a:avLst/>
                <a:gdLst/>
                <a:ahLst/>
                <a:cxnLst/>
                <a:rect l="l" t="t" r="r" b="b"/>
                <a:pathLst>
                  <a:path w="22905" h="22625" extrusionOk="0">
                    <a:moveTo>
                      <a:pt x="4726" y="1614"/>
                    </a:moveTo>
                    <a:cubicBezTo>
                      <a:pt x="2123" y="3724"/>
                      <a:pt x="333" y="10400"/>
                      <a:pt x="46" y="13586"/>
                    </a:cubicBezTo>
                    <a:cubicBezTo>
                      <a:pt x="-241" y="16772"/>
                      <a:pt x="1130" y="19227"/>
                      <a:pt x="3002" y="20730"/>
                    </a:cubicBezTo>
                    <a:cubicBezTo>
                      <a:pt x="4874" y="22233"/>
                      <a:pt x="8906" y="22512"/>
                      <a:pt x="11279" y="22602"/>
                    </a:cubicBezTo>
                    <a:cubicBezTo>
                      <a:pt x="13652" y="22692"/>
                      <a:pt x="15442" y="22298"/>
                      <a:pt x="17240" y="21272"/>
                    </a:cubicBezTo>
                    <a:cubicBezTo>
                      <a:pt x="19038" y="20246"/>
                      <a:pt x="21231" y="18489"/>
                      <a:pt x="22068" y="16444"/>
                    </a:cubicBezTo>
                    <a:cubicBezTo>
                      <a:pt x="22906" y="14399"/>
                      <a:pt x="23333" y="11591"/>
                      <a:pt x="22265" y="9004"/>
                    </a:cubicBezTo>
                    <a:cubicBezTo>
                      <a:pt x="21198" y="6417"/>
                      <a:pt x="18586" y="2156"/>
                      <a:pt x="15663" y="924"/>
                    </a:cubicBezTo>
                    <a:cubicBezTo>
                      <a:pt x="12740" y="-308"/>
                      <a:pt x="7329" y="-496"/>
                      <a:pt x="4726" y="1614"/>
                    </a:cubicBezTo>
                    <a:close/>
                  </a:path>
                </a:pathLst>
              </a:custGeom>
              <a:noFill/>
              <a:ln w="19050" cap="flat" cmpd="sng">
                <a:solidFill>
                  <a:schemeClr val="dk1"/>
                </a:solidFill>
                <a:prstDash val="solid"/>
                <a:round/>
                <a:headEnd type="none" w="med" len="med"/>
                <a:tailEnd type="none" w="med" len="med"/>
              </a:ln>
            </p:spPr>
            <p:txBody>
              <a:bodyPr/>
              <a:lstStyle/>
              <a:p>
                <a:endParaRPr lang="en-US"/>
              </a:p>
            </p:txBody>
          </p:sp>
        </p:grpSp>
        <p:sp>
          <p:nvSpPr>
            <p:cNvPr id="17" name="Google Shape;3163;p78"/>
            <p:cNvSpPr txBox="1"/>
            <p:nvPr/>
          </p:nvSpPr>
          <p:spPr>
            <a:xfrm>
              <a:off x="831273" y="2482237"/>
              <a:ext cx="692700" cy="55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vi-VN" sz="2400" b="1" dirty="0">
                  <a:solidFill>
                    <a:schemeClr val="dk1"/>
                  </a:solidFill>
                  <a:latin typeface="+mn-lt"/>
                  <a:ea typeface="Vibur"/>
                  <a:cs typeface="Vibur"/>
                  <a:sym typeface="Vibur"/>
                </a:rPr>
                <a:t>2</a:t>
              </a:r>
              <a:endParaRPr sz="2400" b="1" dirty="0">
                <a:solidFill>
                  <a:schemeClr val="dk1"/>
                </a:solidFill>
                <a:latin typeface="+mn-lt"/>
                <a:ea typeface="Vibur"/>
                <a:cs typeface="Vibur"/>
                <a:sym typeface="Vibur"/>
              </a:endParaRPr>
            </a:p>
          </p:txBody>
        </p:sp>
      </p:grpSp>
      <p:grpSp>
        <p:nvGrpSpPr>
          <p:cNvPr id="19" name="Group 18">
            <a:extLst>
              <a:ext uri="{FF2B5EF4-FFF2-40B4-BE49-F238E27FC236}">
                <a16:creationId xmlns:a16="http://schemas.microsoft.com/office/drawing/2014/main" id="{D27F735E-3BBD-4299-9CFA-C1FB427A41F7}"/>
              </a:ext>
            </a:extLst>
          </p:cNvPr>
          <p:cNvGrpSpPr/>
          <p:nvPr/>
        </p:nvGrpSpPr>
        <p:grpSpPr>
          <a:xfrm>
            <a:off x="223889" y="3533615"/>
            <a:ext cx="730245" cy="678453"/>
            <a:chOff x="817885" y="3491458"/>
            <a:chExt cx="730245" cy="678453"/>
          </a:xfrm>
        </p:grpSpPr>
        <p:grpSp>
          <p:nvGrpSpPr>
            <p:cNvPr id="10" name="Google Shape;3156;p78"/>
            <p:cNvGrpSpPr/>
            <p:nvPr/>
          </p:nvGrpSpPr>
          <p:grpSpPr>
            <a:xfrm>
              <a:off x="855410" y="3491458"/>
              <a:ext cx="692720" cy="678453"/>
              <a:chOff x="1497832" y="2531913"/>
              <a:chExt cx="958516" cy="938776"/>
            </a:xfrm>
          </p:grpSpPr>
          <p:sp>
            <p:nvSpPr>
              <p:cNvPr id="11" name="Google Shape;3157;p78"/>
              <p:cNvSpPr/>
              <p:nvPr/>
            </p:nvSpPr>
            <p:spPr>
              <a:xfrm>
                <a:off x="1601706" y="2531913"/>
                <a:ext cx="854643" cy="876494"/>
              </a:xfrm>
              <a:custGeom>
                <a:avLst/>
                <a:gdLst/>
                <a:ahLst/>
                <a:cxnLst/>
                <a:rect l="l" t="t" r="r" b="b"/>
                <a:pathLst>
                  <a:path w="24328" h="24950" extrusionOk="0">
                    <a:moveTo>
                      <a:pt x="5180" y="1240"/>
                    </a:moveTo>
                    <a:cubicBezTo>
                      <a:pt x="2404" y="3234"/>
                      <a:pt x="131" y="9582"/>
                      <a:pt x="5" y="13004"/>
                    </a:cubicBezTo>
                    <a:cubicBezTo>
                      <a:pt x="-121" y="16426"/>
                      <a:pt x="2410" y="19782"/>
                      <a:pt x="4422" y="21772"/>
                    </a:cubicBezTo>
                    <a:cubicBezTo>
                      <a:pt x="6434" y="23762"/>
                      <a:pt x="9702" y="24856"/>
                      <a:pt x="12075" y="24946"/>
                    </a:cubicBezTo>
                    <a:cubicBezTo>
                      <a:pt x="14448" y="25036"/>
                      <a:pt x="16758" y="23557"/>
                      <a:pt x="18660" y="22314"/>
                    </a:cubicBezTo>
                    <a:cubicBezTo>
                      <a:pt x="20562" y="21071"/>
                      <a:pt x="22656" y="19974"/>
                      <a:pt x="23488" y="17486"/>
                    </a:cubicBezTo>
                    <a:cubicBezTo>
                      <a:pt x="24320" y="14998"/>
                      <a:pt x="24791" y="10128"/>
                      <a:pt x="23653" y="7387"/>
                    </a:cubicBezTo>
                    <a:cubicBezTo>
                      <a:pt x="22515" y="4647"/>
                      <a:pt x="19738" y="2068"/>
                      <a:pt x="16659" y="1043"/>
                    </a:cubicBezTo>
                    <a:cubicBezTo>
                      <a:pt x="13580" y="19"/>
                      <a:pt x="7956" y="-753"/>
                      <a:pt x="5180" y="1240"/>
                    </a:cubicBezTo>
                    <a:close/>
                  </a:path>
                </a:pathLst>
              </a:custGeom>
              <a:solidFill>
                <a:schemeClr val="lt2"/>
              </a:solidFill>
              <a:ln>
                <a:noFill/>
              </a:ln>
            </p:spPr>
            <p:txBody>
              <a:bodyPr/>
              <a:lstStyle/>
              <a:p>
                <a:endParaRPr lang="en-US"/>
              </a:p>
            </p:txBody>
          </p:sp>
          <p:sp>
            <p:nvSpPr>
              <p:cNvPr id="12" name="Google Shape;3158;p78"/>
              <p:cNvSpPr/>
              <p:nvPr/>
            </p:nvSpPr>
            <p:spPr>
              <a:xfrm>
                <a:off x="1497832" y="2594195"/>
                <a:ext cx="854643" cy="876493"/>
              </a:xfrm>
              <a:custGeom>
                <a:avLst/>
                <a:gdLst/>
                <a:ahLst/>
                <a:cxnLst/>
                <a:rect l="l" t="t" r="r" b="b"/>
                <a:pathLst>
                  <a:path w="24328" h="24950" extrusionOk="0">
                    <a:moveTo>
                      <a:pt x="5180" y="1240"/>
                    </a:moveTo>
                    <a:cubicBezTo>
                      <a:pt x="2404" y="3234"/>
                      <a:pt x="131" y="9582"/>
                      <a:pt x="5" y="13004"/>
                    </a:cubicBezTo>
                    <a:cubicBezTo>
                      <a:pt x="-121" y="16426"/>
                      <a:pt x="2410" y="19782"/>
                      <a:pt x="4422" y="21772"/>
                    </a:cubicBezTo>
                    <a:cubicBezTo>
                      <a:pt x="6434" y="23762"/>
                      <a:pt x="9702" y="24856"/>
                      <a:pt x="12075" y="24946"/>
                    </a:cubicBezTo>
                    <a:cubicBezTo>
                      <a:pt x="14448" y="25036"/>
                      <a:pt x="16758" y="23557"/>
                      <a:pt x="18660" y="22314"/>
                    </a:cubicBezTo>
                    <a:cubicBezTo>
                      <a:pt x="20562" y="21071"/>
                      <a:pt x="22656" y="19974"/>
                      <a:pt x="23488" y="17486"/>
                    </a:cubicBezTo>
                    <a:cubicBezTo>
                      <a:pt x="24320" y="14998"/>
                      <a:pt x="24791" y="10128"/>
                      <a:pt x="23653" y="7387"/>
                    </a:cubicBezTo>
                    <a:cubicBezTo>
                      <a:pt x="22515" y="4647"/>
                      <a:pt x="19738" y="2068"/>
                      <a:pt x="16659" y="1043"/>
                    </a:cubicBezTo>
                    <a:cubicBezTo>
                      <a:pt x="13580" y="19"/>
                      <a:pt x="7956" y="-753"/>
                      <a:pt x="5180" y="1240"/>
                    </a:cubicBezTo>
                    <a:close/>
                  </a:path>
                </a:pathLst>
              </a:custGeom>
              <a:noFill/>
              <a:ln w="19050" cap="flat" cmpd="sng">
                <a:solidFill>
                  <a:schemeClr val="dk1"/>
                </a:solidFill>
                <a:prstDash val="solid"/>
                <a:round/>
                <a:headEnd type="none" w="med" len="med"/>
                <a:tailEnd type="none" w="med" len="med"/>
              </a:ln>
            </p:spPr>
            <p:txBody>
              <a:bodyPr/>
              <a:lstStyle/>
              <a:p>
                <a:endParaRPr lang="en-US"/>
              </a:p>
            </p:txBody>
          </p:sp>
        </p:grpSp>
        <p:sp>
          <p:nvSpPr>
            <p:cNvPr id="18" name="Google Shape;3164;p78"/>
            <p:cNvSpPr txBox="1"/>
            <p:nvPr/>
          </p:nvSpPr>
          <p:spPr>
            <a:xfrm>
              <a:off x="817885" y="3587820"/>
              <a:ext cx="692700" cy="55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vi-VN" sz="2400" b="1" dirty="0">
                  <a:solidFill>
                    <a:schemeClr val="dk1"/>
                  </a:solidFill>
                  <a:latin typeface="+mn-lt"/>
                  <a:ea typeface="Vibur"/>
                  <a:cs typeface="Vibur"/>
                  <a:sym typeface="Vibur"/>
                </a:rPr>
                <a:t>3</a:t>
              </a:r>
              <a:endParaRPr sz="2400" b="1" dirty="0">
                <a:solidFill>
                  <a:schemeClr val="dk1"/>
                </a:solidFill>
                <a:latin typeface="+mn-lt"/>
                <a:ea typeface="Vibur"/>
                <a:cs typeface="Vibur"/>
                <a:sym typeface="Vibur"/>
              </a:endParaRPr>
            </a:p>
          </p:txBody>
        </p:sp>
      </p:grpSp>
      <p:sp>
        <p:nvSpPr>
          <p:cNvPr id="2" name="TextBox 1"/>
          <p:cNvSpPr txBox="1"/>
          <p:nvPr/>
        </p:nvSpPr>
        <p:spPr>
          <a:xfrm>
            <a:off x="1640061" y="218915"/>
            <a:ext cx="5000087" cy="523220"/>
          </a:xfrm>
          <a:prstGeom prst="rect">
            <a:avLst/>
          </a:prstGeom>
        </p:spPr>
        <p:style>
          <a:lnRef idx="3">
            <a:schemeClr val="lt1"/>
          </a:lnRef>
          <a:fillRef idx="1">
            <a:schemeClr val="accent3"/>
          </a:fillRef>
          <a:effectRef idx="1">
            <a:schemeClr val="accent3"/>
          </a:effectRef>
          <a:fontRef idx="minor">
            <a:schemeClr val="lt1"/>
          </a:fontRef>
        </p:style>
        <p:txBody>
          <a:bodyPr wrap="none" rtlCol="0">
            <a:spAutoFit/>
          </a:bodyPr>
          <a:lstStyle/>
          <a:p>
            <a:r>
              <a:rPr lang="vi-VN" sz="2800" dirty="0">
                <a:latin typeface="ProTeacher01_Dam"/>
              </a:rPr>
              <a:t>Vai trò của nước đối với sinh vật:</a:t>
            </a:r>
            <a:endParaRPr lang="en-US" sz="2800" dirty="0">
              <a:latin typeface="ProTeacher01_Dam"/>
            </a:endParaRPr>
          </a:p>
        </p:txBody>
      </p:sp>
      <p:sp>
        <p:nvSpPr>
          <p:cNvPr id="5" name="Rectangle 4"/>
          <p:cNvSpPr/>
          <p:nvPr/>
        </p:nvSpPr>
        <p:spPr>
          <a:xfrm>
            <a:off x="948783" y="1279819"/>
            <a:ext cx="7963581" cy="52322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sz="2800" dirty="0">
                <a:latin typeface="ProTeacher01_Dam"/>
                <a:ea typeface="Times New Roman" panose="02020603050405020304" pitchFamily="18" charset="0"/>
              </a:rPr>
              <a:t>Là thành phần </a:t>
            </a:r>
            <a:r>
              <a:rPr lang="en-US" sz="2800" dirty="0" err="1">
                <a:latin typeface="ProTeacher01_Dam"/>
                <a:ea typeface="Times New Roman" panose="02020603050405020304" pitchFamily="18" charset="0"/>
              </a:rPr>
              <a:t>chủ</a:t>
            </a:r>
            <a:r>
              <a:rPr lang="en-US" sz="2800" dirty="0">
                <a:latin typeface="ProTeacher01_Dam"/>
                <a:ea typeface="Times New Roman" panose="02020603050405020304" pitchFamily="18" charset="0"/>
              </a:rPr>
              <a:t> </a:t>
            </a:r>
            <a:r>
              <a:rPr lang="en-US" sz="2800" dirty="0" err="1">
                <a:latin typeface="ProTeacher01_Dam"/>
                <a:ea typeface="Times New Roman" panose="02020603050405020304" pitchFamily="18" charset="0"/>
              </a:rPr>
              <a:t>yếu</a:t>
            </a:r>
            <a:r>
              <a:rPr lang="en-US" sz="2800" dirty="0">
                <a:latin typeface="ProTeacher01_Dam"/>
                <a:ea typeface="Times New Roman" panose="02020603050405020304" pitchFamily="18" charset="0"/>
              </a:rPr>
              <a:t> </a:t>
            </a:r>
            <a:r>
              <a:rPr lang="en-US" sz="2800" dirty="0" err="1">
                <a:latin typeface="ProTeacher01_Dam"/>
                <a:ea typeface="Times New Roman" panose="02020603050405020304" pitchFamily="18" charset="0"/>
              </a:rPr>
              <a:t>tạo</a:t>
            </a:r>
            <a:r>
              <a:rPr lang="en-US" sz="2800" dirty="0">
                <a:latin typeface="ProTeacher01_Dam"/>
                <a:ea typeface="Times New Roman" panose="02020603050405020304" pitchFamily="18" charset="0"/>
              </a:rPr>
              <a:t> nên </a:t>
            </a:r>
            <a:r>
              <a:rPr lang="en-US" sz="2800" dirty="0" err="1">
                <a:latin typeface="ProTeacher01_Dam"/>
                <a:ea typeface="Times New Roman" panose="02020603050405020304" pitchFamily="18" charset="0"/>
              </a:rPr>
              <a:t>tế</a:t>
            </a:r>
            <a:r>
              <a:rPr lang="en-US" sz="2800" dirty="0">
                <a:latin typeface="ProTeacher01_Dam"/>
                <a:ea typeface="Times New Roman" panose="02020603050405020304" pitchFamily="18" charset="0"/>
              </a:rPr>
              <a:t> </a:t>
            </a:r>
            <a:r>
              <a:rPr lang="en-US" sz="2800" dirty="0" err="1">
                <a:latin typeface="ProTeacher01_Dam"/>
                <a:ea typeface="Times New Roman" panose="02020603050405020304" pitchFamily="18" charset="0"/>
              </a:rPr>
              <a:t>bào</a:t>
            </a:r>
            <a:r>
              <a:rPr lang="en-US" sz="2800" dirty="0">
                <a:latin typeface="ProTeacher01_Dam"/>
                <a:ea typeface="Times New Roman" panose="02020603050405020304" pitchFamily="18" charset="0"/>
              </a:rPr>
              <a:t> cơ thể sinh </a:t>
            </a:r>
            <a:r>
              <a:rPr lang="en-US" sz="2800" dirty="0" err="1">
                <a:latin typeface="ProTeacher01_Dam"/>
                <a:ea typeface="Times New Roman" panose="02020603050405020304" pitchFamily="18" charset="0"/>
              </a:rPr>
              <a:t>vật</a:t>
            </a:r>
            <a:r>
              <a:rPr lang="vi-VN" sz="2800" dirty="0">
                <a:latin typeface="ProTeacher01_Dam"/>
                <a:ea typeface="Times New Roman" panose="02020603050405020304" pitchFamily="18" charset="0"/>
              </a:rPr>
              <a:t>.</a:t>
            </a:r>
            <a:endParaRPr lang="en-US" sz="2800" dirty="0">
              <a:latin typeface="ProTeacher01_Dam"/>
            </a:endParaRPr>
          </a:p>
        </p:txBody>
      </p:sp>
      <p:sp>
        <p:nvSpPr>
          <p:cNvPr id="27" name="Rectangle 26"/>
          <p:cNvSpPr/>
          <p:nvPr/>
        </p:nvSpPr>
        <p:spPr>
          <a:xfrm>
            <a:off x="948782" y="3540216"/>
            <a:ext cx="7751803" cy="671851"/>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lnSpc>
                <a:spcPct val="150000"/>
              </a:lnSpc>
            </a:pPr>
            <a:r>
              <a:rPr lang="vi-VN" sz="2800" dirty="0">
                <a:latin typeface="ProTeacher01_Dam"/>
              </a:rPr>
              <a:t>Là môi trường sống cho nhiều loài sinh vật.</a:t>
            </a:r>
            <a:endParaRPr lang="en-US" sz="2800" dirty="0">
              <a:latin typeface="ProTeacher01_Dam"/>
            </a:endParaRPr>
          </a:p>
        </p:txBody>
      </p:sp>
      <p:sp>
        <p:nvSpPr>
          <p:cNvPr id="22" name="Rectangle 21">
            <a:extLst>
              <a:ext uri="{FF2B5EF4-FFF2-40B4-BE49-F238E27FC236}">
                <a16:creationId xmlns:a16="http://schemas.microsoft.com/office/drawing/2014/main" id="{E97CC8F2-9F46-47AE-95AE-FB406AC5B15D}"/>
              </a:ext>
            </a:extLst>
          </p:cNvPr>
          <p:cNvSpPr/>
          <p:nvPr/>
        </p:nvSpPr>
        <p:spPr>
          <a:xfrm>
            <a:off x="948782" y="2221056"/>
            <a:ext cx="7963581" cy="991618"/>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just">
              <a:lnSpc>
                <a:spcPct val="107000"/>
              </a:lnSpc>
              <a:spcAft>
                <a:spcPts val="800"/>
              </a:spcAft>
            </a:pPr>
            <a:r>
              <a:rPr lang="vi-VN" sz="2800" kern="100" dirty="0">
                <a:solidFill>
                  <a:srgbClr val="000000"/>
                </a:solidFill>
                <a:effectLst/>
                <a:latin typeface="ProTeacher01_Dam"/>
                <a:ea typeface="Arial" panose="020B0604020202020204" pitchFamily="34" charset="0"/>
                <a:cs typeface="Arial" panose="020B0604020202020204" pitchFamily="34" charset="0"/>
              </a:rPr>
              <a:t>Đ</a:t>
            </a:r>
            <a:r>
              <a:rPr lang="en-US" sz="2800" kern="100" dirty="0" err="1">
                <a:solidFill>
                  <a:srgbClr val="000000"/>
                </a:solidFill>
                <a:effectLst/>
                <a:latin typeface="ProTeacher01_Dam"/>
                <a:ea typeface="Arial" panose="020B0604020202020204" pitchFamily="34" charset="0"/>
                <a:cs typeface="Arial" panose="020B0604020202020204" pitchFamily="34" charset="0"/>
              </a:rPr>
              <a:t>iều</a:t>
            </a:r>
            <a:r>
              <a:rPr lang="en-US" sz="2800" kern="100" dirty="0">
                <a:solidFill>
                  <a:srgbClr val="000000"/>
                </a:solidFill>
                <a:effectLst/>
                <a:latin typeface="ProTeacher01_Dam"/>
                <a:ea typeface="Arial" panose="020B0604020202020204" pitchFamily="34" charset="0"/>
                <a:cs typeface="Arial" panose="020B0604020202020204" pitchFamily="34" charset="0"/>
              </a:rPr>
              <a:t> </a:t>
            </a:r>
            <a:r>
              <a:rPr lang="en-US" sz="2800" kern="100" dirty="0" err="1">
                <a:solidFill>
                  <a:srgbClr val="000000"/>
                </a:solidFill>
                <a:effectLst/>
                <a:latin typeface="ProTeacher01_Dam"/>
                <a:ea typeface="Arial" panose="020B0604020202020204" pitchFamily="34" charset="0"/>
                <a:cs typeface="Arial" panose="020B0604020202020204" pitchFamily="34" charset="0"/>
              </a:rPr>
              <a:t>hòa</a:t>
            </a:r>
            <a:r>
              <a:rPr lang="en-US" sz="2800" kern="100" dirty="0">
                <a:solidFill>
                  <a:srgbClr val="000000"/>
                </a:solidFill>
                <a:effectLst/>
                <a:latin typeface="ProTeacher01_Dam"/>
                <a:ea typeface="Arial" panose="020B0604020202020204" pitchFamily="34" charset="0"/>
                <a:cs typeface="Arial" panose="020B0604020202020204" pitchFamily="34" charset="0"/>
              </a:rPr>
              <a:t> </a:t>
            </a:r>
            <a:r>
              <a:rPr lang="en-US" sz="2800" kern="100" dirty="0" err="1">
                <a:solidFill>
                  <a:srgbClr val="000000"/>
                </a:solidFill>
                <a:effectLst/>
                <a:latin typeface="ProTeacher01_Dam"/>
                <a:ea typeface="Arial" panose="020B0604020202020204" pitchFamily="34" charset="0"/>
                <a:cs typeface="Arial" panose="020B0604020202020204" pitchFamily="34" charset="0"/>
              </a:rPr>
              <a:t>thân</a:t>
            </a:r>
            <a:r>
              <a:rPr lang="en-US" sz="2800" kern="100" dirty="0">
                <a:solidFill>
                  <a:srgbClr val="000000"/>
                </a:solidFill>
                <a:effectLst/>
                <a:latin typeface="ProTeacher01_Dam"/>
                <a:ea typeface="Arial" panose="020B0604020202020204" pitchFamily="34" charset="0"/>
                <a:cs typeface="Arial" panose="020B0604020202020204" pitchFamily="34" charset="0"/>
              </a:rPr>
              <a:t> </a:t>
            </a:r>
            <a:r>
              <a:rPr lang="en-US" sz="2800" kern="100" dirty="0" err="1">
                <a:solidFill>
                  <a:srgbClr val="000000"/>
                </a:solidFill>
                <a:effectLst/>
                <a:latin typeface="ProTeacher01_Dam"/>
                <a:ea typeface="Arial" panose="020B0604020202020204" pitchFamily="34" charset="0"/>
                <a:cs typeface="Arial" panose="020B0604020202020204" pitchFamily="34" charset="0"/>
              </a:rPr>
              <a:t>nhiệt</a:t>
            </a:r>
            <a:r>
              <a:rPr lang="en-US" sz="2800" kern="100" dirty="0">
                <a:solidFill>
                  <a:srgbClr val="000000"/>
                </a:solidFill>
                <a:effectLst/>
                <a:latin typeface="ProTeacher01_Dam"/>
                <a:ea typeface="Arial" panose="020B0604020202020204" pitchFamily="34" charset="0"/>
                <a:cs typeface="Arial" panose="020B0604020202020204" pitchFamily="34" charset="0"/>
              </a:rPr>
              <a:t>, </a:t>
            </a:r>
            <a:r>
              <a:rPr lang="en-US" sz="2800" kern="100" dirty="0" err="1">
                <a:solidFill>
                  <a:srgbClr val="000000"/>
                </a:solidFill>
                <a:effectLst/>
                <a:latin typeface="ProTeacher01_Dam"/>
                <a:ea typeface="Arial" panose="020B0604020202020204" pitchFamily="34" charset="0"/>
                <a:cs typeface="Arial" panose="020B0604020202020204" pitchFamily="34" charset="0"/>
              </a:rPr>
              <a:t>hòa</a:t>
            </a:r>
            <a:r>
              <a:rPr lang="en-US" sz="2800" kern="100" dirty="0">
                <a:solidFill>
                  <a:srgbClr val="000000"/>
                </a:solidFill>
                <a:effectLst/>
                <a:latin typeface="ProTeacher01_Dam"/>
                <a:ea typeface="Arial" panose="020B0604020202020204" pitchFamily="34" charset="0"/>
                <a:cs typeface="Arial" panose="020B0604020202020204" pitchFamily="34" charset="0"/>
              </a:rPr>
              <a:t> tan </a:t>
            </a:r>
            <a:r>
              <a:rPr lang="en-US" sz="2800" kern="100" dirty="0" err="1">
                <a:solidFill>
                  <a:srgbClr val="000000"/>
                </a:solidFill>
                <a:effectLst/>
                <a:latin typeface="ProTeacher01_Dam"/>
                <a:ea typeface="Arial" panose="020B0604020202020204" pitchFamily="34" charset="0"/>
                <a:cs typeface="Arial" panose="020B0604020202020204" pitchFamily="34" charset="0"/>
              </a:rPr>
              <a:t>và</a:t>
            </a:r>
            <a:r>
              <a:rPr lang="en-US" sz="2800" kern="100" dirty="0">
                <a:solidFill>
                  <a:srgbClr val="000000"/>
                </a:solidFill>
                <a:effectLst/>
                <a:latin typeface="ProTeacher01_Dam"/>
                <a:ea typeface="Arial" panose="020B0604020202020204" pitchFamily="34" charset="0"/>
                <a:cs typeface="Arial" panose="020B0604020202020204" pitchFamily="34" charset="0"/>
              </a:rPr>
              <a:t> </a:t>
            </a:r>
            <a:r>
              <a:rPr lang="en-US" sz="2800" kern="100" dirty="0" err="1">
                <a:solidFill>
                  <a:srgbClr val="000000"/>
                </a:solidFill>
                <a:effectLst/>
                <a:latin typeface="ProTeacher01_Dam"/>
                <a:ea typeface="Arial" panose="020B0604020202020204" pitchFamily="34" charset="0"/>
                <a:cs typeface="Arial" panose="020B0604020202020204" pitchFamily="34" charset="0"/>
              </a:rPr>
              <a:t>vận</a:t>
            </a:r>
            <a:r>
              <a:rPr lang="en-US" sz="2800" kern="100" dirty="0">
                <a:solidFill>
                  <a:srgbClr val="000000"/>
                </a:solidFill>
                <a:effectLst/>
                <a:latin typeface="ProTeacher01_Dam"/>
                <a:ea typeface="Arial" panose="020B0604020202020204" pitchFamily="34" charset="0"/>
                <a:cs typeface="Arial" panose="020B0604020202020204" pitchFamily="34" charset="0"/>
              </a:rPr>
              <a:t> </a:t>
            </a:r>
            <a:r>
              <a:rPr lang="en-US" sz="2800" kern="100" dirty="0" err="1">
                <a:solidFill>
                  <a:srgbClr val="000000"/>
                </a:solidFill>
                <a:effectLst/>
                <a:latin typeface="ProTeacher01_Dam"/>
                <a:ea typeface="Arial" panose="020B0604020202020204" pitchFamily="34" charset="0"/>
                <a:cs typeface="Arial" panose="020B0604020202020204" pitchFamily="34" charset="0"/>
              </a:rPr>
              <a:t>chuyển</a:t>
            </a:r>
            <a:r>
              <a:rPr lang="en-US" sz="2800" kern="100" dirty="0">
                <a:solidFill>
                  <a:srgbClr val="000000"/>
                </a:solidFill>
                <a:effectLst/>
                <a:latin typeface="ProTeacher01_Dam"/>
                <a:ea typeface="Arial" panose="020B0604020202020204" pitchFamily="34" charset="0"/>
                <a:cs typeface="Arial" panose="020B0604020202020204" pitchFamily="34" charset="0"/>
              </a:rPr>
              <a:t> </a:t>
            </a:r>
            <a:r>
              <a:rPr lang="en-US" sz="2800" kern="100" dirty="0" err="1">
                <a:solidFill>
                  <a:srgbClr val="000000"/>
                </a:solidFill>
                <a:effectLst/>
                <a:latin typeface="ProTeacher01_Dam"/>
                <a:ea typeface="Arial" panose="020B0604020202020204" pitchFamily="34" charset="0"/>
                <a:cs typeface="Arial" panose="020B0604020202020204" pitchFamily="34" charset="0"/>
              </a:rPr>
              <a:t>các</a:t>
            </a:r>
            <a:r>
              <a:rPr lang="en-US" sz="2800" kern="100" dirty="0">
                <a:solidFill>
                  <a:srgbClr val="000000"/>
                </a:solidFill>
                <a:effectLst/>
                <a:latin typeface="ProTeacher01_Dam"/>
                <a:ea typeface="Arial" panose="020B0604020202020204" pitchFamily="34" charset="0"/>
                <a:cs typeface="Arial" panose="020B0604020202020204" pitchFamily="34" charset="0"/>
              </a:rPr>
              <a:t> </a:t>
            </a:r>
            <a:r>
              <a:rPr lang="en-US" sz="2800" kern="100" dirty="0" err="1">
                <a:solidFill>
                  <a:srgbClr val="000000"/>
                </a:solidFill>
                <a:effectLst/>
                <a:latin typeface="ProTeacher01_Dam"/>
                <a:ea typeface="Arial" panose="020B0604020202020204" pitchFamily="34" charset="0"/>
                <a:cs typeface="Arial" panose="020B0604020202020204" pitchFamily="34" charset="0"/>
              </a:rPr>
              <a:t>chất</a:t>
            </a:r>
            <a:r>
              <a:rPr lang="en-US" sz="2800" kern="100" dirty="0">
                <a:solidFill>
                  <a:srgbClr val="000000"/>
                </a:solidFill>
                <a:effectLst/>
                <a:latin typeface="ProTeacher01_Dam"/>
                <a:ea typeface="Arial" panose="020B0604020202020204" pitchFamily="34" charset="0"/>
                <a:cs typeface="Arial" panose="020B0604020202020204" pitchFamily="34" charset="0"/>
              </a:rPr>
              <a:t>, </a:t>
            </a:r>
            <a:r>
              <a:rPr lang="en-US" sz="2800" kern="100" dirty="0" err="1">
                <a:solidFill>
                  <a:srgbClr val="000000"/>
                </a:solidFill>
                <a:effectLst/>
                <a:latin typeface="ProTeacher01_Dam"/>
                <a:ea typeface="Arial" panose="020B0604020202020204" pitchFamily="34" charset="0"/>
                <a:cs typeface="Arial" panose="020B0604020202020204" pitchFamily="34" charset="0"/>
              </a:rPr>
              <a:t>là</a:t>
            </a:r>
            <a:r>
              <a:rPr lang="en-US" sz="2800" kern="100" dirty="0">
                <a:solidFill>
                  <a:srgbClr val="000000"/>
                </a:solidFill>
                <a:effectLst/>
                <a:latin typeface="ProTeacher01_Dam"/>
                <a:ea typeface="Arial" panose="020B0604020202020204" pitchFamily="34" charset="0"/>
                <a:cs typeface="Arial" panose="020B0604020202020204" pitchFamily="34" charset="0"/>
              </a:rPr>
              <a:t> </a:t>
            </a:r>
            <a:r>
              <a:rPr lang="en-US" sz="2800" kern="100" dirty="0" err="1">
                <a:solidFill>
                  <a:srgbClr val="000000"/>
                </a:solidFill>
                <a:effectLst/>
                <a:latin typeface="ProTeacher01_Dam"/>
                <a:ea typeface="Arial" panose="020B0604020202020204" pitchFamily="34" charset="0"/>
                <a:cs typeface="Arial" panose="020B0604020202020204" pitchFamily="34" charset="0"/>
              </a:rPr>
              <a:t>nơi</a:t>
            </a:r>
            <a:r>
              <a:rPr lang="en-US" sz="2800" kern="100" dirty="0">
                <a:solidFill>
                  <a:srgbClr val="000000"/>
                </a:solidFill>
                <a:effectLst/>
                <a:latin typeface="ProTeacher01_Dam"/>
                <a:ea typeface="Arial" panose="020B0604020202020204" pitchFamily="34" charset="0"/>
                <a:cs typeface="Arial" panose="020B0604020202020204" pitchFamily="34" charset="0"/>
              </a:rPr>
              <a:t> </a:t>
            </a:r>
            <a:r>
              <a:rPr lang="en-US" sz="2800" kern="100" dirty="0" err="1">
                <a:solidFill>
                  <a:srgbClr val="000000"/>
                </a:solidFill>
                <a:effectLst/>
                <a:latin typeface="ProTeacher01_Dam"/>
                <a:ea typeface="Arial" panose="020B0604020202020204" pitchFamily="34" charset="0"/>
                <a:cs typeface="Arial" panose="020B0604020202020204" pitchFamily="34" charset="0"/>
              </a:rPr>
              <a:t>diễn</a:t>
            </a:r>
            <a:r>
              <a:rPr lang="en-US" sz="2800" kern="100" dirty="0">
                <a:solidFill>
                  <a:srgbClr val="000000"/>
                </a:solidFill>
                <a:effectLst/>
                <a:latin typeface="ProTeacher01_Dam"/>
                <a:ea typeface="Arial" panose="020B0604020202020204" pitchFamily="34" charset="0"/>
                <a:cs typeface="Arial" panose="020B0604020202020204" pitchFamily="34" charset="0"/>
              </a:rPr>
              <a:t> ra </a:t>
            </a:r>
            <a:r>
              <a:rPr lang="en-US" sz="2800" kern="100" dirty="0" err="1">
                <a:solidFill>
                  <a:srgbClr val="000000"/>
                </a:solidFill>
                <a:effectLst/>
                <a:latin typeface="ProTeacher01_Dam"/>
                <a:ea typeface="Arial" panose="020B0604020202020204" pitchFamily="34" charset="0"/>
                <a:cs typeface="Arial" panose="020B0604020202020204" pitchFamily="34" charset="0"/>
              </a:rPr>
              <a:t>các</a:t>
            </a:r>
            <a:r>
              <a:rPr lang="en-US" sz="2800" kern="100" dirty="0">
                <a:solidFill>
                  <a:srgbClr val="000000"/>
                </a:solidFill>
                <a:effectLst/>
                <a:latin typeface="ProTeacher01_Dam"/>
                <a:ea typeface="Arial" panose="020B0604020202020204" pitchFamily="34" charset="0"/>
                <a:cs typeface="Arial" panose="020B0604020202020204" pitchFamily="34" charset="0"/>
              </a:rPr>
              <a:t> </a:t>
            </a:r>
            <a:r>
              <a:rPr lang="en-US" sz="2800" kern="100" dirty="0" err="1">
                <a:solidFill>
                  <a:srgbClr val="000000"/>
                </a:solidFill>
                <a:effectLst/>
                <a:latin typeface="ProTeacher01_Dam"/>
                <a:ea typeface="Arial" panose="020B0604020202020204" pitchFamily="34" charset="0"/>
                <a:cs typeface="Arial" panose="020B0604020202020204" pitchFamily="34" charset="0"/>
              </a:rPr>
              <a:t>phản</a:t>
            </a:r>
            <a:r>
              <a:rPr lang="en-US" sz="2800" kern="100" dirty="0">
                <a:solidFill>
                  <a:srgbClr val="000000"/>
                </a:solidFill>
                <a:effectLst/>
                <a:latin typeface="ProTeacher01_Dam"/>
                <a:ea typeface="Arial" panose="020B0604020202020204" pitchFamily="34" charset="0"/>
                <a:cs typeface="Arial" panose="020B0604020202020204" pitchFamily="34" charset="0"/>
              </a:rPr>
              <a:t> </a:t>
            </a:r>
            <a:r>
              <a:rPr lang="en-US" sz="2800" kern="100" dirty="0" err="1">
                <a:solidFill>
                  <a:srgbClr val="000000"/>
                </a:solidFill>
                <a:effectLst/>
                <a:latin typeface="ProTeacher01_Dam"/>
                <a:ea typeface="Arial" panose="020B0604020202020204" pitchFamily="34" charset="0"/>
                <a:cs typeface="Arial" panose="020B0604020202020204" pitchFamily="34" charset="0"/>
              </a:rPr>
              <a:t>ứng</a:t>
            </a:r>
            <a:r>
              <a:rPr lang="en-US" sz="2800" kern="100" dirty="0">
                <a:solidFill>
                  <a:srgbClr val="000000"/>
                </a:solidFill>
                <a:effectLst/>
                <a:latin typeface="ProTeacher01_Dam"/>
                <a:ea typeface="Arial" panose="020B0604020202020204" pitchFamily="34" charset="0"/>
                <a:cs typeface="Arial" panose="020B0604020202020204" pitchFamily="34" charset="0"/>
              </a:rPr>
              <a:t> </a:t>
            </a:r>
            <a:r>
              <a:rPr lang="en-US" sz="2800" kern="100" dirty="0" err="1">
                <a:solidFill>
                  <a:srgbClr val="000000"/>
                </a:solidFill>
                <a:effectLst/>
                <a:latin typeface="ProTeacher01_Dam"/>
                <a:ea typeface="Arial" panose="020B0604020202020204" pitchFamily="34" charset="0"/>
                <a:cs typeface="Arial" panose="020B0604020202020204" pitchFamily="34" charset="0"/>
              </a:rPr>
              <a:t>chuyển</a:t>
            </a:r>
            <a:r>
              <a:rPr lang="en-US" sz="2800" kern="100" dirty="0">
                <a:solidFill>
                  <a:srgbClr val="000000"/>
                </a:solidFill>
                <a:effectLst/>
                <a:latin typeface="ProTeacher01_Dam"/>
                <a:ea typeface="Arial" panose="020B0604020202020204" pitchFamily="34" charset="0"/>
                <a:cs typeface="Arial" panose="020B0604020202020204" pitchFamily="34" charset="0"/>
              </a:rPr>
              <a:t> </a:t>
            </a:r>
            <a:r>
              <a:rPr lang="en-US" sz="2800" kern="100" dirty="0" err="1">
                <a:solidFill>
                  <a:srgbClr val="000000"/>
                </a:solidFill>
                <a:effectLst/>
                <a:latin typeface="ProTeacher01_Dam"/>
                <a:ea typeface="Arial" panose="020B0604020202020204" pitchFamily="34" charset="0"/>
                <a:cs typeface="Arial" panose="020B0604020202020204" pitchFamily="34" charset="0"/>
              </a:rPr>
              <a:t>hóa</a:t>
            </a:r>
            <a:r>
              <a:rPr lang="vi-VN" sz="2800" kern="100" dirty="0">
                <a:solidFill>
                  <a:srgbClr val="000000"/>
                </a:solidFill>
                <a:effectLst/>
                <a:latin typeface="ProTeacher01_Dam"/>
                <a:ea typeface="Arial" panose="020B0604020202020204" pitchFamily="34" charset="0"/>
                <a:cs typeface="Arial" panose="020B0604020202020204" pitchFamily="34" charset="0"/>
              </a:rPr>
              <a:t>.</a:t>
            </a:r>
            <a:endParaRPr lang="en-US" sz="14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77582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barn(inVertical)">
                                      <p:cBhvr>
                                        <p:cTn id="2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7" grpId="0" animBg="1"/>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water, nature, cloud&#10;&#10;Description automatically generated">
            <a:extLst>
              <a:ext uri="{FF2B5EF4-FFF2-40B4-BE49-F238E27FC236}">
                <a16:creationId xmlns:a16="http://schemas.microsoft.com/office/drawing/2014/main" id="{90E86FD5-FFDD-427B-87FB-F428F54F12E1}"/>
              </a:ext>
            </a:extLst>
          </p:cNvPr>
          <p:cNvPicPr>
            <a:picLocks noChangeAspect="1"/>
          </p:cNvPicPr>
          <p:nvPr/>
        </p:nvPicPr>
        <p:blipFill rotWithShape="1">
          <a:blip r:embed="rId2">
            <a:extLst>
              <a:ext uri="{28A0092B-C50C-407E-A947-70E740481C1C}">
                <a14:useLocalDpi xmlns:a14="http://schemas.microsoft.com/office/drawing/2010/main" val="0"/>
              </a:ext>
            </a:extLst>
          </a:blip>
          <a:srcRect t="3448" b="3448"/>
          <a:stretch/>
        </p:blipFill>
        <p:spPr>
          <a:xfrm>
            <a:off x="179388" y="158750"/>
            <a:ext cx="8785225" cy="4821517"/>
          </a:xfrm>
          <a:prstGeom prst="rect">
            <a:avLst/>
          </a:prstGeom>
        </p:spPr>
      </p:pic>
      <p:grpSp>
        <p:nvGrpSpPr>
          <p:cNvPr id="2" name="Group 1">
            <a:extLst>
              <a:ext uri="{FF2B5EF4-FFF2-40B4-BE49-F238E27FC236}">
                <a16:creationId xmlns:a16="http://schemas.microsoft.com/office/drawing/2014/main" id="{1B8CE285-3D45-437C-8F79-909796E681E5}"/>
              </a:ext>
            </a:extLst>
          </p:cNvPr>
          <p:cNvGrpSpPr/>
          <p:nvPr/>
        </p:nvGrpSpPr>
        <p:grpSpPr>
          <a:xfrm>
            <a:off x="179388" y="4332567"/>
            <a:ext cx="7658100" cy="647700"/>
            <a:chOff x="0" y="4495800"/>
            <a:chExt cx="7658100" cy="647700"/>
          </a:xfrm>
        </p:grpSpPr>
        <p:sp>
          <p:nvSpPr>
            <p:cNvPr id="5" name="Parallelogram 4">
              <a:extLst>
                <a:ext uri="{FF2B5EF4-FFF2-40B4-BE49-F238E27FC236}">
                  <a16:creationId xmlns:a16="http://schemas.microsoft.com/office/drawing/2014/main" id="{D6BA63A0-EDD5-4BC9-8144-4DA28882F190}"/>
                </a:ext>
              </a:extLst>
            </p:cNvPr>
            <p:cNvSpPr/>
            <p:nvPr/>
          </p:nvSpPr>
          <p:spPr>
            <a:xfrm>
              <a:off x="0" y="4495800"/>
              <a:ext cx="7658100" cy="647700"/>
            </a:xfrm>
            <a:prstGeom prst="parallelogram">
              <a:avLst/>
            </a:prstGeom>
            <a:solidFill>
              <a:schemeClr val="tx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 name="TextBox 3">
              <a:extLst>
                <a:ext uri="{FF2B5EF4-FFF2-40B4-BE49-F238E27FC236}">
                  <a16:creationId xmlns:a16="http://schemas.microsoft.com/office/drawing/2014/main" id="{B6AA4D4D-9B35-4DAF-912E-0B6A0B980A01}"/>
                </a:ext>
              </a:extLst>
            </p:cNvPr>
            <p:cNvSpPr txBox="1"/>
            <p:nvPr/>
          </p:nvSpPr>
          <p:spPr>
            <a:xfrm>
              <a:off x="236220" y="4587240"/>
              <a:ext cx="7007262" cy="415498"/>
            </a:xfrm>
            <a:prstGeom prst="rect">
              <a:avLst/>
            </a:prstGeom>
            <a:noFill/>
          </p:spPr>
          <p:txBody>
            <a:bodyPr wrap="square" rtlCol="0">
              <a:spAutoFit/>
            </a:bodyPr>
            <a:lstStyle/>
            <a:p>
              <a:r>
                <a:rPr lang="vi-VN" sz="2100" b="1" i="1" dirty="0">
                  <a:solidFill>
                    <a:schemeClr val="bg1"/>
                  </a:solidFill>
                </a:rPr>
                <a:t>Nước là sự sống của các loài sinh vật trên Trái Đất</a:t>
              </a:r>
              <a:endParaRPr lang="en-US" sz="2100" b="1" i="1" dirty="0">
                <a:solidFill>
                  <a:schemeClr val="bg1"/>
                </a:solidFill>
              </a:endParaRPr>
            </a:p>
          </p:txBody>
        </p:sp>
      </p:grpSp>
    </p:spTree>
    <p:extLst>
      <p:ext uri="{BB962C8B-B14F-4D97-AF65-F5344CB8AC3E}">
        <p14:creationId xmlns:p14="http://schemas.microsoft.com/office/powerpoint/2010/main" val="17239182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E9A76FF-65A5-4DC2-AA85-5138BE4F56C0}"/>
              </a:ext>
            </a:extLst>
          </p:cNvPr>
          <p:cNvGrpSpPr/>
          <p:nvPr/>
        </p:nvGrpSpPr>
        <p:grpSpPr>
          <a:xfrm>
            <a:off x="179388" y="158750"/>
            <a:ext cx="8785225" cy="4826000"/>
            <a:chOff x="20" y="1282"/>
            <a:chExt cx="12191980" cy="6638351"/>
          </a:xfrm>
        </p:grpSpPr>
        <p:pic>
          <p:nvPicPr>
            <p:cNvPr id="3" name="Picture 2" descr="A picture containing diagram&#10;&#10;Description automatically generated">
              <a:extLst>
                <a:ext uri="{FF2B5EF4-FFF2-40B4-BE49-F238E27FC236}">
                  <a16:creationId xmlns:a16="http://schemas.microsoft.com/office/drawing/2014/main" id="{4ECE99C2-397E-4D9E-B013-293C8A235FA7}"/>
                </a:ext>
              </a:extLst>
            </p:cNvPr>
            <p:cNvPicPr>
              <a:picLocks noChangeAspect="1"/>
            </p:cNvPicPr>
            <p:nvPr/>
          </p:nvPicPr>
          <p:blipFill rotWithShape="1">
            <a:blip r:embed="rId2">
              <a:extLst>
                <a:ext uri="{28A0092B-C50C-407E-A947-70E740481C1C}">
                  <a14:useLocalDpi xmlns:a14="http://schemas.microsoft.com/office/drawing/2010/main" val="0"/>
                </a:ext>
              </a:extLst>
            </a:blip>
            <a:srcRect t="1550" b="2314"/>
            <a:stretch/>
          </p:blipFill>
          <p:spPr>
            <a:xfrm>
              <a:off x="20" y="1282"/>
              <a:ext cx="12191980" cy="6638351"/>
            </a:xfrm>
            <a:prstGeom prst="rect">
              <a:avLst/>
            </a:prstGeom>
          </p:spPr>
        </p:pic>
        <p:sp>
          <p:nvSpPr>
            <p:cNvPr id="4" name="Freeform: Shape 3">
              <a:extLst>
                <a:ext uri="{FF2B5EF4-FFF2-40B4-BE49-F238E27FC236}">
                  <a16:creationId xmlns:a16="http://schemas.microsoft.com/office/drawing/2014/main" id="{809F05BC-AF79-45DE-9FFC-FE2EECFE8892}"/>
                </a:ext>
              </a:extLst>
            </p:cNvPr>
            <p:cNvSpPr/>
            <p:nvPr/>
          </p:nvSpPr>
          <p:spPr>
            <a:xfrm>
              <a:off x="8107680" y="457200"/>
              <a:ext cx="3911600" cy="1341120"/>
            </a:xfrm>
            <a:custGeom>
              <a:avLst/>
              <a:gdLst>
                <a:gd name="connsiteX0" fmla="*/ 0 w 3911600"/>
                <a:gd name="connsiteY0" fmla="*/ 0 h 1341120"/>
                <a:gd name="connsiteX1" fmla="*/ 284480 w 3911600"/>
                <a:gd name="connsiteY1" fmla="*/ 1259840 h 1341120"/>
                <a:gd name="connsiteX2" fmla="*/ 3515360 w 3911600"/>
                <a:gd name="connsiteY2" fmla="*/ 1341120 h 1341120"/>
                <a:gd name="connsiteX3" fmla="*/ 3891280 w 3911600"/>
                <a:gd name="connsiteY3" fmla="*/ 1148080 h 1341120"/>
                <a:gd name="connsiteX4" fmla="*/ 3911600 w 3911600"/>
                <a:gd name="connsiteY4" fmla="*/ 863600 h 1341120"/>
                <a:gd name="connsiteX5" fmla="*/ 3810000 w 3911600"/>
                <a:gd name="connsiteY5" fmla="*/ 264160 h 1341120"/>
                <a:gd name="connsiteX6" fmla="*/ 2824480 w 3911600"/>
                <a:gd name="connsiteY6" fmla="*/ 71120 h 1341120"/>
                <a:gd name="connsiteX7" fmla="*/ 2672080 w 3911600"/>
                <a:gd name="connsiteY7" fmla="*/ 71120 h 1341120"/>
                <a:gd name="connsiteX8" fmla="*/ 0 w 3911600"/>
                <a:gd name="connsiteY8" fmla="*/ 0 h 134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11600" h="1341120">
                  <a:moveTo>
                    <a:pt x="0" y="0"/>
                  </a:moveTo>
                  <a:lnTo>
                    <a:pt x="284480" y="1259840"/>
                  </a:lnTo>
                  <a:lnTo>
                    <a:pt x="3515360" y="1341120"/>
                  </a:lnTo>
                  <a:lnTo>
                    <a:pt x="3891280" y="1148080"/>
                  </a:lnTo>
                  <a:lnTo>
                    <a:pt x="3911600" y="863600"/>
                  </a:lnTo>
                  <a:lnTo>
                    <a:pt x="3810000" y="264160"/>
                  </a:lnTo>
                  <a:lnTo>
                    <a:pt x="2824480" y="71120"/>
                  </a:lnTo>
                  <a:lnTo>
                    <a:pt x="2672080" y="71120"/>
                  </a:lnTo>
                  <a:lnTo>
                    <a:pt x="0" y="0"/>
                  </a:lnTo>
                  <a:close/>
                </a:path>
              </a:pathLst>
            </a:custGeom>
            <a:solidFill>
              <a:srgbClr val="CDF2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 name="Freeform: Shape 4">
              <a:extLst>
                <a:ext uri="{FF2B5EF4-FFF2-40B4-BE49-F238E27FC236}">
                  <a16:creationId xmlns:a16="http://schemas.microsoft.com/office/drawing/2014/main" id="{89F9B6FF-AA23-4684-A036-296C9E86D839}"/>
                </a:ext>
              </a:extLst>
            </p:cNvPr>
            <p:cNvSpPr/>
            <p:nvPr/>
          </p:nvSpPr>
          <p:spPr>
            <a:xfrm>
              <a:off x="3017520" y="2346960"/>
              <a:ext cx="1950720" cy="1107440"/>
            </a:xfrm>
            <a:custGeom>
              <a:avLst/>
              <a:gdLst>
                <a:gd name="connsiteX0" fmla="*/ 121920 w 1950720"/>
                <a:gd name="connsiteY0" fmla="*/ 0 h 1107440"/>
                <a:gd name="connsiteX1" fmla="*/ 0 w 1950720"/>
                <a:gd name="connsiteY1" fmla="*/ 355600 h 1107440"/>
                <a:gd name="connsiteX2" fmla="*/ 538480 w 1950720"/>
                <a:gd name="connsiteY2" fmla="*/ 518160 h 1107440"/>
                <a:gd name="connsiteX3" fmla="*/ 1767840 w 1950720"/>
                <a:gd name="connsiteY3" fmla="*/ 1107440 h 1107440"/>
                <a:gd name="connsiteX4" fmla="*/ 1950720 w 1950720"/>
                <a:gd name="connsiteY4" fmla="*/ 894080 h 1107440"/>
                <a:gd name="connsiteX5" fmla="*/ 457200 w 1950720"/>
                <a:gd name="connsiteY5" fmla="*/ 132080 h 1107440"/>
                <a:gd name="connsiteX6" fmla="*/ 121920 w 1950720"/>
                <a:gd name="connsiteY6" fmla="*/ 0 h 1107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0720" h="1107440">
                  <a:moveTo>
                    <a:pt x="121920" y="0"/>
                  </a:moveTo>
                  <a:lnTo>
                    <a:pt x="0" y="355600"/>
                  </a:lnTo>
                  <a:lnTo>
                    <a:pt x="538480" y="518160"/>
                  </a:lnTo>
                  <a:lnTo>
                    <a:pt x="1767840" y="1107440"/>
                  </a:lnTo>
                  <a:lnTo>
                    <a:pt x="1950720" y="894080"/>
                  </a:lnTo>
                  <a:lnTo>
                    <a:pt x="457200" y="132080"/>
                  </a:lnTo>
                  <a:lnTo>
                    <a:pt x="121920" y="0"/>
                  </a:lnTo>
                  <a:close/>
                </a:path>
              </a:pathLst>
            </a:custGeom>
            <a:solidFill>
              <a:srgbClr val="0068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Tree>
    <p:extLst>
      <p:ext uri="{BB962C8B-B14F-4D97-AF65-F5344CB8AC3E}">
        <p14:creationId xmlns:p14="http://schemas.microsoft.com/office/powerpoint/2010/main" val="218159320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jellyfish&#10;&#10;Description automatically generated with medium confidence">
            <a:extLst>
              <a:ext uri="{FF2B5EF4-FFF2-40B4-BE49-F238E27FC236}">
                <a16:creationId xmlns:a16="http://schemas.microsoft.com/office/drawing/2014/main" id="{70508C26-54DD-4170-B205-CF2056B24EE3}"/>
              </a:ext>
            </a:extLst>
          </p:cNvPr>
          <p:cNvPicPr>
            <a:picLocks noChangeAspect="1"/>
          </p:cNvPicPr>
          <p:nvPr/>
        </p:nvPicPr>
        <p:blipFill rotWithShape="1">
          <a:blip r:embed="rId2">
            <a:extLst>
              <a:ext uri="{28A0092B-C50C-407E-A947-70E740481C1C}">
                <a14:useLocalDpi xmlns:a14="http://schemas.microsoft.com/office/drawing/2010/main" val="0"/>
              </a:ext>
            </a:extLst>
          </a:blip>
          <a:srcRect t="7514" b="7514"/>
          <a:stretch/>
        </p:blipFill>
        <p:spPr>
          <a:xfrm>
            <a:off x="179388" y="158750"/>
            <a:ext cx="8785225" cy="4826000"/>
          </a:xfrm>
          <a:prstGeom prst="rect">
            <a:avLst/>
          </a:prstGeom>
        </p:spPr>
      </p:pic>
      <p:grpSp>
        <p:nvGrpSpPr>
          <p:cNvPr id="6" name="Group 5">
            <a:extLst>
              <a:ext uri="{FF2B5EF4-FFF2-40B4-BE49-F238E27FC236}">
                <a16:creationId xmlns:a16="http://schemas.microsoft.com/office/drawing/2014/main" id="{6B993FE2-744C-4603-9D9C-69140F1607FB}"/>
              </a:ext>
            </a:extLst>
          </p:cNvPr>
          <p:cNvGrpSpPr/>
          <p:nvPr/>
        </p:nvGrpSpPr>
        <p:grpSpPr>
          <a:xfrm>
            <a:off x="320040" y="4337050"/>
            <a:ext cx="8503920" cy="647700"/>
            <a:chOff x="-264160" y="5994400"/>
            <a:chExt cx="11338560" cy="863600"/>
          </a:xfrm>
        </p:grpSpPr>
        <p:sp>
          <p:nvSpPr>
            <p:cNvPr id="4" name="Parallelogram 3">
              <a:extLst>
                <a:ext uri="{FF2B5EF4-FFF2-40B4-BE49-F238E27FC236}">
                  <a16:creationId xmlns:a16="http://schemas.microsoft.com/office/drawing/2014/main" id="{F81F7709-1543-4E70-996A-FC0ECC91A1F5}"/>
                </a:ext>
              </a:extLst>
            </p:cNvPr>
            <p:cNvSpPr/>
            <p:nvPr/>
          </p:nvSpPr>
          <p:spPr>
            <a:xfrm>
              <a:off x="-264160" y="5994400"/>
              <a:ext cx="11338560" cy="863600"/>
            </a:xfrm>
            <a:prstGeom prst="parallelogram">
              <a:avLst/>
            </a:prstGeom>
            <a:solidFill>
              <a:schemeClr val="tx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 name="TextBox 4">
              <a:extLst>
                <a:ext uri="{FF2B5EF4-FFF2-40B4-BE49-F238E27FC236}">
                  <a16:creationId xmlns:a16="http://schemas.microsoft.com/office/drawing/2014/main" id="{B88001C6-11B0-45DB-95C9-0FF7AC5B167F}"/>
                </a:ext>
              </a:extLst>
            </p:cNvPr>
            <p:cNvSpPr txBox="1"/>
            <p:nvPr/>
          </p:nvSpPr>
          <p:spPr>
            <a:xfrm>
              <a:off x="314960" y="6116320"/>
              <a:ext cx="10048240" cy="553997"/>
            </a:xfrm>
            <a:prstGeom prst="rect">
              <a:avLst/>
            </a:prstGeom>
            <a:noFill/>
          </p:spPr>
          <p:txBody>
            <a:bodyPr wrap="square" rtlCol="0">
              <a:spAutoFit/>
            </a:bodyPr>
            <a:lstStyle/>
            <a:p>
              <a:r>
                <a:rPr lang="vi-VN" sz="2100" b="1" i="1">
                  <a:solidFill>
                    <a:schemeClr val="bg1"/>
                  </a:solidFill>
                </a:rPr>
                <a:t>Một số sinh vật có hàm lượng nước trong cơ thể &gt;90%</a:t>
              </a:r>
              <a:endParaRPr lang="en-US" sz="2100" b="1" i="1">
                <a:solidFill>
                  <a:schemeClr val="bg1"/>
                </a:solidFill>
              </a:endParaRPr>
            </a:p>
          </p:txBody>
        </p:sp>
      </p:grpSp>
    </p:spTree>
    <p:extLst>
      <p:ext uri="{BB962C8B-B14F-4D97-AF65-F5344CB8AC3E}">
        <p14:creationId xmlns:p14="http://schemas.microsoft.com/office/powerpoint/2010/main" val="1450546265"/>
      </p:ext>
    </p:extLst>
  </p:cSld>
  <p:clrMapOvr>
    <a:masterClrMapping/>
  </p:clrMapOvr>
  <mc:AlternateContent xmlns:mc="http://schemas.openxmlformats.org/markup-compatibility/2006" xmlns:p14="http://schemas.microsoft.com/office/powerpoint/2010/main">
    <mc:Choice Requires="p14">
      <p:transition spd="slow" p14:dur="1750">
        <p:checker/>
      </p:transition>
    </mc:Choice>
    <mc:Fallback xmlns="">
      <p:transition spd="slow">
        <p:checker/>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974886-035C-4BA5-8393-DCA1AE6E09C7}"/>
              </a:ext>
            </a:extLst>
          </p:cNvPr>
          <p:cNvPicPr>
            <a:picLocks noChangeAspect="1"/>
          </p:cNvPicPr>
          <p:nvPr/>
        </p:nvPicPr>
        <p:blipFill>
          <a:blip r:embed="rId2"/>
          <a:stretch>
            <a:fillRect/>
          </a:stretch>
        </p:blipFill>
        <p:spPr>
          <a:xfrm>
            <a:off x="179388" y="158750"/>
            <a:ext cx="8785225" cy="4825999"/>
          </a:xfrm>
          <a:prstGeom prst="rect">
            <a:avLst/>
          </a:prstGeom>
        </p:spPr>
      </p:pic>
      <p:sp>
        <p:nvSpPr>
          <p:cNvPr id="3" name="Parallelogram 2">
            <a:extLst>
              <a:ext uri="{FF2B5EF4-FFF2-40B4-BE49-F238E27FC236}">
                <a16:creationId xmlns:a16="http://schemas.microsoft.com/office/drawing/2014/main" id="{5E7770C9-5C0F-41B5-9612-B0D623A3C672}"/>
              </a:ext>
            </a:extLst>
          </p:cNvPr>
          <p:cNvSpPr/>
          <p:nvPr/>
        </p:nvSpPr>
        <p:spPr>
          <a:xfrm>
            <a:off x="2910840" y="4337050"/>
            <a:ext cx="3360420" cy="647700"/>
          </a:xfrm>
          <a:prstGeom prst="parallelogram">
            <a:avLst>
              <a:gd name="adj" fmla="val 0"/>
            </a:avLst>
          </a:prstGeom>
          <a:solidFill>
            <a:schemeClr val="tx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 name="TextBox 3">
            <a:extLst>
              <a:ext uri="{FF2B5EF4-FFF2-40B4-BE49-F238E27FC236}">
                <a16:creationId xmlns:a16="http://schemas.microsoft.com/office/drawing/2014/main" id="{41B2DE31-A467-40B4-8AA5-1F879225E8BF}"/>
              </a:ext>
            </a:extLst>
          </p:cNvPr>
          <p:cNvSpPr txBox="1"/>
          <p:nvPr/>
        </p:nvSpPr>
        <p:spPr>
          <a:xfrm>
            <a:off x="3303270" y="4453151"/>
            <a:ext cx="2575560" cy="415498"/>
          </a:xfrm>
          <a:prstGeom prst="rect">
            <a:avLst/>
          </a:prstGeom>
          <a:noFill/>
        </p:spPr>
        <p:txBody>
          <a:bodyPr wrap="square" rtlCol="0">
            <a:spAutoFit/>
          </a:bodyPr>
          <a:lstStyle/>
          <a:p>
            <a:r>
              <a:rPr lang="vi-VN" sz="2100" b="1" i="1" dirty="0">
                <a:solidFill>
                  <a:schemeClr val="bg1"/>
                </a:solidFill>
              </a:rPr>
              <a:t>Thực vật thủy sinh</a:t>
            </a:r>
            <a:endParaRPr lang="en-US" sz="2100" b="1" i="1" dirty="0">
              <a:solidFill>
                <a:schemeClr val="bg1"/>
              </a:solidFill>
            </a:endParaRPr>
          </a:p>
        </p:txBody>
      </p:sp>
    </p:spTree>
    <p:extLst>
      <p:ext uri="{BB962C8B-B14F-4D97-AF65-F5344CB8AC3E}">
        <p14:creationId xmlns:p14="http://schemas.microsoft.com/office/powerpoint/2010/main" val="33544839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519204-7B51-4981-A67D-641F5BE34213}"/>
              </a:ext>
            </a:extLst>
          </p:cNvPr>
          <p:cNvPicPr>
            <a:picLocks noChangeAspect="1"/>
          </p:cNvPicPr>
          <p:nvPr/>
        </p:nvPicPr>
        <p:blipFill>
          <a:blip r:embed="rId2"/>
          <a:stretch>
            <a:fillRect/>
          </a:stretch>
        </p:blipFill>
        <p:spPr>
          <a:xfrm>
            <a:off x="0" y="0"/>
            <a:ext cx="9144000" cy="5143500"/>
          </a:xfrm>
          <a:prstGeom prst="rect">
            <a:avLst/>
          </a:prstGeom>
        </p:spPr>
      </p:pic>
      <p:pic>
        <p:nvPicPr>
          <p:cNvPr id="7172" name="Picture 4" descr="Tầm quan trọng của nước đối với cơ thể | Karofi.com">
            <a:extLst>
              <a:ext uri="{FF2B5EF4-FFF2-40B4-BE49-F238E27FC236}">
                <a16:creationId xmlns:a16="http://schemas.microsoft.com/office/drawing/2014/main" id="{A59E9BF0-6B72-FA8B-D38E-9FE4B1EFB17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416" r="1" b="1973"/>
          <a:stretch/>
        </p:blipFill>
        <p:spPr bwMode="auto">
          <a:xfrm>
            <a:off x="170329" y="158751"/>
            <a:ext cx="4401671" cy="3454026"/>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pic>
        <p:nvPicPr>
          <p:cNvPr id="7174" name="Picture 6" descr="Thiếu nước uống ảnh hưởng đến cơ thể bạn như thế nào?">
            <a:extLst>
              <a:ext uri="{FF2B5EF4-FFF2-40B4-BE49-F238E27FC236}">
                <a16:creationId xmlns:a16="http://schemas.microsoft.com/office/drawing/2014/main" id="{52323829-0DD9-1AEC-377C-BC9631B76FB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141" r="-1" b="-1"/>
          <a:stretch/>
        </p:blipFill>
        <p:spPr bwMode="auto">
          <a:xfrm>
            <a:off x="5096948" y="1264026"/>
            <a:ext cx="3825326" cy="3684492"/>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62950362-88F7-A655-9797-2245370EB6BE}"/>
              </a:ext>
            </a:extLst>
          </p:cNvPr>
          <p:cNvSpPr txBox="1"/>
          <p:nvPr/>
        </p:nvSpPr>
        <p:spPr>
          <a:xfrm>
            <a:off x="179388" y="3771528"/>
            <a:ext cx="4392613" cy="678134"/>
          </a:xfrm>
          <a:prstGeom prst="rect">
            <a:avLst/>
          </a:prstGeom>
          <a:noFill/>
        </p:spPr>
        <p:txBody>
          <a:bodyPr wrap="square">
            <a:spAutoFit/>
          </a:bodyPr>
          <a:lstStyle/>
          <a:p>
            <a:pPr algn="ctr">
              <a:lnSpc>
                <a:spcPct val="110000"/>
              </a:lnSpc>
            </a:pPr>
            <a:r>
              <a:rPr lang="vi-VN" sz="1800" b="1" dirty="0"/>
              <a:t>Môi trường cho các phản ứng chuyển hoá các chất bên trong cơ thể</a:t>
            </a:r>
            <a:endParaRPr lang="en-US" sz="1800" b="1" dirty="0"/>
          </a:p>
        </p:txBody>
      </p:sp>
      <p:sp>
        <p:nvSpPr>
          <p:cNvPr id="12" name="TextBox 11">
            <a:extLst>
              <a:ext uri="{FF2B5EF4-FFF2-40B4-BE49-F238E27FC236}">
                <a16:creationId xmlns:a16="http://schemas.microsoft.com/office/drawing/2014/main" id="{F96C3024-FBE1-3972-720D-644A44E47BB9}"/>
              </a:ext>
            </a:extLst>
          </p:cNvPr>
          <p:cNvSpPr txBox="1"/>
          <p:nvPr/>
        </p:nvSpPr>
        <p:spPr>
          <a:xfrm>
            <a:off x="4736427" y="552154"/>
            <a:ext cx="4589277" cy="373436"/>
          </a:xfrm>
          <a:prstGeom prst="rect">
            <a:avLst/>
          </a:prstGeom>
          <a:noFill/>
        </p:spPr>
        <p:txBody>
          <a:bodyPr wrap="square">
            <a:spAutoFit/>
          </a:bodyPr>
          <a:lstStyle/>
          <a:p>
            <a:pPr algn="ctr">
              <a:lnSpc>
                <a:spcPct val="110000"/>
              </a:lnSpc>
            </a:pPr>
            <a:r>
              <a:rPr lang="vi-VN" sz="1800" b="1" dirty="0"/>
              <a:t>Điều hòa thân nhiệt</a:t>
            </a:r>
            <a:endParaRPr lang="en-US" sz="1800" b="1" dirty="0"/>
          </a:p>
        </p:txBody>
      </p:sp>
    </p:spTree>
    <p:extLst>
      <p:ext uri="{BB962C8B-B14F-4D97-AF65-F5344CB8AC3E}">
        <p14:creationId xmlns:p14="http://schemas.microsoft.com/office/powerpoint/2010/main" val="393471238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D7AF93-1DAD-41DD-9007-B1A4C623747C}"/>
              </a:ext>
            </a:extLst>
          </p:cNvPr>
          <p:cNvPicPr>
            <a:picLocks noChangeAspect="1"/>
          </p:cNvPicPr>
          <p:nvPr/>
        </p:nvPicPr>
        <p:blipFill>
          <a:blip r:embed="rId2"/>
          <a:stretch>
            <a:fillRect/>
          </a:stretch>
        </p:blipFill>
        <p:spPr>
          <a:xfrm>
            <a:off x="0" y="0"/>
            <a:ext cx="9144000" cy="5143500"/>
          </a:xfrm>
          <a:prstGeom prst="rect">
            <a:avLst/>
          </a:prstGeom>
        </p:spPr>
      </p:pic>
      <p:pic>
        <p:nvPicPr>
          <p:cNvPr id="8198" name="Picture 6" descr="Sự quang hợp ngày càng tăng trên toàn cầu - QuanTriMang.com">
            <a:extLst>
              <a:ext uri="{FF2B5EF4-FFF2-40B4-BE49-F238E27FC236}">
                <a16:creationId xmlns:a16="http://schemas.microsoft.com/office/drawing/2014/main" id="{06DFC0F3-C87F-B824-219F-F9E81ACAADB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80885" y="927477"/>
            <a:ext cx="3847338" cy="3299092"/>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Cách Trị Dị Ứng Da Mặt Bằng Nước Muối Có Hiệu Quả?">
            <a:extLst>
              <a:ext uri="{FF2B5EF4-FFF2-40B4-BE49-F238E27FC236}">
                <a16:creationId xmlns:a16="http://schemas.microsoft.com/office/drawing/2014/main" id="{F8D66002-96C8-1FB3-C0D2-31CAAF83E985}"/>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815776" y="1566633"/>
            <a:ext cx="3847338" cy="201023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CD7E9986-F86F-74F9-0366-531FECAE0AEC}"/>
              </a:ext>
            </a:extLst>
          </p:cNvPr>
          <p:cNvSpPr txBox="1"/>
          <p:nvPr/>
        </p:nvSpPr>
        <p:spPr>
          <a:xfrm>
            <a:off x="109916" y="494302"/>
            <a:ext cx="4589277" cy="373436"/>
          </a:xfrm>
          <a:prstGeom prst="rect">
            <a:avLst/>
          </a:prstGeom>
          <a:noFill/>
        </p:spPr>
        <p:txBody>
          <a:bodyPr wrap="square">
            <a:spAutoFit/>
          </a:bodyPr>
          <a:lstStyle/>
          <a:p>
            <a:pPr algn="ctr">
              <a:lnSpc>
                <a:spcPct val="110000"/>
              </a:lnSpc>
            </a:pPr>
            <a:r>
              <a:rPr lang="vi-VN" sz="1800" b="1" dirty="0"/>
              <a:t>Quang hợp ở thực vật</a:t>
            </a:r>
            <a:endParaRPr lang="en-US" sz="1800" b="1" dirty="0"/>
          </a:p>
        </p:txBody>
      </p:sp>
      <p:sp>
        <p:nvSpPr>
          <p:cNvPr id="11" name="TextBox 10">
            <a:extLst>
              <a:ext uri="{FF2B5EF4-FFF2-40B4-BE49-F238E27FC236}">
                <a16:creationId xmlns:a16="http://schemas.microsoft.com/office/drawing/2014/main" id="{C1C60BF7-2C9F-2B85-AB80-F0E985D12EE5}"/>
              </a:ext>
            </a:extLst>
          </p:cNvPr>
          <p:cNvSpPr txBox="1"/>
          <p:nvPr/>
        </p:nvSpPr>
        <p:spPr>
          <a:xfrm>
            <a:off x="4444806" y="494302"/>
            <a:ext cx="4589277" cy="373436"/>
          </a:xfrm>
          <a:prstGeom prst="rect">
            <a:avLst/>
          </a:prstGeom>
          <a:noFill/>
        </p:spPr>
        <p:txBody>
          <a:bodyPr wrap="square">
            <a:spAutoFit/>
          </a:bodyPr>
          <a:lstStyle/>
          <a:p>
            <a:pPr algn="ctr">
              <a:lnSpc>
                <a:spcPct val="110000"/>
              </a:lnSpc>
            </a:pPr>
            <a:r>
              <a:rPr lang="vi-VN" sz="1800" b="1" dirty="0"/>
              <a:t>Dung môi hòa tan chất</a:t>
            </a:r>
            <a:endParaRPr lang="en-US" sz="1800" b="1" dirty="0"/>
          </a:p>
        </p:txBody>
      </p:sp>
    </p:spTree>
    <p:extLst>
      <p:ext uri="{BB962C8B-B14F-4D97-AF65-F5344CB8AC3E}">
        <p14:creationId xmlns:p14="http://schemas.microsoft.com/office/powerpoint/2010/main" val="195342010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434744" y="-418272"/>
            <a:ext cx="10043186" cy="6003363"/>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sp>
          <p:sp>
            <p:nvSpPr>
              <p:cNvPr id="6" name="TextBox 6"/>
              <p:cNvSpPr txBox="1"/>
              <p:nvPr/>
            </p:nvSpPr>
            <p:spPr>
              <a:xfrm>
                <a:off x="0" y="-57150"/>
                <a:ext cx="356429" cy="2909178"/>
              </a:xfrm>
              <a:prstGeom prst="rect">
                <a:avLst/>
              </a:prstGeom>
            </p:spPr>
            <p:txBody>
              <a:bodyPr lIns="26749" tIns="26749" rIns="26749" bIns="26749" rtlCol="0" anchor="ctr"/>
              <a:lstStyle/>
              <a:p>
                <a:pPr algn="ctr" defTabSz="457200">
                  <a:lnSpc>
                    <a:spcPts val="1401"/>
                  </a:lnSpc>
                  <a:buClrTx/>
                </a:pPr>
                <a:endParaRPr sz="900" kern="1200">
                  <a:solidFill>
                    <a:prstClr val="black"/>
                  </a:solidFill>
                  <a:latin typeface="Calibri"/>
                  <a:ea typeface="+mn-ea"/>
                  <a:cs typeface="+mn-cs"/>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sp>
          <p:sp>
            <p:nvSpPr>
              <p:cNvPr id="9" name="TextBox 9"/>
              <p:cNvSpPr txBox="1"/>
              <p:nvPr/>
            </p:nvSpPr>
            <p:spPr>
              <a:xfrm>
                <a:off x="0" y="-57150"/>
                <a:ext cx="356429" cy="2909178"/>
              </a:xfrm>
              <a:prstGeom prst="rect">
                <a:avLst/>
              </a:prstGeom>
            </p:spPr>
            <p:txBody>
              <a:bodyPr lIns="26749" tIns="26749" rIns="26749" bIns="26749" rtlCol="0" anchor="ctr"/>
              <a:lstStyle/>
              <a:p>
                <a:pPr algn="ctr" defTabSz="457200">
                  <a:lnSpc>
                    <a:spcPts val="1401"/>
                  </a:lnSpc>
                  <a:buClrTx/>
                </a:pPr>
                <a:endParaRPr sz="900" kern="1200">
                  <a:solidFill>
                    <a:prstClr val="black"/>
                  </a:solidFill>
                  <a:latin typeface="Calibri"/>
                  <a:ea typeface="+mn-ea"/>
                  <a:cs typeface="+mn-cs"/>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sp>
          <p:sp>
            <p:nvSpPr>
              <p:cNvPr id="12" name="TextBox 12"/>
              <p:cNvSpPr txBox="1"/>
              <p:nvPr/>
            </p:nvSpPr>
            <p:spPr>
              <a:xfrm>
                <a:off x="0" y="-57150"/>
                <a:ext cx="356429" cy="4859360"/>
              </a:xfrm>
              <a:prstGeom prst="rect">
                <a:avLst/>
              </a:prstGeom>
            </p:spPr>
            <p:txBody>
              <a:bodyPr lIns="26749" tIns="26749" rIns="26749" bIns="26749" rtlCol="0" anchor="ctr"/>
              <a:lstStyle/>
              <a:p>
                <a:pPr algn="ctr" defTabSz="457200">
                  <a:lnSpc>
                    <a:spcPts val="1401"/>
                  </a:lnSpc>
                  <a:buClrTx/>
                </a:pPr>
                <a:endParaRPr sz="900" kern="1200">
                  <a:solidFill>
                    <a:prstClr val="black"/>
                  </a:solidFill>
                  <a:latin typeface="Calibri"/>
                  <a:ea typeface="+mn-ea"/>
                  <a:cs typeface="+mn-cs"/>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sp>
          <p:sp>
            <p:nvSpPr>
              <p:cNvPr id="15" name="TextBox 15"/>
              <p:cNvSpPr txBox="1"/>
              <p:nvPr/>
            </p:nvSpPr>
            <p:spPr>
              <a:xfrm>
                <a:off x="0" y="-57150"/>
                <a:ext cx="356429" cy="4859360"/>
              </a:xfrm>
              <a:prstGeom prst="rect">
                <a:avLst/>
              </a:prstGeom>
            </p:spPr>
            <p:txBody>
              <a:bodyPr lIns="26749" tIns="26749" rIns="26749" bIns="26749" rtlCol="0" anchor="ctr"/>
              <a:lstStyle/>
              <a:p>
                <a:pPr algn="ctr" defTabSz="457200">
                  <a:lnSpc>
                    <a:spcPts val="1401"/>
                  </a:lnSpc>
                  <a:buClrTx/>
                </a:pPr>
                <a:endParaRPr sz="900" kern="1200">
                  <a:solidFill>
                    <a:prstClr val="black"/>
                  </a:solidFill>
                  <a:latin typeface="Calibri"/>
                  <a:ea typeface="+mn-ea"/>
                  <a:cs typeface="+mn-cs"/>
                </a:endParaRPr>
              </a:p>
            </p:txBody>
          </p:sp>
        </p:grpSp>
      </p:grpSp>
      <p:sp>
        <p:nvSpPr>
          <p:cNvPr id="16" name="TextBox 16"/>
          <p:cNvSpPr txBox="1"/>
          <p:nvPr/>
        </p:nvSpPr>
        <p:spPr>
          <a:xfrm>
            <a:off x="2943506" y="2135533"/>
            <a:ext cx="3286685" cy="948978"/>
          </a:xfrm>
          <a:prstGeom prst="rect">
            <a:avLst/>
          </a:prstGeom>
        </p:spPr>
        <p:txBody>
          <a:bodyPr wrap="square" lIns="0" tIns="0" rIns="0" bIns="0" rtlCol="0" anchor="t">
            <a:spAutoFit/>
          </a:bodyPr>
          <a:lstStyle/>
          <a:p>
            <a:pPr algn="ctr" defTabSz="457200">
              <a:lnSpc>
                <a:spcPts val="7350"/>
              </a:lnSpc>
              <a:buClrTx/>
            </a:pPr>
            <a:r>
              <a:rPr lang="en-US" sz="6300" kern="1200" spc="352" dirty="0">
                <a:solidFill>
                  <a:srgbClr val="00AD9C"/>
                </a:solidFill>
                <a:latin typeface="iCiel Panton Black" panose="00000A00000000000000" pitchFamily="50" charset="0"/>
                <a:ea typeface="+mn-ea"/>
                <a:cs typeface="+mn-cs"/>
              </a:rPr>
              <a:t>MỞ ĐẦU</a:t>
            </a:r>
          </a:p>
        </p:txBody>
      </p:sp>
      <p:sp>
        <p:nvSpPr>
          <p:cNvPr id="17" name="Freeform 17"/>
          <p:cNvSpPr/>
          <p:nvPr/>
        </p:nvSpPr>
        <p:spPr>
          <a:xfrm>
            <a:off x="7954111" y="3629124"/>
            <a:ext cx="1351079" cy="1615420"/>
          </a:xfrm>
          <a:custGeom>
            <a:avLst/>
            <a:gdLst/>
            <a:ahLst/>
            <a:cxnLst/>
            <a:rect l="l" t="t" r="r" b="b"/>
            <a:pathLst>
              <a:path w="2702157" h="3230840">
                <a:moveTo>
                  <a:pt x="0" y="0"/>
                </a:moveTo>
                <a:lnTo>
                  <a:pt x="2702158" y="0"/>
                </a:lnTo>
                <a:lnTo>
                  <a:pt x="2702158" y="3230840"/>
                </a:lnTo>
                <a:lnTo>
                  <a:pt x="0" y="32308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8" name="Freeform 18"/>
          <p:cNvSpPr/>
          <p:nvPr/>
        </p:nvSpPr>
        <p:spPr>
          <a:xfrm rot="-1236592">
            <a:off x="452757" y="3656808"/>
            <a:ext cx="658085" cy="1376222"/>
          </a:xfrm>
          <a:custGeom>
            <a:avLst/>
            <a:gdLst/>
            <a:ahLst/>
            <a:cxnLst/>
            <a:rect l="l" t="t" r="r" b="b"/>
            <a:pathLst>
              <a:path w="1316169" h="2752444">
                <a:moveTo>
                  <a:pt x="0" y="0"/>
                </a:moveTo>
                <a:lnTo>
                  <a:pt x="1316169" y="0"/>
                </a:lnTo>
                <a:lnTo>
                  <a:pt x="1316169" y="2752445"/>
                </a:lnTo>
                <a:lnTo>
                  <a:pt x="0" y="27524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9" name="Freeform 19"/>
          <p:cNvSpPr/>
          <p:nvPr/>
        </p:nvSpPr>
        <p:spPr>
          <a:xfrm>
            <a:off x="161529" y="170345"/>
            <a:ext cx="1481872" cy="1446846"/>
          </a:xfrm>
          <a:custGeom>
            <a:avLst/>
            <a:gdLst/>
            <a:ahLst/>
            <a:cxnLst/>
            <a:rect l="l" t="t" r="r" b="b"/>
            <a:pathLst>
              <a:path w="2963744" h="2893691">
                <a:moveTo>
                  <a:pt x="0" y="0"/>
                </a:moveTo>
                <a:lnTo>
                  <a:pt x="2963743" y="0"/>
                </a:lnTo>
                <a:lnTo>
                  <a:pt x="2963743" y="2893691"/>
                </a:lnTo>
                <a:lnTo>
                  <a:pt x="0" y="28936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0" name="Freeform 20"/>
          <p:cNvSpPr/>
          <p:nvPr/>
        </p:nvSpPr>
        <p:spPr>
          <a:xfrm rot="-1103996">
            <a:off x="7871526" y="420325"/>
            <a:ext cx="948094" cy="1682102"/>
          </a:xfrm>
          <a:custGeom>
            <a:avLst/>
            <a:gdLst/>
            <a:ahLst/>
            <a:cxnLst/>
            <a:rect l="l" t="t" r="r" b="b"/>
            <a:pathLst>
              <a:path w="1896188" h="3364204">
                <a:moveTo>
                  <a:pt x="0" y="0"/>
                </a:moveTo>
                <a:lnTo>
                  <a:pt x="1896188" y="0"/>
                </a:lnTo>
                <a:lnTo>
                  <a:pt x="1896188" y="3364205"/>
                </a:lnTo>
                <a:lnTo>
                  <a:pt x="0" y="33642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21" name="Group 21"/>
          <p:cNvGrpSpPr/>
          <p:nvPr/>
        </p:nvGrpSpPr>
        <p:grpSpPr>
          <a:xfrm>
            <a:off x="858844" y="2339194"/>
            <a:ext cx="114826" cy="114826"/>
            <a:chOff x="0" y="0"/>
            <a:chExt cx="6350000" cy="6350000"/>
          </a:xfrm>
        </p:grpSpPr>
        <p:sp>
          <p:nvSpPr>
            <p:cNvPr id="22" name="Freeform 2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23" name="Freeform 23"/>
          <p:cNvSpPr/>
          <p:nvPr/>
        </p:nvSpPr>
        <p:spPr>
          <a:xfrm>
            <a:off x="398335" y="2135533"/>
            <a:ext cx="119101" cy="118019"/>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4" name="Freeform 24"/>
          <p:cNvSpPr/>
          <p:nvPr/>
        </p:nvSpPr>
        <p:spPr>
          <a:xfrm rot="-771795">
            <a:off x="161290" y="4724922"/>
            <a:ext cx="216856" cy="205816"/>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5" name="Freeform 25"/>
          <p:cNvSpPr/>
          <p:nvPr/>
        </p:nvSpPr>
        <p:spPr>
          <a:xfrm>
            <a:off x="818684" y="3176022"/>
            <a:ext cx="232031" cy="235891"/>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grpSp>
        <p:nvGrpSpPr>
          <p:cNvPr id="26" name="Group 26"/>
          <p:cNvGrpSpPr>
            <a:grpSpLocks noChangeAspect="1"/>
          </p:cNvGrpSpPr>
          <p:nvPr/>
        </p:nvGrpSpPr>
        <p:grpSpPr>
          <a:xfrm rot="-874149">
            <a:off x="351290" y="2801126"/>
            <a:ext cx="249210" cy="131287"/>
            <a:chOff x="0" y="0"/>
            <a:chExt cx="1610360" cy="848360"/>
          </a:xfrm>
        </p:grpSpPr>
        <p:sp>
          <p:nvSpPr>
            <p:cNvPr id="27" name="Freeform 27"/>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8" name="Group 28"/>
          <p:cNvGrpSpPr>
            <a:grpSpLocks noChangeAspect="1"/>
          </p:cNvGrpSpPr>
          <p:nvPr/>
        </p:nvGrpSpPr>
        <p:grpSpPr>
          <a:xfrm rot="10171898">
            <a:off x="791652" y="1732029"/>
            <a:ext cx="249210" cy="131287"/>
            <a:chOff x="0" y="0"/>
            <a:chExt cx="1610360" cy="848360"/>
          </a:xfrm>
        </p:grpSpPr>
        <p:sp>
          <p:nvSpPr>
            <p:cNvPr id="29" name="Freeform 29"/>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30" name="Group 30"/>
          <p:cNvGrpSpPr/>
          <p:nvPr/>
        </p:nvGrpSpPr>
        <p:grpSpPr>
          <a:xfrm>
            <a:off x="8772058" y="2261361"/>
            <a:ext cx="114826" cy="114826"/>
            <a:chOff x="0" y="0"/>
            <a:chExt cx="6350000" cy="6350000"/>
          </a:xfrm>
        </p:grpSpPr>
        <p:sp>
          <p:nvSpPr>
            <p:cNvPr id="31" name="Freeform 3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32" name="Freeform 32"/>
          <p:cNvSpPr/>
          <p:nvPr/>
        </p:nvSpPr>
        <p:spPr>
          <a:xfrm>
            <a:off x="8700854" y="358122"/>
            <a:ext cx="244120" cy="241901"/>
          </a:xfrm>
          <a:custGeom>
            <a:avLst/>
            <a:gdLst/>
            <a:ahLst/>
            <a:cxnLst/>
            <a:rect l="l" t="t" r="r" b="b"/>
            <a:pathLst>
              <a:path w="488240" h="483801">
                <a:moveTo>
                  <a:pt x="0" y="0"/>
                </a:moveTo>
                <a:lnTo>
                  <a:pt x="488240" y="0"/>
                </a:lnTo>
                <a:lnTo>
                  <a:pt x="488240" y="483801"/>
                </a:lnTo>
                <a:lnTo>
                  <a:pt x="0" y="48380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33" name="Freeform 33"/>
          <p:cNvSpPr/>
          <p:nvPr/>
        </p:nvSpPr>
        <p:spPr>
          <a:xfrm rot="-771795">
            <a:off x="8721043" y="2948650"/>
            <a:ext cx="216856" cy="205816"/>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Tree>
    <p:extLst>
      <p:ext uri="{BB962C8B-B14F-4D97-AF65-F5344CB8AC3E}">
        <p14:creationId xmlns:p14="http://schemas.microsoft.com/office/powerpoint/2010/main" val="6092522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Môi trường biển là gì? (Cập nhật 2022)">
            <a:extLst>
              <a:ext uri="{FF2B5EF4-FFF2-40B4-BE49-F238E27FC236}">
                <a16:creationId xmlns:a16="http://schemas.microsoft.com/office/drawing/2014/main" id="{73292BA2-23F6-AA7A-6EC0-FA063E6D94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58750"/>
            <a:ext cx="8785225" cy="486092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9E8627A-F755-55D8-B727-044C4B74E0BF}"/>
              </a:ext>
            </a:extLst>
          </p:cNvPr>
          <p:cNvSpPr/>
          <p:nvPr/>
        </p:nvSpPr>
        <p:spPr>
          <a:xfrm>
            <a:off x="179388" y="4270434"/>
            <a:ext cx="8785225" cy="749241"/>
          </a:xfrm>
          <a:prstGeom prst="rect">
            <a:avLst/>
          </a:prstGeom>
          <a:solidFill>
            <a:schemeClr val="tx1">
              <a:lumMod val="95000"/>
              <a:lumOff val="5000"/>
              <a:alpha val="4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100" b="1" dirty="0"/>
              <a:t>Môi trường sống của nhiều loài động vật biển, thực vật thủy sinh</a:t>
            </a:r>
            <a:endParaRPr lang="en-US" sz="2100" b="1" dirty="0"/>
          </a:p>
        </p:txBody>
      </p:sp>
    </p:spTree>
    <p:extLst>
      <p:ext uri="{BB962C8B-B14F-4D97-AF65-F5344CB8AC3E}">
        <p14:creationId xmlns:p14="http://schemas.microsoft.com/office/powerpoint/2010/main" val="160833624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hool of fish swimming in the ocean&#10;&#10;Description automatically generated with low confidence">
            <a:extLst>
              <a:ext uri="{FF2B5EF4-FFF2-40B4-BE49-F238E27FC236}">
                <a16:creationId xmlns:a16="http://schemas.microsoft.com/office/drawing/2014/main" id="{508B08C9-FCB5-4DD5-9E56-400AE6399D84}"/>
              </a:ext>
            </a:extLst>
          </p:cNvPr>
          <p:cNvPicPr>
            <a:picLocks noChangeAspect="1"/>
          </p:cNvPicPr>
          <p:nvPr/>
        </p:nvPicPr>
        <p:blipFill rotWithShape="1">
          <a:blip r:embed="rId2">
            <a:extLst>
              <a:ext uri="{28A0092B-C50C-407E-A947-70E740481C1C}">
                <a14:useLocalDpi xmlns:a14="http://schemas.microsoft.com/office/drawing/2010/main" val="0"/>
              </a:ext>
            </a:extLst>
          </a:blip>
          <a:srcRect t="12507" b="12507"/>
          <a:stretch/>
        </p:blipFill>
        <p:spPr>
          <a:xfrm>
            <a:off x="179388" y="158750"/>
            <a:ext cx="8785225" cy="4860925"/>
          </a:xfrm>
          <a:prstGeom prst="rect">
            <a:avLst/>
          </a:prstGeom>
        </p:spPr>
      </p:pic>
      <p:grpSp>
        <p:nvGrpSpPr>
          <p:cNvPr id="2" name="Group 1">
            <a:extLst>
              <a:ext uri="{FF2B5EF4-FFF2-40B4-BE49-F238E27FC236}">
                <a16:creationId xmlns:a16="http://schemas.microsoft.com/office/drawing/2014/main" id="{D1A98BE3-01C7-4EC8-8791-8B28B8BCDE65}"/>
              </a:ext>
            </a:extLst>
          </p:cNvPr>
          <p:cNvGrpSpPr/>
          <p:nvPr/>
        </p:nvGrpSpPr>
        <p:grpSpPr>
          <a:xfrm>
            <a:off x="1829544" y="158750"/>
            <a:ext cx="7135069" cy="857250"/>
            <a:chOff x="1040650" y="3762850"/>
            <a:chExt cx="7303040" cy="857250"/>
          </a:xfrm>
        </p:grpSpPr>
        <p:sp>
          <p:nvSpPr>
            <p:cNvPr id="5" name="Rectangle 4">
              <a:extLst>
                <a:ext uri="{FF2B5EF4-FFF2-40B4-BE49-F238E27FC236}">
                  <a16:creationId xmlns:a16="http://schemas.microsoft.com/office/drawing/2014/main" id="{EA276A6E-F614-4E72-8E6A-9C3E7BA2A381}"/>
                </a:ext>
              </a:extLst>
            </p:cNvPr>
            <p:cNvSpPr/>
            <p:nvPr/>
          </p:nvSpPr>
          <p:spPr>
            <a:xfrm>
              <a:off x="1040650" y="3762850"/>
              <a:ext cx="7303040" cy="85725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 name="TextBox 3">
              <a:extLst>
                <a:ext uri="{FF2B5EF4-FFF2-40B4-BE49-F238E27FC236}">
                  <a16:creationId xmlns:a16="http://schemas.microsoft.com/office/drawing/2014/main" id="{87899DD3-9797-4F90-AFF0-B22967786842}"/>
                </a:ext>
              </a:extLst>
            </p:cNvPr>
            <p:cNvSpPr txBox="1"/>
            <p:nvPr/>
          </p:nvSpPr>
          <p:spPr>
            <a:xfrm>
              <a:off x="1918573" y="3872391"/>
              <a:ext cx="6257146" cy="656269"/>
            </a:xfrm>
            <a:prstGeom prst="rect">
              <a:avLst/>
            </a:prstGeom>
          </p:spPr>
          <p:txBody>
            <a:bodyPr vert="horz" lIns="68580" tIns="34290" rIns="68580" bIns="34290" rtlCol="0" anchor="b">
              <a:noAutofit/>
            </a:bodyPr>
            <a:lstStyle/>
            <a:p>
              <a:pPr>
                <a:lnSpc>
                  <a:spcPct val="90000"/>
                </a:lnSpc>
                <a:spcBef>
                  <a:spcPct val="0"/>
                </a:spcBef>
                <a:spcAft>
                  <a:spcPts val="450"/>
                </a:spcAft>
              </a:pPr>
              <a:r>
                <a:rPr lang="en-US" sz="2400" b="1" dirty="0">
                  <a:solidFill>
                    <a:schemeClr val="bg1"/>
                  </a:solidFill>
                  <a:latin typeface="ProTeacher01_Dam"/>
                  <a:ea typeface="+mj-ea"/>
                  <a:cs typeface="Arial" panose="020B0604020202020204" pitchFamily="34" charset="0"/>
                </a:rPr>
                <a:t>   </a:t>
              </a:r>
              <a:r>
                <a:rPr lang="vi-VN" sz="2400" b="1" dirty="0">
                  <a:solidFill>
                    <a:schemeClr val="bg1"/>
                  </a:solidFill>
                  <a:latin typeface="ProTeacher01_Dam"/>
                  <a:ea typeface="+mj-ea"/>
                  <a:cs typeface="Arial" panose="020B0604020202020204" pitchFamily="34" charset="0"/>
                </a:rPr>
                <a:t>Em hãy kể tên một số sinh vật sống trong môi trường nước.</a:t>
              </a:r>
            </a:p>
          </p:txBody>
        </p:sp>
        <p:sp>
          <p:nvSpPr>
            <p:cNvPr id="7" name="Oval 6">
              <a:extLst>
                <a:ext uri="{FF2B5EF4-FFF2-40B4-BE49-F238E27FC236}">
                  <a16:creationId xmlns:a16="http://schemas.microsoft.com/office/drawing/2014/main" id="{03DE650A-30D5-4972-BFD9-E6262D73EB0F}"/>
                </a:ext>
              </a:extLst>
            </p:cNvPr>
            <p:cNvSpPr/>
            <p:nvPr/>
          </p:nvSpPr>
          <p:spPr>
            <a:xfrm>
              <a:off x="1040650" y="3854290"/>
              <a:ext cx="674370" cy="674370"/>
            </a:xfrm>
            <a:prstGeom prst="ellipse">
              <a:avLst/>
            </a:prstGeom>
            <a:gradFill flip="none" rotWithShape="1">
              <a:gsLst>
                <a:gs pos="0">
                  <a:srgbClr val="7AA80B"/>
                </a:gs>
                <a:gs pos="59000">
                  <a:srgbClr val="AAC61F"/>
                </a:gs>
                <a:gs pos="100000">
                  <a:srgbClr val="D2DE2F"/>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000" b="1" dirty="0"/>
                <a:t>?</a:t>
              </a:r>
              <a:endParaRPr lang="en-US" sz="3000" b="1" dirty="0"/>
            </a:p>
          </p:txBody>
        </p:sp>
      </p:grpSp>
    </p:spTree>
    <p:extLst>
      <p:ext uri="{BB962C8B-B14F-4D97-AF65-F5344CB8AC3E}">
        <p14:creationId xmlns:p14="http://schemas.microsoft.com/office/powerpoint/2010/main" val="86357369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69"/>
        <p:cNvGrpSpPr/>
        <p:nvPr/>
      </p:nvGrpSpPr>
      <p:grpSpPr>
        <a:xfrm>
          <a:off x="0" y="0"/>
          <a:ext cx="0" cy="0"/>
          <a:chOff x="0" y="0"/>
          <a:chExt cx="0" cy="0"/>
        </a:xfrm>
      </p:grpSpPr>
      <p:pic>
        <p:nvPicPr>
          <p:cNvPr id="3" name="Picture 2">
            <a:extLst>
              <a:ext uri="{FF2B5EF4-FFF2-40B4-BE49-F238E27FC236}">
                <a16:creationId xmlns:a16="http://schemas.microsoft.com/office/drawing/2014/main" id="{DEAFED56-D459-42A5-B723-7F80EC36A33C}"/>
              </a:ext>
            </a:extLst>
          </p:cNvPr>
          <p:cNvPicPr>
            <a:picLocks noChangeAspect="1"/>
          </p:cNvPicPr>
          <p:nvPr/>
        </p:nvPicPr>
        <p:blipFill>
          <a:blip r:embed="rId3"/>
          <a:stretch>
            <a:fillRect/>
          </a:stretch>
        </p:blipFill>
        <p:spPr>
          <a:xfrm>
            <a:off x="0" y="17526"/>
            <a:ext cx="9144000" cy="5108448"/>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r="18245"/>
          <a:stretch/>
        </p:blipFill>
        <p:spPr>
          <a:xfrm>
            <a:off x="179389" y="464481"/>
            <a:ext cx="3027124" cy="379904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60376" y="304800"/>
            <a:ext cx="2310042" cy="3707539"/>
          </a:xfrm>
          <a:prstGeom prst="rect">
            <a:avLst/>
          </a:prstGeom>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24282" y="158751"/>
            <a:ext cx="2940330" cy="3973154"/>
          </a:xfrm>
          <a:prstGeom prst="rect">
            <a:avLst/>
          </a:prstGeom>
        </p:spPr>
      </p:pic>
      <p:sp>
        <p:nvSpPr>
          <p:cNvPr id="25" name="TextBox 24"/>
          <p:cNvSpPr txBox="1"/>
          <p:nvPr/>
        </p:nvSpPr>
        <p:spPr>
          <a:xfrm>
            <a:off x="990223" y="4263522"/>
            <a:ext cx="1184940" cy="415498"/>
          </a:xfrm>
          <a:prstGeom prst="rect">
            <a:avLst/>
          </a:prstGeom>
          <a:noFill/>
        </p:spPr>
        <p:txBody>
          <a:bodyPr wrap="none" rtlCol="0">
            <a:spAutoFit/>
          </a:bodyPr>
          <a:lstStyle/>
          <a:p>
            <a:r>
              <a:rPr lang="vi-VN" sz="2100" dirty="0"/>
              <a:t>Hoa sen</a:t>
            </a:r>
            <a:endParaRPr lang="en-US" sz="2100" dirty="0"/>
          </a:p>
        </p:txBody>
      </p:sp>
      <p:sp>
        <p:nvSpPr>
          <p:cNvPr id="29" name="TextBox 28"/>
          <p:cNvSpPr txBox="1"/>
          <p:nvPr/>
        </p:nvSpPr>
        <p:spPr>
          <a:xfrm>
            <a:off x="4029157" y="4263522"/>
            <a:ext cx="1050288" cy="415498"/>
          </a:xfrm>
          <a:prstGeom prst="rect">
            <a:avLst/>
          </a:prstGeom>
          <a:noFill/>
        </p:spPr>
        <p:txBody>
          <a:bodyPr wrap="none" rtlCol="0">
            <a:spAutoFit/>
          </a:bodyPr>
          <a:lstStyle/>
          <a:p>
            <a:r>
              <a:rPr lang="vi-VN" sz="2100" dirty="0"/>
              <a:t>Cá heo</a:t>
            </a:r>
            <a:endParaRPr lang="en-US" sz="2100" dirty="0"/>
          </a:p>
        </p:txBody>
      </p:sp>
      <p:sp>
        <p:nvSpPr>
          <p:cNvPr id="30" name="TextBox 29"/>
          <p:cNvSpPr txBox="1"/>
          <p:nvPr/>
        </p:nvSpPr>
        <p:spPr>
          <a:xfrm>
            <a:off x="6755835" y="4263522"/>
            <a:ext cx="1380506" cy="415498"/>
          </a:xfrm>
          <a:prstGeom prst="rect">
            <a:avLst/>
          </a:prstGeom>
          <a:noFill/>
        </p:spPr>
        <p:txBody>
          <a:bodyPr wrap="none" rtlCol="0">
            <a:spAutoFit/>
          </a:bodyPr>
          <a:lstStyle/>
          <a:p>
            <a:r>
              <a:rPr lang="vi-VN" sz="2100" dirty="0"/>
              <a:t>Bạch tuộc</a:t>
            </a:r>
            <a:endParaRPr lang="en-US" sz="2100" dirty="0"/>
          </a:p>
        </p:txBody>
      </p:sp>
    </p:spTree>
    <p:extLst>
      <p:ext uri="{BB962C8B-B14F-4D97-AF65-F5344CB8AC3E}">
        <p14:creationId xmlns:p14="http://schemas.microsoft.com/office/powerpoint/2010/main" val="1296038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anim calcmode="lin" valueType="num">
                                      <p:cBhvr>
                                        <p:cTn id="10" dur="500" fill="hold"/>
                                        <p:tgtEl>
                                          <p:spTgt spid="4"/>
                                        </p:tgtEl>
                                        <p:attrNameLst>
                                          <p:attrName>ppt_x</p:attrName>
                                        </p:attrNameLst>
                                      </p:cBhvr>
                                      <p:tavLst>
                                        <p:tav tm="0">
                                          <p:val>
                                            <p:fltVal val="0.5"/>
                                          </p:val>
                                        </p:tav>
                                        <p:tav tm="100000">
                                          <p:val>
                                            <p:strVal val="#ppt_x"/>
                                          </p:val>
                                        </p:tav>
                                      </p:tavLst>
                                    </p:anim>
                                    <p:anim calcmode="lin" valueType="num">
                                      <p:cBhvr>
                                        <p:cTn id="11" dur="500" fill="hold"/>
                                        <p:tgtEl>
                                          <p:spTgt spid="4"/>
                                        </p:tgtEl>
                                        <p:attrNameLst>
                                          <p:attrName>ppt_y</p:attrName>
                                        </p:attrNameLst>
                                      </p:cBhvr>
                                      <p:tavLst>
                                        <p:tav tm="0">
                                          <p:val>
                                            <p:fltVal val="0.5"/>
                                          </p:val>
                                        </p:tav>
                                        <p:tav tm="100000">
                                          <p:val>
                                            <p:strVal val="#ppt_y"/>
                                          </p:val>
                                        </p:tav>
                                      </p:tavLst>
                                    </p:anim>
                                  </p:childTnLst>
                                </p:cTn>
                              </p:par>
                              <p:par>
                                <p:cTn id="12" presetID="53" presetClass="entr" presetSubtype="528"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p:cTn id="14" dur="500" fill="hold"/>
                                        <p:tgtEl>
                                          <p:spTgt spid="25"/>
                                        </p:tgtEl>
                                        <p:attrNameLst>
                                          <p:attrName>ppt_w</p:attrName>
                                        </p:attrNameLst>
                                      </p:cBhvr>
                                      <p:tavLst>
                                        <p:tav tm="0">
                                          <p:val>
                                            <p:fltVal val="0"/>
                                          </p:val>
                                        </p:tav>
                                        <p:tav tm="100000">
                                          <p:val>
                                            <p:strVal val="#ppt_w"/>
                                          </p:val>
                                        </p:tav>
                                      </p:tavLst>
                                    </p:anim>
                                    <p:anim calcmode="lin" valueType="num">
                                      <p:cBhvr>
                                        <p:cTn id="15" dur="500" fill="hold"/>
                                        <p:tgtEl>
                                          <p:spTgt spid="25"/>
                                        </p:tgtEl>
                                        <p:attrNameLst>
                                          <p:attrName>ppt_h</p:attrName>
                                        </p:attrNameLst>
                                      </p:cBhvr>
                                      <p:tavLst>
                                        <p:tav tm="0">
                                          <p:val>
                                            <p:fltVal val="0"/>
                                          </p:val>
                                        </p:tav>
                                        <p:tav tm="100000">
                                          <p:val>
                                            <p:strVal val="#ppt_h"/>
                                          </p:val>
                                        </p:tav>
                                      </p:tavLst>
                                    </p:anim>
                                    <p:animEffect transition="in" filter="fade">
                                      <p:cBhvr>
                                        <p:cTn id="16" dur="500"/>
                                        <p:tgtEl>
                                          <p:spTgt spid="25"/>
                                        </p:tgtEl>
                                      </p:cBhvr>
                                    </p:animEffect>
                                    <p:anim calcmode="lin" valueType="num">
                                      <p:cBhvr>
                                        <p:cTn id="17" dur="500" fill="hold"/>
                                        <p:tgtEl>
                                          <p:spTgt spid="25"/>
                                        </p:tgtEl>
                                        <p:attrNameLst>
                                          <p:attrName>ppt_x</p:attrName>
                                        </p:attrNameLst>
                                      </p:cBhvr>
                                      <p:tavLst>
                                        <p:tav tm="0">
                                          <p:val>
                                            <p:fltVal val="0.5"/>
                                          </p:val>
                                        </p:tav>
                                        <p:tav tm="100000">
                                          <p:val>
                                            <p:strVal val="#ppt_x"/>
                                          </p:val>
                                        </p:tav>
                                      </p:tavLst>
                                    </p:anim>
                                    <p:anim calcmode="lin" valueType="num">
                                      <p:cBhvr>
                                        <p:cTn id="18" dur="500" fill="hold"/>
                                        <p:tgtEl>
                                          <p:spTgt spid="25"/>
                                        </p:tgtEl>
                                        <p:attrNameLst>
                                          <p:attrName>ppt_y</p:attrName>
                                        </p:attrNameLst>
                                      </p:cBhvr>
                                      <p:tavLst>
                                        <p:tav tm="0">
                                          <p:val>
                                            <p:fltVal val="0.5"/>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p:cTn id="28" dur="500" fill="hold"/>
                                        <p:tgtEl>
                                          <p:spTgt spid="29"/>
                                        </p:tgtEl>
                                        <p:attrNameLst>
                                          <p:attrName>ppt_w</p:attrName>
                                        </p:attrNameLst>
                                      </p:cBhvr>
                                      <p:tavLst>
                                        <p:tav tm="0">
                                          <p:val>
                                            <p:fltVal val="0"/>
                                          </p:val>
                                        </p:tav>
                                        <p:tav tm="100000">
                                          <p:val>
                                            <p:strVal val="#ppt_w"/>
                                          </p:val>
                                        </p:tav>
                                      </p:tavLst>
                                    </p:anim>
                                    <p:anim calcmode="lin" valueType="num">
                                      <p:cBhvr>
                                        <p:cTn id="29" dur="500" fill="hold"/>
                                        <p:tgtEl>
                                          <p:spTgt spid="29"/>
                                        </p:tgtEl>
                                        <p:attrNameLst>
                                          <p:attrName>ppt_h</p:attrName>
                                        </p:attrNameLst>
                                      </p:cBhvr>
                                      <p:tavLst>
                                        <p:tav tm="0">
                                          <p:val>
                                            <p:fltVal val="0"/>
                                          </p:val>
                                        </p:tav>
                                        <p:tav tm="100000">
                                          <p:val>
                                            <p:strVal val="#ppt_h"/>
                                          </p:val>
                                        </p:tav>
                                      </p:tavLst>
                                    </p:anim>
                                    <p:animEffect transition="in" filter="fade">
                                      <p:cBhvr>
                                        <p:cTn id="30" dur="50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528"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p:cTn id="35" dur="500" fill="hold"/>
                                        <p:tgtEl>
                                          <p:spTgt spid="24"/>
                                        </p:tgtEl>
                                        <p:attrNameLst>
                                          <p:attrName>ppt_w</p:attrName>
                                        </p:attrNameLst>
                                      </p:cBhvr>
                                      <p:tavLst>
                                        <p:tav tm="0">
                                          <p:val>
                                            <p:fltVal val="0"/>
                                          </p:val>
                                        </p:tav>
                                        <p:tav tm="100000">
                                          <p:val>
                                            <p:strVal val="#ppt_w"/>
                                          </p:val>
                                        </p:tav>
                                      </p:tavLst>
                                    </p:anim>
                                    <p:anim calcmode="lin" valueType="num">
                                      <p:cBhvr>
                                        <p:cTn id="36" dur="500" fill="hold"/>
                                        <p:tgtEl>
                                          <p:spTgt spid="24"/>
                                        </p:tgtEl>
                                        <p:attrNameLst>
                                          <p:attrName>ppt_h</p:attrName>
                                        </p:attrNameLst>
                                      </p:cBhvr>
                                      <p:tavLst>
                                        <p:tav tm="0">
                                          <p:val>
                                            <p:fltVal val="0"/>
                                          </p:val>
                                        </p:tav>
                                        <p:tav tm="100000">
                                          <p:val>
                                            <p:strVal val="#ppt_h"/>
                                          </p:val>
                                        </p:tav>
                                      </p:tavLst>
                                    </p:anim>
                                    <p:animEffect transition="in" filter="fade">
                                      <p:cBhvr>
                                        <p:cTn id="37" dur="500"/>
                                        <p:tgtEl>
                                          <p:spTgt spid="24"/>
                                        </p:tgtEl>
                                      </p:cBhvr>
                                    </p:animEffect>
                                    <p:anim calcmode="lin" valueType="num">
                                      <p:cBhvr>
                                        <p:cTn id="38" dur="500" fill="hold"/>
                                        <p:tgtEl>
                                          <p:spTgt spid="24"/>
                                        </p:tgtEl>
                                        <p:attrNameLst>
                                          <p:attrName>ppt_x</p:attrName>
                                        </p:attrNameLst>
                                      </p:cBhvr>
                                      <p:tavLst>
                                        <p:tav tm="0">
                                          <p:val>
                                            <p:fltVal val="0.5"/>
                                          </p:val>
                                        </p:tav>
                                        <p:tav tm="100000">
                                          <p:val>
                                            <p:strVal val="#ppt_x"/>
                                          </p:val>
                                        </p:tav>
                                      </p:tavLst>
                                    </p:anim>
                                    <p:anim calcmode="lin" valueType="num">
                                      <p:cBhvr>
                                        <p:cTn id="39" dur="500" fill="hold"/>
                                        <p:tgtEl>
                                          <p:spTgt spid="24"/>
                                        </p:tgtEl>
                                        <p:attrNameLst>
                                          <p:attrName>ppt_y</p:attrName>
                                        </p:attrNameLst>
                                      </p:cBhvr>
                                      <p:tavLst>
                                        <p:tav tm="0">
                                          <p:val>
                                            <p:fltVal val="0.5"/>
                                          </p:val>
                                        </p:tav>
                                        <p:tav tm="100000">
                                          <p:val>
                                            <p:strVal val="#ppt_y"/>
                                          </p:val>
                                        </p:tav>
                                      </p:tavLst>
                                    </p:anim>
                                  </p:childTnLst>
                                </p:cTn>
                              </p:par>
                              <p:par>
                                <p:cTn id="40" presetID="53" presetClass="entr" presetSubtype="528" fill="hold" grpId="0" nodeType="withEffect">
                                  <p:stCondLst>
                                    <p:cond delay="0"/>
                                  </p:stCondLst>
                                  <p:childTnLst>
                                    <p:set>
                                      <p:cBhvr>
                                        <p:cTn id="41" dur="1" fill="hold">
                                          <p:stCondLst>
                                            <p:cond delay="0"/>
                                          </p:stCondLst>
                                        </p:cTn>
                                        <p:tgtEl>
                                          <p:spTgt spid="30"/>
                                        </p:tgtEl>
                                        <p:attrNameLst>
                                          <p:attrName>style.visibility</p:attrName>
                                        </p:attrNameLst>
                                      </p:cBhvr>
                                      <p:to>
                                        <p:strVal val="visible"/>
                                      </p:to>
                                    </p:set>
                                    <p:anim calcmode="lin" valueType="num">
                                      <p:cBhvr>
                                        <p:cTn id="42" dur="500" fill="hold"/>
                                        <p:tgtEl>
                                          <p:spTgt spid="30"/>
                                        </p:tgtEl>
                                        <p:attrNameLst>
                                          <p:attrName>ppt_w</p:attrName>
                                        </p:attrNameLst>
                                      </p:cBhvr>
                                      <p:tavLst>
                                        <p:tav tm="0">
                                          <p:val>
                                            <p:fltVal val="0"/>
                                          </p:val>
                                        </p:tav>
                                        <p:tav tm="100000">
                                          <p:val>
                                            <p:strVal val="#ppt_w"/>
                                          </p:val>
                                        </p:tav>
                                      </p:tavLst>
                                    </p:anim>
                                    <p:anim calcmode="lin" valueType="num">
                                      <p:cBhvr>
                                        <p:cTn id="43" dur="500" fill="hold"/>
                                        <p:tgtEl>
                                          <p:spTgt spid="30"/>
                                        </p:tgtEl>
                                        <p:attrNameLst>
                                          <p:attrName>ppt_h</p:attrName>
                                        </p:attrNameLst>
                                      </p:cBhvr>
                                      <p:tavLst>
                                        <p:tav tm="0">
                                          <p:val>
                                            <p:fltVal val="0"/>
                                          </p:val>
                                        </p:tav>
                                        <p:tav tm="100000">
                                          <p:val>
                                            <p:strVal val="#ppt_h"/>
                                          </p:val>
                                        </p:tav>
                                      </p:tavLst>
                                    </p:anim>
                                    <p:animEffect transition="in" filter="fade">
                                      <p:cBhvr>
                                        <p:cTn id="44" dur="500"/>
                                        <p:tgtEl>
                                          <p:spTgt spid="30"/>
                                        </p:tgtEl>
                                      </p:cBhvr>
                                    </p:animEffect>
                                    <p:anim calcmode="lin" valueType="num">
                                      <p:cBhvr>
                                        <p:cTn id="45" dur="500" fill="hold"/>
                                        <p:tgtEl>
                                          <p:spTgt spid="30"/>
                                        </p:tgtEl>
                                        <p:attrNameLst>
                                          <p:attrName>ppt_x</p:attrName>
                                        </p:attrNameLst>
                                      </p:cBhvr>
                                      <p:tavLst>
                                        <p:tav tm="0">
                                          <p:val>
                                            <p:fltVal val="0.5"/>
                                          </p:val>
                                        </p:tav>
                                        <p:tav tm="100000">
                                          <p:val>
                                            <p:strVal val="#ppt_x"/>
                                          </p:val>
                                        </p:tav>
                                      </p:tavLst>
                                    </p:anim>
                                    <p:anim calcmode="lin" valueType="num">
                                      <p:cBhvr>
                                        <p:cTn id="46" dur="500" fill="hold"/>
                                        <p:tgtEl>
                                          <p:spTgt spid="3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9" grpId="0"/>
      <p:bldP spid="3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nature, plant&#10;&#10;Description automatically generated">
            <a:extLst>
              <a:ext uri="{FF2B5EF4-FFF2-40B4-BE49-F238E27FC236}">
                <a16:creationId xmlns:a16="http://schemas.microsoft.com/office/drawing/2014/main" id="{667F3608-99E4-4DE8-BBD3-116B0675C2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388" y="158750"/>
            <a:ext cx="8785225" cy="4826000"/>
          </a:xfrm>
          <a:prstGeom prst="rect">
            <a:avLst/>
          </a:prstGeom>
        </p:spPr>
      </p:pic>
      <p:sp>
        <p:nvSpPr>
          <p:cNvPr id="6" name="Rectangle: Rounded Corners 5">
            <a:extLst>
              <a:ext uri="{FF2B5EF4-FFF2-40B4-BE49-F238E27FC236}">
                <a16:creationId xmlns:a16="http://schemas.microsoft.com/office/drawing/2014/main" id="{D8F8155F-AAAD-4CAA-8B08-4330BF961C8E}"/>
              </a:ext>
            </a:extLst>
          </p:cNvPr>
          <p:cNvSpPr/>
          <p:nvPr/>
        </p:nvSpPr>
        <p:spPr>
          <a:xfrm>
            <a:off x="3588026" y="969066"/>
            <a:ext cx="1967948" cy="588893"/>
          </a:xfrm>
          <a:prstGeom prst="roundRect">
            <a:avLst>
              <a:gd name="adj" fmla="val 43249"/>
            </a:avLst>
          </a:prstGeom>
          <a:solidFill>
            <a:schemeClr val="bg2">
              <a:lumMod val="10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800" b="1"/>
              <a:t>Thực vật biển</a:t>
            </a:r>
            <a:endParaRPr lang="en-US" sz="1800" b="1"/>
          </a:p>
        </p:txBody>
      </p:sp>
    </p:spTree>
    <p:extLst>
      <p:ext uri="{BB962C8B-B14F-4D97-AF65-F5344CB8AC3E}">
        <p14:creationId xmlns:p14="http://schemas.microsoft.com/office/powerpoint/2010/main" val="2083344328"/>
      </p:ext>
    </p:extLst>
  </p:cSld>
  <p:clrMapOvr>
    <a:masterClrMapping/>
  </p:clrMapOvr>
  <p:transition spd="slow">
    <p:comb dir="ver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sea anemone&#10;&#10;Description automatically generated with low confidence">
            <a:extLst>
              <a:ext uri="{FF2B5EF4-FFF2-40B4-BE49-F238E27FC236}">
                <a16:creationId xmlns:a16="http://schemas.microsoft.com/office/drawing/2014/main" id="{71FAAD2D-6AB3-4364-BFC0-5BE0A9B131BF}"/>
              </a:ext>
            </a:extLst>
          </p:cNvPr>
          <p:cNvPicPr>
            <a:picLocks noChangeAspect="1"/>
          </p:cNvPicPr>
          <p:nvPr/>
        </p:nvPicPr>
        <p:blipFill rotWithShape="1">
          <a:blip r:embed="rId2">
            <a:extLst>
              <a:ext uri="{28A0092B-C50C-407E-A947-70E740481C1C}">
                <a14:useLocalDpi xmlns:a14="http://schemas.microsoft.com/office/drawing/2010/main" val="0"/>
              </a:ext>
            </a:extLst>
          </a:blip>
          <a:srcRect t="12500" b="12500"/>
          <a:stretch/>
        </p:blipFill>
        <p:spPr>
          <a:xfrm>
            <a:off x="179388" y="158750"/>
            <a:ext cx="8785225" cy="4826000"/>
          </a:xfrm>
          <a:prstGeom prst="rect">
            <a:avLst/>
          </a:prstGeom>
        </p:spPr>
      </p:pic>
      <p:sp>
        <p:nvSpPr>
          <p:cNvPr id="4" name="Rectangle: Rounded Corners 3">
            <a:extLst>
              <a:ext uri="{FF2B5EF4-FFF2-40B4-BE49-F238E27FC236}">
                <a16:creationId xmlns:a16="http://schemas.microsoft.com/office/drawing/2014/main" id="{45927A61-066D-4D63-BBA5-1AADE29DD418}"/>
              </a:ext>
            </a:extLst>
          </p:cNvPr>
          <p:cNvSpPr/>
          <p:nvPr/>
        </p:nvSpPr>
        <p:spPr>
          <a:xfrm>
            <a:off x="606287" y="4360795"/>
            <a:ext cx="1967948" cy="588893"/>
          </a:xfrm>
          <a:prstGeom prst="roundRect">
            <a:avLst>
              <a:gd name="adj" fmla="val 22996"/>
            </a:avLst>
          </a:prstGeom>
          <a:solidFill>
            <a:schemeClr val="tx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800" b="1"/>
              <a:t>San hô</a:t>
            </a:r>
            <a:endParaRPr lang="en-US" sz="1800" b="1"/>
          </a:p>
        </p:txBody>
      </p:sp>
    </p:spTree>
    <p:extLst>
      <p:ext uri="{BB962C8B-B14F-4D97-AF65-F5344CB8AC3E}">
        <p14:creationId xmlns:p14="http://schemas.microsoft.com/office/powerpoint/2010/main" val="3897104654"/>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hool of fish swimming&#10;&#10;Description automatically generated with low confidence">
            <a:extLst>
              <a:ext uri="{FF2B5EF4-FFF2-40B4-BE49-F238E27FC236}">
                <a16:creationId xmlns:a16="http://schemas.microsoft.com/office/drawing/2014/main" id="{6DF9CD98-2BFD-4575-9858-3403237B5FAE}"/>
              </a:ext>
            </a:extLst>
          </p:cNvPr>
          <p:cNvPicPr>
            <a:picLocks noChangeAspect="1"/>
          </p:cNvPicPr>
          <p:nvPr/>
        </p:nvPicPr>
        <p:blipFill rotWithShape="1">
          <a:blip r:embed="rId2">
            <a:extLst>
              <a:ext uri="{28A0092B-C50C-407E-A947-70E740481C1C}">
                <a14:useLocalDpi xmlns:a14="http://schemas.microsoft.com/office/drawing/2010/main" val="0"/>
              </a:ext>
            </a:extLst>
          </a:blip>
          <a:srcRect t="10829" b="4917"/>
          <a:stretch/>
        </p:blipFill>
        <p:spPr>
          <a:xfrm>
            <a:off x="179388" y="158750"/>
            <a:ext cx="8785225" cy="4826000"/>
          </a:xfrm>
          <a:prstGeom prst="rect">
            <a:avLst/>
          </a:prstGeom>
        </p:spPr>
      </p:pic>
      <p:sp>
        <p:nvSpPr>
          <p:cNvPr id="5" name="Rectangle: Rounded Corners 4">
            <a:extLst>
              <a:ext uri="{FF2B5EF4-FFF2-40B4-BE49-F238E27FC236}">
                <a16:creationId xmlns:a16="http://schemas.microsoft.com/office/drawing/2014/main" id="{0D4ACD62-1878-488A-822B-D66A9A09D6CC}"/>
              </a:ext>
            </a:extLst>
          </p:cNvPr>
          <p:cNvSpPr/>
          <p:nvPr/>
        </p:nvSpPr>
        <p:spPr>
          <a:xfrm>
            <a:off x="3588026" y="4375702"/>
            <a:ext cx="1967948" cy="588893"/>
          </a:xfrm>
          <a:prstGeom prst="roundRect">
            <a:avLst>
              <a:gd name="adj" fmla="val 43249"/>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800" b="1"/>
              <a:t>Các loài cá</a:t>
            </a:r>
            <a:endParaRPr lang="en-US" sz="1800" b="1"/>
          </a:p>
        </p:txBody>
      </p:sp>
    </p:spTree>
    <p:extLst>
      <p:ext uri="{BB962C8B-B14F-4D97-AF65-F5344CB8AC3E}">
        <p14:creationId xmlns:p14="http://schemas.microsoft.com/office/powerpoint/2010/main" val="18683622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lant, salamander&#10;&#10;Description automatically generated">
            <a:extLst>
              <a:ext uri="{FF2B5EF4-FFF2-40B4-BE49-F238E27FC236}">
                <a16:creationId xmlns:a16="http://schemas.microsoft.com/office/drawing/2014/main" id="{6A32FA0F-1FBA-44AB-8BF3-12230C18C4D1}"/>
              </a:ext>
            </a:extLst>
          </p:cNvPr>
          <p:cNvPicPr>
            <a:picLocks noChangeAspect="1"/>
          </p:cNvPicPr>
          <p:nvPr/>
        </p:nvPicPr>
        <p:blipFill rotWithShape="1">
          <a:blip r:embed="rId2">
            <a:extLst>
              <a:ext uri="{28A0092B-C50C-407E-A947-70E740481C1C}">
                <a14:useLocalDpi xmlns:a14="http://schemas.microsoft.com/office/drawing/2010/main" val="0"/>
              </a:ext>
            </a:extLst>
          </a:blip>
          <a:srcRect b="6656"/>
          <a:stretch/>
        </p:blipFill>
        <p:spPr>
          <a:xfrm>
            <a:off x="179388" y="158750"/>
            <a:ext cx="8785225" cy="4826000"/>
          </a:xfrm>
          <a:prstGeom prst="rect">
            <a:avLst/>
          </a:prstGeom>
        </p:spPr>
      </p:pic>
      <p:sp>
        <p:nvSpPr>
          <p:cNvPr id="5" name="Rectangle: Rounded Corners 4">
            <a:extLst>
              <a:ext uri="{FF2B5EF4-FFF2-40B4-BE49-F238E27FC236}">
                <a16:creationId xmlns:a16="http://schemas.microsoft.com/office/drawing/2014/main" id="{FA0297DD-AA9C-4BC9-A1C3-11F957BDA6A0}"/>
              </a:ext>
            </a:extLst>
          </p:cNvPr>
          <p:cNvSpPr/>
          <p:nvPr/>
        </p:nvSpPr>
        <p:spPr>
          <a:xfrm>
            <a:off x="129208" y="4338431"/>
            <a:ext cx="8063120" cy="588893"/>
          </a:xfrm>
          <a:prstGeom prst="roundRect">
            <a:avLst>
              <a:gd name="adj" fmla="val 43249"/>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800" b="1" i="1"/>
              <a:t>Tôm,... Và nhiều loài sinh vật khác cũng sống trong môi trường nước</a:t>
            </a:r>
            <a:endParaRPr lang="en-US" sz="1800" b="1" i="1"/>
          </a:p>
        </p:txBody>
      </p:sp>
    </p:spTree>
    <p:extLst>
      <p:ext uri="{BB962C8B-B14F-4D97-AF65-F5344CB8AC3E}">
        <p14:creationId xmlns:p14="http://schemas.microsoft.com/office/powerpoint/2010/main" val="32351631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and holding a seedling&#10;&#10;Description automatically generated with low confidence">
            <a:extLst>
              <a:ext uri="{FF2B5EF4-FFF2-40B4-BE49-F238E27FC236}">
                <a16:creationId xmlns:a16="http://schemas.microsoft.com/office/drawing/2014/main" id="{4C227BB5-A191-4A83-AAB4-E19CAEFEDA7E}"/>
              </a:ext>
            </a:extLst>
          </p:cNvPr>
          <p:cNvPicPr>
            <a:picLocks noChangeAspect="1"/>
          </p:cNvPicPr>
          <p:nvPr/>
        </p:nvPicPr>
        <p:blipFill rotWithShape="1">
          <a:blip r:embed="rId2">
            <a:extLst>
              <a:ext uri="{28A0092B-C50C-407E-A947-70E740481C1C}">
                <a14:useLocalDpi xmlns:a14="http://schemas.microsoft.com/office/drawing/2010/main" val="0"/>
              </a:ext>
            </a:extLst>
          </a:blip>
          <a:srcRect t="5927" b="5927"/>
          <a:stretch/>
        </p:blipFill>
        <p:spPr>
          <a:xfrm>
            <a:off x="179388" y="158750"/>
            <a:ext cx="8785225" cy="4826000"/>
          </a:xfrm>
          <a:prstGeom prst="rect">
            <a:avLst/>
          </a:prstGeom>
        </p:spPr>
      </p:pic>
      <p:grpSp>
        <p:nvGrpSpPr>
          <p:cNvPr id="9" name="Group 8">
            <a:extLst>
              <a:ext uri="{FF2B5EF4-FFF2-40B4-BE49-F238E27FC236}">
                <a16:creationId xmlns:a16="http://schemas.microsoft.com/office/drawing/2014/main" id="{D0260AE9-1E8A-4947-AF8A-A8A72536F2E0}"/>
              </a:ext>
            </a:extLst>
          </p:cNvPr>
          <p:cNvGrpSpPr/>
          <p:nvPr/>
        </p:nvGrpSpPr>
        <p:grpSpPr>
          <a:xfrm>
            <a:off x="5382039" y="596348"/>
            <a:ext cx="3414092" cy="3473726"/>
            <a:chOff x="5382039" y="596348"/>
            <a:chExt cx="3414092" cy="3473726"/>
          </a:xfrm>
        </p:grpSpPr>
        <p:sp>
          <p:nvSpPr>
            <p:cNvPr id="4" name="Rectangle 3">
              <a:extLst>
                <a:ext uri="{FF2B5EF4-FFF2-40B4-BE49-F238E27FC236}">
                  <a16:creationId xmlns:a16="http://schemas.microsoft.com/office/drawing/2014/main" id="{CE1D9F3C-4328-4631-B388-21E46210581B}"/>
                </a:ext>
              </a:extLst>
            </p:cNvPr>
            <p:cNvSpPr/>
            <p:nvPr/>
          </p:nvSpPr>
          <p:spPr>
            <a:xfrm>
              <a:off x="5382039" y="596348"/>
              <a:ext cx="3414092" cy="3473726"/>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2" name="Group 1">
              <a:extLst>
                <a:ext uri="{FF2B5EF4-FFF2-40B4-BE49-F238E27FC236}">
                  <a16:creationId xmlns:a16="http://schemas.microsoft.com/office/drawing/2014/main" id="{24606ED1-4E78-45B0-A830-8673820DBEB6}"/>
                </a:ext>
              </a:extLst>
            </p:cNvPr>
            <p:cNvGrpSpPr/>
            <p:nvPr/>
          </p:nvGrpSpPr>
          <p:grpSpPr>
            <a:xfrm>
              <a:off x="5576048" y="824865"/>
              <a:ext cx="2802640" cy="3101676"/>
              <a:chOff x="7732643" y="1431235"/>
              <a:chExt cx="3438940" cy="3349487"/>
            </a:xfrm>
          </p:grpSpPr>
          <p:sp>
            <p:nvSpPr>
              <p:cNvPr id="5" name="Rectangle 4">
                <a:extLst>
                  <a:ext uri="{FF2B5EF4-FFF2-40B4-BE49-F238E27FC236}">
                    <a16:creationId xmlns:a16="http://schemas.microsoft.com/office/drawing/2014/main" id="{AD5371D6-6475-43D0-910D-0D2BFAF5A529}"/>
                  </a:ext>
                </a:extLst>
              </p:cNvPr>
              <p:cNvSpPr/>
              <p:nvPr/>
            </p:nvSpPr>
            <p:spPr>
              <a:xfrm>
                <a:off x="7732643" y="1431235"/>
                <a:ext cx="3438940" cy="3349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 name="TextBox 5">
                <a:extLst>
                  <a:ext uri="{FF2B5EF4-FFF2-40B4-BE49-F238E27FC236}">
                    <a16:creationId xmlns:a16="http://schemas.microsoft.com/office/drawing/2014/main" id="{26B5D1BE-1B67-42FE-89E5-1AE7D9A9F029}"/>
                  </a:ext>
                </a:extLst>
              </p:cNvPr>
              <p:cNvSpPr txBox="1"/>
              <p:nvPr/>
            </p:nvSpPr>
            <p:spPr>
              <a:xfrm>
                <a:off x="7814930" y="1658679"/>
                <a:ext cx="3179135" cy="2373236"/>
              </a:xfrm>
              <a:prstGeom prst="rect">
                <a:avLst/>
              </a:prstGeom>
              <a:noFill/>
            </p:spPr>
            <p:txBody>
              <a:bodyPr wrap="square" rtlCol="0">
                <a:spAutoFit/>
              </a:bodyPr>
              <a:lstStyle/>
              <a:p>
                <a:pPr algn="ctr">
                  <a:lnSpc>
                    <a:spcPct val="110000"/>
                  </a:lnSpc>
                </a:pPr>
                <a:endParaRPr lang="en-US" sz="2100" b="1" i="1" dirty="0"/>
              </a:p>
              <a:p>
                <a:pPr algn="ctr">
                  <a:lnSpc>
                    <a:spcPct val="110000"/>
                  </a:lnSpc>
                </a:pPr>
                <a:endParaRPr lang="en-US" sz="2100" b="1" i="1" dirty="0"/>
              </a:p>
              <a:p>
                <a:pPr algn="ctr">
                  <a:lnSpc>
                    <a:spcPct val="110000"/>
                  </a:lnSpc>
                </a:pPr>
                <a:r>
                  <a:rPr lang="vi-VN" sz="2100" b="1" i="1" dirty="0"/>
                  <a:t>Điều gì sẽ sảy ra đối với cơ thể sinh vật khi thiếu nước kéo dài? Giải thích</a:t>
                </a:r>
                <a:endParaRPr lang="en-US" sz="2100" b="1" i="1" dirty="0"/>
              </a:p>
            </p:txBody>
          </p:sp>
          <p:sp>
            <p:nvSpPr>
              <p:cNvPr id="7" name="Rectangle 6">
                <a:extLst>
                  <a:ext uri="{FF2B5EF4-FFF2-40B4-BE49-F238E27FC236}">
                    <a16:creationId xmlns:a16="http://schemas.microsoft.com/office/drawing/2014/main" id="{D7AA5335-C719-4157-A1C2-67DE9DDF88D2}"/>
                  </a:ext>
                </a:extLst>
              </p:cNvPr>
              <p:cNvSpPr/>
              <p:nvPr/>
            </p:nvSpPr>
            <p:spPr>
              <a:xfrm rot="16200000">
                <a:off x="9983020" y="3780930"/>
                <a:ext cx="111075" cy="1033741"/>
              </a:xfrm>
              <a:prstGeom prst="rect">
                <a:avLst/>
              </a:prstGeom>
              <a:gradFill>
                <a:gsLst>
                  <a:gs pos="0">
                    <a:srgbClr val="7AA80B"/>
                  </a:gs>
                  <a:gs pos="62000">
                    <a:srgbClr val="A6C31D"/>
                  </a:gs>
                  <a:gs pos="100000">
                    <a:srgbClr val="D2DE2F"/>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8" name="Oval 7">
              <a:extLst>
                <a:ext uri="{FF2B5EF4-FFF2-40B4-BE49-F238E27FC236}">
                  <a16:creationId xmlns:a16="http://schemas.microsoft.com/office/drawing/2014/main" id="{884B3FD0-B9A0-41E8-9B76-568184BCC6A6}"/>
                </a:ext>
              </a:extLst>
            </p:cNvPr>
            <p:cNvSpPr/>
            <p:nvPr/>
          </p:nvSpPr>
          <p:spPr>
            <a:xfrm>
              <a:off x="6601378" y="999735"/>
              <a:ext cx="674370" cy="674370"/>
            </a:xfrm>
            <a:prstGeom prst="ellipse">
              <a:avLst/>
            </a:prstGeom>
            <a:gradFill flip="none" rotWithShape="1">
              <a:gsLst>
                <a:gs pos="0">
                  <a:srgbClr val="7AA80B"/>
                </a:gs>
                <a:gs pos="59000">
                  <a:srgbClr val="AAC61F"/>
                </a:gs>
                <a:gs pos="100000">
                  <a:srgbClr val="D2DE2F"/>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000" b="1" dirty="0"/>
                <a:t>?</a:t>
              </a:r>
              <a:endParaRPr lang="en-US" sz="3000" b="1" dirty="0"/>
            </a:p>
          </p:txBody>
        </p:sp>
      </p:grpSp>
    </p:spTree>
    <p:extLst>
      <p:ext uri="{BB962C8B-B14F-4D97-AF65-F5344CB8AC3E}">
        <p14:creationId xmlns:p14="http://schemas.microsoft.com/office/powerpoint/2010/main" val="26614264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drap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69"/>
        <p:cNvGrpSpPr/>
        <p:nvPr/>
      </p:nvGrpSpPr>
      <p:grpSpPr>
        <a:xfrm>
          <a:off x="0" y="0"/>
          <a:ext cx="0" cy="0"/>
          <a:chOff x="0" y="0"/>
          <a:chExt cx="0" cy="0"/>
        </a:xfrm>
      </p:grpSpPr>
      <p:pic>
        <p:nvPicPr>
          <p:cNvPr id="3" name="Picture 2">
            <a:extLst>
              <a:ext uri="{FF2B5EF4-FFF2-40B4-BE49-F238E27FC236}">
                <a16:creationId xmlns:a16="http://schemas.microsoft.com/office/drawing/2014/main" id="{2C66874A-77B3-44AB-8FED-EB5D779E2E74}"/>
              </a:ext>
            </a:extLst>
          </p:cNvPr>
          <p:cNvPicPr>
            <a:picLocks noChangeAspect="1"/>
          </p:cNvPicPr>
          <p:nvPr/>
        </p:nvPicPr>
        <p:blipFill>
          <a:blip r:embed="rId3"/>
          <a:stretch>
            <a:fillRect/>
          </a:stretch>
        </p:blipFill>
        <p:spPr>
          <a:xfrm>
            <a:off x="0" y="17526"/>
            <a:ext cx="9144000" cy="5108448"/>
          </a:xfrm>
          <a:prstGeom prst="rect">
            <a:avLst/>
          </a:prstGeom>
        </p:spPr>
      </p:pic>
      <p:sp>
        <p:nvSpPr>
          <p:cNvPr id="5" name="Rectangle 4"/>
          <p:cNvSpPr/>
          <p:nvPr/>
        </p:nvSpPr>
        <p:spPr>
          <a:xfrm>
            <a:off x="1290558" y="1147902"/>
            <a:ext cx="1646605" cy="415498"/>
          </a:xfrm>
          <a:prstGeom prst="rect">
            <a:avLst/>
          </a:prstGeom>
          <a:solidFill>
            <a:schemeClr val="accent3">
              <a:lumMod val="60000"/>
              <a:lumOff val="40000"/>
            </a:schemeClr>
          </a:solidFill>
        </p:spPr>
        <p:txBody>
          <a:bodyPr wrap="none">
            <a:spAutoFit/>
          </a:bodyPr>
          <a:lstStyle/>
          <a:p>
            <a:pPr algn="ctr"/>
            <a:r>
              <a:rPr lang="en-US" sz="2100" dirty="0" err="1">
                <a:latin typeface="+mj-lt"/>
                <a:ea typeface="Times New Roman" panose="02020603050405020304" pitchFamily="18" charset="0"/>
              </a:rPr>
              <a:t>Thiếu</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nước</a:t>
            </a:r>
            <a:r>
              <a:rPr lang="en-US" sz="2100" dirty="0">
                <a:latin typeface="+mj-lt"/>
                <a:ea typeface="Times New Roman" panose="02020603050405020304" pitchFamily="18" charset="0"/>
              </a:rPr>
              <a:t> </a:t>
            </a:r>
            <a:endParaRPr lang="en-US" sz="2100" dirty="0">
              <a:latin typeface="+mj-lt"/>
            </a:endParaRPr>
          </a:p>
        </p:txBody>
      </p:sp>
      <p:cxnSp>
        <p:nvCxnSpPr>
          <p:cNvPr id="8" name="Straight Arrow Connector 7"/>
          <p:cNvCxnSpPr/>
          <p:nvPr/>
        </p:nvCxnSpPr>
        <p:spPr>
          <a:xfrm>
            <a:off x="3006436" y="1374338"/>
            <a:ext cx="1336963"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4465871" y="873367"/>
            <a:ext cx="3507419" cy="1061829"/>
          </a:xfrm>
          <a:prstGeom prst="rect">
            <a:avLst/>
          </a:prstGeom>
          <a:solidFill>
            <a:schemeClr val="accent3">
              <a:lumMod val="60000"/>
              <a:lumOff val="40000"/>
            </a:schemeClr>
          </a:solidFill>
        </p:spPr>
        <p:txBody>
          <a:bodyPr wrap="square">
            <a:spAutoFit/>
          </a:bodyPr>
          <a:lstStyle/>
          <a:p>
            <a:pPr algn="ctr">
              <a:lnSpc>
                <a:spcPct val="150000"/>
              </a:lnSpc>
            </a:pPr>
            <a:r>
              <a:rPr lang="en-US" sz="2100" dirty="0">
                <a:latin typeface="+mj-lt"/>
                <a:ea typeface="Times New Roman" panose="02020603050405020304" pitchFamily="18" charset="0"/>
              </a:rPr>
              <a:t>Làm chậm quá </a:t>
            </a:r>
            <a:r>
              <a:rPr lang="en-US" sz="2100" dirty="0" err="1">
                <a:latin typeface="+mj-lt"/>
                <a:ea typeface="Times New Roman" panose="02020603050405020304" pitchFamily="18" charset="0"/>
              </a:rPr>
              <a:t>trình</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chuyển</a:t>
            </a:r>
            <a:r>
              <a:rPr lang="en-US" sz="2100" dirty="0">
                <a:latin typeface="+mj-lt"/>
                <a:ea typeface="Times New Roman" panose="02020603050405020304" pitchFamily="18" charset="0"/>
              </a:rPr>
              <a:t> hóa các </a:t>
            </a:r>
            <a:r>
              <a:rPr lang="en-US" sz="2100" dirty="0" err="1">
                <a:latin typeface="+mj-lt"/>
                <a:ea typeface="Times New Roman" panose="02020603050405020304" pitchFamily="18" charset="0"/>
              </a:rPr>
              <a:t>chất</a:t>
            </a:r>
            <a:r>
              <a:rPr lang="en-US" sz="2100" dirty="0">
                <a:latin typeface="+mj-lt"/>
                <a:ea typeface="Times New Roman" panose="02020603050405020304" pitchFamily="18" charset="0"/>
              </a:rPr>
              <a:t> trong </a:t>
            </a:r>
            <a:r>
              <a:rPr lang="en-US" sz="2100" dirty="0" err="1">
                <a:latin typeface="+mj-lt"/>
                <a:ea typeface="Times New Roman" panose="02020603050405020304" pitchFamily="18" charset="0"/>
              </a:rPr>
              <a:t>tế</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bào</a:t>
            </a:r>
            <a:r>
              <a:rPr lang="en-US" sz="2100" dirty="0">
                <a:latin typeface="+mj-lt"/>
                <a:ea typeface="Times New Roman" panose="02020603050405020304" pitchFamily="18" charset="0"/>
              </a:rPr>
              <a:t> </a:t>
            </a:r>
            <a:endParaRPr lang="en-US" sz="2100" dirty="0">
              <a:latin typeface="+mj-lt"/>
            </a:endParaRPr>
          </a:p>
        </p:txBody>
      </p:sp>
      <p:cxnSp>
        <p:nvCxnSpPr>
          <p:cNvPr id="16" name="Straight Arrow Connector 15"/>
          <p:cNvCxnSpPr/>
          <p:nvPr/>
        </p:nvCxnSpPr>
        <p:spPr>
          <a:xfrm>
            <a:off x="6274998" y="2028713"/>
            <a:ext cx="0" cy="102621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4465871" y="3148444"/>
            <a:ext cx="3562837" cy="1496500"/>
          </a:xfrm>
          <a:prstGeom prst="rect">
            <a:avLst/>
          </a:prstGeom>
          <a:solidFill>
            <a:schemeClr val="accent3">
              <a:lumMod val="60000"/>
              <a:lumOff val="40000"/>
            </a:schemeClr>
          </a:solidFill>
        </p:spPr>
        <p:txBody>
          <a:bodyPr wrap="square">
            <a:spAutoFit/>
          </a:bodyPr>
          <a:lstStyle/>
          <a:p>
            <a:pPr algn="just">
              <a:lnSpc>
                <a:spcPct val="150000"/>
              </a:lnSpc>
            </a:pPr>
            <a:r>
              <a:rPr lang="vi-VN" sz="2100" dirty="0">
                <a:latin typeface="+mn-lt"/>
                <a:ea typeface="Times New Roman" panose="02020603050405020304" pitchFamily="18" charset="0"/>
              </a:rPr>
              <a:t>C</a:t>
            </a:r>
            <a:r>
              <a:rPr lang="en-US" sz="2100" dirty="0">
                <a:latin typeface="+mj-lt"/>
                <a:ea typeface="Times New Roman" panose="02020603050405020304" pitchFamily="18" charset="0"/>
              </a:rPr>
              <a:t>ơ thể </a:t>
            </a:r>
            <a:r>
              <a:rPr lang="en-US" sz="2100" dirty="0" err="1">
                <a:latin typeface="+mj-lt"/>
                <a:ea typeface="Times New Roman" panose="02020603050405020304" pitchFamily="18" charset="0"/>
              </a:rPr>
              <a:t>không</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duy</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trì</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được</a:t>
            </a:r>
            <a:r>
              <a:rPr lang="en-US" sz="2100" dirty="0">
                <a:latin typeface="+mj-lt"/>
                <a:ea typeface="Times New Roman" panose="02020603050405020304" pitchFamily="18" charset="0"/>
              </a:rPr>
              <a:t> các </a:t>
            </a:r>
            <a:r>
              <a:rPr lang="en-US" sz="2100" dirty="0" err="1">
                <a:latin typeface="+mj-lt"/>
                <a:ea typeface="Times New Roman" panose="02020603050405020304" pitchFamily="18" charset="0"/>
              </a:rPr>
              <a:t>hoạt</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động</a:t>
            </a:r>
            <a:r>
              <a:rPr lang="en-US" sz="2100" dirty="0">
                <a:latin typeface="+mj-lt"/>
                <a:ea typeface="Times New Roman" panose="02020603050405020304" pitchFamily="18" charset="0"/>
              </a:rPr>
              <a:t> sống </a:t>
            </a:r>
            <a:r>
              <a:rPr lang="en-US" sz="2100" dirty="0" err="1">
                <a:latin typeface="+mj-lt"/>
                <a:ea typeface="Times New Roman" panose="02020603050405020304" pitchFamily="18" charset="0"/>
              </a:rPr>
              <a:t>và</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có</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thể</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dẫn</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đến</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chết</a:t>
            </a:r>
            <a:r>
              <a:rPr lang="en-US" sz="2100" dirty="0">
                <a:latin typeface="+mj-lt"/>
                <a:ea typeface="Times New Roman" panose="02020603050405020304" pitchFamily="18" charset="0"/>
              </a:rPr>
              <a:t>.</a:t>
            </a:r>
            <a:endParaRPr lang="en-US" sz="2100" dirty="0">
              <a:effectLst/>
              <a:latin typeface="+mj-lt"/>
              <a:ea typeface="Calibri" panose="020F0502020204030204" pitchFamily="34" charset="0"/>
            </a:endParaRPr>
          </a:p>
        </p:txBody>
      </p:sp>
      <p:cxnSp>
        <p:nvCxnSpPr>
          <p:cNvPr id="26" name="Straight Arrow Connector 25"/>
          <p:cNvCxnSpPr/>
          <p:nvPr/>
        </p:nvCxnSpPr>
        <p:spPr>
          <a:xfrm flipH="1">
            <a:off x="3074463" y="3679358"/>
            <a:ext cx="1279326"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7" name="Picture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620" y="2069288"/>
            <a:ext cx="1969876" cy="2161090"/>
          </a:xfrm>
          <a:prstGeom prst="rect">
            <a:avLst/>
          </a:prstGeom>
        </p:spPr>
      </p:pic>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t="24700" b="17608"/>
          <a:stretch/>
        </p:blipFill>
        <p:spPr>
          <a:xfrm>
            <a:off x="1630196" y="3794636"/>
            <a:ext cx="1681017" cy="831274"/>
          </a:xfrm>
          <a:prstGeom prst="rect">
            <a:avLst/>
          </a:prstGeom>
        </p:spPr>
      </p:pic>
    </p:spTree>
    <p:extLst>
      <p:ext uri="{BB962C8B-B14F-4D97-AF65-F5344CB8AC3E}">
        <p14:creationId xmlns:p14="http://schemas.microsoft.com/office/powerpoint/2010/main" val="2532118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randombar(horizontal)">
                                      <p:cBhvr>
                                        <p:cTn id="23" dur="500"/>
                                        <p:tgtEl>
                                          <p:spTgt spid="26"/>
                                        </p:tgtEl>
                                      </p:cBhvr>
                                    </p:animEffect>
                                  </p:childTnLst>
                                </p:cTn>
                              </p:par>
                              <p:par>
                                <p:cTn id="24" presetID="14" presetClass="entr" presetSubtype="10"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randombar(horizontal)">
                                      <p:cBhvr>
                                        <p:cTn id="26" dur="500"/>
                                        <p:tgtEl>
                                          <p:spTgt spid="2"/>
                                        </p:tgtEl>
                                      </p:cBhvr>
                                    </p:animEffect>
                                  </p:childTnLst>
                                </p:cTn>
                              </p:par>
                              <p:par>
                                <p:cTn id="27" presetID="14" presetClass="entr" presetSubtype="10"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randombar(horizontal)">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2B498F-9294-441F-9241-6B3CC69A06AD}"/>
              </a:ext>
            </a:extLst>
          </p:cNvPr>
          <p:cNvPicPr>
            <a:picLocks noChangeAspect="1"/>
          </p:cNvPicPr>
          <p:nvPr/>
        </p:nvPicPr>
        <p:blipFill>
          <a:blip r:embed="rId2"/>
          <a:stretch>
            <a:fillRect/>
          </a:stretch>
        </p:blipFill>
        <p:spPr>
          <a:xfrm>
            <a:off x="0" y="17526"/>
            <a:ext cx="9144000" cy="5108448"/>
          </a:xfrm>
          <a:prstGeom prst="rect">
            <a:avLst/>
          </a:prstGeom>
        </p:spPr>
      </p:pic>
      <p:pic>
        <p:nvPicPr>
          <p:cNvPr id="10244" name="Picture 4" descr="CƠ THỂ SẼ NHƯ THẾ NÀO KHI THIẾU NƯỚC - Vietdream">
            <a:extLst>
              <a:ext uri="{FF2B5EF4-FFF2-40B4-BE49-F238E27FC236}">
                <a16:creationId xmlns:a16="http://schemas.microsoft.com/office/drawing/2014/main" id="{CB8FC7BE-50B4-711D-200B-F06BBE4D1D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56618"/>
            <a:ext cx="7236830" cy="4862591"/>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9A717871-F9CF-2A73-A7BB-8D0B77D6B865}"/>
              </a:ext>
            </a:extLst>
          </p:cNvPr>
          <p:cNvGrpSpPr/>
          <p:nvPr/>
        </p:nvGrpSpPr>
        <p:grpSpPr>
          <a:xfrm>
            <a:off x="5790370" y="122159"/>
            <a:ext cx="2925674" cy="977037"/>
            <a:chOff x="7879979" y="183297"/>
            <a:chExt cx="3900899" cy="1302716"/>
          </a:xfrm>
        </p:grpSpPr>
        <p:grpSp>
          <p:nvGrpSpPr>
            <p:cNvPr id="6" name="Group 5">
              <a:extLst>
                <a:ext uri="{FF2B5EF4-FFF2-40B4-BE49-F238E27FC236}">
                  <a16:creationId xmlns:a16="http://schemas.microsoft.com/office/drawing/2014/main" id="{DF3F6AA0-7706-5BB3-C6FE-71834365248F}"/>
                </a:ext>
              </a:extLst>
            </p:cNvPr>
            <p:cNvGrpSpPr/>
            <p:nvPr/>
          </p:nvGrpSpPr>
          <p:grpSpPr>
            <a:xfrm>
              <a:off x="8346559" y="425302"/>
              <a:ext cx="3434319" cy="866561"/>
              <a:chOff x="8346559" y="425302"/>
              <a:chExt cx="3434319" cy="866561"/>
            </a:xfrm>
          </p:grpSpPr>
          <p:sp>
            <p:nvSpPr>
              <p:cNvPr id="2" name="Rectangle: Rounded Corners 1">
                <a:extLst>
                  <a:ext uri="{FF2B5EF4-FFF2-40B4-BE49-F238E27FC236}">
                    <a16:creationId xmlns:a16="http://schemas.microsoft.com/office/drawing/2014/main" id="{B0E100F1-0309-76A7-B29A-6A26D2B92DE8}"/>
                  </a:ext>
                </a:extLst>
              </p:cNvPr>
              <p:cNvSpPr/>
              <p:nvPr/>
            </p:nvSpPr>
            <p:spPr>
              <a:xfrm>
                <a:off x="8420989" y="473156"/>
                <a:ext cx="3359889" cy="818707"/>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 name="Rectangle: Rounded Corners 4">
                <a:extLst>
                  <a:ext uri="{FF2B5EF4-FFF2-40B4-BE49-F238E27FC236}">
                    <a16:creationId xmlns:a16="http://schemas.microsoft.com/office/drawing/2014/main" id="{39E2745B-06EC-BC71-D88A-0825F4687DCF}"/>
                  </a:ext>
                </a:extLst>
              </p:cNvPr>
              <p:cNvSpPr/>
              <p:nvPr/>
            </p:nvSpPr>
            <p:spPr>
              <a:xfrm>
                <a:off x="8346559" y="425302"/>
                <a:ext cx="3359889" cy="818707"/>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pic>
          <p:nvPicPr>
            <p:cNvPr id="10246" name="Picture 6" descr="6 điều nên biết về da khô và da mất nước | Edbeauty">
              <a:extLst>
                <a:ext uri="{FF2B5EF4-FFF2-40B4-BE49-F238E27FC236}">
                  <a16:creationId xmlns:a16="http://schemas.microsoft.com/office/drawing/2014/main" id="{BA7A6C43-8609-1D90-957D-6078CB7767C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9302"/>
            <a:stretch/>
          </p:blipFill>
          <p:spPr bwMode="auto">
            <a:xfrm>
              <a:off x="7879979" y="183297"/>
              <a:ext cx="1311350" cy="1302716"/>
            </a:xfrm>
            <a:prstGeom prst="flowChartConnector">
              <a:avLst/>
            </a:prstGeom>
            <a:noFill/>
            <a:ln w="28575">
              <a:solidFill>
                <a:schemeClr val="bg1"/>
              </a:solidFill>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0929DE7-9EE9-56A0-C2B7-8A76BC762851}"/>
                </a:ext>
              </a:extLst>
            </p:cNvPr>
            <p:cNvSpPr txBox="1"/>
            <p:nvPr/>
          </p:nvSpPr>
          <p:spPr>
            <a:xfrm>
              <a:off x="9367284" y="616688"/>
              <a:ext cx="2009554" cy="492443"/>
            </a:xfrm>
            <a:prstGeom prst="rect">
              <a:avLst/>
            </a:prstGeom>
            <a:noFill/>
          </p:spPr>
          <p:txBody>
            <a:bodyPr wrap="square" rtlCol="0">
              <a:spAutoFit/>
            </a:bodyPr>
            <a:lstStyle/>
            <a:p>
              <a:pPr algn="ctr"/>
              <a:r>
                <a:rPr lang="vi-VN" sz="1800" b="1" dirty="0"/>
                <a:t>Da khô</a:t>
              </a:r>
              <a:endParaRPr lang="en-US" sz="1800" b="1" dirty="0"/>
            </a:p>
          </p:txBody>
        </p:sp>
      </p:grpSp>
      <p:sp>
        <p:nvSpPr>
          <p:cNvPr id="13" name="TextBox 12">
            <a:extLst>
              <a:ext uri="{FF2B5EF4-FFF2-40B4-BE49-F238E27FC236}">
                <a16:creationId xmlns:a16="http://schemas.microsoft.com/office/drawing/2014/main" id="{5605FE10-A290-B64F-AAB6-AC754D448E8E}"/>
              </a:ext>
            </a:extLst>
          </p:cNvPr>
          <p:cNvSpPr txBox="1"/>
          <p:nvPr/>
        </p:nvSpPr>
        <p:spPr>
          <a:xfrm>
            <a:off x="159021" y="460868"/>
            <a:ext cx="2209382" cy="1723805"/>
          </a:xfrm>
          <a:prstGeom prst="rect">
            <a:avLst/>
          </a:prstGeom>
          <a:noFill/>
        </p:spPr>
        <p:txBody>
          <a:bodyPr wrap="square">
            <a:spAutoFit/>
          </a:bodyPr>
          <a:lstStyle>
            <a:defPPr>
              <a:defRPr lang="en-US"/>
            </a:defPPr>
            <a:lvl1pPr algn="ctr">
              <a:lnSpc>
                <a:spcPct val="120000"/>
              </a:lnSpc>
              <a:defRPr sz="2400" b="1" i="0">
                <a:effectLst/>
              </a:defRPr>
            </a:lvl1pPr>
          </a:lstStyle>
          <a:p>
            <a:r>
              <a:rPr lang="vi-VN" sz="1800" dirty="0"/>
              <a:t>Nước là nơi vận chuyển oxy</a:t>
            </a:r>
            <a:r>
              <a:rPr lang="en-US" sz="1800" dirty="0"/>
              <a:t>gen</a:t>
            </a:r>
            <a:r>
              <a:rPr lang="vi-VN" sz="1800" dirty="0"/>
              <a:t>, thải độc, thúc đẩy quá trình trao đổi chất cho cơ thể,…</a:t>
            </a:r>
            <a:endParaRPr lang="en-US" sz="1800" dirty="0"/>
          </a:p>
        </p:txBody>
      </p:sp>
      <p:grpSp>
        <p:nvGrpSpPr>
          <p:cNvPr id="10" name="Group 9">
            <a:extLst>
              <a:ext uri="{FF2B5EF4-FFF2-40B4-BE49-F238E27FC236}">
                <a16:creationId xmlns:a16="http://schemas.microsoft.com/office/drawing/2014/main" id="{7B2A5E6B-C866-3052-16BA-56563D091B00}"/>
              </a:ext>
            </a:extLst>
          </p:cNvPr>
          <p:cNvGrpSpPr/>
          <p:nvPr/>
        </p:nvGrpSpPr>
        <p:grpSpPr>
          <a:xfrm>
            <a:off x="6136702" y="1063253"/>
            <a:ext cx="2692028" cy="972192"/>
            <a:chOff x="8187072" y="1881717"/>
            <a:chExt cx="3589370" cy="1296256"/>
          </a:xfrm>
        </p:grpSpPr>
        <p:grpSp>
          <p:nvGrpSpPr>
            <p:cNvPr id="14" name="Group 13">
              <a:extLst>
                <a:ext uri="{FF2B5EF4-FFF2-40B4-BE49-F238E27FC236}">
                  <a16:creationId xmlns:a16="http://schemas.microsoft.com/office/drawing/2014/main" id="{EBB72459-1303-59E8-E117-76F7FAB610DC}"/>
                </a:ext>
              </a:extLst>
            </p:cNvPr>
            <p:cNvGrpSpPr/>
            <p:nvPr/>
          </p:nvGrpSpPr>
          <p:grpSpPr>
            <a:xfrm>
              <a:off x="8187072" y="2138223"/>
              <a:ext cx="3434319" cy="866561"/>
              <a:chOff x="8346559" y="425302"/>
              <a:chExt cx="3434319" cy="866561"/>
            </a:xfrm>
          </p:grpSpPr>
          <p:grpSp>
            <p:nvGrpSpPr>
              <p:cNvPr id="15" name="Group 14">
                <a:extLst>
                  <a:ext uri="{FF2B5EF4-FFF2-40B4-BE49-F238E27FC236}">
                    <a16:creationId xmlns:a16="http://schemas.microsoft.com/office/drawing/2014/main" id="{8AB38D2B-3E92-D580-54B4-857E735D68D0}"/>
                  </a:ext>
                </a:extLst>
              </p:cNvPr>
              <p:cNvGrpSpPr/>
              <p:nvPr/>
            </p:nvGrpSpPr>
            <p:grpSpPr>
              <a:xfrm>
                <a:off x="8346559" y="425302"/>
                <a:ext cx="3434319" cy="866561"/>
                <a:chOff x="8346559" y="425302"/>
                <a:chExt cx="3434319" cy="866561"/>
              </a:xfrm>
            </p:grpSpPr>
            <p:sp>
              <p:nvSpPr>
                <p:cNvPr id="18" name="Rectangle: Rounded Corners 17">
                  <a:extLst>
                    <a:ext uri="{FF2B5EF4-FFF2-40B4-BE49-F238E27FC236}">
                      <a16:creationId xmlns:a16="http://schemas.microsoft.com/office/drawing/2014/main" id="{843D5C14-CECB-E2C9-625C-EFEA293EA68A}"/>
                    </a:ext>
                  </a:extLst>
                </p:cNvPr>
                <p:cNvSpPr/>
                <p:nvPr/>
              </p:nvSpPr>
              <p:spPr>
                <a:xfrm>
                  <a:off x="8420989" y="473156"/>
                  <a:ext cx="3359889" cy="818707"/>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9" name="Rectangle: Rounded Corners 18">
                  <a:extLst>
                    <a:ext uri="{FF2B5EF4-FFF2-40B4-BE49-F238E27FC236}">
                      <a16:creationId xmlns:a16="http://schemas.microsoft.com/office/drawing/2014/main" id="{3D3EA907-828B-BF57-EEF3-7B959501E396}"/>
                    </a:ext>
                  </a:extLst>
                </p:cNvPr>
                <p:cNvSpPr/>
                <p:nvPr/>
              </p:nvSpPr>
              <p:spPr>
                <a:xfrm>
                  <a:off x="8346559" y="425302"/>
                  <a:ext cx="3359889" cy="818707"/>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17" name="TextBox 16">
                <a:extLst>
                  <a:ext uri="{FF2B5EF4-FFF2-40B4-BE49-F238E27FC236}">
                    <a16:creationId xmlns:a16="http://schemas.microsoft.com/office/drawing/2014/main" id="{8311EB1D-D056-E22B-800A-36D9619CDF8B}"/>
                  </a:ext>
                </a:extLst>
              </p:cNvPr>
              <p:cNvSpPr txBox="1"/>
              <p:nvPr/>
            </p:nvSpPr>
            <p:spPr>
              <a:xfrm>
                <a:off x="8471711" y="623293"/>
                <a:ext cx="2009553" cy="492442"/>
              </a:xfrm>
              <a:prstGeom prst="rect">
                <a:avLst/>
              </a:prstGeom>
              <a:noFill/>
            </p:spPr>
            <p:txBody>
              <a:bodyPr wrap="square" rtlCol="0">
                <a:spAutoFit/>
              </a:bodyPr>
              <a:lstStyle/>
              <a:p>
                <a:pPr algn="ctr"/>
                <a:r>
                  <a:rPr lang="vi-VN" sz="1800" b="1" dirty="0"/>
                  <a:t>Chuột rút</a:t>
                </a:r>
                <a:endParaRPr lang="en-US" sz="1800" b="1" dirty="0"/>
              </a:p>
            </p:txBody>
          </p:sp>
        </p:grpSp>
        <p:pic>
          <p:nvPicPr>
            <p:cNvPr id="10248" name="Picture 8" descr="Lý giải nguyên nhân chuột rút và nên làm gì khi bị chuột rút? | Medlatec">
              <a:extLst>
                <a:ext uri="{FF2B5EF4-FFF2-40B4-BE49-F238E27FC236}">
                  <a16:creationId xmlns:a16="http://schemas.microsoft.com/office/drawing/2014/main" id="{FCBE5A20-5A84-230F-E58D-F8562AACA2F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7628"/>
            <a:stretch/>
          </p:blipFill>
          <p:spPr bwMode="auto">
            <a:xfrm>
              <a:off x="10368370" y="1881717"/>
              <a:ext cx="1408072" cy="1296256"/>
            </a:xfrm>
            <a:prstGeom prst="flowChartConnector">
              <a:avLst/>
            </a:prstGeom>
            <a:noFill/>
            <a:ln w="28575">
              <a:solidFill>
                <a:schemeClr val="bg1"/>
              </a:solidFill>
            </a:ln>
            <a:extLst>
              <a:ext uri="{909E8E84-426E-40DD-AFC4-6F175D3DCCD1}">
                <a14:hiddenFill xmlns:a14="http://schemas.microsoft.com/office/drawing/2010/main">
                  <a:solidFill>
                    <a:srgbClr val="FFFFFF"/>
                  </a:solidFill>
                </a14:hiddenFill>
              </a:ext>
            </a:extLst>
          </p:spPr>
        </p:pic>
      </p:grpSp>
      <p:grpSp>
        <p:nvGrpSpPr>
          <p:cNvPr id="11" name="Group 10">
            <a:extLst>
              <a:ext uri="{FF2B5EF4-FFF2-40B4-BE49-F238E27FC236}">
                <a16:creationId xmlns:a16="http://schemas.microsoft.com/office/drawing/2014/main" id="{9A82C705-7D3E-49C5-BD67-C1A1F13C65E4}"/>
              </a:ext>
            </a:extLst>
          </p:cNvPr>
          <p:cNvGrpSpPr/>
          <p:nvPr/>
        </p:nvGrpSpPr>
        <p:grpSpPr>
          <a:xfrm>
            <a:off x="5737789" y="2035444"/>
            <a:ext cx="2918830" cy="1068560"/>
            <a:chOff x="7724815" y="3081105"/>
            <a:chExt cx="3891773" cy="1424746"/>
          </a:xfrm>
        </p:grpSpPr>
        <p:grpSp>
          <p:nvGrpSpPr>
            <p:cNvPr id="26" name="Group 25">
              <a:extLst>
                <a:ext uri="{FF2B5EF4-FFF2-40B4-BE49-F238E27FC236}">
                  <a16:creationId xmlns:a16="http://schemas.microsoft.com/office/drawing/2014/main" id="{A47D8330-5DC5-1355-71F1-F39C167F1D08}"/>
                </a:ext>
              </a:extLst>
            </p:cNvPr>
            <p:cNvGrpSpPr/>
            <p:nvPr/>
          </p:nvGrpSpPr>
          <p:grpSpPr>
            <a:xfrm>
              <a:off x="8182269" y="3319965"/>
              <a:ext cx="3434319" cy="866561"/>
              <a:chOff x="8346559" y="425302"/>
              <a:chExt cx="3434319" cy="866561"/>
            </a:xfrm>
          </p:grpSpPr>
          <p:grpSp>
            <p:nvGrpSpPr>
              <p:cNvPr id="28" name="Group 27">
                <a:extLst>
                  <a:ext uri="{FF2B5EF4-FFF2-40B4-BE49-F238E27FC236}">
                    <a16:creationId xmlns:a16="http://schemas.microsoft.com/office/drawing/2014/main" id="{D9A514F9-E745-CB9C-A1DC-8716DB5F7FF4}"/>
                  </a:ext>
                </a:extLst>
              </p:cNvPr>
              <p:cNvGrpSpPr/>
              <p:nvPr/>
            </p:nvGrpSpPr>
            <p:grpSpPr>
              <a:xfrm>
                <a:off x="8346559" y="425302"/>
                <a:ext cx="3434319" cy="866561"/>
                <a:chOff x="8346559" y="425302"/>
                <a:chExt cx="3434319" cy="866561"/>
              </a:xfrm>
            </p:grpSpPr>
            <p:sp>
              <p:nvSpPr>
                <p:cNvPr id="30" name="Rectangle: Rounded Corners 29">
                  <a:extLst>
                    <a:ext uri="{FF2B5EF4-FFF2-40B4-BE49-F238E27FC236}">
                      <a16:creationId xmlns:a16="http://schemas.microsoft.com/office/drawing/2014/main" id="{0B9B73C6-0423-98CA-F1C4-253074E62C96}"/>
                    </a:ext>
                  </a:extLst>
                </p:cNvPr>
                <p:cNvSpPr/>
                <p:nvPr/>
              </p:nvSpPr>
              <p:spPr>
                <a:xfrm>
                  <a:off x="8420989" y="473156"/>
                  <a:ext cx="3359889" cy="818707"/>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31" name="Rectangle: Rounded Corners 30">
                  <a:extLst>
                    <a:ext uri="{FF2B5EF4-FFF2-40B4-BE49-F238E27FC236}">
                      <a16:creationId xmlns:a16="http://schemas.microsoft.com/office/drawing/2014/main" id="{1A96E827-D2CF-3694-BD05-F209F7287118}"/>
                    </a:ext>
                  </a:extLst>
                </p:cNvPr>
                <p:cNvSpPr/>
                <p:nvPr/>
              </p:nvSpPr>
              <p:spPr>
                <a:xfrm>
                  <a:off x="8346559" y="425302"/>
                  <a:ext cx="3359889" cy="818707"/>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29" name="TextBox 28">
                <a:extLst>
                  <a:ext uri="{FF2B5EF4-FFF2-40B4-BE49-F238E27FC236}">
                    <a16:creationId xmlns:a16="http://schemas.microsoft.com/office/drawing/2014/main" id="{BB8AA3ED-CE3B-5A5E-F457-F17DF7049982}"/>
                  </a:ext>
                </a:extLst>
              </p:cNvPr>
              <p:cNvSpPr txBox="1"/>
              <p:nvPr/>
            </p:nvSpPr>
            <p:spPr>
              <a:xfrm>
                <a:off x="9367284" y="616689"/>
                <a:ext cx="2009554" cy="492442"/>
              </a:xfrm>
              <a:prstGeom prst="rect">
                <a:avLst/>
              </a:prstGeom>
              <a:noFill/>
            </p:spPr>
            <p:txBody>
              <a:bodyPr wrap="square" rtlCol="0">
                <a:spAutoFit/>
              </a:bodyPr>
              <a:lstStyle/>
              <a:p>
                <a:pPr algn="ctr"/>
                <a:r>
                  <a:rPr lang="vi-VN" sz="1800" b="1" dirty="0"/>
                  <a:t>Chóng mặt</a:t>
                </a:r>
                <a:endParaRPr lang="en-US" sz="1800" b="1" dirty="0"/>
              </a:p>
            </p:txBody>
          </p:sp>
        </p:grpSp>
        <p:pic>
          <p:nvPicPr>
            <p:cNvPr id="32" name="Picture 14" descr="Pic del PNG del cerebro azul | PNG Arts">
              <a:extLst>
                <a:ext uri="{FF2B5EF4-FFF2-40B4-BE49-F238E27FC236}">
                  <a16:creationId xmlns:a16="http://schemas.microsoft.com/office/drawing/2014/main" id="{26683764-7AEC-D384-3CEB-6187E9EBFB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24815" y="3081105"/>
              <a:ext cx="1424746" cy="1424746"/>
            </a:xfrm>
            <a:prstGeom prst="flowChartConnector">
              <a:avLst/>
            </a:prstGeom>
            <a:noFill/>
            <a:ln w="28575">
              <a:solidFill>
                <a:schemeClr val="bg1"/>
              </a:solidFill>
            </a:ln>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DB5A3E48-F30D-6D82-F023-A382103A7771}"/>
              </a:ext>
            </a:extLst>
          </p:cNvPr>
          <p:cNvGrpSpPr/>
          <p:nvPr/>
        </p:nvGrpSpPr>
        <p:grpSpPr>
          <a:xfrm>
            <a:off x="6136702" y="3037008"/>
            <a:ext cx="2774505" cy="996389"/>
            <a:chOff x="8182269" y="4049343"/>
            <a:chExt cx="3699340" cy="1328519"/>
          </a:xfrm>
        </p:grpSpPr>
        <p:grpSp>
          <p:nvGrpSpPr>
            <p:cNvPr id="39" name="Group 38">
              <a:extLst>
                <a:ext uri="{FF2B5EF4-FFF2-40B4-BE49-F238E27FC236}">
                  <a16:creationId xmlns:a16="http://schemas.microsoft.com/office/drawing/2014/main" id="{2D470512-A0BD-A5B9-5BC0-C38EC688858F}"/>
                </a:ext>
              </a:extLst>
            </p:cNvPr>
            <p:cNvGrpSpPr/>
            <p:nvPr/>
          </p:nvGrpSpPr>
          <p:grpSpPr>
            <a:xfrm>
              <a:off x="8182269" y="4317263"/>
              <a:ext cx="3525227" cy="866561"/>
              <a:chOff x="8272129" y="425302"/>
              <a:chExt cx="3508749" cy="866561"/>
            </a:xfrm>
          </p:grpSpPr>
          <p:grpSp>
            <p:nvGrpSpPr>
              <p:cNvPr id="40" name="Group 39">
                <a:extLst>
                  <a:ext uri="{FF2B5EF4-FFF2-40B4-BE49-F238E27FC236}">
                    <a16:creationId xmlns:a16="http://schemas.microsoft.com/office/drawing/2014/main" id="{D901D525-C838-5852-EF15-1EDF9E953BA2}"/>
                  </a:ext>
                </a:extLst>
              </p:cNvPr>
              <p:cNvGrpSpPr/>
              <p:nvPr/>
            </p:nvGrpSpPr>
            <p:grpSpPr>
              <a:xfrm>
                <a:off x="8346559" y="425302"/>
                <a:ext cx="3434319" cy="866561"/>
                <a:chOff x="8346559" y="425302"/>
                <a:chExt cx="3434319" cy="866561"/>
              </a:xfrm>
            </p:grpSpPr>
            <p:sp>
              <p:nvSpPr>
                <p:cNvPr id="42" name="Rectangle: Rounded Corners 41">
                  <a:extLst>
                    <a:ext uri="{FF2B5EF4-FFF2-40B4-BE49-F238E27FC236}">
                      <a16:creationId xmlns:a16="http://schemas.microsoft.com/office/drawing/2014/main" id="{1EE1DC41-6250-B1F8-3D44-B2A999AC33D2}"/>
                    </a:ext>
                  </a:extLst>
                </p:cNvPr>
                <p:cNvSpPr/>
                <p:nvPr/>
              </p:nvSpPr>
              <p:spPr>
                <a:xfrm>
                  <a:off x="8420989" y="473156"/>
                  <a:ext cx="3359889" cy="818707"/>
                </a:xfrm>
                <a:prstGeom prst="roundRect">
                  <a:avLst/>
                </a:prstGeom>
                <a:solidFill>
                  <a:srgbClr val="DD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3" name="Rectangle: Rounded Corners 42">
                  <a:extLst>
                    <a:ext uri="{FF2B5EF4-FFF2-40B4-BE49-F238E27FC236}">
                      <a16:creationId xmlns:a16="http://schemas.microsoft.com/office/drawing/2014/main" id="{1816BFAB-32DB-14C5-AEDD-E837024E3733}"/>
                    </a:ext>
                  </a:extLst>
                </p:cNvPr>
                <p:cNvSpPr/>
                <p:nvPr/>
              </p:nvSpPr>
              <p:spPr>
                <a:xfrm>
                  <a:off x="8346559" y="425302"/>
                  <a:ext cx="3359889" cy="818707"/>
                </a:xfrm>
                <a:prstGeom prst="roundRect">
                  <a:avLst/>
                </a:prstGeom>
                <a:solidFill>
                  <a:srgbClr val="FFD3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41" name="TextBox 40">
                <a:extLst>
                  <a:ext uri="{FF2B5EF4-FFF2-40B4-BE49-F238E27FC236}">
                    <a16:creationId xmlns:a16="http://schemas.microsoft.com/office/drawing/2014/main" id="{A3846ECB-9F1A-7905-15C9-0E77597F4D30}"/>
                  </a:ext>
                </a:extLst>
              </p:cNvPr>
              <p:cNvSpPr txBox="1"/>
              <p:nvPr/>
            </p:nvSpPr>
            <p:spPr>
              <a:xfrm>
                <a:off x="8272129" y="623293"/>
                <a:ext cx="2772175" cy="492442"/>
              </a:xfrm>
              <a:prstGeom prst="rect">
                <a:avLst/>
              </a:prstGeom>
              <a:noFill/>
            </p:spPr>
            <p:txBody>
              <a:bodyPr wrap="square" rtlCol="0">
                <a:spAutoFit/>
              </a:bodyPr>
              <a:lstStyle/>
              <a:p>
                <a:pPr algn="ctr"/>
                <a:r>
                  <a:rPr lang="vi-VN" sz="1800" b="1" dirty="0"/>
                  <a:t>Tụt huyết áp</a:t>
                </a:r>
                <a:endParaRPr lang="en-US" sz="1800" b="1" dirty="0"/>
              </a:p>
            </p:txBody>
          </p:sp>
        </p:grpSp>
        <p:pic>
          <p:nvPicPr>
            <p:cNvPr id="44" name="Picture 2" descr="Dr. William Uribe - Electrofisiólogo en Medellín | ELECTROFISIOLOGÍA Y  ARRITMIAS">
              <a:extLst>
                <a:ext uri="{FF2B5EF4-FFF2-40B4-BE49-F238E27FC236}">
                  <a16:creationId xmlns:a16="http://schemas.microsoft.com/office/drawing/2014/main" id="{C98749C1-9262-FB3E-B46D-E96D83AA94A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53090" y="4049343"/>
              <a:ext cx="1328519" cy="1328519"/>
            </a:xfrm>
            <a:prstGeom prst="flowChartConnector">
              <a:avLst/>
            </a:prstGeom>
            <a:noFill/>
            <a:ln w="28575">
              <a:solidFill>
                <a:schemeClr val="bg1"/>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77138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TC14)_Ninh Thuận- 85ha cây trồng có thể chết khô vì thiếu nước (1)">
            <a:hlinkClick r:id="" action="ppaction://media"/>
            <a:extLst>
              <a:ext uri="{FF2B5EF4-FFF2-40B4-BE49-F238E27FC236}">
                <a16:creationId xmlns:a16="http://schemas.microsoft.com/office/drawing/2014/main" id="{E05D6EE1-4C9F-42A9-96A6-2BF2446064B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9388" y="158750"/>
            <a:ext cx="8785225" cy="4826000"/>
          </a:xfrm>
          <a:prstGeom prst="rect">
            <a:avLst/>
          </a:prstGeom>
        </p:spPr>
      </p:pic>
    </p:spTree>
    <p:extLst>
      <p:ext uri="{BB962C8B-B14F-4D97-AF65-F5344CB8AC3E}">
        <p14:creationId xmlns:p14="http://schemas.microsoft.com/office/powerpoint/2010/main" val="2129303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96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F71561F-1E78-49B0-9428-651DB2A6D98E}"/>
              </a:ext>
            </a:extLst>
          </p:cNvPr>
          <p:cNvPicPr>
            <a:picLocks noChangeAspect="1"/>
          </p:cNvPicPr>
          <p:nvPr/>
        </p:nvPicPr>
        <p:blipFill>
          <a:blip r:embed="rId2"/>
          <a:stretch>
            <a:fillRect/>
          </a:stretch>
        </p:blipFill>
        <p:spPr>
          <a:xfrm>
            <a:off x="0" y="17526"/>
            <a:ext cx="9144000" cy="5108448"/>
          </a:xfrm>
          <a:prstGeom prst="rect">
            <a:avLst/>
          </a:prstGeom>
        </p:spPr>
      </p:pic>
      <p:pic>
        <p:nvPicPr>
          <p:cNvPr id="13314" name="Picture 2" descr="Hướng dẫn trực quan về chứng đau nửa đầu (Migraine)">
            <a:extLst>
              <a:ext uri="{FF2B5EF4-FFF2-40B4-BE49-F238E27FC236}">
                <a16:creationId xmlns:a16="http://schemas.microsoft.com/office/drawing/2014/main" id="{35D075C1-7150-0924-A5CC-BB679ECC0B8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089"/>
          <a:stretch/>
        </p:blipFill>
        <p:spPr bwMode="auto">
          <a:xfrm>
            <a:off x="63714" y="1807876"/>
            <a:ext cx="4517567" cy="3335624"/>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Nhận biết trẻ mắc chứng tăng động giảm chú ý">
            <a:extLst>
              <a:ext uri="{FF2B5EF4-FFF2-40B4-BE49-F238E27FC236}">
                <a16:creationId xmlns:a16="http://schemas.microsoft.com/office/drawing/2014/main" id="{E192993F-333D-EDC4-1978-C754AFA526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2125" y="2464594"/>
            <a:ext cx="3571875" cy="267890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0C34483-5621-C2B3-2027-BAEAD89728E0}"/>
              </a:ext>
            </a:extLst>
          </p:cNvPr>
          <p:cNvSpPr txBox="1"/>
          <p:nvPr/>
        </p:nvSpPr>
        <p:spPr>
          <a:xfrm>
            <a:off x="179388" y="267818"/>
            <a:ext cx="8608421" cy="1171668"/>
          </a:xfrm>
          <a:prstGeom prst="roundRect">
            <a:avLst/>
          </a:prstGeom>
          <a:ln/>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20000"/>
              </a:lnSpc>
            </a:pPr>
            <a:r>
              <a:rPr lang="en-US" sz="1800" b="1" dirty="0"/>
              <a:t>  </a:t>
            </a:r>
            <a:r>
              <a:rPr lang="vi-VN" sz="1800" b="1" dirty="0"/>
              <a:t>Ở người, tình trạng thiếu nước có thể khiến cơ thể mệt mỏi, buồn ngủ, đau đầu, táo bón, thay đổi tâm trạng, dễ cáu gắt, lo lắng,... ảnh hưởng trực tiếp đến năng suất làm việc, học tập và khả năng vận động</a:t>
            </a:r>
          </a:p>
        </p:txBody>
      </p:sp>
    </p:spTree>
    <p:extLst>
      <p:ext uri="{BB962C8B-B14F-4D97-AF65-F5344CB8AC3E}">
        <p14:creationId xmlns:p14="http://schemas.microsoft.com/office/powerpoint/2010/main" val="3391642302"/>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2mate.com - Động vật thiếu nước sẽ như thế nào_48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9388" y="158751"/>
            <a:ext cx="8785225" cy="4826000"/>
          </a:xfrm>
          <a:prstGeom prst="rect">
            <a:avLst/>
          </a:prstGeom>
        </p:spPr>
      </p:pic>
    </p:spTree>
    <p:extLst>
      <p:ext uri="{BB962C8B-B14F-4D97-AF65-F5344CB8AC3E}">
        <p14:creationId xmlns:p14="http://schemas.microsoft.com/office/powerpoint/2010/main" val="3926651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8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0E78A01F-E5A8-4FAD-B7B3-34516329C3F9}"/>
              </a:ext>
            </a:extLst>
          </p:cNvPr>
          <p:cNvGrpSpPr/>
          <p:nvPr/>
        </p:nvGrpSpPr>
        <p:grpSpPr>
          <a:xfrm>
            <a:off x="179388" y="158750"/>
            <a:ext cx="8785225" cy="4826000"/>
            <a:chOff x="-381965" y="-15338"/>
            <a:chExt cx="12573966" cy="6873338"/>
          </a:xfrm>
        </p:grpSpPr>
        <p:pic>
          <p:nvPicPr>
            <p:cNvPr id="5" name="Picture 4">
              <a:extLst>
                <a:ext uri="{FF2B5EF4-FFF2-40B4-BE49-F238E27FC236}">
                  <a16:creationId xmlns:a16="http://schemas.microsoft.com/office/drawing/2014/main" id="{0D36476F-416C-43FD-A07F-974EB3DE3F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445" y="-15338"/>
              <a:ext cx="11310556" cy="6873338"/>
            </a:xfrm>
            <a:prstGeom prst="rect">
              <a:avLst/>
            </a:prstGeom>
          </p:spPr>
        </p:pic>
        <p:pic>
          <p:nvPicPr>
            <p:cNvPr id="6" name="Picture 5" descr="A picture containing table, food, person, plate&#10;&#10;Description automatically generated">
              <a:extLst>
                <a:ext uri="{FF2B5EF4-FFF2-40B4-BE49-F238E27FC236}">
                  <a16:creationId xmlns:a16="http://schemas.microsoft.com/office/drawing/2014/main" id="{D30F158A-F03B-4BAF-84F4-36E9132CAEB9}"/>
                </a:ext>
              </a:extLst>
            </p:cNvPr>
            <p:cNvPicPr>
              <a:picLocks noChangeAspect="1"/>
            </p:cNvPicPr>
            <p:nvPr/>
          </p:nvPicPr>
          <p:blipFill rotWithShape="1">
            <a:blip r:embed="rId3">
              <a:extLst>
                <a:ext uri="{28A0092B-C50C-407E-A947-70E740481C1C}">
                  <a14:useLocalDpi xmlns:a14="http://schemas.microsoft.com/office/drawing/2010/main" val="0"/>
                </a:ext>
              </a:extLst>
            </a:blip>
            <a:srcRect r="91864"/>
            <a:stretch/>
          </p:blipFill>
          <p:spPr>
            <a:xfrm>
              <a:off x="1287849" y="0"/>
              <a:ext cx="2045659" cy="6858000"/>
            </a:xfrm>
            <a:prstGeom prst="rect">
              <a:avLst/>
            </a:prstGeom>
          </p:spPr>
        </p:pic>
        <p:pic>
          <p:nvPicPr>
            <p:cNvPr id="7" name="Picture 6" descr="A picture containing table, food, person, plate&#10;&#10;Description automatically generated">
              <a:extLst>
                <a:ext uri="{FF2B5EF4-FFF2-40B4-BE49-F238E27FC236}">
                  <a16:creationId xmlns:a16="http://schemas.microsoft.com/office/drawing/2014/main" id="{73DF7B55-B43C-47FE-AA29-D7FE445738D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91864"/>
            <a:stretch/>
          </p:blipFill>
          <p:spPr>
            <a:xfrm>
              <a:off x="797364" y="0"/>
              <a:ext cx="836266" cy="6858000"/>
            </a:xfrm>
            <a:prstGeom prst="rect">
              <a:avLst/>
            </a:prstGeom>
          </p:spPr>
        </p:pic>
        <p:pic>
          <p:nvPicPr>
            <p:cNvPr id="8" name="Picture 7" descr="A picture containing table, food, person, plate&#10;&#10;Description automatically generated">
              <a:extLst>
                <a:ext uri="{FF2B5EF4-FFF2-40B4-BE49-F238E27FC236}">
                  <a16:creationId xmlns:a16="http://schemas.microsoft.com/office/drawing/2014/main" id="{3CDBE4AB-8C83-4EA3-9730-300FB73C5FD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91864"/>
            <a:stretch/>
          </p:blipFill>
          <p:spPr>
            <a:xfrm>
              <a:off x="-177635" y="0"/>
              <a:ext cx="836266" cy="6858000"/>
            </a:xfrm>
            <a:prstGeom prst="rect">
              <a:avLst/>
            </a:prstGeom>
          </p:spPr>
        </p:pic>
        <p:pic>
          <p:nvPicPr>
            <p:cNvPr id="9" name="Picture 8" descr="A picture containing table, food, person, plate&#10;&#10;Description automatically generated">
              <a:extLst>
                <a:ext uri="{FF2B5EF4-FFF2-40B4-BE49-F238E27FC236}">
                  <a16:creationId xmlns:a16="http://schemas.microsoft.com/office/drawing/2014/main" id="{07AAFD9C-4008-4D63-8132-530DFAAD80A4}"/>
                </a:ext>
              </a:extLst>
            </p:cNvPr>
            <p:cNvPicPr>
              <a:picLocks noChangeAspect="1"/>
            </p:cNvPicPr>
            <p:nvPr/>
          </p:nvPicPr>
          <p:blipFill rotWithShape="1">
            <a:blip r:embed="rId3">
              <a:extLst>
                <a:ext uri="{28A0092B-C50C-407E-A947-70E740481C1C}">
                  <a14:useLocalDpi xmlns:a14="http://schemas.microsoft.com/office/drawing/2010/main" val="0"/>
                </a:ext>
              </a:extLst>
            </a:blip>
            <a:srcRect r="91864"/>
            <a:stretch/>
          </p:blipFill>
          <p:spPr>
            <a:xfrm>
              <a:off x="-381965" y="0"/>
              <a:ext cx="2015595" cy="6858000"/>
            </a:xfrm>
            <a:prstGeom prst="rect">
              <a:avLst/>
            </a:prstGeom>
          </p:spPr>
        </p:pic>
        <p:pic>
          <p:nvPicPr>
            <p:cNvPr id="10" name="Picture 9" descr="A picture containing table, food, person, plate&#10;&#10;Description automatically generated">
              <a:extLst>
                <a:ext uri="{FF2B5EF4-FFF2-40B4-BE49-F238E27FC236}">
                  <a16:creationId xmlns:a16="http://schemas.microsoft.com/office/drawing/2014/main" id="{35743EB2-F62A-46EA-9454-D567A6C9303A}"/>
                </a:ext>
              </a:extLst>
            </p:cNvPr>
            <p:cNvPicPr>
              <a:picLocks noChangeAspect="1"/>
            </p:cNvPicPr>
            <p:nvPr/>
          </p:nvPicPr>
          <p:blipFill rotWithShape="1">
            <a:blip r:embed="rId3">
              <a:extLst>
                <a:ext uri="{28A0092B-C50C-407E-A947-70E740481C1C}">
                  <a14:useLocalDpi xmlns:a14="http://schemas.microsoft.com/office/drawing/2010/main" val="0"/>
                </a:ext>
              </a:extLst>
            </a:blip>
            <a:srcRect r="91864"/>
            <a:stretch/>
          </p:blipFill>
          <p:spPr>
            <a:xfrm>
              <a:off x="544010" y="0"/>
              <a:ext cx="1646486" cy="6858000"/>
            </a:xfrm>
            <a:prstGeom prst="rect">
              <a:avLst/>
            </a:prstGeom>
          </p:spPr>
        </p:pic>
      </p:grpSp>
      <p:sp>
        <p:nvSpPr>
          <p:cNvPr id="15" name="Rectangle 14">
            <a:extLst>
              <a:ext uri="{FF2B5EF4-FFF2-40B4-BE49-F238E27FC236}">
                <a16:creationId xmlns:a16="http://schemas.microsoft.com/office/drawing/2014/main" id="{6280874B-758F-4581-866F-417B1E7C4713}"/>
              </a:ext>
            </a:extLst>
          </p:cNvPr>
          <p:cNvSpPr/>
          <p:nvPr/>
        </p:nvSpPr>
        <p:spPr>
          <a:xfrm>
            <a:off x="179388" y="147981"/>
            <a:ext cx="2595942" cy="4826000"/>
          </a:xfrm>
          <a:prstGeom prst="rect">
            <a:avLst/>
          </a:prstGeom>
          <a:solidFill>
            <a:srgbClr val="F9E9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prstClr val="white"/>
              </a:solidFill>
            </a:endParaRPr>
          </a:p>
        </p:txBody>
      </p:sp>
      <p:sp>
        <p:nvSpPr>
          <p:cNvPr id="13" name="TextBox 12">
            <a:extLst>
              <a:ext uri="{FF2B5EF4-FFF2-40B4-BE49-F238E27FC236}">
                <a16:creationId xmlns:a16="http://schemas.microsoft.com/office/drawing/2014/main" id="{F507C3C1-11A3-4AD9-81BF-819B0A61CA01}"/>
              </a:ext>
            </a:extLst>
          </p:cNvPr>
          <p:cNvSpPr txBox="1"/>
          <p:nvPr/>
        </p:nvSpPr>
        <p:spPr>
          <a:xfrm>
            <a:off x="180373" y="1075573"/>
            <a:ext cx="2518003" cy="1859676"/>
          </a:xfrm>
          <a:prstGeom prst="rect">
            <a:avLst/>
          </a:prstGeom>
          <a:noFill/>
        </p:spPr>
        <p:txBody>
          <a:bodyPr wrap="square" rtlCol="0">
            <a:spAutoFit/>
          </a:bodyPr>
          <a:lstStyle/>
          <a:p>
            <a:pPr algn="just">
              <a:lnSpc>
                <a:spcPct val="120000"/>
              </a:lnSpc>
            </a:pPr>
            <a:r>
              <a:rPr lang="vi-VN" sz="1950" b="1" i="1" dirty="0">
                <a:solidFill>
                  <a:prstClr val="black"/>
                </a:solidFill>
              </a:rPr>
              <a:t>Nếu cơ thể sinh vật bị </a:t>
            </a:r>
            <a:r>
              <a:rPr lang="vi-VN" sz="1950" b="1" i="1" dirty="0">
                <a:solidFill>
                  <a:srgbClr val="00B050"/>
                </a:solidFill>
              </a:rPr>
              <a:t>thiếu nước</a:t>
            </a:r>
            <a:r>
              <a:rPr lang="vi-VN" sz="1950" b="1" i="1" dirty="0">
                <a:solidFill>
                  <a:prstClr val="black"/>
                </a:solidFill>
              </a:rPr>
              <a:t>, các quá trình sống cơ bản sẽ bị </a:t>
            </a:r>
            <a:r>
              <a:rPr lang="vi-VN" sz="1950" b="1" i="1" dirty="0">
                <a:solidFill>
                  <a:srgbClr val="00B0F0"/>
                </a:solidFill>
              </a:rPr>
              <a:t>rối loạn</a:t>
            </a:r>
            <a:r>
              <a:rPr lang="vi-VN" sz="1950" b="1" i="1" dirty="0">
                <a:solidFill>
                  <a:prstClr val="black"/>
                </a:solidFill>
              </a:rPr>
              <a:t> và có thể bị </a:t>
            </a:r>
            <a:r>
              <a:rPr lang="vi-VN" sz="1950" b="1" i="1" dirty="0">
                <a:solidFill>
                  <a:srgbClr val="FF0000"/>
                </a:solidFill>
              </a:rPr>
              <a:t>chết</a:t>
            </a:r>
            <a:r>
              <a:rPr lang="vi-VN" sz="1950" b="1" i="1" dirty="0">
                <a:solidFill>
                  <a:prstClr val="black"/>
                </a:solidFill>
              </a:rPr>
              <a:t>.</a:t>
            </a:r>
          </a:p>
        </p:txBody>
      </p:sp>
    </p:spTree>
    <p:extLst>
      <p:ext uri="{BB962C8B-B14F-4D97-AF65-F5344CB8AC3E}">
        <p14:creationId xmlns:p14="http://schemas.microsoft.com/office/powerpoint/2010/main" val="14324978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2727B67-0F4D-419C-A6A5-67C3A005EA7D}"/>
              </a:ext>
            </a:extLst>
          </p:cNvPr>
          <p:cNvPicPr>
            <a:picLocks noChangeAspect="1"/>
          </p:cNvPicPr>
          <p:nvPr/>
        </p:nvPicPr>
        <p:blipFill>
          <a:blip r:embed="rId2"/>
          <a:stretch>
            <a:fillRect/>
          </a:stretch>
        </p:blipFill>
        <p:spPr>
          <a:xfrm>
            <a:off x="0" y="17526"/>
            <a:ext cx="9144000" cy="5108448"/>
          </a:xfrm>
          <a:prstGeom prst="rect">
            <a:avLst/>
          </a:prstGeom>
        </p:spPr>
      </p:pic>
      <p:sp>
        <p:nvSpPr>
          <p:cNvPr id="4" name="TextBox 3">
            <a:extLst>
              <a:ext uri="{FF2B5EF4-FFF2-40B4-BE49-F238E27FC236}">
                <a16:creationId xmlns:a16="http://schemas.microsoft.com/office/drawing/2014/main" id="{62579A31-0852-43D6-90C2-AA24D4F33A37}"/>
              </a:ext>
            </a:extLst>
          </p:cNvPr>
          <p:cNvSpPr txBox="1"/>
          <p:nvPr/>
        </p:nvSpPr>
        <p:spPr>
          <a:xfrm>
            <a:off x="358589" y="1759845"/>
            <a:ext cx="8668778" cy="2354106"/>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lvl="0">
              <a:lnSpc>
                <a:spcPct val="107000"/>
              </a:lnSpc>
              <a:spcAft>
                <a:spcPts val="800"/>
              </a:spcAft>
              <a:buSzPts val="1000"/>
              <a:tabLst>
                <a:tab pos="457200" algn="l"/>
              </a:tabLst>
            </a:pPr>
            <a:r>
              <a:rPr lang="en-US" sz="3000" kern="0" dirty="0">
                <a:effectLst/>
                <a:latin typeface="ProTeacher01_Dam"/>
                <a:ea typeface="Times New Roman" panose="02020603050405020304" pitchFamily="18" charset="0"/>
                <a:cs typeface="Times New Roman" panose="02020603050405020304" pitchFamily="18" charset="0"/>
              </a:rPr>
              <a:t>- </a:t>
            </a:r>
            <a:r>
              <a:rPr lang="en-US" sz="3000" kern="0" dirty="0" err="1">
                <a:effectLst/>
                <a:latin typeface="ProTeacher01_Dam"/>
                <a:ea typeface="Times New Roman" panose="02020603050405020304" pitchFamily="18" charset="0"/>
                <a:cs typeface="Times New Roman" panose="02020603050405020304" pitchFamily="18" charset="0"/>
              </a:rPr>
              <a:t>Thành</a:t>
            </a:r>
            <a:r>
              <a:rPr lang="en-US" sz="3000" kern="0" dirty="0">
                <a:effectLst/>
                <a:latin typeface="ProTeacher01_Dam"/>
                <a:ea typeface="Times New Roman" panose="02020603050405020304" pitchFamily="18" charset="0"/>
                <a:cs typeface="Times New Roman" panose="02020603050405020304" pitchFamily="18" charset="0"/>
              </a:rPr>
              <a:t> </a:t>
            </a:r>
            <a:r>
              <a:rPr lang="en-US" sz="3000" kern="0" dirty="0" err="1">
                <a:effectLst/>
                <a:latin typeface="ProTeacher01_Dam"/>
                <a:ea typeface="Times New Roman" panose="02020603050405020304" pitchFamily="18" charset="0"/>
                <a:cs typeface="Times New Roman" panose="02020603050405020304" pitchFamily="18" charset="0"/>
              </a:rPr>
              <a:t>phần</a:t>
            </a:r>
            <a:r>
              <a:rPr lang="en-US" sz="3000" kern="0" dirty="0">
                <a:effectLst/>
                <a:latin typeface="ProTeacher01_Dam"/>
                <a:ea typeface="Times New Roman" panose="02020603050405020304" pitchFamily="18" charset="0"/>
                <a:cs typeface="Times New Roman" panose="02020603050405020304" pitchFamily="18" charset="0"/>
              </a:rPr>
              <a:t> </a:t>
            </a:r>
            <a:r>
              <a:rPr lang="en-US" sz="3000" kern="0" dirty="0" err="1">
                <a:effectLst/>
                <a:latin typeface="ProTeacher01_Dam"/>
                <a:ea typeface="Times New Roman" panose="02020603050405020304" pitchFamily="18" charset="0"/>
                <a:cs typeface="Times New Roman" panose="02020603050405020304" pitchFamily="18" charset="0"/>
              </a:rPr>
              <a:t>chính</a:t>
            </a:r>
            <a:r>
              <a:rPr lang="en-US" sz="3000" kern="0" dirty="0">
                <a:effectLst/>
                <a:latin typeface="ProTeacher01_Dam"/>
                <a:ea typeface="Times New Roman" panose="02020603050405020304" pitchFamily="18" charset="0"/>
                <a:cs typeface="Times New Roman" panose="02020603050405020304" pitchFamily="18" charset="0"/>
              </a:rPr>
              <a:t> </a:t>
            </a:r>
            <a:r>
              <a:rPr lang="en-US" sz="3000" kern="0" dirty="0" err="1">
                <a:effectLst/>
                <a:latin typeface="ProTeacher01_Dam"/>
                <a:ea typeface="Times New Roman" panose="02020603050405020304" pitchFamily="18" charset="0"/>
                <a:cs typeface="Times New Roman" panose="02020603050405020304" pitchFamily="18" charset="0"/>
              </a:rPr>
              <a:t>của</a:t>
            </a:r>
            <a:r>
              <a:rPr lang="en-US" sz="3000" kern="0" dirty="0">
                <a:effectLst/>
                <a:latin typeface="ProTeacher01_Dam"/>
                <a:ea typeface="Times New Roman" panose="02020603050405020304" pitchFamily="18" charset="0"/>
                <a:cs typeface="Times New Roman" panose="02020603050405020304" pitchFamily="18" charset="0"/>
              </a:rPr>
              <a:t> </a:t>
            </a:r>
            <a:r>
              <a:rPr lang="en-US" sz="3000" kern="0" dirty="0" err="1">
                <a:effectLst/>
                <a:latin typeface="ProTeacher01_Dam"/>
                <a:ea typeface="Times New Roman" panose="02020603050405020304" pitchFamily="18" charset="0"/>
                <a:cs typeface="Times New Roman" panose="02020603050405020304" pitchFamily="18" charset="0"/>
              </a:rPr>
              <a:t>tế</a:t>
            </a:r>
            <a:r>
              <a:rPr lang="en-US" sz="3000" kern="0" dirty="0">
                <a:effectLst/>
                <a:latin typeface="ProTeacher01_Dam"/>
                <a:ea typeface="Times New Roman" panose="02020603050405020304" pitchFamily="18" charset="0"/>
                <a:cs typeface="Times New Roman" panose="02020603050405020304" pitchFamily="18" charset="0"/>
              </a:rPr>
              <a:t> </a:t>
            </a:r>
            <a:r>
              <a:rPr lang="en-US" sz="3000" kern="0" dirty="0" err="1">
                <a:effectLst/>
                <a:latin typeface="ProTeacher01_Dam"/>
                <a:ea typeface="Times New Roman" panose="02020603050405020304" pitchFamily="18" charset="0"/>
                <a:cs typeface="Times New Roman" panose="02020603050405020304" pitchFamily="18" charset="0"/>
              </a:rPr>
              <a:t>bào</a:t>
            </a:r>
            <a:r>
              <a:rPr lang="en-US" sz="3000" kern="0" dirty="0">
                <a:effectLst/>
                <a:latin typeface="ProTeacher01_Dam"/>
                <a:ea typeface="Times New Roman" panose="02020603050405020304" pitchFamily="18" charset="0"/>
                <a:cs typeface="Times New Roman" panose="02020603050405020304" pitchFamily="18" charset="0"/>
              </a:rPr>
              <a:t>.</a:t>
            </a:r>
            <a:endParaRPr lang="en-US" sz="3000" kern="100" dirty="0">
              <a:effectLst/>
              <a:latin typeface="ProTeacher01_Dam"/>
              <a:ea typeface="Calibri" panose="020F0502020204030204" pitchFamily="34" charset="0"/>
              <a:cs typeface="Times New Roman" panose="02020603050405020304" pitchFamily="18" charset="0"/>
            </a:endParaRPr>
          </a:p>
          <a:p>
            <a:pPr lvl="0">
              <a:lnSpc>
                <a:spcPct val="107000"/>
              </a:lnSpc>
              <a:spcAft>
                <a:spcPts val="800"/>
              </a:spcAft>
              <a:buSzPts val="1000"/>
              <a:tabLst>
                <a:tab pos="457200" algn="l"/>
              </a:tabLst>
            </a:pPr>
            <a:r>
              <a:rPr lang="en-US" sz="3000" kern="0" dirty="0">
                <a:effectLst/>
                <a:latin typeface="ProTeacher01_Dam"/>
                <a:ea typeface="Times New Roman" panose="02020603050405020304" pitchFamily="18" charset="0"/>
                <a:cs typeface="Times New Roman" panose="02020603050405020304" pitchFamily="18" charset="0"/>
              </a:rPr>
              <a:t>- </a:t>
            </a:r>
            <a:r>
              <a:rPr lang="en-US" sz="3000" kern="0" dirty="0" err="1">
                <a:effectLst/>
                <a:latin typeface="ProTeacher01_Dam"/>
                <a:ea typeface="Times New Roman" panose="02020603050405020304" pitchFamily="18" charset="0"/>
                <a:cs typeface="Times New Roman" panose="02020603050405020304" pitchFamily="18" charset="0"/>
              </a:rPr>
              <a:t>Điều</a:t>
            </a:r>
            <a:r>
              <a:rPr lang="en-US" sz="3000" kern="0" dirty="0">
                <a:effectLst/>
                <a:latin typeface="ProTeacher01_Dam"/>
                <a:ea typeface="Times New Roman" panose="02020603050405020304" pitchFamily="18" charset="0"/>
                <a:cs typeface="Times New Roman" panose="02020603050405020304" pitchFamily="18" charset="0"/>
              </a:rPr>
              <a:t> </a:t>
            </a:r>
            <a:r>
              <a:rPr lang="en-US" sz="3000" kern="0" dirty="0" err="1">
                <a:effectLst/>
                <a:latin typeface="ProTeacher01_Dam"/>
                <a:ea typeface="Times New Roman" panose="02020603050405020304" pitchFamily="18" charset="0"/>
                <a:cs typeface="Times New Roman" panose="02020603050405020304" pitchFamily="18" charset="0"/>
              </a:rPr>
              <a:t>hòa</a:t>
            </a:r>
            <a:r>
              <a:rPr lang="en-US" sz="3000" kern="0" dirty="0">
                <a:effectLst/>
                <a:latin typeface="ProTeacher01_Dam"/>
                <a:ea typeface="Times New Roman" panose="02020603050405020304" pitchFamily="18" charset="0"/>
                <a:cs typeface="Times New Roman" panose="02020603050405020304" pitchFamily="18" charset="0"/>
              </a:rPr>
              <a:t> </a:t>
            </a:r>
            <a:r>
              <a:rPr lang="en-US" sz="3000" kern="0" dirty="0" err="1">
                <a:effectLst/>
                <a:latin typeface="ProTeacher01_Dam"/>
                <a:ea typeface="Times New Roman" panose="02020603050405020304" pitchFamily="18" charset="0"/>
                <a:cs typeface="Times New Roman" panose="02020603050405020304" pitchFamily="18" charset="0"/>
              </a:rPr>
              <a:t>thân</a:t>
            </a:r>
            <a:r>
              <a:rPr lang="en-US" sz="3000" kern="0" dirty="0">
                <a:effectLst/>
                <a:latin typeface="ProTeacher01_Dam"/>
                <a:ea typeface="Times New Roman" panose="02020603050405020304" pitchFamily="18" charset="0"/>
                <a:cs typeface="Times New Roman" panose="02020603050405020304" pitchFamily="18" charset="0"/>
              </a:rPr>
              <a:t> </a:t>
            </a:r>
            <a:r>
              <a:rPr lang="en-US" sz="3000" kern="0" dirty="0" err="1">
                <a:effectLst/>
                <a:latin typeface="ProTeacher01_Dam"/>
                <a:ea typeface="Times New Roman" panose="02020603050405020304" pitchFamily="18" charset="0"/>
                <a:cs typeface="Times New Roman" panose="02020603050405020304" pitchFamily="18" charset="0"/>
              </a:rPr>
              <a:t>nhiệt</a:t>
            </a:r>
            <a:r>
              <a:rPr lang="en-US" sz="3000" kern="0" dirty="0">
                <a:effectLst/>
                <a:latin typeface="ProTeacher01_Dam"/>
                <a:ea typeface="Times New Roman" panose="02020603050405020304" pitchFamily="18" charset="0"/>
                <a:cs typeface="Times New Roman" panose="02020603050405020304" pitchFamily="18" charset="0"/>
              </a:rPr>
              <a:t>.</a:t>
            </a:r>
            <a:endParaRPr lang="en-US" sz="3000" kern="100" dirty="0">
              <a:effectLst/>
              <a:latin typeface="ProTeacher01_Dam"/>
              <a:ea typeface="Calibri" panose="020F0502020204030204" pitchFamily="34" charset="0"/>
              <a:cs typeface="Times New Roman" panose="02020603050405020304" pitchFamily="18" charset="0"/>
            </a:endParaRPr>
          </a:p>
          <a:p>
            <a:pPr lvl="0">
              <a:lnSpc>
                <a:spcPct val="107000"/>
              </a:lnSpc>
              <a:spcAft>
                <a:spcPts val="800"/>
              </a:spcAft>
              <a:buSzPts val="1000"/>
              <a:tabLst>
                <a:tab pos="457200" algn="l"/>
              </a:tabLst>
            </a:pPr>
            <a:r>
              <a:rPr lang="en-US" sz="3000" kern="0" dirty="0">
                <a:effectLst/>
                <a:latin typeface="ProTeacher01_Dam"/>
                <a:ea typeface="Times New Roman" panose="02020603050405020304" pitchFamily="18" charset="0"/>
                <a:cs typeface="Times New Roman" panose="02020603050405020304" pitchFamily="18" charset="0"/>
              </a:rPr>
              <a:t>- </a:t>
            </a:r>
            <a:r>
              <a:rPr lang="en-US" sz="3000" kern="0" dirty="0" err="1">
                <a:effectLst/>
                <a:latin typeface="ProTeacher01_Dam"/>
                <a:ea typeface="Times New Roman" panose="02020603050405020304" pitchFamily="18" charset="0"/>
                <a:cs typeface="Times New Roman" panose="02020603050405020304" pitchFamily="18" charset="0"/>
              </a:rPr>
              <a:t>Là</a:t>
            </a:r>
            <a:r>
              <a:rPr lang="en-US" sz="3000" kern="0" dirty="0">
                <a:effectLst/>
                <a:latin typeface="ProTeacher01_Dam"/>
                <a:ea typeface="Times New Roman" panose="02020603050405020304" pitchFamily="18" charset="0"/>
                <a:cs typeface="Times New Roman" panose="02020603050405020304" pitchFamily="18" charset="0"/>
              </a:rPr>
              <a:t> dung </a:t>
            </a:r>
            <a:r>
              <a:rPr lang="en-US" sz="3000" kern="0" dirty="0" err="1">
                <a:effectLst/>
                <a:latin typeface="ProTeacher01_Dam"/>
                <a:ea typeface="Times New Roman" panose="02020603050405020304" pitchFamily="18" charset="0"/>
                <a:cs typeface="Times New Roman" panose="02020603050405020304" pitchFamily="18" charset="0"/>
              </a:rPr>
              <a:t>môi</a:t>
            </a:r>
            <a:r>
              <a:rPr lang="en-US" sz="3000" kern="0" dirty="0">
                <a:effectLst/>
                <a:latin typeface="ProTeacher01_Dam"/>
                <a:ea typeface="Times New Roman" panose="02020603050405020304" pitchFamily="18" charset="0"/>
                <a:cs typeface="Times New Roman" panose="02020603050405020304" pitchFamily="18" charset="0"/>
              </a:rPr>
              <a:t> </a:t>
            </a:r>
            <a:r>
              <a:rPr lang="en-US" sz="3000" kern="0" dirty="0" err="1">
                <a:effectLst/>
                <a:latin typeface="ProTeacher01_Dam"/>
                <a:ea typeface="Times New Roman" panose="02020603050405020304" pitchFamily="18" charset="0"/>
                <a:cs typeface="Times New Roman" panose="02020603050405020304" pitchFamily="18" charset="0"/>
              </a:rPr>
              <a:t>hòa</a:t>
            </a:r>
            <a:r>
              <a:rPr lang="en-US" sz="3000" kern="0" dirty="0">
                <a:effectLst/>
                <a:latin typeface="ProTeacher01_Dam"/>
                <a:ea typeface="Times New Roman" panose="02020603050405020304" pitchFamily="18" charset="0"/>
                <a:cs typeface="Times New Roman" panose="02020603050405020304" pitchFamily="18" charset="0"/>
              </a:rPr>
              <a:t> tan </a:t>
            </a:r>
            <a:r>
              <a:rPr lang="en-US" sz="3000" kern="0" dirty="0" err="1">
                <a:effectLst/>
                <a:latin typeface="ProTeacher01_Dam"/>
                <a:ea typeface="Times New Roman" panose="02020603050405020304" pitchFamily="18" charset="0"/>
                <a:cs typeface="Times New Roman" panose="02020603050405020304" pitchFamily="18" charset="0"/>
              </a:rPr>
              <a:t>và</a:t>
            </a:r>
            <a:r>
              <a:rPr lang="en-US" sz="3000" kern="0" dirty="0">
                <a:effectLst/>
                <a:latin typeface="ProTeacher01_Dam"/>
                <a:ea typeface="Times New Roman" panose="02020603050405020304" pitchFamily="18" charset="0"/>
                <a:cs typeface="Times New Roman" panose="02020603050405020304" pitchFamily="18" charset="0"/>
              </a:rPr>
              <a:t> </a:t>
            </a:r>
            <a:r>
              <a:rPr lang="en-US" sz="3000" kern="0" dirty="0" err="1">
                <a:effectLst/>
                <a:latin typeface="ProTeacher01_Dam"/>
                <a:ea typeface="Times New Roman" panose="02020603050405020304" pitchFamily="18" charset="0"/>
                <a:cs typeface="Times New Roman" panose="02020603050405020304" pitchFamily="18" charset="0"/>
              </a:rPr>
              <a:t>vận</a:t>
            </a:r>
            <a:r>
              <a:rPr lang="en-US" sz="3000" kern="0" dirty="0">
                <a:effectLst/>
                <a:latin typeface="ProTeacher01_Dam"/>
                <a:ea typeface="Times New Roman" panose="02020603050405020304" pitchFamily="18" charset="0"/>
                <a:cs typeface="Times New Roman" panose="02020603050405020304" pitchFamily="18" charset="0"/>
              </a:rPr>
              <a:t> </a:t>
            </a:r>
            <a:r>
              <a:rPr lang="en-US" sz="3000" kern="0" dirty="0" err="1">
                <a:effectLst/>
                <a:latin typeface="ProTeacher01_Dam"/>
                <a:ea typeface="Times New Roman" panose="02020603050405020304" pitchFamily="18" charset="0"/>
                <a:cs typeface="Times New Roman" panose="02020603050405020304" pitchFamily="18" charset="0"/>
              </a:rPr>
              <a:t>chuyển</a:t>
            </a:r>
            <a:r>
              <a:rPr lang="en-US" sz="3000" kern="0" dirty="0">
                <a:effectLst/>
                <a:latin typeface="ProTeacher01_Dam"/>
                <a:ea typeface="Times New Roman" panose="02020603050405020304" pitchFamily="18" charset="0"/>
                <a:cs typeface="Times New Roman" panose="02020603050405020304" pitchFamily="18" charset="0"/>
              </a:rPr>
              <a:t> </a:t>
            </a:r>
            <a:r>
              <a:rPr lang="en-US" sz="3000" dirty="0" err="1">
                <a:latin typeface="ProTeacher01_Dam"/>
                <a:ea typeface="Times New Roman" panose="02020603050405020304" pitchFamily="18" charset="0"/>
                <a:cs typeface="Times New Roman" panose="02020603050405020304" pitchFamily="18" charset="0"/>
              </a:rPr>
              <a:t>các</a:t>
            </a:r>
            <a:r>
              <a:rPr lang="en-US" sz="3000" dirty="0">
                <a:latin typeface="ProTeacher01_Dam"/>
                <a:ea typeface="Times New Roman" panose="02020603050405020304" pitchFamily="18" charset="0"/>
                <a:cs typeface="Times New Roman" panose="02020603050405020304" pitchFamily="18" charset="0"/>
              </a:rPr>
              <a:t> </a:t>
            </a:r>
            <a:r>
              <a:rPr lang="en-US" sz="3000" kern="0" dirty="0" err="1">
                <a:effectLst/>
                <a:latin typeface="ProTeacher01_Dam"/>
                <a:ea typeface="Times New Roman" panose="02020603050405020304" pitchFamily="18" charset="0"/>
                <a:cs typeface="Times New Roman" panose="02020603050405020304" pitchFamily="18" charset="0"/>
              </a:rPr>
              <a:t>chất</a:t>
            </a:r>
            <a:r>
              <a:rPr lang="en-US" sz="3000" kern="0" dirty="0">
                <a:effectLst/>
                <a:latin typeface="ProTeacher01_Dam"/>
                <a:ea typeface="Times New Roman" panose="02020603050405020304" pitchFamily="18" charset="0"/>
                <a:cs typeface="Times New Roman" panose="02020603050405020304" pitchFamily="18" charset="0"/>
              </a:rPr>
              <a:t>.</a:t>
            </a:r>
            <a:endParaRPr lang="en-US" sz="3000" kern="100" dirty="0">
              <a:effectLst/>
              <a:latin typeface="ProTeacher01_Dam"/>
              <a:ea typeface="Calibri" panose="020F0502020204030204" pitchFamily="34" charset="0"/>
              <a:cs typeface="Times New Roman" panose="02020603050405020304" pitchFamily="18" charset="0"/>
            </a:endParaRPr>
          </a:p>
          <a:p>
            <a:pPr lvl="0">
              <a:lnSpc>
                <a:spcPct val="107000"/>
              </a:lnSpc>
              <a:spcAft>
                <a:spcPts val="800"/>
              </a:spcAft>
              <a:buSzPts val="1000"/>
              <a:tabLst>
                <a:tab pos="457200" algn="l"/>
              </a:tabLst>
            </a:pPr>
            <a:r>
              <a:rPr lang="en-US" sz="3000" kern="0" dirty="0">
                <a:effectLst/>
                <a:latin typeface="ProTeacher01_Dam"/>
                <a:ea typeface="Times New Roman" panose="02020603050405020304" pitchFamily="18" charset="0"/>
                <a:cs typeface="Times New Roman" panose="02020603050405020304" pitchFamily="18" charset="0"/>
              </a:rPr>
              <a:t>- </a:t>
            </a:r>
            <a:r>
              <a:rPr lang="en-US" sz="3000" kern="0" dirty="0" err="1">
                <a:effectLst/>
                <a:latin typeface="ProTeacher01_Dam"/>
                <a:ea typeface="Times New Roman" panose="02020603050405020304" pitchFamily="18" charset="0"/>
                <a:cs typeface="Times New Roman" panose="02020603050405020304" pitchFamily="18" charset="0"/>
              </a:rPr>
              <a:t>Là</a:t>
            </a:r>
            <a:r>
              <a:rPr lang="en-US" sz="3000" kern="0" dirty="0">
                <a:effectLst/>
                <a:latin typeface="ProTeacher01_Dam"/>
                <a:ea typeface="Times New Roman" panose="02020603050405020304" pitchFamily="18" charset="0"/>
                <a:cs typeface="Times New Roman" panose="02020603050405020304" pitchFamily="18" charset="0"/>
              </a:rPr>
              <a:t> </a:t>
            </a:r>
            <a:r>
              <a:rPr lang="en-US" sz="3000" kern="0" dirty="0" err="1">
                <a:effectLst/>
                <a:latin typeface="ProTeacher01_Dam"/>
                <a:ea typeface="Times New Roman" panose="02020603050405020304" pitchFamily="18" charset="0"/>
                <a:cs typeface="Times New Roman" panose="02020603050405020304" pitchFamily="18" charset="0"/>
              </a:rPr>
              <a:t>môi</a:t>
            </a:r>
            <a:r>
              <a:rPr lang="en-US" sz="3000" kern="0" dirty="0">
                <a:effectLst/>
                <a:latin typeface="ProTeacher01_Dam"/>
                <a:ea typeface="Times New Roman" panose="02020603050405020304" pitchFamily="18" charset="0"/>
                <a:cs typeface="Times New Roman" panose="02020603050405020304" pitchFamily="18" charset="0"/>
              </a:rPr>
              <a:t> </a:t>
            </a:r>
            <a:r>
              <a:rPr lang="en-US" sz="3000" kern="0" dirty="0" err="1">
                <a:effectLst/>
                <a:latin typeface="ProTeacher01_Dam"/>
                <a:ea typeface="Times New Roman" panose="02020603050405020304" pitchFamily="18" charset="0"/>
                <a:cs typeface="Times New Roman" panose="02020603050405020304" pitchFamily="18" charset="0"/>
              </a:rPr>
              <a:t>trường</a:t>
            </a:r>
            <a:r>
              <a:rPr lang="en-US" sz="3000" kern="0" dirty="0">
                <a:effectLst/>
                <a:latin typeface="ProTeacher01_Dam"/>
                <a:ea typeface="Times New Roman" panose="02020603050405020304" pitchFamily="18" charset="0"/>
                <a:cs typeface="Times New Roman" panose="02020603050405020304" pitchFamily="18" charset="0"/>
              </a:rPr>
              <a:t> </a:t>
            </a:r>
            <a:r>
              <a:rPr lang="en-US" sz="3000" kern="0" dirty="0" err="1">
                <a:effectLst/>
                <a:latin typeface="ProTeacher01_Dam"/>
                <a:ea typeface="Times New Roman" panose="02020603050405020304" pitchFamily="18" charset="0"/>
                <a:cs typeface="Times New Roman" panose="02020603050405020304" pitchFamily="18" charset="0"/>
              </a:rPr>
              <a:t>cho</a:t>
            </a:r>
            <a:r>
              <a:rPr lang="en-US" sz="3000" kern="0" dirty="0">
                <a:effectLst/>
                <a:latin typeface="ProTeacher01_Dam"/>
                <a:ea typeface="Times New Roman" panose="02020603050405020304" pitchFamily="18" charset="0"/>
                <a:cs typeface="Times New Roman" panose="02020603050405020304" pitchFamily="18" charset="0"/>
              </a:rPr>
              <a:t> </a:t>
            </a:r>
            <a:r>
              <a:rPr lang="en-US" sz="3000" kern="0" dirty="0" err="1">
                <a:effectLst/>
                <a:latin typeface="ProTeacher01_Dam"/>
                <a:ea typeface="Times New Roman" panose="02020603050405020304" pitchFamily="18" charset="0"/>
                <a:cs typeface="Times New Roman" panose="02020603050405020304" pitchFamily="18" charset="0"/>
              </a:rPr>
              <a:t>các</a:t>
            </a:r>
            <a:r>
              <a:rPr lang="en-US" sz="3000" kern="0" dirty="0">
                <a:effectLst/>
                <a:latin typeface="ProTeacher01_Dam"/>
                <a:ea typeface="Times New Roman" panose="02020603050405020304" pitchFamily="18" charset="0"/>
                <a:cs typeface="Times New Roman" panose="02020603050405020304" pitchFamily="18" charset="0"/>
              </a:rPr>
              <a:t> </a:t>
            </a:r>
            <a:r>
              <a:rPr lang="en-US" sz="3000" kern="0" dirty="0" err="1">
                <a:effectLst/>
                <a:latin typeface="ProTeacher01_Dam"/>
                <a:ea typeface="Times New Roman" panose="02020603050405020304" pitchFamily="18" charset="0"/>
                <a:cs typeface="Times New Roman" panose="02020603050405020304" pitchFamily="18" charset="0"/>
              </a:rPr>
              <a:t>phản</a:t>
            </a:r>
            <a:r>
              <a:rPr lang="en-US" sz="3000" kern="0" dirty="0">
                <a:effectLst/>
                <a:latin typeface="ProTeacher01_Dam"/>
                <a:ea typeface="Times New Roman" panose="02020603050405020304" pitchFamily="18" charset="0"/>
                <a:cs typeface="Times New Roman" panose="02020603050405020304" pitchFamily="18" charset="0"/>
              </a:rPr>
              <a:t> </a:t>
            </a:r>
            <a:r>
              <a:rPr lang="en-US" sz="3000" kern="0" dirty="0" err="1">
                <a:effectLst/>
                <a:latin typeface="ProTeacher01_Dam"/>
                <a:ea typeface="Times New Roman" panose="02020603050405020304" pitchFamily="18" charset="0"/>
                <a:cs typeface="Times New Roman" panose="02020603050405020304" pitchFamily="18" charset="0"/>
              </a:rPr>
              <a:t>ứng</a:t>
            </a:r>
            <a:r>
              <a:rPr lang="en-US" sz="3000" kern="0" dirty="0">
                <a:effectLst/>
                <a:latin typeface="ProTeacher01_Dam"/>
                <a:ea typeface="Times New Roman" panose="02020603050405020304" pitchFamily="18" charset="0"/>
                <a:cs typeface="Times New Roman" panose="02020603050405020304" pitchFamily="18" charset="0"/>
              </a:rPr>
              <a:t> </a:t>
            </a:r>
            <a:r>
              <a:rPr lang="en-US" sz="3000" kern="0" dirty="0" err="1">
                <a:effectLst/>
                <a:latin typeface="ProTeacher01_Dam"/>
                <a:ea typeface="Times New Roman" panose="02020603050405020304" pitchFamily="18" charset="0"/>
                <a:cs typeface="Times New Roman" panose="02020603050405020304" pitchFamily="18" charset="0"/>
              </a:rPr>
              <a:t>chuyển</a:t>
            </a:r>
            <a:r>
              <a:rPr lang="en-US" sz="3000" kern="0" dirty="0">
                <a:effectLst/>
                <a:latin typeface="ProTeacher01_Dam"/>
                <a:ea typeface="Times New Roman" panose="02020603050405020304" pitchFamily="18" charset="0"/>
                <a:cs typeface="Times New Roman" panose="02020603050405020304" pitchFamily="18" charset="0"/>
              </a:rPr>
              <a:t> </a:t>
            </a:r>
            <a:r>
              <a:rPr lang="en-US" sz="3000" kern="0" dirty="0" err="1">
                <a:effectLst/>
                <a:latin typeface="ProTeacher01_Dam"/>
                <a:ea typeface="Times New Roman" panose="02020603050405020304" pitchFamily="18" charset="0"/>
                <a:cs typeface="Times New Roman" panose="02020603050405020304" pitchFamily="18" charset="0"/>
              </a:rPr>
              <a:t>hóa</a:t>
            </a:r>
            <a:r>
              <a:rPr lang="en-US" sz="3000" kern="0" dirty="0">
                <a:effectLst/>
                <a:latin typeface="ProTeacher01_Dam"/>
                <a:ea typeface="Times New Roman" panose="02020603050405020304" pitchFamily="18" charset="0"/>
                <a:cs typeface="Times New Roman" panose="02020603050405020304" pitchFamily="18" charset="0"/>
              </a:rPr>
              <a:t>.</a:t>
            </a:r>
            <a:endParaRPr lang="en-US" sz="3000" kern="100" dirty="0">
              <a:effectLst/>
              <a:latin typeface="ProTeacher01_Dam"/>
              <a:ea typeface="Calibri" panose="020F0502020204030204" pitchFamily="34" charset="0"/>
              <a:cs typeface="Times New Roman" panose="02020603050405020304" pitchFamily="18" charset="0"/>
            </a:endParaRPr>
          </a:p>
        </p:txBody>
      </p:sp>
      <p:grpSp>
        <p:nvGrpSpPr>
          <p:cNvPr id="7" name="Group 6">
            <a:extLst>
              <a:ext uri="{FF2B5EF4-FFF2-40B4-BE49-F238E27FC236}">
                <a16:creationId xmlns:a16="http://schemas.microsoft.com/office/drawing/2014/main" id="{AC286203-8F73-4A0C-8378-B09072B4C002}"/>
              </a:ext>
            </a:extLst>
          </p:cNvPr>
          <p:cNvGrpSpPr/>
          <p:nvPr/>
        </p:nvGrpSpPr>
        <p:grpSpPr>
          <a:xfrm>
            <a:off x="179387" y="158750"/>
            <a:ext cx="8785225" cy="589073"/>
            <a:chOff x="179387" y="158749"/>
            <a:chExt cx="8785225" cy="704127"/>
          </a:xfrm>
        </p:grpSpPr>
        <p:sp>
          <p:nvSpPr>
            <p:cNvPr id="8" name="Trapezoid 7">
              <a:extLst>
                <a:ext uri="{FF2B5EF4-FFF2-40B4-BE49-F238E27FC236}">
                  <a16:creationId xmlns:a16="http://schemas.microsoft.com/office/drawing/2014/main" id="{B8E1764D-F5E8-4372-A5E8-AB9F929D6FEF}"/>
                </a:ext>
              </a:extLst>
            </p:cNvPr>
            <p:cNvSpPr/>
            <p:nvPr/>
          </p:nvSpPr>
          <p:spPr>
            <a:xfrm flipH="1" flipV="1">
              <a:off x="179387" y="158749"/>
              <a:ext cx="8785225" cy="704127"/>
            </a:xfrm>
            <a:prstGeom prst="trapezoid">
              <a:avLst/>
            </a:prstGeom>
            <a:gradFill>
              <a:gsLst>
                <a:gs pos="42000">
                  <a:srgbClr val="A7C41D"/>
                </a:gs>
                <a:gs pos="0">
                  <a:srgbClr val="D2DE2F"/>
                </a:gs>
                <a:gs pos="100000">
                  <a:srgbClr val="7AA80B"/>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C0B8A86-6760-4251-B12B-5CF44A2701D5}"/>
                </a:ext>
              </a:extLst>
            </p:cNvPr>
            <p:cNvSpPr txBox="1"/>
            <p:nvPr/>
          </p:nvSpPr>
          <p:spPr>
            <a:xfrm>
              <a:off x="295835" y="264591"/>
              <a:ext cx="8185033" cy="492443"/>
            </a:xfrm>
            <a:prstGeom prst="rect">
              <a:avLst/>
            </a:prstGeom>
            <a:noFill/>
          </p:spPr>
          <p:txBody>
            <a:bodyPr wrap="square" rtlCol="0">
              <a:spAutoFit/>
            </a:bodyPr>
            <a:lstStyle/>
            <a:p>
              <a:r>
                <a:rPr lang="en-US" sz="2600" b="1" dirty="0">
                  <a:solidFill>
                    <a:schemeClr val="bg1"/>
                  </a:solidFill>
                </a:rPr>
                <a:t>1. </a:t>
              </a:r>
              <a:r>
                <a:rPr lang="vi-VN" sz="2600" b="1" dirty="0">
                  <a:solidFill>
                    <a:schemeClr val="bg1"/>
                  </a:solidFill>
                </a:rPr>
                <a:t>VAI TRÒ CỦA NƯỚC ĐỐI VỚI CƠ THỂ SINH VẬT</a:t>
              </a:r>
              <a:endParaRPr lang="en-US" sz="2600" b="1" dirty="0">
                <a:solidFill>
                  <a:schemeClr val="bg1"/>
                </a:solidFill>
              </a:endParaRPr>
            </a:p>
          </p:txBody>
        </p:sp>
      </p:grpSp>
      <p:grpSp>
        <p:nvGrpSpPr>
          <p:cNvPr id="10" name="Group 9">
            <a:extLst>
              <a:ext uri="{FF2B5EF4-FFF2-40B4-BE49-F238E27FC236}">
                <a16:creationId xmlns:a16="http://schemas.microsoft.com/office/drawing/2014/main" id="{D3C68944-B2F8-4D82-83D5-B21997BD4F97}"/>
              </a:ext>
            </a:extLst>
          </p:cNvPr>
          <p:cNvGrpSpPr/>
          <p:nvPr/>
        </p:nvGrpSpPr>
        <p:grpSpPr>
          <a:xfrm>
            <a:off x="295835" y="951459"/>
            <a:ext cx="4945843" cy="580737"/>
            <a:chOff x="779580" y="1059423"/>
            <a:chExt cx="4975762" cy="580737"/>
          </a:xfrm>
        </p:grpSpPr>
        <p:sp>
          <p:nvSpPr>
            <p:cNvPr id="11" name="Trapezoid 10">
              <a:extLst>
                <a:ext uri="{FF2B5EF4-FFF2-40B4-BE49-F238E27FC236}">
                  <a16:creationId xmlns:a16="http://schemas.microsoft.com/office/drawing/2014/main" id="{ADB11B71-F32C-4D8E-8B1F-08272D6A8B97}"/>
                </a:ext>
              </a:extLst>
            </p:cNvPr>
            <p:cNvSpPr/>
            <p:nvPr/>
          </p:nvSpPr>
          <p:spPr>
            <a:xfrm flipH="1" flipV="1">
              <a:off x="779580" y="1059423"/>
              <a:ext cx="4975761" cy="545920"/>
            </a:xfrm>
            <a:prstGeom prst="trapezoid">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2" name="TextBox 11">
              <a:extLst>
                <a:ext uri="{FF2B5EF4-FFF2-40B4-BE49-F238E27FC236}">
                  <a16:creationId xmlns:a16="http://schemas.microsoft.com/office/drawing/2014/main" id="{993AD142-5AE9-41B0-8469-206E6171EEFD}"/>
                </a:ext>
              </a:extLst>
            </p:cNvPr>
            <p:cNvSpPr txBox="1"/>
            <p:nvPr/>
          </p:nvSpPr>
          <p:spPr>
            <a:xfrm>
              <a:off x="779580" y="1086162"/>
              <a:ext cx="4975762" cy="553998"/>
            </a:xfrm>
            <a:prstGeom prst="rect">
              <a:avLst/>
            </a:prstGeom>
            <a:noFill/>
          </p:spPr>
          <p:txBody>
            <a:bodyPr wrap="square" rtlCol="0">
              <a:spAutoFit/>
            </a:bodyPr>
            <a:lstStyle/>
            <a:p>
              <a:r>
                <a:rPr lang="en-US" sz="2600" b="1" dirty="0">
                  <a:solidFill>
                    <a:schemeClr val="bg1"/>
                  </a:solidFill>
                </a:rPr>
                <a:t> </a:t>
              </a:r>
              <a:r>
                <a:rPr lang="en-US" sz="3000" b="1" dirty="0">
                  <a:solidFill>
                    <a:srgbClr val="002060"/>
                  </a:solidFill>
                </a:rPr>
                <a:t>b. </a:t>
              </a:r>
              <a:r>
                <a:rPr lang="en-US" sz="3000" b="1" dirty="0" err="1">
                  <a:solidFill>
                    <a:srgbClr val="002060"/>
                  </a:solidFill>
                  <a:latin typeface="ProTeacher01_Dam"/>
                </a:rPr>
                <a:t>Vai</a:t>
              </a:r>
              <a:r>
                <a:rPr lang="en-US" sz="3000" b="1" dirty="0">
                  <a:solidFill>
                    <a:srgbClr val="002060"/>
                  </a:solidFill>
                  <a:latin typeface="ProTeacher01_Dam"/>
                </a:rPr>
                <a:t> </a:t>
              </a:r>
              <a:r>
                <a:rPr lang="en-US" sz="3000" b="1" dirty="0" err="1">
                  <a:solidFill>
                    <a:srgbClr val="002060"/>
                  </a:solidFill>
                  <a:latin typeface="ProTeacher01_Dam"/>
                </a:rPr>
                <a:t>trò</a:t>
              </a:r>
              <a:r>
                <a:rPr lang="en-US" sz="3000" b="1" dirty="0">
                  <a:solidFill>
                    <a:srgbClr val="002060"/>
                  </a:solidFill>
                  <a:latin typeface="ProTeacher01_Dam"/>
                </a:rPr>
                <a:t> </a:t>
              </a:r>
              <a:r>
                <a:rPr lang="en-US" sz="3000" b="1" dirty="0" err="1">
                  <a:solidFill>
                    <a:srgbClr val="002060"/>
                  </a:solidFill>
                  <a:latin typeface="ProTeacher01_Dam"/>
                </a:rPr>
                <a:t>của</a:t>
              </a:r>
              <a:r>
                <a:rPr lang="en-US" sz="3000" b="1" dirty="0">
                  <a:solidFill>
                    <a:srgbClr val="002060"/>
                  </a:solidFill>
                  <a:latin typeface="ProTeacher01_Dam"/>
                </a:rPr>
                <a:t> </a:t>
              </a:r>
              <a:r>
                <a:rPr lang="en-US" sz="3000" b="1" dirty="0" err="1">
                  <a:solidFill>
                    <a:srgbClr val="002060"/>
                  </a:solidFill>
                  <a:latin typeface="ProTeacher01_Dam"/>
                </a:rPr>
                <a:t>nước</a:t>
              </a:r>
              <a:endParaRPr lang="en-US" sz="3000" b="1" dirty="0">
                <a:solidFill>
                  <a:srgbClr val="002060"/>
                </a:solidFill>
                <a:latin typeface="ProTeacher01_Dam"/>
              </a:endParaRPr>
            </a:p>
          </p:txBody>
        </p:sp>
      </p:grpSp>
    </p:spTree>
    <p:extLst>
      <p:ext uri="{BB962C8B-B14F-4D97-AF65-F5344CB8AC3E}">
        <p14:creationId xmlns:p14="http://schemas.microsoft.com/office/powerpoint/2010/main" val="1410249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BA2570A3-4C79-44F2-9697-FC33E1B4551C}"/>
              </a:ext>
            </a:extLst>
          </p:cNvPr>
          <p:cNvPicPr>
            <a:picLocks noChangeAspect="1"/>
          </p:cNvPicPr>
          <p:nvPr/>
        </p:nvPicPr>
        <p:blipFill>
          <a:blip r:embed="rId2"/>
          <a:stretch>
            <a:fillRect/>
          </a:stretch>
        </p:blipFill>
        <p:spPr>
          <a:xfrm>
            <a:off x="0" y="123744"/>
            <a:ext cx="9144000" cy="5108448"/>
          </a:xfrm>
          <a:prstGeom prst="rect">
            <a:avLst/>
          </a:prstGeom>
        </p:spPr>
      </p:pic>
      <p:pic>
        <p:nvPicPr>
          <p:cNvPr id="7" name="Picture 6" descr="A picture containing indoor&#10;&#10;Description automatically generated">
            <a:extLst>
              <a:ext uri="{FF2B5EF4-FFF2-40B4-BE49-F238E27FC236}">
                <a16:creationId xmlns:a16="http://schemas.microsoft.com/office/drawing/2014/main" id="{089C29CD-43A9-47E6-99DC-121112E8E1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320" y="3065627"/>
            <a:ext cx="2035037" cy="2035037"/>
          </a:xfrm>
          <a:prstGeom prst="rect">
            <a:avLst/>
          </a:prstGeom>
        </p:spPr>
      </p:pic>
      <p:sp>
        <p:nvSpPr>
          <p:cNvPr id="3" name="TextBox 2">
            <a:extLst>
              <a:ext uri="{FF2B5EF4-FFF2-40B4-BE49-F238E27FC236}">
                <a16:creationId xmlns:a16="http://schemas.microsoft.com/office/drawing/2014/main" id="{F66D0358-97B6-4859-9A26-0E2F0F0CFC6F}"/>
              </a:ext>
            </a:extLst>
          </p:cNvPr>
          <p:cNvSpPr txBox="1"/>
          <p:nvPr/>
        </p:nvSpPr>
        <p:spPr>
          <a:xfrm>
            <a:off x="1062990" y="248966"/>
            <a:ext cx="7863840" cy="949171"/>
          </a:xfrm>
          <a:prstGeom prst="rect">
            <a:avLst/>
          </a:prstGeom>
          <a:noFill/>
        </p:spPr>
        <p:txBody>
          <a:bodyPr wrap="square" rtlCol="0">
            <a:spAutoFit/>
          </a:bodyPr>
          <a:lstStyle/>
          <a:p>
            <a:pPr algn="just">
              <a:lnSpc>
                <a:spcPct val="120000"/>
              </a:lnSpc>
            </a:pPr>
            <a:r>
              <a:rPr lang="vi-VN" sz="2400" b="1" dirty="0">
                <a:solidFill>
                  <a:srgbClr val="C00000"/>
                </a:solidFill>
                <a:latin typeface="ProTeacher01_Dam"/>
              </a:rPr>
              <a:t>Tại sao khi bị nôn, sốt cao, tiêu chảy, chúng ta cần phải bổ sung nước bằng cách uống dung dịch oresol?</a:t>
            </a:r>
            <a:endParaRPr lang="en-US" sz="2400" b="1" dirty="0">
              <a:solidFill>
                <a:srgbClr val="C00000"/>
              </a:solidFill>
              <a:latin typeface="ProTeacher01_Dam"/>
            </a:endParaRPr>
          </a:p>
        </p:txBody>
      </p:sp>
      <p:pic>
        <p:nvPicPr>
          <p:cNvPr id="9" name="Picture 8" descr="A group of dolls&#10;&#10;Description automatically generated with low confidence">
            <a:extLst>
              <a:ext uri="{FF2B5EF4-FFF2-40B4-BE49-F238E27FC236}">
                <a16:creationId xmlns:a16="http://schemas.microsoft.com/office/drawing/2014/main" id="{04186137-6D3A-4733-BB27-1B819945DF28}"/>
              </a:ext>
            </a:extLst>
          </p:cNvPr>
          <p:cNvPicPr>
            <a:picLocks noChangeAspect="1"/>
          </p:cNvPicPr>
          <p:nvPr/>
        </p:nvPicPr>
        <p:blipFill rotWithShape="1">
          <a:blip r:embed="rId4">
            <a:extLst>
              <a:ext uri="{28A0092B-C50C-407E-A947-70E740481C1C}">
                <a14:useLocalDpi xmlns:a14="http://schemas.microsoft.com/office/drawing/2010/main" val="0"/>
              </a:ext>
            </a:extLst>
          </a:blip>
          <a:srcRect l="9387" r="57572" b="51391"/>
          <a:stretch/>
        </p:blipFill>
        <p:spPr>
          <a:xfrm>
            <a:off x="32093" y="1639089"/>
            <a:ext cx="1186052" cy="1744875"/>
          </a:xfrm>
          <a:prstGeom prst="rect">
            <a:avLst/>
          </a:prstGeom>
        </p:spPr>
      </p:pic>
      <p:pic>
        <p:nvPicPr>
          <p:cNvPr id="11" name="Picture 10" descr="A group of dolls&#10;&#10;Description automatically generated with low confidence">
            <a:extLst>
              <a:ext uri="{FF2B5EF4-FFF2-40B4-BE49-F238E27FC236}">
                <a16:creationId xmlns:a16="http://schemas.microsoft.com/office/drawing/2014/main" id="{0704F457-6120-4647-943E-E27BAEC69FE6}"/>
              </a:ext>
            </a:extLst>
          </p:cNvPr>
          <p:cNvPicPr>
            <a:picLocks noChangeAspect="1"/>
          </p:cNvPicPr>
          <p:nvPr/>
        </p:nvPicPr>
        <p:blipFill rotWithShape="1">
          <a:blip r:embed="rId4">
            <a:extLst>
              <a:ext uri="{28A0092B-C50C-407E-A947-70E740481C1C}">
                <a14:useLocalDpi xmlns:a14="http://schemas.microsoft.com/office/drawing/2010/main" val="0"/>
              </a:ext>
            </a:extLst>
          </a:blip>
          <a:srcRect l="54464" t="1840" r="12495" b="49551"/>
          <a:stretch/>
        </p:blipFill>
        <p:spPr>
          <a:xfrm>
            <a:off x="1003212" y="1706525"/>
            <a:ext cx="1206473" cy="1774916"/>
          </a:xfrm>
          <a:prstGeom prst="rect">
            <a:avLst/>
          </a:prstGeom>
        </p:spPr>
      </p:pic>
      <p:grpSp>
        <p:nvGrpSpPr>
          <p:cNvPr id="18" name="Group 17">
            <a:extLst>
              <a:ext uri="{FF2B5EF4-FFF2-40B4-BE49-F238E27FC236}">
                <a16:creationId xmlns:a16="http://schemas.microsoft.com/office/drawing/2014/main" id="{6E79AF11-4CED-4FAC-BB4C-8230C6A7F5FE}"/>
              </a:ext>
            </a:extLst>
          </p:cNvPr>
          <p:cNvGrpSpPr/>
          <p:nvPr/>
        </p:nvGrpSpPr>
        <p:grpSpPr>
          <a:xfrm>
            <a:off x="244119" y="280499"/>
            <a:ext cx="762000" cy="762000"/>
            <a:chOff x="325120" y="895505"/>
            <a:chExt cx="1016000" cy="1016000"/>
          </a:xfrm>
        </p:grpSpPr>
        <p:sp>
          <p:nvSpPr>
            <p:cNvPr id="14" name="Oval 13">
              <a:extLst>
                <a:ext uri="{FF2B5EF4-FFF2-40B4-BE49-F238E27FC236}">
                  <a16:creationId xmlns:a16="http://schemas.microsoft.com/office/drawing/2014/main" id="{1D850BB5-E920-4064-BE7D-A52A1ECED5E2}"/>
                </a:ext>
              </a:extLst>
            </p:cNvPr>
            <p:cNvSpPr/>
            <p:nvPr/>
          </p:nvSpPr>
          <p:spPr>
            <a:xfrm>
              <a:off x="325120" y="895505"/>
              <a:ext cx="1016000" cy="1016000"/>
            </a:xfrm>
            <a:prstGeom prst="ellipse">
              <a:avLst/>
            </a:prstGeom>
            <a:gradFill>
              <a:gsLst>
                <a:gs pos="0">
                  <a:srgbClr val="7AA80B"/>
                </a:gs>
                <a:gs pos="62000">
                  <a:srgbClr val="A6C31D"/>
                </a:gs>
                <a:gs pos="100000">
                  <a:srgbClr val="D2DE2F"/>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6" name="Graphic 15" descr="Head with gears with solid fill">
              <a:extLst>
                <a:ext uri="{FF2B5EF4-FFF2-40B4-BE49-F238E27FC236}">
                  <a16:creationId xmlns:a16="http://schemas.microsoft.com/office/drawing/2014/main" id="{AF93D99A-CE5D-4FA1-AAC9-D62BE7DF76F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483870" y="1054255"/>
              <a:ext cx="698500" cy="698500"/>
            </a:xfrm>
            <a:prstGeom prst="rect">
              <a:avLst/>
            </a:prstGeom>
          </p:spPr>
        </p:pic>
        <p:sp>
          <p:nvSpPr>
            <p:cNvPr id="17" name="Oval 16">
              <a:extLst>
                <a:ext uri="{FF2B5EF4-FFF2-40B4-BE49-F238E27FC236}">
                  <a16:creationId xmlns:a16="http://schemas.microsoft.com/office/drawing/2014/main" id="{97888DCC-F7C8-4AAB-BFE2-9341C34CD617}"/>
                </a:ext>
              </a:extLst>
            </p:cNvPr>
            <p:cNvSpPr/>
            <p:nvPr/>
          </p:nvSpPr>
          <p:spPr>
            <a:xfrm>
              <a:off x="401320" y="971705"/>
              <a:ext cx="863600" cy="86360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19" name="TextBox 18">
            <a:extLst>
              <a:ext uri="{FF2B5EF4-FFF2-40B4-BE49-F238E27FC236}">
                <a16:creationId xmlns:a16="http://schemas.microsoft.com/office/drawing/2014/main" id="{C1B09845-C99A-4EDE-858F-BE8863598ED0}"/>
              </a:ext>
            </a:extLst>
          </p:cNvPr>
          <p:cNvSpPr txBox="1"/>
          <p:nvPr/>
        </p:nvSpPr>
        <p:spPr>
          <a:xfrm>
            <a:off x="3729319" y="1274630"/>
            <a:ext cx="1206474" cy="461665"/>
          </a:xfrm>
          <a:prstGeom prst="rect">
            <a:avLst/>
          </a:prstGeom>
          <a:noFill/>
        </p:spPr>
        <p:txBody>
          <a:bodyPr wrap="square" rtlCol="0">
            <a:spAutoFit/>
          </a:bodyPr>
          <a:lstStyle/>
          <a:p>
            <a:r>
              <a:rPr lang="vi-VN" sz="2400" b="1" u="sng" dirty="0">
                <a:latin typeface="ProTeacher01_Dam"/>
              </a:rPr>
              <a:t>Trả</a:t>
            </a:r>
            <a:r>
              <a:rPr lang="vi-VN" sz="2400" b="1" u="sng" dirty="0"/>
              <a:t> </a:t>
            </a:r>
            <a:r>
              <a:rPr lang="en-US" sz="2400" b="1" u="sng" dirty="0"/>
              <a:t>l</a:t>
            </a:r>
            <a:r>
              <a:rPr lang="vi-VN" sz="2400" b="1" u="sng" dirty="0"/>
              <a:t>ời:</a:t>
            </a:r>
            <a:endParaRPr lang="en-US" sz="2400" b="1" u="sng" dirty="0"/>
          </a:p>
        </p:txBody>
      </p:sp>
      <p:sp>
        <p:nvSpPr>
          <p:cNvPr id="15" name="TextBox 14">
            <a:extLst>
              <a:ext uri="{FF2B5EF4-FFF2-40B4-BE49-F238E27FC236}">
                <a16:creationId xmlns:a16="http://schemas.microsoft.com/office/drawing/2014/main" id="{FF6891D3-38F4-4693-AFFB-739712FEDAC3}"/>
              </a:ext>
            </a:extLst>
          </p:cNvPr>
          <p:cNvSpPr txBox="1"/>
          <p:nvPr/>
        </p:nvSpPr>
        <p:spPr>
          <a:xfrm>
            <a:off x="2395367" y="1829222"/>
            <a:ext cx="6569246" cy="1938992"/>
          </a:xfrm>
          <a:prstGeom prst="rect">
            <a:avLst/>
          </a:prstGeom>
          <a:noFill/>
        </p:spPr>
        <p:txBody>
          <a:bodyPr wrap="square">
            <a:spAutoFit/>
          </a:bodyPr>
          <a:lstStyle/>
          <a:p>
            <a:pPr algn="just"/>
            <a:r>
              <a:rPr lang="en-US" sz="2400" dirty="0">
                <a:solidFill>
                  <a:srgbClr val="0070C0"/>
                </a:solidFill>
                <a:latin typeface="ProTeacher01_Dam"/>
              </a:rPr>
              <a:t>    </a:t>
            </a:r>
            <a:r>
              <a:rPr lang="vi-VN" sz="2400" dirty="0">
                <a:solidFill>
                  <a:srgbClr val="0070C0"/>
                </a:solidFill>
                <a:latin typeface="ProTeacher01_Dam"/>
              </a:rPr>
              <a:t>Khi bị nôn, sốt cao, tiêu chảy, cơ thể mất nhiều nước và chất điện giải, có thể dẫn đến suy kiệt. Uống dung dịch oresol giúp bổ sung nước và khoáng chất, ngăn ngừa mất nước kéo dài, bảo vệ sức khỏe.</a:t>
            </a:r>
            <a:endParaRPr lang="en-US" sz="2400" dirty="0">
              <a:solidFill>
                <a:srgbClr val="0070C0"/>
              </a:solidFill>
              <a:latin typeface="ProTeacher01_Dam"/>
            </a:endParaRPr>
          </a:p>
        </p:txBody>
      </p:sp>
    </p:spTree>
    <p:extLst>
      <p:ext uri="{BB962C8B-B14F-4D97-AF65-F5344CB8AC3E}">
        <p14:creationId xmlns:p14="http://schemas.microsoft.com/office/powerpoint/2010/main" val="194435053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E17933-4D6C-4F07-8125-3950DAA508B3}"/>
              </a:ext>
            </a:extLst>
          </p:cNvPr>
          <p:cNvPicPr>
            <a:picLocks noChangeAspect="1"/>
          </p:cNvPicPr>
          <p:nvPr/>
        </p:nvPicPr>
        <p:blipFill>
          <a:blip r:embed="rId2"/>
          <a:stretch>
            <a:fillRect/>
          </a:stretch>
        </p:blipFill>
        <p:spPr>
          <a:xfrm>
            <a:off x="179388" y="158750"/>
            <a:ext cx="8785225" cy="4063626"/>
          </a:xfrm>
          <a:prstGeom prst="rect">
            <a:avLst/>
          </a:prstGeom>
        </p:spPr>
      </p:pic>
      <p:sp>
        <p:nvSpPr>
          <p:cNvPr id="4" name="TextBox 3">
            <a:extLst>
              <a:ext uri="{FF2B5EF4-FFF2-40B4-BE49-F238E27FC236}">
                <a16:creationId xmlns:a16="http://schemas.microsoft.com/office/drawing/2014/main" id="{2F5C839F-E0D9-460C-B8A8-74F42B342612}"/>
              </a:ext>
            </a:extLst>
          </p:cNvPr>
          <p:cNvSpPr txBox="1"/>
          <p:nvPr/>
        </p:nvSpPr>
        <p:spPr>
          <a:xfrm>
            <a:off x="179388" y="4061012"/>
            <a:ext cx="8785224" cy="95410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just"/>
            <a:r>
              <a:rPr lang="en-US" sz="2800" dirty="0">
                <a:solidFill>
                  <a:schemeClr val="bg1"/>
                </a:solidFill>
                <a:latin typeface="ProTeacher01_Dam"/>
              </a:rPr>
              <a:t>     </a:t>
            </a:r>
            <a:r>
              <a:rPr lang="vi-VN" sz="2800" dirty="0">
                <a:solidFill>
                  <a:schemeClr val="bg1"/>
                </a:solidFill>
                <a:latin typeface="ProTeacher01_Dam"/>
              </a:rPr>
              <a:t>Chúng ta hãy tiết kiệm và bảo vệ nguồn nước, vì nước sạch là nguồn sống của tất cả sinh vật trên trái đất.</a:t>
            </a:r>
            <a:endParaRPr lang="en-US" sz="2800" dirty="0">
              <a:solidFill>
                <a:schemeClr val="bg1"/>
              </a:solidFill>
              <a:latin typeface="ProTeacher01_Dam"/>
            </a:endParaRPr>
          </a:p>
        </p:txBody>
      </p:sp>
    </p:spTree>
    <p:extLst>
      <p:ext uri="{BB962C8B-B14F-4D97-AF65-F5344CB8AC3E}">
        <p14:creationId xmlns:p14="http://schemas.microsoft.com/office/powerpoint/2010/main" val="41994337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B36EAF6-AC0B-4AA3-A0E5-09C796BFB3F3}"/>
              </a:ext>
            </a:extLst>
          </p:cNvPr>
          <p:cNvPicPr>
            <a:picLocks noChangeAspect="1"/>
          </p:cNvPicPr>
          <p:nvPr/>
        </p:nvPicPr>
        <p:blipFill>
          <a:blip r:embed="rId2"/>
          <a:stretch>
            <a:fillRect/>
          </a:stretch>
        </p:blipFill>
        <p:spPr>
          <a:xfrm>
            <a:off x="899902" y="116352"/>
            <a:ext cx="8244098" cy="5027148"/>
          </a:xfrm>
          <a:prstGeom prst="rect">
            <a:avLst/>
          </a:prstGeom>
        </p:spPr>
      </p:pic>
      <p:sp>
        <p:nvSpPr>
          <p:cNvPr id="2" name="TextBox 1">
            <a:extLst>
              <a:ext uri="{FF2B5EF4-FFF2-40B4-BE49-F238E27FC236}">
                <a16:creationId xmlns:a16="http://schemas.microsoft.com/office/drawing/2014/main" id="{677FFDEC-E8B3-4C85-9E59-E0286AC66053}"/>
              </a:ext>
            </a:extLst>
          </p:cNvPr>
          <p:cNvSpPr txBox="1"/>
          <p:nvPr/>
        </p:nvSpPr>
        <p:spPr>
          <a:xfrm>
            <a:off x="377198" y="462703"/>
            <a:ext cx="4836425" cy="830997"/>
          </a:xfrm>
          <a:prstGeom prst="rect">
            <a:avLst/>
          </a:prstGeom>
          <a:noFill/>
        </p:spPr>
        <p:txBody>
          <a:bodyPr wrap="square" lIns="0" tIns="0" rIns="0" bIns="0" rtlCol="0">
            <a:spAutoFit/>
          </a:bodyPr>
          <a:lstStyle/>
          <a:p>
            <a:pPr defTabSz="685766">
              <a:buClrTx/>
              <a:defRPr/>
            </a:pPr>
            <a:r>
              <a:rPr lang="en-US" sz="5400" b="1" kern="1200" dirty="0">
                <a:solidFill>
                  <a:prstClr val="black"/>
                </a:solidFill>
                <a:latin typeface="Arial" panose="020B0604020202020204" pitchFamily="34" charset="0"/>
                <a:ea typeface="+mn-ea"/>
                <a:cs typeface="Arial" panose="020B0604020202020204" pitchFamily="34" charset="0"/>
              </a:rPr>
              <a:t>LUYỆN TẬP</a:t>
            </a:r>
            <a:endParaRPr lang="vi-VN" sz="5400" b="1" kern="1200" dirty="0">
              <a:solidFill>
                <a:prstClr val="black"/>
              </a:solidFill>
              <a:latin typeface="Arial" panose="020B0604020202020204" pitchFamily="34" charset="0"/>
              <a:ea typeface="+mn-ea"/>
              <a:cs typeface="Arial" panose="020B0604020202020204" pitchFamily="34" charset="0"/>
            </a:endParaRPr>
          </a:p>
        </p:txBody>
      </p:sp>
      <p:pic>
        <p:nvPicPr>
          <p:cNvPr id="3" name="Google Shape;1064;p60">
            <a:extLst>
              <a:ext uri="{FF2B5EF4-FFF2-40B4-BE49-F238E27FC236}">
                <a16:creationId xmlns:a16="http://schemas.microsoft.com/office/drawing/2014/main" id="{F1C384EF-F511-E1CB-FB55-2B705614F5CF}"/>
              </a:ext>
            </a:extLst>
          </p:cNvPr>
          <p:cNvPicPr preferRelativeResize="0"/>
          <p:nvPr/>
        </p:nvPicPr>
        <p:blipFill>
          <a:blip r:embed="rId3">
            <a:alphaModFix/>
          </a:blip>
          <a:stretch>
            <a:fillRect/>
          </a:stretch>
        </p:blipFill>
        <p:spPr>
          <a:xfrm>
            <a:off x="4416336" y="1293700"/>
            <a:ext cx="4648180" cy="2895876"/>
          </a:xfrm>
          <a:prstGeom prst="rect">
            <a:avLst/>
          </a:prstGeom>
          <a:noFill/>
          <a:ln>
            <a:noFill/>
          </a:ln>
        </p:spPr>
      </p:pic>
    </p:spTree>
    <p:extLst>
      <p:ext uri="{BB962C8B-B14F-4D97-AF65-F5344CB8AC3E}">
        <p14:creationId xmlns:p14="http://schemas.microsoft.com/office/powerpoint/2010/main" val="1442519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14:presetBounceEnd="56000">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14:bounceEnd="56000">
                                          <p:cBhvr additive="base">
                                            <p:cTn id="7" dur="500" fill="hold"/>
                                            <p:tgtEl>
                                              <p:spTgt spid="2">
                                                <p:txEl>
                                                  <p:pRg st="0" end="0"/>
                                                </p:txEl>
                                              </p:spTgt>
                                            </p:tgtEl>
                                            <p:attrNameLst>
                                              <p:attrName>ppt_x</p:attrName>
                                            </p:attrNameLst>
                                          </p:cBhvr>
                                          <p:tavLst>
                                            <p:tav tm="0">
                                              <p:val>
                                                <p:strVal val="0-#ppt_w/2"/>
                                              </p:val>
                                            </p:tav>
                                            <p:tav tm="100000">
                                              <p:val>
                                                <p:strVal val="#ppt_x"/>
                                              </p:val>
                                            </p:tav>
                                          </p:tavLst>
                                        </p:anim>
                                        <p:anim calcmode="lin" valueType="num" p14:bounceEnd="56000">
                                          <p:cBhvr additive="base">
                                            <p:cTn id="8" dur="500" fill="hold"/>
                                            <p:tgtEl>
                                              <p:spTgt spid="2">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Lst>
      </p:timing>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vong quay"/>
          <p:cNvGrpSpPr/>
          <p:nvPr/>
        </p:nvGrpSpPr>
        <p:grpSpPr>
          <a:xfrm>
            <a:off x="4369488" y="358883"/>
            <a:ext cx="3781594" cy="3777641"/>
            <a:chOff x="5425622" y="292790"/>
            <a:chExt cx="5834378" cy="582828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346451"/>
              <a:ext cx="2025648" cy="522333"/>
            </a:xfrm>
            <a:prstGeom prst="rect">
              <a:avLst/>
            </a:prstGeom>
            <a:noFill/>
          </p:spPr>
          <p:txBody>
            <a:bodyPr wrap="square" rtlCol="0">
              <a:spAutoFit/>
            </a:bodyPr>
            <a:lstStyle/>
            <a:p>
              <a:pPr algn="ctr" defTabSz="685783">
                <a:buClrTx/>
                <a:defRPr/>
              </a:pPr>
              <a:r>
                <a:rPr lang="en-GB" sz="1600" b="1"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1 </a:t>
              </a:r>
              <a:r>
                <a:rPr lang="en-GB" sz="1600" b="1"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Cây</a:t>
              </a:r>
              <a:r>
                <a:rPr lang="en-GB" sz="1600" b="1"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GB" sz="1600" b="1"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kẹo</a:t>
              </a:r>
              <a:endParaRPr lang="vi-VN" sz="1600" b="1"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0" name="TextBox 9"/>
            <p:cNvSpPr txBox="1"/>
            <p:nvPr/>
          </p:nvSpPr>
          <p:spPr>
            <a:xfrm rot="12232592">
              <a:off x="5742638" y="2262036"/>
              <a:ext cx="2025648" cy="522333"/>
            </a:xfrm>
            <a:prstGeom prst="rect">
              <a:avLst/>
            </a:prstGeom>
            <a:noFill/>
          </p:spPr>
          <p:txBody>
            <a:bodyPr wrap="square" rtlCol="0">
              <a:spAutoFit/>
            </a:bodyPr>
            <a:lstStyle/>
            <a:p>
              <a:pPr algn="ctr" defTabSz="685783">
                <a:buClrTx/>
                <a:defRPr/>
              </a:pPr>
              <a:r>
                <a:rPr lang="en-GB" sz="1600" b="1" kern="1200">
                  <a:solidFill>
                    <a:prstClr val="white"/>
                  </a:solidFill>
                  <a:latin typeface="Times New Roman" panose="02020603050405020304" pitchFamily="18" charset="0"/>
                  <a:ea typeface="Tahoma" panose="020B0604030504040204" pitchFamily="34" charset="0"/>
                  <a:cs typeface="Times New Roman" panose="02020603050405020304" pitchFamily="18" charset="0"/>
                </a:rPr>
                <a:t>1 </a:t>
              </a:r>
              <a:r>
                <a:rPr lang="en-GB" sz="16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quyển</a:t>
              </a:r>
              <a:r>
                <a:rPr lang="en-GB" sz="16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GB" sz="16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vở</a:t>
              </a:r>
              <a:endParaRPr lang="vi-VN" sz="16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1" name="TextBox 10"/>
            <p:cNvSpPr txBox="1"/>
            <p:nvPr/>
          </p:nvSpPr>
          <p:spPr>
            <a:xfrm rot="17590276">
              <a:off x="8020995" y="1343525"/>
              <a:ext cx="2025648" cy="522333"/>
            </a:xfrm>
            <a:prstGeom prst="rect">
              <a:avLst/>
            </a:prstGeom>
            <a:noFill/>
          </p:spPr>
          <p:txBody>
            <a:bodyPr wrap="square" rtlCol="0">
              <a:spAutoFit/>
            </a:bodyPr>
            <a:lstStyle/>
            <a:p>
              <a:pPr algn="ctr" defTabSz="685783">
                <a:buClrTx/>
                <a:defRPr/>
              </a:pPr>
              <a:r>
                <a:rPr lang="en-GB" sz="16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Mất</a:t>
              </a:r>
              <a:r>
                <a:rPr lang="en-GB" sz="16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GB" sz="16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lượt</a:t>
              </a:r>
              <a:endParaRPr lang="vi-VN" sz="16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2" name="TextBox 11"/>
            <p:cNvSpPr txBox="1"/>
            <p:nvPr/>
          </p:nvSpPr>
          <p:spPr>
            <a:xfrm rot="20155085">
              <a:off x="8917980" y="2266642"/>
              <a:ext cx="2025648" cy="522333"/>
            </a:xfrm>
            <a:prstGeom prst="rect">
              <a:avLst/>
            </a:prstGeom>
            <a:noFill/>
          </p:spPr>
          <p:txBody>
            <a:bodyPr wrap="square" rtlCol="0">
              <a:spAutoFit/>
            </a:bodyPr>
            <a:lstStyle/>
            <a:p>
              <a:pPr algn="ctr" defTabSz="685783">
                <a:buClrTx/>
                <a:defRPr/>
              </a:pPr>
              <a:r>
                <a:rPr lang="en-GB" sz="1600" b="1"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1 </a:t>
              </a:r>
              <a:r>
                <a:rPr lang="en-GB" sz="1600" b="1"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cây</a:t>
              </a:r>
              <a:r>
                <a:rPr lang="en-GB" sz="1600" b="1"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GB" sz="1600" b="1"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viết</a:t>
              </a:r>
              <a:endParaRPr lang="vi-VN" sz="1600" b="1"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7" name="TextBox 16"/>
            <p:cNvSpPr txBox="1"/>
            <p:nvPr/>
          </p:nvSpPr>
          <p:spPr>
            <a:xfrm rot="9501114">
              <a:off x="5697322" y="3601830"/>
              <a:ext cx="2025648" cy="522333"/>
            </a:xfrm>
            <a:prstGeom prst="rect">
              <a:avLst/>
            </a:prstGeom>
            <a:noFill/>
          </p:spPr>
          <p:txBody>
            <a:bodyPr wrap="square" rtlCol="0">
              <a:spAutoFit/>
            </a:bodyPr>
            <a:lstStyle/>
            <a:p>
              <a:pPr algn="ctr" defTabSz="685783">
                <a:buClrTx/>
                <a:defRPr/>
              </a:pPr>
              <a:r>
                <a:rPr lang="en-GB" sz="1600" b="1"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1 </a:t>
              </a:r>
              <a:r>
                <a:rPr lang="en-GB" sz="1600" b="1"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cây</a:t>
              </a:r>
              <a:r>
                <a:rPr lang="en-GB" sz="1600" b="1"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GB" sz="1600" b="1"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thước</a:t>
              </a:r>
              <a:endParaRPr lang="vi-VN" sz="1600" b="1"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9" name="TextBox 18"/>
            <p:cNvSpPr txBox="1"/>
            <p:nvPr/>
          </p:nvSpPr>
          <p:spPr>
            <a:xfrm rot="6703311">
              <a:off x="6660978" y="4570161"/>
              <a:ext cx="2025648" cy="522333"/>
            </a:xfrm>
            <a:prstGeom prst="rect">
              <a:avLst/>
            </a:prstGeom>
            <a:noFill/>
          </p:spPr>
          <p:txBody>
            <a:bodyPr wrap="square" rtlCol="0">
              <a:spAutoFit/>
            </a:bodyPr>
            <a:lstStyle/>
            <a:p>
              <a:pPr algn="ctr" defTabSz="685783">
                <a:buClrTx/>
                <a:defRPr/>
              </a:pPr>
              <a:r>
                <a:rPr lang="en-GB" sz="16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1 </a:t>
              </a:r>
              <a:r>
                <a:rPr lang="en-GB" sz="16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quyển</a:t>
              </a:r>
              <a:r>
                <a:rPr lang="en-GB" sz="16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GB" sz="16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vở</a:t>
              </a:r>
              <a:endParaRPr lang="vi-VN" sz="16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0" name="TextBox 19"/>
            <p:cNvSpPr txBox="1"/>
            <p:nvPr/>
          </p:nvSpPr>
          <p:spPr>
            <a:xfrm rot="3829829">
              <a:off x="8019635" y="4577400"/>
              <a:ext cx="2025648" cy="522333"/>
            </a:xfrm>
            <a:prstGeom prst="rect">
              <a:avLst/>
            </a:prstGeom>
            <a:noFill/>
          </p:spPr>
          <p:txBody>
            <a:bodyPr wrap="square" rtlCol="0">
              <a:spAutoFit/>
            </a:bodyPr>
            <a:lstStyle/>
            <a:p>
              <a:pPr algn="ctr" defTabSz="685783">
                <a:buClrTx/>
                <a:defRPr/>
              </a:pPr>
              <a:r>
                <a:rPr lang="en-GB" sz="1600" b="1"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1 </a:t>
              </a:r>
              <a:r>
                <a:rPr lang="en-GB" sz="1600" b="1"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Lời</a:t>
              </a:r>
              <a:r>
                <a:rPr lang="en-GB" sz="1600" b="1"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GB" sz="1600" b="1" kern="12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khen</a:t>
              </a:r>
              <a:endParaRPr lang="vi-VN" sz="1600" b="1"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1" name="TextBox 20"/>
            <p:cNvSpPr txBox="1"/>
            <p:nvPr/>
          </p:nvSpPr>
          <p:spPr>
            <a:xfrm rot="1321648">
              <a:off x="8940448" y="3443401"/>
              <a:ext cx="2025648" cy="902212"/>
            </a:xfrm>
            <a:prstGeom prst="rect">
              <a:avLst/>
            </a:prstGeom>
            <a:noFill/>
          </p:spPr>
          <p:txBody>
            <a:bodyPr wrap="square" rtlCol="0">
              <a:spAutoFit/>
            </a:bodyPr>
            <a:lstStyle/>
            <a:p>
              <a:pPr algn="ctr" defTabSz="685783">
                <a:buClrTx/>
                <a:defRPr/>
              </a:pPr>
              <a:r>
                <a:rPr lang="en-GB" sz="16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1 </a:t>
              </a:r>
              <a:r>
                <a:rPr lang="en-GB" sz="16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tràn</a:t>
              </a:r>
              <a:r>
                <a:rPr lang="en-GB" sz="16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GB" sz="16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pháo</a:t>
              </a:r>
              <a:r>
                <a:rPr lang="en-GB" sz="16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GB" sz="16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tay</a:t>
              </a:r>
              <a:endParaRPr lang="vi-VN" sz="16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grpSp>
      <p:sp>
        <p:nvSpPr>
          <p:cNvPr id="23" name="Isosceles Triangle 22"/>
          <p:cNvSpPr/>
          <p:nvPr/>
        </p:nvSpPr>
        <p:spPr>
          <a:xfrm rot="16200000">
            <a:off x="8130404" y="1747986"/>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vi-VN" kern="1200">
              <a:solidFill>
                <a:prstClr val="white"/>
              </a:solidFill>
              <a:latin typeface="Times New Roman" panose="02020603050405020304" pitchFamily="18" charset="0"/>
              <a:cs typeface="Times New Roman" panose="02020603050405020304" pitchFamily="18" charset="0"/>
            </a:endParaRPr>
          </a:p>
        </p:txBody>
      </p:sp>
      <p:sp>
        <p:nvSpPr>
          <p:cNvPr id="25" name="quay dung"/>
          <p:cNvSpPr/>
          <p:nvPr/>
        </p:nvSpPr>
        <p:spPr>
          <a:xfrm>
            <a:off x="6965768" y="4408716"/>
            <a:ext cx="2028009" cy="636814"/>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r>
              <a:rPr lang="en-GB" sz="20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QUAY</a:t>
            </a:r>
            <a:endParaRPr lang="vi-VN" sz="20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6" name="Rounded Rectangle 25">
            <a:hlinkClick r:id="rId5" action="ppaction://hlinksldjump"/>
          </p:cNvPr>
          <p:cNvSpPr/>
          <p:nvPr/>
        </p:nvSpPr>
        <p:spPr>
          <a:xfrm>
            <a:off x="643354" y="1640232"/>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r>
              <a:rPr lang="en-GB" sz="3600" b="1"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1</a:t>
            </a:r>
            <a:endParaRPr lang="vi-VN" sz="3600" b="1"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Rounded Rectangle 26">
            <a:hlinkClick r:id="rId6" action="ppaction://hlinksldjump"/>
          </p:cNvPr>
          <p:cNvSpPr/>
          <p:nvPr/>
        </p:nvSpPr>
        <p:spPr>
          <a:xfrm>
            <a:off x="1766792" y="1640232"/>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r>
              <a:rPr lang="en-GB" sz="3600" b="1"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2</a:t>
            </a:r>
            <a:endParaRPr lang="vi-VN" sz="3600" b="1"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ounded Rectangle 27">
            <a:hlinkClick r:id="rId7" action="ppaction://hlinksldjump"/>
          </p:cNvPr>
          <p:cNvSpPr/>
          <p:nvPr/>
        </p:nvSpPr>
        <p:spPr>
          <a:xfrm>
            <a:off x="643354" y="2798935"/>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r>
              <a:rPr lang="en-GB" sz="3600" b="1"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4</a:t>
            </a:r>
            <a:endParaRPr lang="vi-VN" sz="3600" b="1"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5" name="Rounded Rectangle 34">
            <a:hlinkClick r:id="rId8" action="ppaction://hlinksldjump"/>
          </p:cNvPr>
          <p:cNvSpPr/>
          <p:nvPr/>
        </p:nvSpPr>
        <p:spPr>
          <a:xfrm>
            <a:off x="1766792" y="2798935"/>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r>
              <a:rPr lang="en-GB" sz="3600" b="1"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5</a:t>
            </a:r>
            <a:endParaRPr lang="vi-VN" sz="3600" b="1"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41" name="Rectangle 40"/>
          <p:cNvSpPr/>
          <p:nvPr/>
        </p:nvSpPr>
        <p:spPr>
          <a:xfrm>
            <a:off x="210034" y="71333"/>
            <a:ext cx="4025013" cy="1546577"/>
          </a:xfrm>
          <a:prstGeom prst="rect">
            <a:avLst/>
          </a:prstGeom>
          <a:noFill/>
        </p:spPr>
        <p:txBody>
          <a:bodyPr wrap="none" lIns="68580" tIns="34290" rIns="68580" bIns="34290">
            <a:spAutoFit/>
          </a:bodyPr>
          <a:lstStyle/>
          <a:p>
            <a:pPr algn="ctr" defTabSz="685783">
              <a:buClrTx/>
              <a:defRPr/>
            </a:pPr>
            <a:r>
              <a:rPr lang="en-US" sz="4800" b="1" kern="1200" dirty="0">
                <a:ln w="6600">
                  <a:solidFill>
                    <a:srgbClr val="ED7D31"/>
                  </a:solidFill>
                  <a:prstDash val="solid"/>
                </a:ln>
                <a:solidFill>
                  <a:srgbClr val="FFFFFF"/>
                </a:solidFill>
                <a:effectLst>
                  <a:outerShdw dist="38100" dir="2700000" algn="tl" rotWithShape="0">
                    <a:srgbClr val="ED7D31"/>
                  </a:outerShdw>
                </a:effectLst>
                <a:latin typeface="Times New Roman" panose="02020603050405020304" pitchFamily="18" charset="0"/>
                <a:ea typeface="Tahoma" panose="020B0604030504040204" pitchFamily="34" charset="0"/>
                <a:cs typeface="Times New Roman" panose="02020603050405020304" pitchFamily="18" charset="0"/>
              </a:rPr>
              <a:t>VÒNG QUAY </a:t>
            </a:r>
          </a:p>
          <a:p>
            <a:pPr algn="ctr" defTabSz="685783">
              <a:buClrTx/>
              <a:defRPr/>
            </a:pPr>
            <a:r>
              <a:rPr lang="en-US" sz="4800" b="1" kern="1200" dirty="0">
                <a:ln w="6600">
                  <a:solidFill>
                    <a:srgbClr val="ED7D31"/>
                  </a:solidFill>
                  <a:prstDash val="solid"/>
                </a:ln>
                <a:solidFill>
                  <a:srgbClr val="FFFFFF"/>
                </a:solidFill>
                <a:effectLst>
                  <a:outerShdw dist="38100" dir="2700000" algn="tl" rotWithShape="0">
                    <a:srgbClr val="ED7D31"/>
                  </a:outerShdw>
                </a:effectLst>
                <a:latin typeface="Times New Roman" panose="02020603050405020304" pitchFamily="18" charset="0"/>
                <a:ea typeface="Tahoma" panose="020B0604030504040204" pitchFamily="34" charset="0"/>
                <a:cs typeface="Times New Roman" panose="02020603050405020304" pitchFamily="18" charset="0"/>
              </a:rPr>
              <a:t>MAY MẮN</a:t>
            </a:r>
          </a:p>
        </p:txBody>
      </p:sp>
      <p:pic>
        <p:nvPicPr>
          <p:cNvPr id="44" name="Picture 4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3605" y="634149"/>
            <a:ext cx="371475" cy="328613"/>
          </a:xfrm>
          <a:prstGeom prst="rect">
            <a:avLst/>
          </a:prstGeom>
        </p:spPr>
      </p:pic>
      <p:pic>
        <p:nvPicPr>
          <p:cNvPr id="45" name="Picture 4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22304" y="905605"/>
            <a:ext cx="371475" cy="328613"/>
          </a:xfrm>
          <a:prstGeom prst="rect">
            <a:avLst/>
          </a:prstGeom>
        </p:spPr>
      </p:pic>
      <p:pic>
        <p:nvPicPr>
          <p:cNvPr id="46" name="Picture 4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89363" y="510209"/>
            <a:ext cx="371475" cy="328613"/>
          </a:xfrm>
          <a:prstGeom prst="rect">
            <a:avLst/>
          </a:prstGeom>
        </p:spPr>
      </p:pic>
      <p:pic>
        <p:nvPicPr>
          <p:cNvPr id="47" name="Picture 4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33874" y="358882"/>
            <a:ext cx="535781" cy="892969"/>
          </a:xfrm>
          <a:prstGeom prst="rect">
            <a:avLst/>
          </a:prstGeom>
        </p:spPr>
      </p:pic>
      <p:pic>
        <p:nvPicPr>
          <p:cNvPr id="2" name="Picture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734646" y="1798009"/>
            <a:ext cx="1015661" cy="866298"/>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7285614" y="-520300"/>
            <a:ext cx="457200" cy="457200"/>
          </a:xfrm>
          <a:prstGeom prst="rect">
            <a:avLst/>
          </a:prstGeom>
        </p:spPr>
      </p:pic>
      <p:sp>
        <p:nvSpPr>
          <p:cNvPr id="31" name="Isosceles Triangle 30"/>
          <p:cNvSpPr/>
          <p:nvPr/>
        </p:nvSpPr>
        <p:spPr>
          <a:xfrm rot="16200000">
            <a:off x="8130404" y="1747986"/>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vi-VN" kern="1200">
              <a:solidFill>
                <a:prstClr val="white"/>
              </a:solidFill>
              <a:latin typeface="Times New Roman" panose="02020603050405020304" pitchFamily="18" charset="0"/>
              <a:cs typeface="Times New Roman" panose="02020603050405020304" pitchFamily="18" charset="0"/>
            </a:endParaRPr>
          </a:p>
        </p:txBody>
      </p:sp>
      <p:sp>
        <p:nvSpPr>
          <p:cNvPr id="32" name="Isosceles Triangle 31"/>
          <p:cNvSpPr/>
          <p:nvPr/>
        </p:nvSpPr>
        <p:spPr>
          <a:xfrm rot="16200000">
            <a:off x="8130404" y="1747986"/>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vi-VN" kern="1200">
              <a:solidFill>
                <a:prstClr val="white"/>
              </a:solidFill>
              <a:latin typeface="Times New Roman" panose="02020603050405020304" pitchFamily="18" charset="0"/>
              <a:cs typeface="Times New Roman" panose="02020603050405020304" pitchFamily="18" charset="0"/>
            </a:endParaRPr>
          </a:p>
        </p:txBody>
      </p:sp>
      <p:sp>
        <p:nvSpPr>
          <p:cNvPr id="33" name="Isosceles Triangle 32"/>
          <p:cNvSpPr/>
          <p:nvPr/>
        </p:nvSpPr>
        <p:spPr>
          <a:xfrm rot="16200000">
            <a:off x="8130404" y="1747986"/>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vi-VN" kern="1200">
              <a:solidFill>
                <a:prstClr val="white"/>
              </a:solidFill>
              <a:latin typeface="Times New Roman" panose="02020603050405020304" pitchFamily="18" charset="0"/>
              <a:cs typeface="Times New Roman" panose="02020603050405020304" pitchFamily="18" charset="0"/>
            </a:endParaRPr>
          </a:p>
        </p:txBody>
      </p:sp>
      <p:sp>
        <p:nvSpPr>
          <p:cNvPr id="34" name="Isosceles Triangle 33"/>
          <p:cNvSpPr/>
          <p:nvPr/>
        </p:nvSpPr>
        <p:spPr>
          <a:xfrm rot="16200000">
            <a:off x="8130404" y="1747986"/>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vi-VN" kern="1200">
              <a:solidFill>
                <a:prstClr val="white"/>
              </a:solidFill>
              <a:latin typeface="Times New Roman" panose="02020603050405020304" pitchFamily="18" charset="0"/>
              <a:cs typeface="Times New Roman" panose="02020603050405020304" pitchFamily="18" charset="0"/>
            </a:endParaRPr>
          </a:p>
        </p:txBody>
      </p:sp>
      <p:sp>
        <p:nvSpPr>
          <p:cNvPr id="42" name="Isosceles Triangle 41"/>
          <p:cNvSpPr/>
          <p:nvPr/>
        </p:nvSpPr>
        <p:spPr>
          <a:xfrm rot="16200000">
            <a:off x="8130404" y="1747986"/>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vi-VN" kern="1200">
              <a:solidFill>
                <a:prstClr val="white"/>
              </a:solidFill>
              <a:latin typeface="Times New Roman" panose="02020603050405020304" pitchFamily="18" charset="0"/>
              <a:cs typeface="Times New Roman" panose="02020603050405020304" pitchFamily="18" charset="0"/>
            </a:endParaRPr>
          </a:p>
        </p:txBody>
      </p:sp>
      <p:sp>
        <p:nvSpPr>
          <p:cNvPr id="43" name="Isosceles Triangle 42"/>
          <p:cNvSpPr/>
          <p:nvPr/>
        </p:nvSpPr>
        <p:spPr>
          <a:xfrm rot="16200000">
            <a:off x="8130404" y="1747986"/>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vi-VN" kern="1200">
              <a:solidFill>
                <a:prstClr val="white"/>
              </a:solidFill>
              <a:latin typeface="Times New Roman" panose="02020603050405020304" pitchFamily="18" charset="0"/>
              <a:cs typeface="Times New Roman" panose="02020603050405020304" pitchFamily="18" charset="0"/>
            </a:endParaRPr>
          </a:p>
        </p:txBody>
      </p:sp>
      <p:sp>
        <p:nvSpPr>
          <p:cNvPr id="48" name="Isosceles Triangle 47"/>
          <p:cNvSpPr/>
          <p:nvPr/>
        </p:nvSpPr>
        <p:spPr>
          <a:xfrm rot="16200000">
            <a:off x="8130404" y="1747986"/>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vi-VN" kern="1200">
              <a:solidFill>
                <a:prstClr val="white"/>
              </a:solidFill>
              <a:latin typeface="Times New Roman" panose="02020603050405020304" pitchFamily="18" charset="0"/>
              <a:cs typeface="Times New Roman" panose="02020603050405020304" pitchFamily="18" charset="0"/>
            </a:endParaRPr>
          </a:p>
        </p:txBody>
      </p:sp>
      <p:sp>
        <p:nvSpPr>
          <p:cNvPr id="49" name="Isosceles Triangle 48"/>
          <p:cNvSpPr/>
          <p:nvPr/>
        </p:nvSpPr>
        <p:spPr>
          <a:xfrm rot="16200000">
            <a:off x="8130404" y="1747986"/>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vi-VN" kern="1200">
              <a:solidFill>
                <a:prstClr val="white"/>
              </a:solidFill>
              <a:latin typeface="Times New Roman" panose="02020603050405020304" pitchFamily="18" charset="0"/>
              <a:cs typeface="Times New Roman" panose="02020603050405020304" pitchFamily="18" charset="0"/>
            </a:endParaRPr>
          </a:p>
        </p:txBody>
      </p:sp>
      <p:sp>
        <p:nvSpPr>
          <p:cNvPr id="50" name="Isosceles Triangle 49"/>
          <p:cNvSpPr/>
          <p:nvPr/>
        </p:nvSpPr>
        <p:spPr>
          <a:xfrm rot="16200000">
            <a:off x="8130404" y="1747986"/>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vi-VN" kern="1200">
              <a:solidFill>
                <a:prstClr val="white"/>
              </a:solidFill>
              <a:latin typeface="Times New Roman" panose="02020603050405020304" pitchFamily="18" charset="0"/>
              <a:cs typeface="Times New Roman" panose="02020603050405020304" pitchFamily="18" charset="0"/>
            </a:endParaRPr>
          </a:p>
        </p:txBody>
      </p:sp>
      <p:sp>
        <p:nvSpPr>
          <p:cNvPr id="51" name="Isosceles Triangle 50"/>
          <p:cNvSpPr/>
          <p:nvPr/>
        </p:nvSpPr>
        <p:spPr>
          <a:xfrm rot="16200000">
            <a:off x="8130404" y="1747986"/>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vi-VN" kern="1200">
              <a:solidFill>
                <a:prstClr val="white"/>
              </a:solidFill>
              <a:latin typeface="Times New Roman" panose="02020603050405020304" pitchFamily="18" charset="0"/>
              <a:cs typeface="Times New Roman" panose="02020603050405020304" pitchFamily="18" charset="0"/>
            </a:endParaRPr>
          </a:p>
        </p:txBody>
      </p:sp>
      <p:sp>
        <p:nvSpPr>
          <p:cNvPr id="52" name="Isosceles Triangle 51"/>
          <p:cNvSpPr/>
          <p:nvPr/>
        </p:nvSpPr>
        <p:spPr>
          <a:xfrm rot="16200000">
            <a:off x="8130404" y="1747986"/>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vi-VN" kern="1200">
              <a:solidFill>
                <a:prstClr val="white"/>
              </a:solidFill>
              <a:latin typeface="Times New Roman" panose="02020603050405020304" pitchFamily="18" charset="0"/>
              <a:cs typeface="Times New Roman" panose="02020603050405020304" pitchFamily="18" charset="0"/>
            </a:endParaRPr>
          </a:p>
        </p:txBody>
      </p:sp>
      <p:sp>
        <p:nvSpPr>
          <p:cNvPr id="53" name="Isosceles Triangle 52"/>
          <p:cNvSpPr/>
          <p:nvPr/>
        </p:nvSpPr>
        <p:spPr>
          <a:xfrm rot="16200000">
            <a:off x="8130404" y="1747986"/>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vi-VN" kern="1200">
              <a:solidFill>
                <a:prstClr val="white"/>
              </a:solidFill>
              <a:latin typeface="Times New Roman" panose="02020603050405020304" pitchFamily="18" charset="0"/>
              <a:cs typeface="Times New Roman" panose="02020603050405020304" pitchFamily="18" charset="0"/>
            </a:endParaRPr>
          </a:p>
        </p:txBody>
      </p:sp>
      <p:sp>
        <p:nvSpPr>
          <p:cNvPr id="54" name="Isosceles Triangle 53"/>
          <p:cNvSpPr/>
          <p:nvPr/>
        </p:nvSpPr>
        <p:spPr>
          <a:xfrm rot="16200000">
            <a:off x="8130404" y="1747986"/>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vi-VN" kern="1200">
              <a:solidFill>
                <a:prstClr val="white"/>
              </a:solidFill>
              <a:latin typeface="Times New Roman" panose="02020603050405020304" pitchFamily="18" charset="0"/>
              <a:cs typeface="Times New Roman" panose="02020603050405020304" pitchFamily="18" charset="0"/>
            </a:endParaRPr>
          </a:p>
        </p:txBody>
      </p:sp>
      <p:sp>
        <p:nvSpPr>
          <p:cNvPr id="55" name="Isosceles Triangle 54"/>
          <p:cNvSpPr/>
          <p:nvPr/>
        </p:nvSpPr>
        <p:spPr>
          <a:xfrm rot="16200000">
            <a:off x="8130404" y="1747986"/>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vi-VN" kern="1200">
              <a:solidFill>
                <a:prstClr val="white"/>
              </a:solidFill>
              <a:latin typeface="Times New Roman" panose="02020603050405020304" pitchFamily="18" charset="0"/>
              <a:cs typeface="Times New Roman" panose="02020603050405020304" pitchFamily="18" charset="0"/>
            </a:endParaRPr>
          </a:p>
        </p:txBody>
      </p:sp>
      <p:sp>
        <p:nvSpPr>
          <p:cNvPr id="56" name="Isosceles Triangle 55"/>
          <p:cNvSpPr/>
          <p:nvPr/>
        </p:nvSpPr>
        <p:spPr>
          <a:xfrm rot="16200000">
            <a:off x="8130404" y="1747986"/>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vi-VN" kern="1200">
              <a:solidFill>
                <a:prstClr val="white"/>
              </a:solidFill>
              <a:latin typeface="Times New Roman" panose="02020603050405020304" pitchFamily="18" charset="0"/>
              <a:cs typeface="Times New Roman" panose="02020603050405020304" pitchFamily="18" charset="0"/>
            </a:endParaRPr>
          </a:p>
        </p:txBody>
      </p:sp>
      <p:sp>
        <p:nvSpPr>
          <p:cNvPr id="57" name="Isosceles Triangle 56"/>
          <p:cNvSpPr/>
          <p:nvPr/>
        </p:nvSpPr>
        <p:spPr>
          <a:xfrm rot="16200000">
            <a:off x="8130404" y="1747986"/>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vi-VN" kern="1200">
              <a:solidFill>
                <a:prstClr val="white"/>
              </a:solidFill>
              <a:latin typeface="Times New Roman" panose="02020603050405020304" pitchFamily="18" charset="0"/>
              <a:cs typeface="Times New Roman" panose="02020603050405020304" pitchFamily="18" charset="0"/>
            </a:endParaRPr>
          </a:p>
        </p:txBody>
      </p:sp>
      <p:sp>
        <p:nvSpPr>
          <p:cNvPr id="58" name="Isosceles Triangle 57"/>
          <p:cNvSpPr/>
          <p:nvPr/>
        </p:nvSpPr>
        <p:spPr>
          <a:xfrm rot="16200000">
            <a:off x="8130404" y="1747986"/>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vi-VN" kern="1200">
              <a:solidFill>
                <a:prstClr val="white"/>
              </a:solidFill>
              <a:latin typeface="Times New Roman" panose="02020603050405020304" pitchFamily="18" charset="0"/>
              <a:cs typeface="Times New Roman" panose="02020603050405020304" pitchFamily="18" charset="0"/>
            </a:endParaRPr>
          </a:p>
        </p:txBody>
      </p:sp>
      <p:sp>
        <p:nvSpPr>
          <p:cNvPr id="59" name="Isosceles Triangle 58"/>
          <p:cNvSpPr/>
          <p:nvPr/>
        </p:nvSpPr>
        <p:spPr>
          <a:xfrm rot="16200000">
            <a:off x="8130404" y="1747986"/>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vi-VN" kern="1200">
              <a:solidFill>
                <a:prstClr val="white"/>
              </a:solidFill>
              <a:latin typeface="Times New Roman" panose="02020603050405020304" pitchFamily="18" charset="0"/>
              <a:cs typeface="Times New Roman" panose="02020603050405020304" pitchFamily="18" charset="0"/>
            </a:endParaRPr>
          </a:p>
        </p:txBody>
      </p:sp>
      <p:sp>
        <p:nvSpPr>
          <p:cNvPr id="60" name="Isosceles Triangle 59"/>
          <p:cNvSpPr/>
          <p:nvPr/>
        </p:nvSpPr>
        <p:spPr>
          <a:xfrm rot="16200000">
            <a:off x="8130404" y="1747986"/>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vi-VN" kern="1200">
              <a:solidFill>
                <a:prstClr val="white"/>
              </a:solidFill>
              <a:latin typeface="Times New Roman" panose="02020603050405020304" pitchFamily="18" charset="0"/>
              <a:cs typeface="Times New Roman" panose="02020603050405020304" pitchFamily="18" charset="0"/>
            </a:endParaRPr>
          </a:p>
        </p:txBody>
      </p:sp>
      <p:sp>
        <p:nvSpPr>
          <p:cNvPr id="61" name="Isosceles Triangle 60"/>
          <p:cNvSpPr/>
          <p:nvPr/>
        </p:nvSpPr>
        <p:spPr>
          <a:xfrm rot="16200000">
            <a:off x="8130404" y="1747986"/>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vi-VN" kern="1200">
              <a:solidFill>
                <a:prstClr val="white"/>
              </a:solidFill>
              <a:latin typeface="Times New Roman" panose="02020603050405020304" pitchFamily="18" charset="0"/>
              <a:cs typeface="Times New Roman" panose="02020603050405020304" pitchFamily="18" charset="0"/>
            </a:endParaRPr>
          </a:p>
        </p:txBody>
      </p:sp>
      <p:sp>
        <p:nvSpPr>
          <p:cNvPr id="24" name="Heart 23">
            <a:hlinkClick r:id="" action="ppaction://noaction"/>
          </p:cNvPr>
          <p:cNvSpPr/>
          <p:nvPr/>
        </p:nvSpPr>
        <p:spPr>
          <a:xfrm rot="5400000">
            <a:off x="8513717" y="1939837"/>
            <a:ext cx="587829" cy="587828"/>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vi-VN" kern="1200">
              <a:solidFill>
                <a:prstClr val="white"/>
              </a:solidFill>
              <a:latin typeface="Times New Roman" panose="02020603050405020304" pitchFamily="18" charset="0"/>
              <a:cs typeface="Times New Roman" panose="02020603050405020304" pitchFamily="18" charset="0"/>
            </a:endParaRPr>
          </a:p>
        </p:txBody>
      </p:sp>
      <p:sp>
        <p:nvSpPr>
          <p:cNvPr id="62" name="Rounded Rectangle 26">
            <a:hlinkClick r:id="rId13" action="ppaction://hlinksldjump"/>
            <a:extLst>
              <a:ext uri="{FF2B5EF4-FFF2-40B4-BE49-F238E27FC236}">
                <a16:creationId xmlns:a16="http://schemas.microsoft.com/office/drawing/2014/main" id="{641B35F4-745E-43B5-8DFB-EEEDF57D9227}"/>
              </a:ext>
            </a:extLst>
          </p:cNvPr>
          <p:cNvSpPr/>
          <p:nvPr/>
        </p:nvSpPr>
        <p:spPr>
          <a:xfrm>
            <a:off x="2927538" y="1597440"/>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r>
              <a:rPr lang="en-GB" sz="3600" b="1"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3</a:t>
            </a:r>
            <a:endParaRPr lang="vi-VN" sz="3600" b="1"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63" name="Rounded Rectangle 26">
            <a:hlinkClick r:id="rId14" action="ppaction://hlinksldjump"/>
            <a:extLst>
              <a:ext uri="{FF2B5EF4-FFF2-40B4-BE49-F238E27FC236}">
                <a16:creationId xmlns:a16="http://schemas.microsoft.com/office/drawing/2014/main" id="{1C7B0331-5E0B-4AC0-B943-573D81BE8BC7}"/>
              </a:ext>
            </a:extLst>
          </p:cNvPr>
          <p:cNvSpPr/>
          <p:nvPr/>
        </p:nvSpPr>
        <p:spPr>
          <a:xfrm>
            <a:off x="2980361" y="2857691"/>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r>
              <a:rPr lang="en-GB" sz="3600" b="1"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6</a:t>
            </a:r>
            <a:endParaRPr lang="vi-VN" sz="3600" b="1"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64" name="Rounded Rectangle 26">
            <a:hlinkClick r:id="rId15" action="ppaction://hlinksldjump"/>
            <a:extLst>
              <a:ext uri="{FF2B5EF4-FFF2-40B4-BE49-F238E27FC236}">
                <a16:creationId xmlns:a16="http://schemas.microsoft.com/office/drawing/2014/main" id="{9B817583-6FDA-4C67-A02F-4D141A7C188E}"/>
              </a:ext>
            </a:extLst>
          </p:cNvPr>
          <p:cNvSpPr/>
          <p:nvPr/>
        </p:nvSpPr>
        <p:spPr>
          <a:xfrm>
            <a:off x="643354" y="3866452"/>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r>
              <a:rPr lang="en-GB" sz="3600" b="1"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7</a:t>
            </a:r>
            <a:endParaRPr lang="vi-VN" sz="3600" b="1"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65" name="Rounded Rectangle 26">
            <a:hlinkClick r:id="rId16" action="ppaction://hlinksldjump"/>
            <a:extLst>
              <a:ext uri="{FF2B5EF4-FFF2-40B4-BE49-F238E27FC236}">
                <a16:creationId xmlns:a16="http://schemas.microsoft.com/office/drawing/2014/main" id="{9B76F498-AB9D-4347-9BF1-9105D85B7709}"/>
              </a:ext>
            </a:extLst>
          </p:cNvPr>
          <p:cNvSpPr/>
          <p:nvPr/>
        </p:nvSpPr>
        <p:spPr>
          <a:xfrm>
            <a:off x="1839979" y="3860957"/>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r>
              <a:rPr lang="en-GB" sz="3600" b="1"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8</a:t>
            </a:r>
            <a:endParaRPr lang="vi-VN" sz="3600" b="1" kern="12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grpSp>
        <p:nvGrpSpPr>
          <p:cNvPr id="7" name="Group 6">
            <a:extLst>
              <a:ext uri="{FF2B5EF4-FFF2-40B4-BE49-F238E27FC236}">
                <a16:creationId xmlns:a16="http://schemas.microsoft.com/office/drawing/2014/main" id="{B5C6CD4E-ECDF-47BC-AE00-C283E3404D6C}"/>
              </a:ext>
            </a:extLst>
          </p:cNvPr>
          <p:cNvGrpSpPr/>
          <p:nvPr/>
        </p:nvGrpSpPr>
        <p:grpSpPr>
          <a:xfrm>
            <a:off x="3496234" y="4408716"/>
            <a:ext cx="1398495" cy="576034"/>
            <a:chOff x="3496234" y="3969093"/>
            <a:chExt cx="1891251" cy="1015657"/>
          </a:xfrm>
        </p:grpSpPr>
        <p:sp>
          <p:nvSpPr>
            <p:cNvPr id="5" name="Arrow: Right 4">
              <a:extLst>
                <a:ext uri="{FF2B5EF4-FFF2-40B4-BE49-F238E27FC236}">
                  <a16:creationId xmlns:a16="http://schemas.microsoft.com/office/drawing/2014/main" id="{CA288F19-4493-43CC-B134-3861DDA4D8B3}"/>
                </a:ext>
              </a:extLst>
            </p:cNvPr>
            <p:cNvSpPr/>
            <p:nvPr/>
          </p:nvSpPr>
          <p:spPr>
            <a:xfrm>
              <a:off x="3496234" y="3969093"/>
              <a:ext cx="1891251" cy="1015657"/>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hlinkClick r:id="rId17" action="ppaction://hlinksldjump"/>
              <a:extLst>
                <a:ext uri="{FF2B5EF4-FFF2-40B4-BE49-F238E27FC236}">
                  <a16:creationId xmlns:a16="http://schemas.microsoft.com/office/drawing/2014/main" id="{8A980E93-47D7-49C8-9E9E-1181997E1C28}"/>
                </a:ext>
              </a:extLst>
            </p:cNvPr>
            <p:cNvSpPr txBox="1"/>
            <p:nvPr/>
          </p:nvSpPr>
          <p:spPr>
            <a:xfrm>
              <a:off x="3556772" y="4217392"/>
              <a:ext cx="1753912" cy="434134"/>
            </a:xfrm>
            <a:prstGeom prst="rect">
              <a:avLst/>
            </a:prstGeom>
            <a:noFill/>
          </p:spPr>
          <p:txBody>
            <a:bodyPr wrap="square" lIns="0" tIns="0" rIns="0" bIns="0" rtlCol="0">
              <a:spAutoFit/>
            </a:bodyPr>
            <a:lstStyle/>
            <a:p>
              <a:pPr algn="l"/>
              <a:r>
                <a:rPr lang="en-US" sz="1600" b="1" dirty="0" err="1">
                  <a:solidFill>
                    <a:srgbClr val="FF0000"/>
                  </a:solidFill>
                </a:rPr>
                <a:t>Chuyển</a:t>
              </a:r>
              <a:r>
                <a:rPr lang="en-US" sz="1600" b="1" dirty="0">
                  <a:solidFill>
                    <a:srgbClr val="FF0000"/>
                  </a:solidFill>
                </a:rPr>
                <a:t> </a:t>
              </a:r>
              <a:r>
                <a:rPr lang="en-US" sz="1600" b="1" dirty="0" err="1">
                  <a:solidFill>
                    <a:srgbClr val="FF0000"/>
                  </a:solidFill>
                </a:rPr>
                <a:t>tiếp</a:t>
              </a:r>
              <a:endParaRPr lang="en-US" sz="1600" b="1" dirty="0">
                <a:solidFill>
                  <a:srgbClr val="FF0000"/>
                </a:solidFill>
              </a:endParaRPr>
            </a:p>
          </p:txBody>
        </p:sp>
      </p:grpSp>
    </p:spTree>
    <p:extLst>
      <p:ext uri="{BB962C8B-B14F-4D97-AF65-F5344CB8AC3E}">
        <p14:creationId xmlns:p14="http://schemas.microsoft.com/office/powerpoint/2010/main" val="464845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4.44444E-6 2.46914E-6 L 4.44444E-6 -0.02408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audio>
              <p:cMediaNode vol="80000">
                <p:cTn id="186" fill="hold" display="0">
                  <p:stCondLst>
                    <p:cond delay="indefinite"/>
                  </p:stCondLst>
                  <p:endCondLst>
                    <p:cond evt="onStopAudio" delay="0">
                      <p:tgtEl>
                        <p:sldTgt/>
                      </p:tgtEl>
                    </p:cond>
                  </p:endCondLst>
                </p:cTn>
                <p:tgtEl>
                  <p:spTgt spid="3"/>
                </p:tgtEl>
              </p:cMediaNode>
            </p:audio>
            <p:seq concurrent="1" nextAc="seek">
              <p:cTn id="187" restart="whenNotActive" fill="hold" evtFilter="cancelBubble" nodeType="interactiveSeq">
                <p:stCondLst>
                  <p:cond evt="onClick" delay="0">
                    <p:tgtEl>
                      <p:spTgt spid="62"/>
                    </p:tgtEl>
                  </p:cond>
                </p:stCondLst>
                <p:endSync evt="end" delay="0">
                  <p:rtn val="all"/>
                </p:endSync>
                <p:childTnLst>
                  <p:par>
                    <p:cTn id="188" fill="hold">
                      <p:stCondLst>
                        <p:cond delay="0"/>
                      </p:stCondLst>
                      <p:childTnLst>
                        <p:par>
                          <p:cTn id="189" fill="hold">
                            <p:stCondLst>
                              <p:cond delay="0"/>
                            </p:stCondLst>
                            <p:childTnLst>
                              <p:par>
                                <p:cTn id="190" presetID="1" presetClass="emph" presetSubtype="2" fill="hold" nodeType="clickEffect">
                                  <p:stCondLst>
                                    <p:cond delay="0"/>
                                  </p:stCondLst>
                                  <p:childTnLst>
                                    <p:animClr clrSpc="rgb" dir="cw">
                                      <p:cBhvr>
                                        <p:cTn id="191" dur="500" fill="hold"/>
                                        <p:tgtEl>
                                          <p:spTgt spid="62"/>
                                        </p:tgtEl>
                                        <p:attrNameLst>
                                          <p:attrName>fillcolor</p:attrName>
                                        </p:attrNameLst>
                                      </p:cBhvr>
                                      <p:to>
                                        <a:srgbClr val="000000"/>
                                      </p:to>
                                    </p:animClr>
                                    <p:set>
                                      <p:cBhvr>
                                        <p:cTn id="192" dur="500" fill="hold"/>
                                        <p:tgtEl>
                                          <p:spTgt spid="62"/>
                                        </p:tgtEl>
                                        <p:attrNameLst>
                                          <p:attrName>fill.type</p:attrName>
                                        </p:attrNameLst>
                                      </p:cBhvr>
                                      <p:to>
                                        <p:strVal val="solid"/>
                                      </p:to>
                                    </p:set>
                                    <p:set>
                                      <p:cBhvr>
                                        <p:cTn id="193" dur="500" fill="hold"/>
                                        <p:tgtEl>
                                          <p:spTgt spid="62"/>
                                        </p:tgtEl>
                                        <p:attrNameLst>
                                          <p:attrName>fill.on</p:attrName>
                                        </p:attrNameLst>
                                      </p:cBhvr>
                                      <p:to>
                                        <p:strVal val="true"/>
                                      </p:to>
                                    </p:set>
                                  </p:childTnLst>
                                </p:cTn>
                              </p:par>
                            </p:childTnLst>
                          </p:cTn>
                        </p:par>
                      </p:childTnLst>
                    </p:cTn>
                  </p:par>
                </p:childTnLst>
              </p:cTn>
              <p:nextCondLst>
                <p:cond evt="onClick" delay="0">
                  <p:tgtEl>
                    <p:spTgt spid="62"/>
                  </p:tgtEl>
                </p:cond>
              </p:nextCondLst>
            </p:seq>
            <p:seq concurrent="1" nextAc="seek">
              <p:cTn id="194" restart="whenNotActive" fill="hold" evtFilter="cancelBubble" nodeType="interactiveSeq">
                <p:stCondLst>
                  <p:cond evt="onClick" delay="0">
                    <p:tgtEl>
                      <p:spTgt spid="63"/>
                    </p:tgtEl>
                  </p:cond>
                </p:stCondLst>
                <p:endSync evt="end" delay="0">
                  <p:rtn val="all"/>
                </p:endSync>
                <p:childTnLst>
                  <p:par>
                    <p:cTn id="195" fill="hold">
                      <p:stCondLst>
                        <p:cond delay="0"/>
                      </p:stCondLst>
                      <p:childTnLst>
                        <p:par>
                          <p:cTn id="196" fill="hold">
                            <p:stCondLst>
                              <p:cond delay="0"/>
                            </p:stCondLst>
                            <p:childTnLst>
                              <p:par>
                                <p:cTn id="197" presetID="1" presetClass="emph" presetSubtype="2" fill="hold" nodeType="clickEffect">
                                  <p:stCondLst>
                                    <p:cond delay="0"/>
                                  </p:stCondLst>
                                  <p:childTnLst>
                                    <p:animClr clrSpc="rgb" dir="cw">
                                      <p:cBhvr>
                                        <p:cTn id="198" dur="500" fill="hold"/>
                                        <p:tgtEl>
                                          <p:spTgt spid="63"/>
                                        </p:tgtEl>
                                        <p:attrNameLst>
                                          <p:attrName>fillcolor</p:attrName>
                                        </p:attrNameLst>
                                      </p:cBhvr>
                                      <p:to>
                                        <a:srgbClr val="000000"/>
                                      </p:to>
                                    </p:animClr>
                                    <p:set>
                                      <p:cBhvr>
                                        <p:cTn id="199" dur="500" fill="hold"/>
                                        <p:tgtEl>
                                          <p:spTgt spid="63"/>
                                        </p:tgtEl>
                                        <p:attrNameLst>
                                          <p:attrName>fill.type</p:attrName>
                                        </p:attrNameLst>
                                      </p:cBhvr>
                                      <p:to>
                                        <p:strVal val="solid"/>
                                      </p:to>
                                    </p:set>
                                    <p:set>
                                      <p:cBhvr>
                                        <p:cTn id="200" dur="500" fill="hold"/>
                                        <p:tgtEl>
                                          <p:spTgt spid="63"/>
                                        </p:tgtEl>
                                        <p:attrNameLst>
                                          <p:attrName>fill.on</p:attrName>
                                        </p:attrNameLst>
                                      </p:cBhvr>
                                      <p:to>
                                        <p:strVal val="true"/>
                                      </p:to>
                                    </p:set>
                                  </p:childTnLst>
                                </p:cTn>
                              </p:par>
                            </p:childTnLst>
                          </p:cTn>
                        </p:par>
                      </p:childTnLst>
                    </p:cTn>
                  </p:par>
                </p:childTnLst>
              </p:cTn>
              <p:nextCondLst>
                <p:cond evt="onClick" delay="0">
                  <p:tgtEl>
                    <p:spTgt spid="63"/>
                  </p:tgtEl>
                </p:cond>
              </p:nextCondLst>
            </p:seq>
            <p:seq concurrent="1" nextAc="seek">
              <p:cTn id="201" restart="whenNotActive" fill="hold" evtFilter="cancelBubble" nodeType="interactiveSeq">
                <p:stCondLst>
                  <p:cond evt="onClick" delay="0">
                    <p:tgtEl>
                      <p:spTgt spid="64"/>
                    </p:tgtEl>
                  </p:cond>
                </p:stCondLst>
                <p:endSync evt="end" delay="0">
                  <p:rtn val="all"/>
                </p:endSync>
                <p:childTnLst>
                  <p:par>
                    <p:cTn id="202" fill="hold">
                      <p:stCondLst>
                        <p:cond delay="0"/>
                      </p:stCondLst>
                      <p:childTnLst>
                        <p:par>
                          <p:cTn id="203" fill="hold">
                            <p:stCondLst>
                              <p:cond delay="0"/>
                            </p:stCondLst>
                            <p:childTnLst>
                              <p:par>
                                <p:cTn id="204" presetID="1" presetClass="emph" presetSubtype="2" fill="hold" nodeType="clickEffect">
                                  <p:stCondLst>
                                    <p:cond delay="0"/>
                                  </p:stCondLst>
                                  <p:childTnLst>
                                    <p:animClr clrSpc="rgb" dir="cw">
                                      <p:cBhvr>
                                        <p:cTn id="205" dur="500" fill="hold"/>
                                        <p:tgtEl>
                                          <p:spTgt spid="64"/>
                                        </p:tgtEl>
                                        <p:attrNameLst>
                                          <p:attrName>fillcolor</p:attrName>
                                        </p:attrNameLst>
                                      </p:cBhvr>
                                      <p:to>
                                        <a:srgbClr val="000000"/>
                                      </p:to>
                                    </p:animClr>
                                    <p:set>
                                      <p:cBhvr>
                                        <p:cTn id="206" dur="500" fill="hold"/>
                                        <p:tgtEl>
                                          <p:spTgt spid="64"/>
                                        </p:tgtEl>
                                        <p:attrNameLst>
                                          <p:attrName>fill.type</p:attrName>
                                        </p:attrNameLst>
                                      </p:cBhvr>
                                      <p:to>
                                        <p:strVal val="solid"/>
                                      </p:to>
                                    </p:set>
                                    <p:set>
                                      <p:cBhvr>
                                        <p:cTn id="207" dur="500" fill="hold"/>
                                        <p:tgtEl>
                                          <p:spTgt spid="64"/>
                                        </p:tgtEl>
                                        <p:attrNameLst>
                                          <p:attrName>fill.on</p:attrName>
                                        </p:attrNameLst>
                                      </p:cBhvr>
                                      <p:to>
                                        <p:strVal val="true"/>
                                      </p:to>
                                    </p:set>
                                  </p:childTnLst>
                                </p:cTn>
                              </p:par>
                            </p:childTnLst>
                          </p:cTn>
                        </p:par>
                      </p:childTnLst>
                    </p:cTn>
                  </p:par>
                </p:childTnLst>
              </p:cTn>
              <p:nextCondLst>
                <p:cond evt="onClick" delay="0">
                  <p:tgtEl>
                    <p:spTgt spid="64"/>
                  </p:tgtEl>
                </p:cond>
              </p:nextCondLst>
            </p:seq>
            <p:seq concurrent="1" nextAc="seek">
              <p:cTn id="208" restart="whenNotActive" fill="hold" evtFilter="cancelBubble" nodeType="interactiveSeq">
                <p:stCondLst>
                  <p:cond evt="onClick" delay="0">
                    <p:tgtEl>
                      <p:spTgt spid="65"/>
                    </p:tgtEl>
                  </p:cond>
                </p:stCondLst>
                <p:endSync evt="end" delay="0">
                  <p:rtn val="all"/>
                </p:endSync>
                <p:childTnLst>
                  <p:par>
                    <p:cTn id="209" fill="hold">
                      <p:stCondLst>
                        <p:cond delay="0"/>
                      </p:stCondLst>
                      <p:childTnLst>
                        <p:par>
                          <p:cTn id="210" fill="hold">
                            <p:stCondLst>
                              <p:cond delay="0"/>
                            </p:stCondLst>
                            <p:childTnLst>
                              <p:par>
                                <p:cTn id="211" presetID="1" presetClass="emph" presetSubtype="2" fill="hold" nodeType="clickEffect">
                                  <p:stCondLst>
                                    <p:cond delay="0"/>
                                  </p:stCondLst>
                                  <p:childTnLst>
                                    <p:animClr clrSpc="rgb" dir="cw">
                                      <p:cBhvr>
                                        <p:cTn id="212" dur="500" fill="hold"/>
                                        <p:tgtEl>
                                          <p:spTgt spid="65"/>
                                        </p:tgtEl>
                                        <p:attrNameLst>
                                          <p:attrName>fillcolor</p:attrName>
                                        </p:attrNameLst>
                                      </p:cBhvr>
                                      <p:to>
                                        <a:srgbClr val="000000"/>
                                      </p:to>
                                    </p:animClr>
                                    <p:set>
                                      <p:cBhvr>
                                        <p:cTn id="213" dur="500" fill="hold"/>
                                        <p:tgtEl>
                                          <p:spTgt spid="65"/>
                                        </p:tgtEl>
                                        <p:attrNameLst>
                                          <p:attrName>fill.type</p:attrName>
                                        </p:attrNameLst>
                                      </p:cBhvr>
                                      <p:to>
                                        <p:strVal val="solid"/>
                                      </p:to>
                                    </p:set>
                                    <p:set>
                                      <p:cBhvr>
                                        <p:cTn id="214" dur="500" fill="hold"/>
                                        <p:tgtEl>
                                          <p:spTgt spid="65"/>
                                        </p:tgtEl>
                                        <p:attrNameLst>
                                          <p:attrName>fill.on</p:attrName>
                                        </p:attrNameLst>
                                      </p:cBhvr>
                                      <p:to>
                                        <p:strVal val="true"/>
                                      </p:to>
                                    </p:set>
                                  </p:childTnLst>
                                </p:cTn>
                              </p:par>
                            </p:childTnLst>
                          </p:cTn>
                        </p:par>
                      </p:childTnLst>
                    </p:cTn>
                  </p:par>
                </p:childTnLst>
              </p:cTn>
              <p:nextCondLst>
                <p:cond evt="onClick" delay="0">
                  <p:tgtEl>
                    <p:spTgt spid="65"/>
                  </p:tgtEl>
                </p:cond>
              </p:nextCondLst>
            </p:seq>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A21AE21-066F-4BCC-A87F-BE84F83F775D}"/>
              </a:ext>
            </a:extLst>
          </p:cNvPr>
          <p:cNvPicPr>
            <a:picLocks noChangeAspect="1"/>
          </p:cNvPicPr>
          <p:nvPr/>
        </p:nvPicPr>
        <p:blipFill>
          <a:blip r:embed="rId2"/>
          <a:stretch>
            <a:fillRect/>
          </a:stretch>
        </p:blipFill>
        <p:spPr>
          <a:xfrm>
            <a:off x="0" y="0"/>
            <a:ext cx="9220200" cy="5143500"/>
          </a:xfrm>
          <a:prstGeom prst="rect">
            <a:avLst/>
          </a:prstGeom>
        </p:spPr>
      </p:pic>
      <p:sp>
        <p:nvSpPr>
          <p:cNvPr id="3" name="TextBox 2">
            <a:extLst>
              <a:ext uri="{FF2B5EF4-FFF2-40B4-BE49-F238E27FC236}">
                <a16:creationId xmlns:a16="http://schemas.microsoft.com/office/drawing/2014/main" id="{98FD29B0-BDC7-4AA9-A7C0-E8E2987899E4}"/>
              </a:ext>
            </a:extLst>
          </p:cNvPr>
          <p:cNvSpPr txBox="1"/>
          <p:nvPr/>
        </p:nvSpPr>
        <p:spPr>
          <a:xfrm>
            <a:off x="358777" y="987235"/>
            <a:ext cx="8605835" cy="2308324"/>
          </a:xfrm>
          <a:prstGeom prst="rect">
            <a:avLst/>
          </a:prstGeom>
          <a:noFill/>
        </p:spPr>
        <p:txBody>
          <a:bodyPr wrap="square">
            <a:spAutoFit/>
          </a:bodyPr>
          <a:lstStyle/>
          <a:p>
            <a:pPr defTabSz="685800">
              <a:buClrTx/>
            </a:pPr>
            <a:r>
              <a:rPr lang="en-US" sz="2400" b="1" kern="12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Câu</a:t>
            </a:r>
            <a:r>
              <a:rPr lang="en-US" sz="2400" b="1" kern="12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1: </a:t>
            </a:r>
            <a:r>
              <a:rPr lang="vi-VN" sz="2400" b="1" kern="12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Nước chiếm </a:t>
            </a:r>
            <a:r>
              <a:rPr lang="en-US" sz="2400" b="1" kern="12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khoảng</a:t>
            </a:r>
            <a:r>
              <a:rPr lang="en-US" sz="2400" b="1" kern="12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vi-VN" sz="2400" b="1" kern="12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bao nhiêu phần trăm trong cơ thể con người?</a:t>
            </a:r>
            <a:endParaRPr lang="en-US" sz="2400" b="1" kern="12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a:p>
            <a:pPr marL="457200" indent="-457200" defTabSz="685800">
              <a:buClrTx/>
              <a:buAutoNum type="alphaUcPeriod"/>
            </a:pPr>
            <a:r>
              <a:rPr lang="vi-VN" sz="2400" b="1" kern="1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50%</a:t>
            </a:r>
            <a:r>
              <a:rPr lang="en-US" sz="2400" b="1" kern="1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p>
          <a:p>
            <a:pPr marL="457200" indent="-457200" defTabSz="685800">
              <a:buClrTx/>
              <a:buAutoNum type="alphaUcPeriod"/>
            </a:pPr>
            <a:r>
              <a:rPr lang="vi-VN" sz="2400" b="1" kern="1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60%</a:t>
            </a:r>
            <a:r>
              <a:rPr lang="en-US" sz="2400" b="1" kern="1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p>
          <a:p>
            <a:pPr marL="457200" indent="-457200" defTabSz="685800">
              <a:buClrTx/>
              <a:buAutoNum type="alphaUcPeriod"/>
            </a:pPr>
            <a:r>
              <a:rPr lang="en-US" sz="2400" b="1" kern="1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7</a:t>
            </a:r>
            <a:r>
              <a:rPr lang="vi-VN" sz="2400" b="1" kern="1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0%</a:t>
            </a:r>
            <a:r>
              <a:rPr lang="en-US" sz="2400" b="1" kern="1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p>
          <a:p>
            <a:pPr marL="457200" indent="-457200" defTabSz="685800">
              <a:buClrTx/>
              <a:buAutoNum type="alphaUcPeriod"/>
            </a:pPr>
            <a:r>
              <a:rPr lang="en-US" sz="2400" b="1" kern="1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8</a:t>
            </a:r>
            <a:r>
              <a:rPr lang="vi-VN" sz="2400" b="1" kern="1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0%</a:t>
            </a:r>
            <a:r>
              <a:rPr lang="en-US" sz="2400" b="1" kern="1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lang="en-US" sz="2100" kern="1200" dirty="0">
              <a:solidFill>
                <a:srgbClr val="0070C0"/>
              </a:solidFill>
              <a:latin typeface="#9Slide03 Quicksand" panose="00000500000000000000" pitchFamily="2" charset="0"/>
              <a:ea typeface="Calibri" panose="020F0502020204030204" pitchFamily="34" charset="0"/>
              <a:cs typeface="Times New Roman" panose="02020603050405020304" pitchFamily="18" charset="0"/>
            </a:endParaRPr>
          </a:p>
        </p:txBody>
      </p:sp>
      <p:sp>
        <p:nvSpPr>
          <p:cNvPr id="4" name="Oval 3">
            <a:extLst>
              <a:ext uri="{FF2B5EF4-FFF2-40B4-BE49-F238E27FC236}">
                <a16:creationId xmlns:a16="http://schemas.microsoft.com/office/drawing/2014/main" id="{F3800E05-1521-4595-92EB-74D376A0FE6B}"/>
              </a:ext>
            </a:extLst>
          </p:cNvPr>
          <p:cNvSpPr/>
          <p:nvPr/>
        </p:nvSpPr>
        <p:spPr>
          <a:xfrm>
            <a:off x="404460" y="2490113"/>
            <a:ext cx="381001" cy="411479"/>
          </a:xfrm>
          <a:prstGeom prst="ellipse">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rgbClr val="C00000"/>
              </a:solidFill>
              <a:latin typeface="#9Slide02 Noi dung dai"/>
            </a:endParaRPr>
          </a:p>
        </p:txBody>
      </p:sp>
      <p:grpSp>
        <p:nvGrpSpPr>
          <p:cNvPr id="2" name="Group 1">
            <a:extLst>
              <a:ext uri="{FF2B5EF4-FFF2-40B4-BE49-F238E27FC236}">
                <a16:creationId xmlns:a16="http://schemas.microsoft.com/office/drawing/2014/main" id="{B29A64A2-B91A-F399-6966-6E6E45B46B9E}"/>
              </a:ext>
            </a:extLst>
          </p:cNvPr>
          <p:cNvGrpSpPr/>
          <p:nvPr/>
        </p:nvGrpSpPr>
        <p:grpSpPr>
          <a:xfrm>
            <a:off x="179388" y="182232"/>
            <a:ext cx="3729725" cy="673163"/>
            <a:chOff x="417949" y="787808"/>
            <a:chExt cx="5112490" cy="685800"/>
          </a:xfrm>
        </p:grpSpPr>
        <p:sp>
          <p:nvSpPr>
            <p:cNvPr id="5" name="Rectangle: Rounded Corners 4">
              <a:extLst>
                <a:ext uri="{FF2B5EF4-FFF2-40B4-BE49-F238E27FC236}">
                  <a16:creationId xmlns:a16="http://schemas.microsoft.com/office/drawing/2014/main" id="{A9E48C44-4227-ACBD-00FE-D8031131BE3D}"/>
                </a:ext>
              </a:extLst>
            </p:cNvPr>
            <p:cNvSpPr/>
            <p:nvPr/>
          </p:nvSpPr>
          <p:spPr>
            <a:xfrm>
              <a:off x="417949" y="787808"/>
              <a:ext cx="5112490" cy="685800"/>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9Slide02 Noi dung dai"/>
              </a:endParaRPr>
            </a:p>
          </p:txBody>
        </p:sp>
        <p:sp>
          <p:nvSpPr>
            <p:cNvPr id="6" name="TextBox 5">
              <a:extLst>
                <a:ext uri="{FF2B5EF4-FFF2-40B4-BE49-F238E27FC236}">
                  <a16:creationId xmlns:a16="http://schemas.microsoft.com/office/drawing/2014/main" id="{5491CC2C-A312-48FC-B074-A81A95094832}"/>
                </a:ext>
              </a:extLst>
            </p:cNvPr>
            <p:cNvSpPr txBox="1"/>
            <p:nvPr/>
          </p:nvSpPr>
          <p:spPr>
            <a:xfrm>
              <a:off x="665092" y="944208"/>
              <a:ext cx="4618202" cy="492443"/>
            </a:xfrm>
            <a:prstGeom prst="rect">
              <a:avLst/>
            </a:prstGeom>
            <a:noFill/>
          </p:spPr>
          <p:txBody>
            <a:bodyPr wrap="none" lIns="0" tIns="0" rIns="0" bIns="0" rtlCol="0">
              <a:spAutoFit/>
            </a:bodyPr>
            <a:lstStyle/>
            <a:p>
              <a:pPr defTabSz="685800">
                <a:buClrTx/>
                <a:defRPr/>
              </a:pPr>
              <a:r>
                <a:rPr lang="vi-VN" sz="2400" b="1" kern="1200" dirty="0">
                  <a:solidFill>
                    <a:srgbClr val="48CFAD">
                      <a:lumMod val="50000"/>
                    </a:srgbClr>
                  </a:solidFill>
                  <a:latin typeface="Arial" panose="020B0604020202020204" pitchFamily="34" charset="0"/>
                  <a:ea typeface="+mn-ea"/>
                  <a:cs typeface="Arial" panose="020B0604020202020204" pitchFamily="34" charset="0"/>
                </a:rPr>
                <a:t>VÒNG QUAY MAY MẮN</a:t>
              </a:r>
              <a:endParaRPr lang="en-US" sz="2400" b="1" kern="1200" dirty="0">
                <a:solidFill>
                  <a:srgbClr val="48CFAD">
                    <a:lumMod val="50000"/>
                  </a:srgbClr>
                </a:solidFill>
                <a:latin typeface="Arial" panose="020B0604020202020204" pitchFamily="34" charset="0"/>
                <a:ea typeface="+mn-ea"/>
                <a:cs typeface="Arial" panose="020B0604020202020204" pitchFamily="34" charset="0"/>
              </a:endParaRPr>
            </a:p>
          </p:txBody>
        </p:sp>
      </p:grpSp>
      <p:cxnSp>
        <p:nvCxnSpPr>
          <p:cNvPr id="9" name="Straight Connector 8">
            <a:extLst>
              <a:ext uri="{FF2B5EF4-FFF2-40B4-BE49-F238E27FC236}">
                <a16:creationId xmlns:a16="http://schemas.microsoft.com/office/drawing/2014/main" id="{652CC14F-E2DE-A75E-22DC-A73138C4397E}"/>
              </a:ext>
            </a:extLst>
          </p:cNvPr>
          <p:cNvCxnSpPr>
            <a:cxnSpLocks/>
          </p:cNvCxnSpPr>
          <p:nvPr/>
        </p:nvCxnSpPr>
        <p:spPr>
          <a:xfrm>
            <a:off x="179388" y="1197719"/>
            <a:ext cx="0" cy="1887356"/>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0" name="Cloud 9">
            <a:hlinkClick r:id="rId3" action="ppaction://hlinksldjump"/>
            <a:extLst>
              <a:ext uri="{FF2B5EF4-FFF2-40B4-BE49-F238E27FC236}">
                <a16:creationId xmlns:a16="http://schemas.microsoft.com/office/drawing/2014/main" id="{2A24B40D-0F1D-6B49-456E-8C7FE35184BD}"/>
              </a:ext>
            </a:extLst>
          </p:cNvPr>
          <p:cNvSpPr/>
          <p:nvPr/>
        </p:nvSpPr>
        <p:spPr>
          <a:xfrm>
            <a:off x="5990349" y="4136728"/>
            <a:ext cx="2429370" cy="828675"/>
          </a:xfrm>
          <a:prstGeom prst="cloud">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r>
              <a:rPr lang="en-US" sz="2400" b="1" kern="1200" dirty="0">
                <a:solidFill>
                  <a:srgbClr val="FF0000"/>
                </a:solidFill>
                <a:latin typeface="Times New Roman" panose="02020603050405020304" pitchFamily="18" charset="0"/>
                <a:cs typeface="Times New Roman" panose="02020603050405020304" pitchFamily="18" charset="0"/>
              </a:rPr>
              <a:t>QUAY VỀ</a:t>
            </a:r>
            <a:endParaRPr lang="vi-VN" sz="2400" b="1" kern="1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95577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1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E1FACC0-7C4F-4F8F-8DE2-143BF14D0937}"/>
              </a:ext>
            </a:extLst>
          </p:cNvPr>
          <p:cNvPicPr>
            <a:picLocks noChangeAspect="1"/>
          </p:cNvPicPr>
          <p:nvPr/>
        </p:nvPicPr>
        <p:blipFill>
          <a:blip r:embed="rId3"/>
          <a:stretch>
            <a:fillRect/>
          </a:stretch>
        </p:blipFill>
        <p:spPr>
          <a:xfrm>
            <a:off x="0" y="19145"/>
            <a:ext cx="9144000" cy="5105210"/>
          </a:xfrm>
          <a:prstGeom prst="rect">
            <a:avLst/>
          </a:prstGeom>
        </p:spPr>
      </p:pic>
      <p:sp>
        <p:nvSpPr>
          <p:cNvPr id="3" name="TextBox 2">
            <a:extLst>
              <a:ext uri="{FF2B5EF4-FFF2-40B4-BE49-F238E27FC236}">
                <a16:creationId xmlns:a16="http://schemas.microsoft.com/office/drawing/2014/main" id="{98FD29B0-BDC7-4AA9-A7C0-E8E2987899E4}"/>
              </a:ext>
            </a:extLst>
          </p:cNvPr>
          <p:cNvSpPr txBox="1"/>
          <p:nvPr/>
        </p:nvSpPr>
        <p:spPr>
          <a:xfrm>
            <a:off x="358774" y="923775"/>
            <a:ext cx="8605839" cy="2246769"/>
          </a:xfrm>
          <a:prstGeom prst="rect">
            <a:avLst/>
          </a:prstGeom>
          <a:noFill/>
        </p:spPr>
        <p:txBody>
          <a:bodyPr wrap="square">
            <a:spAutoFit/>
          </a:bodyPr>
          <a:lstStyle/>
          <a:p>
            <a:pPr algn="just" defTabSz="685800">
              <a:buClrTx/>
              <a:defRPr/>
            </a:pPr>
            <a:r>
              <a:rPr lang="en-US" sz="2800" b="1" kern="1200" dirty="0" err="1">
                <a:solidFill>
                  <a:srgbClr val="C00000"/>
                </a:solidFill>
                <a:latin typeface="ProTeacher01_Dam"/>
                <a:ea typeface="Calibri" panose="020F0502020204030204" pitchFamily="34" charset="0"/>
                <a:cs typeface="Times New Roman" panose="02020603050405020304" pitchFamily="18" charset="0"/>
              </a:rPr>
              <a:t>Câu</a:t>
            </a:r>
            <a:r>
              <a:rPr lang="en-US" sz="2800" b="1" kern="1200" dirty="0">
                <a:solidFill>
                  <a:srgbClr val="C00000"/>
                </a:solidFill>
                <a:latin typeface="ProTeacher01_Dam"/>
                <a:ea typeface="Calibri" panose="020F0502020204030204" pitchFamily="34" charset="0"/>
                <a:cs typeface="Times New Roman" panose="02020603050405020304" pitchFamily="18" charset="0"/>
              </a:rPr>
              <a:t> </a:t>
            </a:r>
            <a:r>
              <a:rPr lang="vi-VN" sz="2800" b="1" kern="1200" dirty="0">
                <a:solidFill>
                  <a:srgbClr val="C00000"/>
                </a:solidFill>
                <a:latin typeface="ProTeacher01_Dam"/>
                <a:ea typeface="Calibri" panose="020F0502020204030204" pitchFamily="34" charset="0"/>
                <a:cs typeface="Times New Roman" panose="02020603050405020304" pitchFamily="18" charset="0"/>
              </a:rPr>
              <a:t>2</a:t>
            </a:r>
            <a:r>
              <a:rPr lang="en-US" sz="2800" b="1" kern="1200" dirty="0">
                <a:solidFill>
                  <a:srgbClr val="C00000"/>
                </a:solidFill>
                <a:latin typeface="ProTeacher01_Dam"/>
                <a:ea typeface="Calibri" panose="020F0502020204030204" pitchFamily="34" charset="0"/>
                <a:cs typeface="Times New Roman" panose="02020603050405020304" pitchFamily="18" charset="0"/>
              </a:rPr>
              <a:t>: </a:t>
            </a:r>
            <a:r>
              <a:rPr lang="vi-VN" sz="2800" b="1" kern="1200" dirty="0">
                <a:solidFill>
                  <a:srgbClr val="C00000"/>
                </a:solidFill>
                <a:latin typeface="ProTeacher01_Dam"/>
                <a:ea typeface="+mn-ea"/>
                <a:cs typeface="Times New Roman" panose="02020603050405020304" pitchFamily="18" charset="0"/>
              </a:rPr>
              <a:t>Nước có vai trò gì trong cơ thể sinh vật?</a:t>
            </a:r>
            <a:endParaRPr lang="en-US" sz="2800" b="1" kern="1200" dirty="0">
              <a:solidFill>
                <a:srgbClr val="C00000"/>
              </a:solidFill>
              <a:latin typeface="ProTeacher01_Dam"/>
              <a:ea typeface="+mn-ea"/>
              <a:cs typeface="Times New Roman" panose="02020603050405020304" pitchFamily="18" charset="0"/>
            </a:endParaRPr>
          </a:p>
          <a:p>
            <a:pPr marL="457200" indent="-457200" algn="just" defTabSz="685800">
              <a:buClrTx/>
              <a:buAutoNum type="alphaUcPeriod"/>
              <a:defRPr/>
            </a:pPr>
            <a:r>
              <a:rPr lang="vi-VN" sz="2800" kern="1200" dirty="0">
                <a:solidFill>
                  <a:srgbClr val="002060"/>
                </a:solidFill>
                <a:latin typeface="ProTeacher01_Dam"/>
                <a:ea typeface="+mn-ea"/>
                <a:cs typeface="Times New Roman" panose="02020603050405020304" pitchFamily="18" charset="0"/>
              </a:rPr>
              <a:t>Cung cấp năng lượng.</a:t>
            </a:r>
            <a:endParaRPr lang="en-US" sz="2800" kern="1200" dirty="0">
              <a:solidFill>
                <a:srgbClr val="002060"/>
              </a:solidFill>
              <a:latin typeface="ProTeacher01_Dam"/>
              <a:ea typeface="+mn-ea"/>
              <a:cs typeface="Times New Roman" panose="02020603050405020304" pitchFamily="18" charset="0"/>
            </a:endParaRPr>
          </a:p>
          <a:p>
            <a:pPr marL="457200" indent="-457200" algn="just" defTabSz="685800">
              <a:buClrTx/>
              <a:buAutoNum type="alphaUcPeriod"/>
              <a:defRPr/>
            </a:pPr>
            <a:r>
              <a:rPr lang="vi-VN" sz="2800" kern="1200" dirty="0">
                <a:solidFill>
                  <a:srgbClr val="002060"/>
                </a:solidFill>
                <a:latin typeface="ProTeacher01_Dam"/>
                <a:ea typeface="+mn-ea"/>
                <a:cs typeface="Times New Roman" panose="02020603050405020304" pitchFamily="18" charset="0"/>
              </a:rPr>
              <a:t>Giúp duy trì nhiệt độ cơ thể ổn định. </a:t>
            </a:r>
            <a:endParaRPr lang="en-US" sz="2800" kern="1200" dirty="0">
              <a:solidFill>
                <a:srgbClr val="002060"/>
              </a:solidFill>
              <a:latin typeface="ProTeacher01_Dam"/>
              <a:ea typeface="+mn-ea"/>
              <a:cs typeface="Times New Roman" panose="02020603050405020304" pitchFamily="18" charset="0"/>
            </a:endParaRPr>
          </a:p>
          <a:p>
            <a:pPr marL="457200" indent="-457200" algn="just" defTabSz="685800">
              <a:buClrTx/>
              <a:buAutoNum type="alphaUcPeriod"/>
              <a:defRPr/>
            </a:pPr>
            <a:r>
              <a:rPr lang="vi-VN" sz="2800" kern="1200" dirty="0">
                <a:solidFill>
                  <a:srgbClr val="002060"/>
                </a:solidFill>
                <a:latin typeface="ProTeacher01_Dam"/>
                <a:ea typeface="+mn-ea"/>
                <a:cs typeface="Times New Roman" panose="02020603050405020304" pitchFamily="18" charset="0"/>
              </a:rPr>
              <a:t>Tạo ra oxygen.</a:t>
            </a:r>
            <a:endParaRPr lang="en-US" sz="2800" kern="1200" dirty="0">
              <a:solidFill>
                <a:srgbClr val="002060"/>
              </a:solidFill>
              <a:latin typeface="ProTeacher01_Dam"/>
              <a:ea typeface="+mn-ea"/>
              <a:cs typeface="Times New Roman" panose="02020603050405020304" pitchFamily="18" charset="0"/>
            </a:endParaRPr>
          </a:p>
          <a:p>
            <a:pPr marL="457200" indent="-457200" algn="just" defTabSz="685800">
              <a:buClrTx/>
              <a:buAutoNum type="alphaUcPeriod"/>
              <a:defRPr/>
            </a:pPr>
            <a:r>
              <a:rPr lang="vi-VN" sz="2800" kern="1200" dirty="0">
                <a:solidFill>
                  <a:srgbClr val="002060"/>
                </a:solidFill>
                <a:latin typeface="ProTeacher01_Dam"/>
                <a:ea typeface="+mn-ea"/>
                <a:cs typeface="Times New Roman" panose="02020603050405020304" pitchFamily="18" charset="0"/>
              </a:rPr>
              <a:t>Duy trì lượng dinh dưỡng trong cơ thể.</a:t>
            </a:r>
            <a:endParaRPr lang="en-US" sz="2800" kern="1200" dirty="0">
              <a:solidFill>
                <a:srgbClr val="002060"/>
              </a:solidFill>
              <a:latin typeface="ProTeacher01_Dam"/>
              <a:ea typeface="+mn-ea"/>
              <a:cs typeface="Times New Roman" panose="02020603050405020304" pitchFamily="18" charset="0"/>
            </a:endParaRPr>
          </a:p>
        </p:txBody>
      </p:sp>
      <p:sp>
        <p:nvSpPr>
          <p:cNvPr id="4" name="Oval 3">
            <a:extLst>
              <a:ext uri="{FF2B5EF4-FFF2-40B4-BE49-F238E27FC236}">
                <a16:creationId xmlns:a16="http://schemas.microsoft.com/office/drawing/2014/main" id="{F3800E05-1521-4595-92EB-74D376A0FE6B}"/>
              </a:ext>
            </a:extLst>
          </p:cNvPr>
          <p:cNvSpPr/>
          <p:nvPr/>
        </p:nvSpPr>
        <p:spPr>
          <a:xfrm>
            <a:off x="358774" y="1835076"/>
            <a:ext cx="460439" cy="424165"/>
          </a:xfrm>
          <a:prstGeom prst="ellipse">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9Slide02 Noi dung dai"/>
            </a:endParaRPr>
          </a:p>
        </p:txBody>
      </p:sp>
      <p:grpSp>
        <p:nvGrpSpPr>
          <p:cNvPr id="2" name="Group 1">
            <a:extLst>
              <a:ext uri="{FF2B5EF4-FFF2-40B4-BE49-F238E27FC236}">
                <a16:creationId xmlns:a16="http://schemas.microsoft.com/office/drawing/2014/main" id="{B29A64A2-B91A-F399-6966-6E6E45B46B9E}"/>
              </a:ext>
            </a:extLst>
          </p:cNvPr>
          <p:cNvGrpSpPr/>
          <p:nvPr/>
        </p:nvGrpSpPr>
        <p:grpSpPr>
          <a:xfrm>
            <a:off x="179388" y="158750"/>
            <a:ext cx="4175713" cy="578049"/>
            <a:chOff x="-228599" y="264160"/>
            <a:chExt cx="5365352" cy="685800"/>
          </a:xfrm>
        </p:grpSpPr>
        <p:sp>
          <p:nvSpPr>
            <p:cNvPr id="5" name="Rectangle: Rounded Corners 4">
              <a:extLst>
                <a:ext uri="{FF2B5EF4-FFF2-40B4-BE49-F238E27FC236}">
                  <a16:creationId xmlns:a16="http://schemas.microsoft.com/office/drawing/2014/main" id="{A9E48C44-4227-ACBD-00FE-D8031131BE3D}"/>
                </a:ext>
              </a:extLst>
            </p:cNvPr>
            <p:cNvSpPr/>
            <p:nvPr/>
          </p:nvSpPr>
          <p:spPr>
            <a:xfrm>
              <a:off x="-228599" y="264160"/>
              <a:ext cx="5112490" cy="685800"/>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9Slide02 Noi dung dai"/>
              </a:endParaRPr>
            </a:p>
          </p:txBody>
        </p:sp>
        <p:sp>
          <p:nvSpPr>
            <p:cNvPr id="6" name="TextBox 5">
              <a:extLst>
                <a:ext uri="{FF2B5EF4-FFF2-40B4-BE49-F238E27FC236}">
                  <a16:creationId xmlns:a16="http://schemas.microsoft.com/office/drawing/2014/main" id="{5491CC2C-A312-48FC-B074-A81A95094832}"/>
                </a:ext>
              </a:extLst>
            </p:cNvPr>
            <p:cNvSpPr txBox="1"/>
            <p:nvPr/>
          </p:nvSpPr>
          <p:spPr>
            <a:xfrm>
              <a:off x="160370" y="360839"/>
              <a:ext cx="4976383" cy="511206"/>
            </a:xfrm>
            <a:prstGeom prst="rect">
              <a:avLst/>
            </a:prstGeom>
            <a:noFill/>
          </p:spPr>
          <p:txBody>
            <a:bodyPr wrap="square" lIns="0" tIns="0" rIns="0" bIns="0" rtlCol="0">
              <a:spAutoFit/>
            </a:bodyPr>
            <a:lstStyle/>
            <a:p>
              <a:pPr defTabSz="685800">
                <a:buClrTx/>
                <a:defRPr/>
              </a:pPr>
              <a:r>
                <a:rPr lang="vi-VN" sz="2800" b="1" kern="1200" dirty="0">
                  <a:solidFill>
                    <a:srgbClr val="48CFAD">
                      <a:lumMod val="50000"/>
                    </a:srgbClr>
                  </a:solidFill>
                  <a:latin typeface="ProTeacher01_Dam"/>
                  <a:ea typeface="+mn-ea"/>
                  <a:cs typeface="Arial" panose="020B0604020202020204" pitchFamily="34" charset="0"/>
                </a:rPr>
                <a:t>VÒNG QUAY MAY MẮN</a:t>
              </a:r>
              <a:endParaRPr lang="en-US" sz="2800" b="1" kern="1200" dirty="0">
                <a:solidFill>
                  <a:srgbClr val="48CFAD">
                    <a:lumMod val="50000"/>
                  </a:srgbClr>
                </a:solidFill>
                <a:latin typeface="ProTeacher01_Dam"/>
                <a:ea typeface="+mn-ea"/>
                <a:cs typeface="Arial" panose="020B0604020202020204" pitchFamily="34" charset="0"/>
              </a:endParaRPr>
            </a:p>
          </p:txBody>
        </p:sp>
      </p:grpSp>
      <p:cxnSp>
        <p:nvCxnSpPr>
          <p:cNvPr id="9" name="Straight Connector 8">
            <a:extLst>
              <a:ext uri="{FF2B5EF4-FFF2-40B4-BE49-F238E27FC236}">
                <a16:creationId xmlns:a16="http://schemas.microsoft.com/office/drawing/2014/main" id="{652CC14F-E2DE-A75E-22DC-A73138C4397E}"/>
              </a:ext>
            </a:extLst>
          </p:cNvPr>
          <p:cNvCxnSpPr>
            <a:cxnSpLocks/>
          </p:cNvCxnSpPr>
          <p:nvPr/>
        </p:nvCxnSpPr>
        <p:spPr>
          <a:xfrm flipH="1">
            <a:off x="165067" y="1047005"/>
            <a:ext cx="28640" cy="2123539"/>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0" name="Cloud 9">
            <a:hlinkClick r:id="rId4" action="ppaction://hlinksldjump"/>
            <a:extLst>
              <a:ext uri="{FF2B5EF4-FFF2-40B4-BE49-F238E27FC236}">
                <a16:creationId xmlns:a16="http://schemas.microsoft.com/office/drawing/2014/main" id="{2A24B40D-0F1D-6B49-456E-8C7FE35184BD}"/>
              </a:ext>
            </a:extLst>
          </p:cNvPr>
          <p:cNvSpPr/>
          <p:nvPr/>
        </p:nvSpPr>
        <p:spPr>
          <a:xfrm>
            <a:off x="5990349" y="4136728"/>
            <a:ext cx="2429370" cy="828675"/>
          </a:xfrm>
          <a:prstGeom prst="cloud">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r>
              <a:rPr lang="en-US" sz="2400" b="1" kern="1200" dirty="0">
                <a:solidFill>
                  <a:srgbClr val="FF0000"/>
                </a:solidFill>
                <a:latin typeface="Times New Roman" panose="02020603050405020304" pitchFamily="18" charset="0"/>
                <a:cs typeface="Times New Roman" panose="02020603050405020304" pitchFamily="18" charset="0"/>
              </a:rPr>
              <a:t>QUAY VỀ</a:t>
            </a:r>
            <a:endParaRPr lang="vi-VN" sz="2400" b="1" kern="1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396766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1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arallelogram 5">
            <a:extLst>
              <a:ext uri="{FF2B5EF4-FFF2-40B4-BE49-F238E27FC236}">
                <a16:creationId xmlns:a16="http://schemas.microsoft.com/office/drawing/2014/main" id="{BD219EA5-B308-4219-B461-07D2F1ABCD79}"/>
              </a:ext>
            </a:extLst>
          </p:cNvPr>
          <p:cNvSpPr/>
          <p:nvPr/>
        </p:nvSpPr>
        <p:spPr>
          <a:xfrm>
            <a:off x="-1125171" y="0"/>
            <a:ext cx="6840856" cy="5143500"/>
          </a:xfrm>
          <a:prstGeom prst="parallelogram">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 name="Parallelogram 4">
            <a:extLst>
              <a:ext uri="{FF2B5EF4-FFF2-40B4-BE49-F238E27FC236}">
                <a16:creationId xmlns:a16="http://schemas.microsoft.com/office/drawing/2014/main" id="{919438A3-2E56-4E0C-A053-452CF66C1AE8}"/>
              </a:ext>
            </a:extLst>
          </p:cNvPr>
          <p:cNvSpPr/>
          <p:nvPr/>
        </p:nvSpPr>
        <p:spPr>
          <a:xfrm>
            <a:off x="-1689406" y="0"/>
            <a:ext cx="6840856" cy="5143500"/>
          </a:xfrm>
          <a:prstGeom prst="parallelogram">
            <a:avLst/>
          </a:prstGeom>
          <a:solidFill>
            <a:schemeClr val="tx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3" name="Group 2">
            <a:extLst>
              <a:ext uri="{FF2B5EF4-FFF2-40B4-BE49-F238E27FC236}">
                <a16:creationId xmlns:a16="http://schemas.microsoft.com/office/drawing/2014/main" id="{DE620DFD-EFE3-46D4-8C07-BC077D66959E}"/>
              </a:ext>
            </a:extLst>
          </p:cNvPr>
          <p:cNvGrpSpPr/>
          <p:nvPr/>
        </p:nvGrpSpPr>
        <p:grpSpPr>
          <a:xfrm>
            <a:off x="0" y="0"/>
            <a:ext cx="9144001" cy="5143500"/>
            <a:chOff x="-2321866" y="0"/>
            <a:chExt cx="11465867" cy="5143500"/>
          </a:xfrm>
        </p:grpSpPr>
        <p:pic>
          <p:nvPicPr>
            <p:cNvPr id="8" name="Picture 7" descr="A close up of a leaf&#10;&#10;Description automatically generated with low confidence">
              <a:extLst>
                <a:ext uri="{FF2B5EF4-FFF2-40B4-BE49-F238E27FC236}">
                  <a16:creationId xmlns:a16="http://schemas.microsoft.com/office/drawing/2014/main" id="{923C13CB-3301-4F3A-A7A2-C17195016BA2}"/>
                </a:ext>
              </a:extLst>
            </p:cNvPr>
            <p:cNvPicPr>
              <a:picLocks noChangeAspect="1"/>
            </p:cNvPicPr>
            <p:nvPr/>
          </p:nvPicPr>
          <p:blipFill rotWithShape="1">
            <a:blip r:embed="rId2">
              <a:extLst>
                <a:ext uri="{28A0092B-C50C-407E-A947-70E740481C1C}">
                  <a14:useLocalDpi xmlns:a14="http://schemas.microsoft.com/office/drawing/2010/main" val="0"/>
                </a:ext>
              </a:extLst>
            </a:blip>
            <a:srcRect r="8326"/>
            <a:stretch/>
          </p:blipFill>
          <p:spPr>
            <a:xfrm>
              <a:off x="2071146" y="0"/>
              <a:ext cx="7072855" cy="5143500"/>
            </a:xfrm>
            <a:prstGeom prst="rect">
              <a:avLst/>
            </a:prstGeom>
          </p:spPr>
        </p:pic>
        <p:sp>
          <p:nvSpPr>
            <p:cNvPr id="4" name="Parallelogram 3">
              <a:extLst>
                <a:ext uri="{FF2B5EF4-FFF2-40B4-BE49-F238E27FC236}">
                  <a16:creationId xmlns:a16="http://schemas.microsoft.com/office/drawing/2014/main" id="{FBF4C50B-A447-456E-A391-21437F41B79A}"/>
                </a:ext>
              </a:extLst>
            </p:cNvPr>
            <p:cNvSpPr/>
            <p:nvPr/>
          </p:nvSpPr>
          <p:spPr>
            <a:xfrm>
              <a:off x="-2321866" y="0"/>
              <a:ext cx="6840856" cy="5143500"/>
            </a:xfrm>
            <a:prstGeom prst="parallelogram">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11" name="TextBox 10">
            <a:extLst>
              <a:ext uri="{FF2B5EF4-FFF2-40B4-BE49-F238E27FC236}">
                <a16:creationId xmlns:a16="http://schemas.microsoft.com/office/drawing/2014/main" id="{4C323E3E-025E-4DC7-911C-DD1F01450152}"/>
              </a:ext>
            </a:extLst>
          </p:cNvPr>
          <p:cNvSpPr txBox="1"/>
          <p:nvPr/>
        </p:nvSpPr>
        <p:spPr>
          <a:xfrm>
            <a:off x="0" y="1689032"/>
            <a:ext cx="4572000" cy="2098267"/>
          </a:xfrm>
          <a:prstGeom prst="rect">
            <a:avLst/>
          </a:prstGeom>
          <a:noFill/>
        </p:spPr>
        <p:txBody>
          <a:bodyPr wrap="square" rtlCol="0">
            <a:spAutoFit/>
          </a:bodyPr>
          <a:lstStyle/>
          <a:p>
            <a:pPr algn="ctr">
              <a:lnSpc>
                <a:spcPct val="110000"/>
              </a:lnSpc>
            </a:pPr>
            <a:r>
              <a:rPr lang="vi-VN" sz="3000" b="1" dirty="0">
                <a:solidFill>
                  <a:schemeClr val="bg1"/>
                </a:solidFill>
                <a:latin typeface="ProTeacher01_Dam"/>
              </a:rPr>
              <a:t>VAI TRÒ CỦA NƯỚC VÀ CÁC CHẤT DINH DƯỠNG ĐỐI VỚI CƠ THỂ SINH VẬT</a:t>
            </a:r>
            <a:r>
              <a:rPr lang="en-US" sz="3000" b="1" dirty="0">
                <a:solidFill>
                  <a:schemeClr val="bg1"/>
                </a:solidFill>
                <a:latin typeface="ProTeacher01_Dam"/>
              </a:rPr>
              <a:t> (</a:t>
            </a:r>
            <a:r>
              <a:rPr lang="en-US" sz="3000" b="1" dirty="0" err="1">
                <a:solidFill>
                  <a:schemeClr val="bg1"/>
                </a:solidFill>
                <a:latin typeface="ProTeacher01_Dam"/>
              </a:rPr>
              <a:t>Tiết</a:t>
            </a:r>
            <a:r>
              <a:rPr lang="en-US" sz="3000" b="1" dirty="0">
                <a:solidFill>
                  <a:schemeClr val="bg1"/>
                </a:solidFill>
                <a:latin typeface="ProTeacher01_Dam"/>
              </a:rPr>
              <a:t> 1)</a:t>
            </a:r>
          </a:p>
        </p:txBody>
      </p:sp>
      <p:sp>
        <p:nvSpPr>
          <p:cNvPr id="15" name="Rectangle: Rounded Corners 14">
            <a:extLst>
              <a:ext uri="{FF2B5EF4-FFF2-40B4-BE49-F238E27FC236}">
                <a16:creationId xmlns:a16="http://schemas.microsoft.com/office/drawing/2014/main" id="{235E1FE5-956B-496C-A8CB-7B36ABEC311C}"/>
              </a:ext>
            </a:extLst>
          </p:cNvPr>
          <p:cNvSpPr/>
          <p:nvPr/>
        </p:nvSpPr>
        <p:spPr>
          <a:xfrm>
            <a:off x="1745299" y="3895041"/>
            <a:ext cx="1585009" cy="95491"/>
          </a:xfrm>
          <a:prstGeom prst="roundRect">
            <a:avLst>
              <a:gd name="adj" fmla="val 50000"/>
            </a:avLst>
          </a:prstGeom>
          <a:gradFill>
            <a:gsLst>
              <a:gs pos="42000">
                <a:srgbClr val="A7C41D"/>
              </a:gs>
              <a:gs pos="0">
                <a:srgbClr val="D2DE2F"/>
              </a:gs>
              <a:gs pos="100000">
                <a:srgbClr val="7AA80B"/>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17" name="Group 16">
            <a:extLst>
              <a:ext uri="{FF2B5EF4-FFF2-40B4-BE49-F238E27FC236}">
                <a16:creationId xmlns:a16="http://schemas.microsoft.com/office/drawing/2014/main" id="{95DE173F-D7A6-4382-82CB-00F9084DD868}"/>
              </a:ext>
            </a:extLst>
          </p:cNvPr>
          <p:cNvGrpSpPr/>
          <p:nvPr/>
        </p:nvGrpSpPr>
        <p:grpSpPr>
          <a:xfrm>
            <a:off x="1042444" y="799837"/>
            <a:ext cx="3094657" cy="754380"/>
            <a:chOff x="1389927" y="1066449"/>
            <a:chExt cx="2743200" cy="1005840"/>
          </a:xfrm>
        </p:grpSpPr>
        <p:sp>
          <p:nvSpPr>
            <p:cNvPr id="9" name="Rectangle: Rounded Corners 8">
              <a:extLst>
                <a:ext uri="{FF2B5EF4-FFF2-40B4-BE49-F238E27FC236}">
                  <a16:creationId xmlns:a16="http://schemas.microsoft.com/office/drawing/2014/main" id="{99B0FD15-32B6-4718-83C1-1B6F53FF7BE8}"/>
                </a:ext>
              </a:extLst>
            </p:cNvPr>
            <p:cNvSpPr/>
            <p:nvPr/>
          </p:nvSpPr>
          <p:spPr>
            <a:xfrm>
              <a:off x="1389927" y="1066449"/>
              <a:ext cx="2743200" cy="1005840"/>
            </a:xfrm>
            <a:prstGeom prst="roundRect">
              <a:avLst>
                <a:gd name="adj" fmla="val 50000"/>
              </a:avLst>
            </a:prstGeom>
            <a:gradFill flip="none" rotWithShape="1">
              <a:gsLst>
                <a:gs pos="42000">
                  <a:srgbClr val="A7C41D"/>
                </a:gs>
                <a:gs pos="0">
                  <a:srgbClr val="D2DE2F"/>
                </a:gs>
                <a:gs pos="100000">
                  <a:srgbClr val="7AA80B"/>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6" name="TextBox 15">
              <a:extLst>
                <a:ext uri="{FF2B5EF4-FFF2-40B4-BE49-F238E27FC236}">
                  <a16:creationId xmlns:a16="http://schemas.microsoft.com/office/drawing/2014/main" id="{B5B30FD3-DA59-4EFC-8326-3E574F61389B}"/>
                </a:ext>
              </a:extLst>
            </p:cNvPr>
            <p:cNvSpPr txBox="1"/>
            <p:nvPr/>
          </p:nvSpPr>
          <p:spPr>
            <a:xfrm>
              <a:off x="1910276" y="1246204"/>
              <a:ext cx="1653309" cy="677108"/>
            </a:xfrm>
            <a:prstGeom prst="rect">
              <a:avLst/>
            </a:prstGeom>
            <a:noFill/>
          </p:spPr>
          <p:txBody>
            <a:bodyPr wrap="square" rtlCol="0">
              <a:spAutoFit/>
            </a:bodyPr>
            <a:lstStyle/>
            <a:p>
              <a:pPr algn="ctr"/>
              <a:r>
                <a:rPr lang="vi-VN" sz="2700" b="1" dirty="0">
                  <a:solidFill>
                    <a:schemeClr val="bg1"/>
                  </a:solidFill>
                  <a:latin typeface="ProTeacher01_Dam"/>
                </a:rPr>
                <a:t>BÀI 28</a:t>
              </a:r>
              <a:endParaRPr lang="en-US" sz="2700" b="1" dirty="0">
                <a:solidFill>
                  <a:schemeClr val="bg1"/>
                </a:solidFill>
                <a:latin typeface="ProTeacher01_Dam"/>
              </a:endParaRPr>
            </a:p>
          </p:txBody>
        </p:sp>
      </p:grpSp>
      <p:pic>
        <p:nvPicPr>
          <p:cNvPr id="1026" name="Picture 2" descr="Sách giáo khoa Chân trời sáng tạo - Bộ sách của Nhà xuất bản Giáo dục Việt  Nam">
            <a:extLst>
              <a:ext uri="{FF2B5EF4-FFF2-40B4-BE49-F238E27FC236}">
                <a16:creationId xmlns:a16="http://schemas.microsoft.com/office/drawing/2014/main" id="{3CE55200-95F7-8CCF-2484-4138B11819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432" y="3729319"/>
            <a:ext cx="1285748" cy="107870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BAAF4DC-9ECE-44A4-4A3A-39800CFE44D0}"/>
              </a:ext>
            </a:extLst>
          </p:cNvPr>
          <p:cNvSpPr txBox="1"/>
          <p:nvPr/>
        </p:nvSpPr>
        <p:spPr>
          <a:xfrm>
            <a:off x="1009752" y="4112317"/>
            <a:ext cx="2320556" cy="520784"/>
          </a:xfrm>
          <a:prstGeom prst="rect">
            <a:avLst/>
          </a:prstGeom>
          <a:noFill/>
        </p:spPr>
        <p:txBody>
          <a:bodyPr wrap="square" rtlCol="0">
            <a:spAutoFit/>
          </a:bodyPr>
          <a:lstStyle/>
          <a:p>
            <a:pPr algn="r">
              <a:lnSpc>
                <a:spcPct val="120000"/>
              </a:lnSpc>
            </a:pPr>
            <a:r>
              <a:rPr lang="vi-VN" sz="1200" b="1" dirty="0">
                <a:solidFill>
                  <a:srgbClr val="FFFF00"/>
                </a:solidFill>
                <a:latin typeface="ProTeacher01_Dam"/>
              </a:rPr>
              <a:t>KHOA HỌC TỰ NHIÊN 7</a:t>
            </a:r>
          </a:p>
          <a:p>
            <a:pPr algn="r">
              <a:lnSpc>
                <a:spcPct val="120000"/>
              </a:lnSpc>
            </a:pPr>
            <a:r>
              <a:rPr lang="vi-VN" sz="1200" b="1" dirty="0">
                <a:solidFill>
                  <a:srgbClr val="FFFF00"/>
                </a:solidFill>
                <a:latin typeface="ProTeacher01_Dam"/>
              </a:rPr>
              <a:t>Năm học: 202</a:t>
            </a:r>
            <a:r>
              <a:rPr lang="en-US" sz="1200" b="1" dirty="0">
                <a:solidFill>
                  <a:srgbClr val="FFFF00"/>
                </a:solidFill>
                <a:latin typeface="ProTeacher01_Dam"/>
              </a:rPr>
              <a:t>4</a:t>
            </a:r>
            <a:r>
              <a:rPr lang="vi-VN" sz="1200" b="1" dirty="0">
                <a:solidFill>
                  <a:srgbClr val="FFFF00"/>
                </a:solidFill>
                <a:latin typeface="ProTeacher01_Dam"/>
              </a:rPr>
              <a:t> – 202</a:t>
            </a:r>
            <a:r>
              <a:rPr lang="en-US" sz="1200" b="1" dirty="0">
                <a:solidFill>
                  <a:srgbClr val="FFFF00"/>
                </a:solidFill>
                <a:latin typeface="ProTeacher01_Dam"/>
              </a:rPr>
              <a:t>5</a:t>
            </a:r>
            <a:r>
              <a:rPr lang="vi-VN" sz="1200" b="1" dirty="0">
                <a:solidFill>
                  <a:srgbClr val="FFFF00"/>
                </a:solidFill>
                <a:latin typeface="ProTeacher01_Dam"/>
              </a:rPr>
              <a:t> </a:t>
            </a:r>
            <a:endParaRPr lang="en-US" sz="1200" b="1" dirty="0">
              <a:solidFill>
                <a:srgbClr val="FFFF00"/>
              </a:solidFill>
              <a:latin typeface="ProTeacher01_Dam"/>
            </a:endParaRPr>
          </a:p>
        </p:txBody>
      </p:sp>
    </p:spTree>
    <p:extLst>
      <p:ext uri="{BB962C8B-B14F-4D97-AF65-F5344CB8AC3E}">
        <p14:creationId xmlns:p14="http://schemas.microsoft.com/office/powerpoint/2010/main" val="44470336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6806F2D-A0B8-4AA7-AFF6-98879A196C45}"/>
              </a:ext>
            </a:extLst>
          </p:cNvPr>
          <p:cNvPicPr>
            <a:picLocks noChangeAspect="1"/>
          </p:cNvPicPr>
          <p:nvPr/>
        </p:nvPicPr>
        <p:blipFill>
          <a:blip r:embed="rId2"/>
          <a:stretch>
            <a:fillRect/>
          </a:stretch>
        </p:blipFill>
        <p:spPr>
          <a:xfrm>
            <a:off x="0" y="19145"/>
            <a:ext cx="9144000" cy="5105210"/>
          </a:xfrm>
          <a:prstGeom prst="rect">
            <a:avLst/>
          </a:prstGeom>
        </p:spPr>
      </p:pic>
      <p:sp>
        <p:nvSpPr>
          <p:cNvPr id="3" name="TextBox 2">
            <a:extLst>
              <a:ext uri="{FF2B5EF4-FFF2-40B4-BE49-F238E27FC236}">
                <a16:creationId xmlns:a16="http://schemas.microsoft.com/office/drawing/2014/main" id="{98FD29B0-BDC7-4AA9-A7C0-E8E2987899E4}"/>
              </a:ext>
            </a:extLst>
          </p:cNvPr>
          <p:cNvSpPr txBox="1"/>
          <p:nvPr/>
        </p:nvSpPr>
        <p:spPr>
          <a:xfrm>
            <a:off x="431800" y="1082160"/>
            <a:ext cx="8532813" cy="2246769"/>
          </a:xfrm>
          <a:prstGeom prst="rect">
            <a:avLst/>
          </a:prstGeom>
          <a:noFill/>
        </p:spPr>
        <p:txBody>
          <a:bodyPr wrap="square">
            <a:spAutoFit/>
          </a:bodyPr>
          <a:lstStyle/>
          <a:p>
            <a:pPr defTabSz="685800">
              <a:buClrTx/>
              <a:defRPr/>
            </a:pPr>
            <a:r>
              <a:rPr lang="en-US" sz="2800" b="1" kern="1200" dirty="0" err="1">
                <a:solidFill>
                  <a:srgbClr val="C00000"/>
                </a:solidFill>
                <a:latin typeface="ProTeacher01_Dam"/>
                <a:ea typeface="Calibri" panose="020F0502020204030204" pitchFamily="34" charset="0"/>
                <a:cs typeface="Times New Roman" panose="02020603050405020304" pitchFamily="18" charset="0"/>
              </a:rPr>
              <a:t>Câu</a:t>
            </a:r>
            <a:r>
              <a:rPr lang="en-US" sz="2800" b="1" kern="1200" dirty="0">
                <a:solidFill>
                  <a:srgbClr val="C00000"/>
                </a:solidFill>
                <a:latin typeface="ProTeacher01_Dam"/>
                <a:ea typeface="Calibri" panose="020F0502020204030204" pitchFamily="34" charset="0"/>
                <a:cs typeface="Times New Roman" panose="02020603050405020304" pitchFamily="18" charset="0"/>
              </a:rPr>
              <a:t> </a:t>
            </a:r>
            <a:r>
              <a:rPr lang="vi-VN" sz="2800" b="1" kern="1200" dirty="0">
                <a:solidFill>
                  <a:srgbClr val="C00000"/>
                </a:solidFill>
                <a:latin typeface="ProTeacher01_Dam"/>
                <a:ea typeface="Calibri" panose="020F0502020204030204" pitchFamily="34" charset="0"/>
                <a:cs typeface="Times New Roman" panose="02020603050405020304" pitchFamily="18" charset="0"/>
              </a:rPr>
              <a:t>3</a:t>
            </a:r>
            <a:r>
              <a:rPr lang="en-US" sz="2800" b="1" kern="1200" dirty="0">
                <a:solidFill>
                  <a:srgbClr val="C00000"/>
                </a:solidFill>
                <a:latin typeface="ProTeacher01_Dam"/>
                <a:ea typeface="Calibri" panose="020F0502020204030204" pitchFamily="34" charset="0"/>
                <a:cs typeface="Times New Roman" panose="02020603050405020304" pitchFamily="18" charset="0"/>
              </a:rPr>
              <a:t>:</a:t>
            </a:r>
            <a:r>
              <a:rPr lang="en-US" sz="2800" kern="1200" dirty="0">
                <a:solidFill>
                  <a:srgbClr val="C00000"/>
                </a:solidFill>
                <a:latin typeface="ProTeacher01_Dam"/>
                <a:ea typeface="Calibri" panose="020F0502020204030204" pitchFamily="34" charset="0"/>
                <a:cs typeface="Times New Roman" panose="02020603050405020304" pitchFamily="18" charset="0"/>
              </a:rPr>
              <a:t> </a:t>
            </a:r>
            <a:r>
              <a:rPr lang="vi-VN" sz="2800" b="1" kern="1200" dirty="0">
                <a:solidFill>
                  <a:srgbClr val="C00000"/>
                </a:solidFill>
                <a:latin typeface="ProTeacher01_Dam"/>
                <a:ea typeface="+mn-ea"/>
                <a:cs typeface="Times New Roman" panose="02020603050405020304" pitchFamily="18" charset="0"/>
              </a:rPr>
              <a:t>Cơ thể sinh vật cần nước để làm gì?</a:t>
            </a:r>
            <a:endParaRPr lang="en-US" sz="2800" b="1" kern="1200" dirty="0">
              <a:solidFill>
                <a:srgbClr val="C00000"/>
              </a:solidFill>
              <a:latin typeface="ProTeacher01_Dam"/>
              <a:ea typeface="+mn-ea"/>
              <a:cs typeface="Times New Roman" panose="02020603050405020304" pitchFamily="18" charset="0"/>
            </a:endParaRPr>
          </a:p>
          <a:p>
            <a:pPr marL="457200" indent="-457200" defTabSz="685800">
              <a:buClrTx/>
              <a:buAutoNum type="alphaUcPeriod"/>
              <a:defRPr/>
            </a:pPr>
            <a:r>
              <a:rPr lang="vi-VN" sz="2800" kern="1200" dirty="0">
                <a:solidFill>
                  <a:srgbClr val="002060"/>
                </a:solidFill>
                <a:latin typeface="ProTeacher01_Dam"/>
                <a:ea typeface="+mn-ea"/>
                <a:cs typeface="Times New Roman" panose="02020603050405020304" pitchFamily="18" charset="0"/>
              </a:rPr>
              <a:t>Giúp tiêu hóa thức ăn.</a:t>
            </a:r>
            <a:endParaRPr lang="en-US" sz="2800" kern="1200" dirty="0">
              <a:solidFill>
                <a:srgbClr val="002060"/>
              </a:solidFill>
              <a:latin typeface="ProTeacher01_Dam"/>
              <a:ea typeface="+mn-ea"/>
              <a:cs typeface="Times New Roman" panose="02020603050405020304" pitchFamily="18" charset="0"/>
            </a:endParaRPr>
          </a:p>
          <a:p>
            <a:pPr marL="457200" indent="-457200" defTabSz="685800">
              <a:buClrTx/>
              <a:buAutoNum type="alphaUcPeriod"/>
              <a:defRPr/>
            </a:pPr>
            <a:r>
              <a:rPr lang="vi-VN" sz="2800" kern="1200" dirty="0">
                <a:solidFill>
                  <a:srgbClr val="002060"/>
                </a:solidFill>
                <a:latin typeface="ProTeacher01_Dam"/>
                <a:ea typeface="+mn-ea"/>
                <a:cs typeface="Times New Roman" panose="02020603050405020304" pitchFamily="18" charset="0"/>
              </a:rPr>
              <a:t>Giúp trao đổi khí.</a:t>
            </a:r>
            <a:endParaRPr lang="en-US" sz="2800" kern="1200" dirty="0">
              <a:solidFill>
                <a:srgbClr val="002060"/>
              </a:solidFill>
              <a:latin typeface="ProTeacher01_Dam"/>
              <a:ea typeface="+mn-ea"/>
              <a:cs typeface="Times New Roman" panose="02020603050405020304" pitchFamily="18" charset="0"/>
            </a:endParaRPr>
          </a:p>
          <a:p>
            <a:pPr marL="457200" indent="-457200" defTabSz="685800">
              <a:buClrTx/>
              <a:buAutoNum type="alphaUcPeriod"/>
              <a:defRPr/>
            </a:pPr>
            <a:r>
              <a:rPr lang="vi-VN" sz="2800" kern="1200" dirty="0">
                <a:solidFill>
                  <a:srgbClr val="002060"/>
                </a:solidFill>
                <a:latin typeface="ProTeacher01_Dam"/>
                <a:ea typeface="+mn-ea"/>
                <a:cs typeface="Times New Roman" panose="02020603050405020304" pitchFamily="18" charset="0"/>
              </a:rPr>
              <a:t>Duy trì sự sống và chuyển hóa chất dinh dưỡng. </a:t>
            </a:r>
            <a:endParaRPr lang="en-US" sz="2800" kern="1200" dirty="0">
              <a:solidFill>
                <a:srgbClr val="002060"/>
              </a:solidFill>
              <a:latin typeface="ProTeacher01_Dam"/>
              <a:ea typeface="+mn-ea"/>
              <a:cs typeface="Times New Roman" panose="02020603050405020304" pitchFamily="18" charset="0"/>
            </a:endParaRPr>
          </a:p>
          <a:p>
            <a:pPr marL="457200" indent="-457200" defTabSz="685800">
              <a:buClrTx/>
              <a:buAutoNum type="alphaUcPeriod"/>
              <a:defRPr/>
            </a:pPr>
            <a:r>
              <a:rPr lang="vi-VN" sz="2800" kern="1200" dirty="0">
                <a:solidFill>
                  <a:srgbClr val="002060"/>
                </a:solidFill>
                <a:latin typeface="ProTeacher01_Dam"/>
                <a:ea typeface="+mn-ea"/>
                <a:cs typeface="Times New Roman" panose="02020603050405020304" pitchFamily="18" charset="0"/>
              </a:rPr>
              <a:t>Duy trì sự vận động.</a:t>
            </a:r>
            <a:endParaRPr lang="en-US" sz="2800" kern="1200" dirty="0">
              <a:solidFill>
                <a:srgbClr val="002060"/>
              </a:solidFill>
              <a:latin typeface="ProTeacher01_Dam"/>
              <a:ea typeface="Calibri" panose="020F0502020204030204" pitchFamily="34" charset="0"/>
              <a:cs typeface="Times New Roman" panose="02020603050405020304" pitchFamily="18" charset="0"/>
            </a:endParaRPr>
          </a:p>
        </p:txBody>
      </p:sp>
      <p:sp>
        <p:nvSpPr>
          <p:cNvPr id="4" name="Oval 3">
            <a:extLst>
              <a:ext uri="{FF2B5EF4-FFF2-40B4-BE49-F238E27FC236}">
                <a16:creationId xmlns:a16="http://schemas.microsoft.com/office/drawing/2014/main" id="{F3800E05-1521-4595-92EB-74D376A0FE6B}"/>
              </a:ext>
            </a:extLst>
          </p:cNvPr>
          <p:cNvSpPr/>
          <p:nvPr/>
        </p:nvSpPr>
        <p:spPr>
          <a:xfrm>
            <a:off x="463154" y="2434940"/>
            <a:ext cx="386554" cy="385416"/>
          </a:xfrm>
          <a:prstGeom prst="ellipse">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9Slide02 Noi dung dai"/>
            </a:endParaRPr>
          </a:p>
        </p:txBody>
      </p:sp>
      <p:grpSp>
        <p:nvGrpSpPr>
          <p:cNvPr id="2" name="Group 1">
            <a:extLst>
              <a:ext uri="{FF2B5EF4-FFF2-40B4-BE49-F238E27FC236}">
                <a16:creationId xmlns:a16="http://schemas.microsoft.com/office/drawing/2014/main" id="{B29A64A2-B91A-F399-6966-6E6E45B46B9E}"/>
              </a:ext>
            </a:extLst>
          </p:cNvPr>
          <p:cNvGrpSpPr/>
          <p:nvPr/>
        </p:nvGrpSpPr>
        <p:grpSpPr>
          <a:xfrm>
            <a:off x="179388" y="201635"/>
            <a:ext cx="3746381" cy="757187"/>
            <a:chOff x="-228599" y="264160"/>
            <a:chExt cx="5135320" cy="685800"/>
          </a:xfrm>
        </p:grpSpPr>
        <p:sp>
          <p:nvSpPr>
            <p:cNvPr id="5" name="Rectangle: Rounded Corners 4">
              <a:extLst>
                <a:ext uri="{FF2B5EF4-FFF2-40B4-BE49-F238E27FC236}">
                  <a16:creationId xmlns:a16="http://schemas.microsoft.com/office/drawing/2014/main" id="{A9E48C44-4227-ACBD-00FE-D8031131BE3D}"/>
                </a:ext>
              </a:extLst>
            </p:cNvPr>
            <p:cNvSpPr/>
            <p:nvPr/>
          </p:nvSpPr>
          <p:spPr>
            <a:xfrm>
              <a:off x="-228599" y="264160"/>
              <a:ext cx="5112490" cy="685800"/>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9Slide02 Noi dung dai"/>
              </a:endParaRPr>
            </a:p>
          </p:txBody>
        </p:sp>
        <p:sp>
          <p:nvSpPr>
            <p:cNvPr id="6" name="TextBox 5">
              <a:extLst>
                <a:ext uri="{FF2B5EF4-FFF2-40B4-BE49-F238E27FC236}">
                  <a16:creationId xmlns:a16="http://schemas.microsoft.com/office/drawing/2014/main" id="{5491CC2C-A312-48FC-B074-A81A95094832}"/>
                </a:ext>
              </a:extLst>
            </p:cNvPr>
            <p:cNvSpPr txBox="1"/>
            <p:nvPr/>
          </p:nvSpPr>
          <p:spPr>
            <a:xfrm>
              <a:off x="160371" y="360839"/>
              <a:ext cx="4746350" cy="390263"/>
            </a:xfrm>
            <a:prstGeom prst="rect">
              <a:avLst/>
            </a:prstGeom>
            <a:noFill/>
          </p:spPr>
          <p:txBody>
            <a:bodyPr wrap="none" lIns="0" tIns="0" rIns="0" bIns="0" rtlCol="0">
              <a:spAutoFit/>
            </a:bodyPr>
            <a:lstStyle/>
            <a:p>
              <a:pPr defTabSz="685800">
                <a:buClrTx/>
                <a:defRPr/>
              </a:pPr>
              <a:r>
                <a:rPr lang="vi-VN" sz="2800" b="1" kern="1200" dirty="0">
                  <a:solidFill>
                    <a:srgbClr val="48CFAD">
                      <a:lumMod val="50000"/>
                    </a:srgbClr>
                  </a:solidFill>
                  <a:latin typeface="ProTeacher01_Dam"/>
                  <a:ea typeface="+mn-ea"/>
                  <a:cs typeface="Arial" panose="020B0604020202020204" pitchFamily="34" charset="0"/>
                </a:rPr>
                <a:t>VÒNG QUAY MAY MẮN</a:t>
              </a:r>
              <a:endParaRPr lang="en-US" sz="2800" b="1" kern="1200" dirty="0">
                <a:solidFill>
                  <a:srgbClr val="48CFAD">
                    <a:lumMod val="50000"/>
                  </a:srgbClr>
                </a:solidFill>
                <a:latin typeface="ProTeacher01_Dam"/>
                <a:ea typeface="+mn-ea"/>
                <a:cs typeface="Arial" panose="020B0604020202020204" pitchFamily="34" charset="0"/>
              </a:endParaRPr>
            </a:p>
          </p:txBody>
        </p:sp>
      </p:grpSp>
      <p:cxnSp>
        <p:nvCxnSpPr>
          <p:cNvPr id="9" name="Straight Connector 8">
            <a:extLst>
              <a:ext uri="{FF2B5EF4-FFF2-40B4-BE49-F238E27FC236}">
                <a16:creationId xmlns:a16="http://schemas.microsoft.com/office/drawing/2014/main" id="{652CC14F-E2DE-A75E-22DC-A73138C4397E}"/>
              </a:ext>
            </a:extLst>
          </p:cNvPr>
          <p:cNvCxnSpPr>
            <a:cxnSpLocks/>
          </p:cNvCxnSpPr>
          <p:nvPr/>
        </p:nvCxnSpPr>
        <p:spPr>
          <a:xfrm>
            <a:off x="179388" y="1266498"/>
            <a:ext cx="0" cy="2140091"/>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0" name="Cloud 9">
            <a:hlinkClick r:id="rId3" action="ppaction://hlinksldjump"/>
            <a:extLst>
              <a:ext uri="{FF2B5EF4-FFF2-40B4-BE49-F238E27FC236}">
                <a16:creationId xmlns:a16="http://schemas.microsoft.com/office/drawing/2014/main" id="{2A24B40D-0F1D-6B49-456E-8C7FE35184BD}"/>
              </a:ext>
            </a:extLst>
          </p:cNvPr>
          <p:cNvSpPr/>
          <p:nvPr/>
        </p:nvSpPr>
        <p:spPr>
          <a:xfrm>
            <a:off x="5990349" y="4136728"/>
            <a:ext cx="2429370" cy="828675"/>
          </a:xfrm>
          <a:prstGeom prst="cloud">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r>
              <a:rPr lang="en-US" sz="2400" b="1" kern="1200" dirty="0">
                <a:solidFill>
                  <a:srgbClr val="FF0000"/>
                </a:solidFill>
                <a:latin typeface="Times New Roman" panose="02020603050405020304" pitchFamily="18" charset="0"/>
                <a:cs typeface="Times New Roman" panose="02020603050405020304" pitchFamily="18" charset="0"/>
              </a:rPr>
              <a:t>QUAY VỀ</a:t>
            </a:r>
            <a:endParaRPr lang="vi-VN" sz="2400" b="1" kern="1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037092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1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0D629CF-773D-40AD-93B4-68668BB01DC9}"/>
              </a:ext>
            </a:extLst>
          </p:cNvPr>
          <p:cNvPicPr>
            <a:picLocks noChangeAspect="1"/>
          </p:cNvPicPr>
          <p:nvPr/>
        </p:nvPicPr>
        <p:blipFill>
          <a:blip r:embed="rId2"/>
          <a:stretch>
            <a:fillRect/>
          </a:stretch>
        </p:blipFill>
        <p:spPr>
          <a:xfrm>
            <a:off x="0" y="19145"/>
            <a:ext cx="9144000" cy="5105210"/>
          </a:xfrm>
          <a:prstGeom prst="rect">
            <a:avLst/>
          </a:prstGeom>
        </p:spPr>
      </p:pic>
      <p:sp>
        <p:nvSpPr>
          <p:cNvPr id="3" name="TextBox 2">
            <a:extLst>
              <a:ext uri="{FF2B5EF4-FFF2-40B4-BE49-F238E27FC236}">
                <a16:creationId xmlns:a16="http://schemas.microsoft.com/office/drawing/2014/main" id="{98FD29B0-BDC7-4AA9-A7C0-E8E2987899E4}"/>
              </a:ext>
            </a:extLst>
          </p:cNvPr>
          <p:cNvSpPr txBox="1"/>
          <p:nvPr/>
        </p:nvSpPr>
        <p:spPr>
          <a:xfrm>
            <a:off x="358777" y="937332"/>
            <a:ext cx="8605833" cy="3185487"/>
          </a:xfrm>
          <a:prstGeom prst="rect">
            <a:avLst/>
          </a:prstGeom>
          <a:noFill/>
        </p:spPr>
        <p:txBody>
          <a:bodyPr wrap="square">
            <a:spAutoFit/>
          </a:bodyPr>
          <a:lstStyle/>
          <a:p>
            <a:pPr defTabSz="685800">
              <a:buClrTx/>
              <a:defRPr/>
            </a:pPr>
            <a:r>
              <a:rPr lang="en-US" sz="2800" b="1" kern="1200" dirty="0" err="1">
                <a:solidFill>
                  <a:srgbClr val="C00000"/>
                </a:solidFill>
                <a:latin typeface="ProTeacher01_Dam"/>
                <a:ea typeface="Calibri" panose="020F0502020204030204" pitchFamily="34" charset="0"/>
                <a:cs typeface="Times New Roman" panose="02020603050405020304" pitchFamily="18" charset="0"/>
              </a:rPr>
              <a:t>Câu</a:t>
            </a:r>
            <a:r>
              <a:rPr lang="en-US" sz="2800" b="1" kern="1200" dirty="0">
                <a:solidFill>
                  <a:srgbClr val="C00000"/>
                </a:solidFill>
                <a:latin typeface="ProTeacher01_Dam"/>
                <a:ea typeface="Calibri" panose="020F0502020204030204" pitchFamily="34" charset="0"/>
                <a:cs typeface="Times New Roman" panose="02020603050405020304" pitchFamily="18" charset="0"/>
              </a:rPr>
              <a:t> </a:t>
            </a:r>
            <a:r>
              <a:rPr lang="vi-VN" sz="2800" b="1" kern="1200" dirty="0">
                <a:solidFill>
                  <a:srgbClr val="C00000"/>
                </a:solidFill>
                <a:latin typeface="ProTeacher01_Dam"/>
                <a:ea typeface="Calibri" panose="020F0502020204030204" pitchFamily="34" charset="0"/>
                <a:cs typeface="Times New Roman" panose="02020603050405020304" pitchFamily="18" charset="0"/>
              </a:rPr>
              <a:t>4</a:t>
            </a:r>
            <a:r>
              <a:rPr lang="en-US" sz="2800" b="1" kern="1200" dirty="0">
                <a:solidFill>
                  <a:srgbClr val="C00000"/>
                </a:solidFill>
                <a:latin typeface="ProTeacher01_Dam"/>
                <a:ea typeface="Calibri" panose="020F0502020204030204" pitchFamily="34" charset="0"/>
                <a:cs typeface="Times New Roman" panose="02020603050405020304" pitchFamily="18" charset="0"/>
              </a:rPr>
              <a:t>:</a:t>
            </a:r>
            <a:r>
              <a:rPr lang="vi-VN" sz="2800" b="1" kern="1200" dirty="0">
                <a:solidFill>
                  <a:srgbClr val="C00000"/>
                </a:solidFill>
                <a:latin typeface="ProTeacher01_Dam"/>
                <a:ea typeface="Calibri" panose="020F0502020204030204" pitchFamily="34" charset="0"/>
                <a:cs typeface="Times New Roman" panose="02020603050405020304" pitchFamily="18" charset="0"/>
              </a:rPr>
              <a:t>Tại sao nước lại quan trọng đối với quá trình trao đổi chất trong cơ thể?</a:t>
            </a:r>
            <a:endParaRPr lang="en-US" sz="2800" b="1" kern="1200" dirty="0">
              <a:solidFill>
                <a:srgbClr val="C00000"/>
              </a:solidFill>
              <a:latin typeface="ProTeacher01_Dam"/>
              <a:ea typeface="Calibri" panose="020F0502020204030204" pitchFamily="34" charset="0"/>
              <a:cs typeface="Times New Roman" panose="02020603050405020304" pitchFamily="18" charset="0"/>
            </a:endParaRPr>
          </a:p>
          <a:p>
            <a:pPr>
              <a:spcBef>
                <a:spcPts val="600"/>
              </a:spcBef>
              <a:spcAft>
                <a:spcPts val="600"/>
              </a:spcAft>
            </a:pPr>
            <a:r>
              <a:rPr lang="en-US" sz="2800" dirty="0">
                <a:latin typeface="ProTeacher01_Dam"/>
                <a:ea typeface="Calibri" panose="020F0502020204030204" pitchFamily="34" charset="0"/>
              </a:rPr>
              <a:t>A. </a:t>
            </a:r>
            <a:r>
              <a:rPr lang="en-US" sz="2800" dirty="0" err="1">
                <a:latin typeface="ProTeacher01_Dam"/>
                <a:ea typeface="Calibri" panose="020F0502020204030204" pitchFamily="34" charset="0"/>
              </a:rPr>
              <a:t>Nước</a:t>
            </a:r>
            <a:r>
              <a:rPr lang="en-US" sz="2800" dirty="0">
                <a:latin typeface="ProTeacher01_Dam"/>
                <a:ea typeface="Calibri" panose="020F0502020204030204" pitchFamily="34" charset="0"/>
              </a:rPr>
              <a:t> </a:t>
            </a:r>
            <a:r>
              <a:rPr lang="en-US" sz="2800" dirty="0" err="1">
                <a:latin typeface="ProTeacher01_Dam"/>
                <a:ea typeface="Calibri" panose="020F0502020204030204" pitchFamily="34" charset="0"/>
              </a:rPr>
              <a:t>giúp</a:t>
            </a:r>
            <a:r>
              <a:rPr lang="en-US" sz="2800" dirty="0">
                <a:latin typeface="ProTeacher01_Dam"/>
                <a:ea typeface="Calibri" panose="020F0502020204030204" pitchFamily="34" charset="0"/>
              </a:rPr>
              <a:t> </a:t>
            </a:r>
            <a:r>
              <a:rPr lang="en-US" sz="2800" dirty="0" err="1">
                <a:latin typeface="ProTeacher01_Dam"/>
                <a:ea typeface="Calibri" panose="020F0502020204030204" pitchFamily="34" charset="0"/>
              </a:rPr>
              <a:t>hòa</a:t>
            </a:r>
            <a:r>
              <a:rPr lang="en-US" sz="2800" dirty="0">
                <a:latin typeface="ProTeacher01_Dam"/>
                <a:ea typeface="Calibri" panose="020F0502020204030204" pitchFamily="34" charset="0"/>
              </a:rPr>
              <a:t> tan </a:t>
            </a:r>
            <a:r>
              <a:rPr lang="en-US" sz="2800" dirty="0" err="1">
                <a:latin typeface="ProTeacher01_Dam"/>
                <a:ea typeface="Calibri" panose="020F0502020204030204" pitchFamily="34" charset="0"/>
              </a:rPr>
              <a:t>và</a:t>
            </a:r>
            <a:r>
              <a:rPr lang="en-US" sz="2800" dirty="0">
                <a:latin typeface="ProTeacher01_Dam"/>
                <a:ea typeface="Calibri" panose="020F0502020204030204" pitchFamily="34" charset="0"/>
              </a:rPr>
              <a:t> </a:t>
            </a:r>
            <a:r>
              <a:rPr lang="en-US" sz="2800" dirty="0" err="1">
                <a:latin typeface="ProTeacher01_Dam"/>
                <a:ea typeface="Calibri" panose="020F0502020204030204" pitchFamily="34" charset="0"/>
              </a:rPr>
              <a:t>vận</a:t>
            </a:r>
            <a:r>
              <a:rPr lang="en-US" sz="2800" dirty="0">
                <a:latin typeface="ProTeacher01_Dam"/>
                <a:ea typeface="Calibri" panose="020F0502020204030204" pitchFamily="34" charset="0"/>
              </a:rPr>
              <a:t> </a:t>
            </a:r>
            <a:r>
              <a:rPr lang="en-US" sz="2800" dirty="0" err="1">
                <a:latin typeface="ProTeacher01_Dam"/>
                <a:ea typeface="Calibri" panose="020F0502020204030204" pitchFamily="34" charset="0"/>
              </a:rPr>
              <a:t>chuyển</a:t>
            </a:r>
            <a:r>
              <a:rPr lang="en-US" sz="2800" dirty="0">
                <a:latin typeface="ProTeacher01_Dam"/>
                <a:ea typeface="Calibri" panose="020F0502020204030204" pitchFamily="34" charset="0"/>
              </a:rPr>
              <a:t> </a:t>
            </a:r>
            <a:r>
              <a:rPr lang="en-US" sz="2800" dirty="0" err="1">
                <a:latin typeface="ProTeacher01_Dam"/>
                <a:ea typeface="Calibri" panose="020F0502020204030204" pitchFamily="34" charset="0"/>
              </a:rPr>
              <a:t>các</a:t>
            </a:r>
            <a:r>
              <a:rPr lang="en-US" sz="2800" dirty="0">
                <a:latin typeface="ProTeacher01_Dam"/>
                <a:ea typeface="Calibri" panose="020F0502020204030204" pitchFamily="34" charset="0"/>
              </a:rPr>
              <a:t> </a:t>
            </a:r>
            <a:r>
              <a:rPr lang="en-US" sz="2800" dirty="0" err="1">
                <a:latin typeface="ProTeacher01_Dam"/>
                <a:ea typeface="Calibri" panose="020F0502020204030204" pitchFamily="34" charset="0"/>
              </a:rPr>
              <a:t>chất</a:t>
            </a:r>
            <a:r>
              <a:rPr lang="en-US" sz="2800" dirty="0">
                <a:latin typeface="ProTeacher01_Dam"/>
                <a:ea typeface="Calibri" panose="020F0502020204030204" pitchFamily="34" charset="0"/>
              </a:rPr>
              <a:t> </a:t>
            </a:r>
            <a:r>
              <a:rPr lang="en-US" sz="2800" dirty="0" err="1">
                <a:latin typeface="ProTeacher01_Dam"/>
                <a:ea typeface="Calibri" panose="020F0502020204030204" pitchFamily="34" charset="0"/>
              </a:rPr>
              <a:t>dinh</a:t>
            </a:r>
            <a:r>
              <a:rPr lang="en-US" sz="2800" dirty="0">
                <a:latin typeface="ProTeacher01_Dam"/>
                <a:ea typeface="Calibri" panose="020F0502020204030204" pitchFamily="34" charset="0"/>
              </a:rPr>
              <a:t> </a:t>
            </a:r>
            <a:r>
              <a:rPr lang="en-US" sz="2800" dirty="0" err="1">
                <a:latin typeface="ProTeacher01_Dam"/>
                <a:ea typeface="Calibri" panose="020F0502020204030204" pitchFamily="34" charset="0"/>
              </a:rPr>
              <a:t>dưỡng</a:t>
            </a:r>
            <a:r>
              <a:rPr lang="en-US" sz="2800" dirty="0">
                <a:latin typeface="ProTeacher01_Dam"/>
                <a:ea typeface="Calibri" panose="020F0502020204030204" pitchFamily="34" charset="0"/>
              </a:rPr>
              <a:t>, </a:t>
            </a:r>
            <a:r>
              <a:rPr lang="en-US" sz="2800" dirty="0" err="1">
                <a:latin typeface="ProTeacher01_Dam"/>
                <a:ea typeface="Calibri" panose="020F0502020204030204" pitchFamily="34" charset="0"/>
              </a:rPr>
              <a:t>hỗ</a:t>
            </a:r>
            <a:r>
              <a:rPr lang="en-US" sz="2800" dirty="0">
                <a:latin typeface="ProTeacher01_Dam"/>
                <a:ea typeface="Calibri" panose="020F0502020204030204" pitchFamily="34" charset="0"/>
              </a:rPr>
              <a:t> </a:t>
            </a:r>
            <a:r>
              <a:rPr lang="en-US" sz="2800" dirty="0" err="1">
                <a:latin typeface="ProTeacher01_Dam"/>
                <a:ea typeface="Calibri" panose="020F0502020204030204" pitchFamily="34" charset="0"/>
              </a:rPr>
              <a:t>trợ</a:t>
            </a:r>
            <a:r>
              <a:rPr lang="en-US" sz="2800" dirty="0">
                <a:latin typeface="ProTeacher01_Dam"/>
                <a:ea typeface="Calibri" panose="020F0502020204030204" pitchFamily="34" charset="0"/>
              </a:rPr>
              <a:t> </a:t>
            </a:r>
            <a:r>
              <a:rPr lang="en-US" sz="2800" dirty="0" err="1">
                <a:latin typeface="ProTeacher01_Dam"/>
                <a:ea typeface="Calibri" panose="020F0502020204030204" pitchFamily="34" charset="0"/>
              </a:rPr>
              <a:t>phân</a:t>
            </a:r>
            <a:r>
              <a:rPr lang="en-US" sz="2800" dirty="0">
                <a:latin typeface="ProTeacher01_Dam"/>
                <a:ea typeface="Calibri" panose="020F0502020204030204" pitchFamily="34" charset="0"/>
              </a:rPr>
              <a:t> </a:t>
            </a:r>
            <a:r>
              <a:rPr lang="en-US" sz="2800" dirty="0" err="1">
                <a:latin typeface="ProTeacher01_Dam"/>
                <a:ea typeface="Calibri" panose="020F0502020204030204" pitchFamily="34" charset="0"/>
              </a:rPr>
              <a:t>giải</a:t>
            </a:r>
            <a:r>
              <a:rPr lang="en-US" sz="2800" dirty="0">
                <a:latin typeface="ProTeacher01_Dam"/>
                <a:ea typeface="Calibri" panose="020F0502020204030204" pitchFamily="34" charset="0"/>
              </a:rPr>
              <a:t> </a:t>
            </a:r>
            <a:r>
              <a:rPr lang="en-US" sz="2800" dirty="0" err="1">
                <a:latin typeface="ProTeacher01_Dam"/>
                <a:ea typeface="Calibri" panose="020F0502020204030204" pitchFamily="34" charset="0"/>
              </a:rPr>
              <a:t>để</a:t>
            </a:r>
            <a:r>
              <a:rPr lang="en-US" sz="2800" dirty="0">
                <a:latin typeface="ProTeacher01_Dam"/>
                <a:ea typeface="Calibri" panose="020F0502020204030204" pitchFamily="34" charset="0"/>
              </a:rPr>
              <a:t> </a:t>
            </a:r>
            <a:r>
              <a:rPr lang="en-US" sz="2800" dirty="0" err="1">
                <a:latin typeface="ProTeacher01_Dam"/>
                <a:ea typeface="Calibri" panose="020F0502020204030204" pitchFamily="34" charset="0"/>
              </a:rPr>
              <a:t>tạo</a:t>
            </a:r>
            <a:r>
              <a:rPr lang="en-US" sz="2800" dirty="0">
                <a:latin typeface="ProTeacher01_Dam"/>
                <a:ea typeface="Calibri" panose="020F0502020204030204" pitchFamily="34" charset="0"/>
              </a:rPr>
              <a:t> </a:t>
            </a:r>
            <a:r>
              <a:rPr lang="en-US" sz="2800" dirty="0" err="1">
                <a:latin typeface="ProTeacher01_Dam"/>
                <a:ea typeface="Calibri" panose="020F0502020204030204" pitchFamily="34" charset="0"/>
              </a:rPr>
              <a:t>năng</a:t>
            </a:r>
            <a:r>
              <a:rPr lang="en-US" sz="2800" dirty="0">
                <a:latin typeface="ProTeacher01_Dam"/>
                <a:ea typeface="Calibri" panose="020F0502020204030204" pitchFamily="34" charset="0"/>
              </a:rPr>
              <a:t> </a:t>
            </a:r>
            <a:r>
              <a:rPr lang="en-US" sz="2800" dirty="0" err="1">
                <a:latin typeface="ProTeacher01_Dam"/>
                <a:ea typeface="Calibri" panose="020F0502020204030204" pitchFamily="34" charset="0"/>
              </a:rPr>
              <a:t>lượng</a:t>
            </a:r>
            <a:r>
              <a:rPr lang="en-US" sz="2800" dirty="0">
                <a:latin typeface="ProTeacher01_Dam"/>
                <a:ea typeface="Calibri" panose="020F0502020204030204" pitchFamily="34" charset="0"/>
              </a:rPr>
              <a:t>.</a:t>
            </a:r>
            <a:r>
              <a:rPr lang="en-US" sz="2800" dirty="0">
                <a:latin typeface="ProTeacher01_Dam"/>
                <a:ea typeface="Times New Roman" panose="02020603050405020304" pitchFamily="18" charset="0"/>
                <a:cs typeface="Segoe UI Emoji" panose="020B0502040204020203" pitchFamily="34" charset="0"/>
              </a:rPr>
              <a:t> </a:t>
            </a:r>
            <a:br>
              <a:rPr lang="en-US" sz="2800" dirty="0">
                <a:latin typeface="ProTeacher01_Dam"/>
                <a:ea typeface="Calibri" panose="020F0502020204030204" pitchFamily="34" charset="0"/>
              </a:rPr>
            </a:br>
            <a:r>
              <a:rPr lang="en-US" sz="2800" dirty="0">
                <a:latin typeface="ProTeacher01_Dam"/>
                <a:ea typeface="Calibri" panose="020F0502020204030204" pitchFamily="34" charset="0"/>
              </a:rPr>
              <a:t>B. </a:t>
            </a:r>
            <a:r>
              <a:rPr lang="en-US" sz="2800" dirty="0" err="1">
                <a:latin typeface="ProTeacher01_Dam"/>
                <a:ea typeface="Calibri" panose="020F0502020204030204" pitchFamily="34" charset="0"/>
              </a:rPr>
              <a:t>Nước</a:t>
            </a:r>
            <a:r>
              <a:rPr lang="en-US" sz="2800" dirty="0">
                <a:latin typeface="ProTeacher01_Dam"/>
                <a:ea typeface="Calibri" panose="020F0502020204030204" pitchFamily="34" charset="0"/>
              </a:rPr>
              <a:t> </a:t>
            </a:r>
            <a:r>
              <a:rPr lang="en-US" sz="2800" dirty="0" err="1">
                <a:latin typeface="ProTeacher01_Dam"/>
                <a:ea typeface="Calibri" panose="020F0502020204030204" pitchFamily="34" charset="0"/>
              </a:rPr>
              <a:t>giúp</a:t>
            </a:r>
            <a:r>
              <a:rPr lang="en-US" sz="2800" dirty="0">
                <a:latin typeface="ProTeacher01_Dam"/>
                <a:ea typeface="Calibri" panose="020F0502020204030204" pitchFamily="34" charset="0"/>
              </a:rPr>
              <a:t> </a:t>
            </a:r>
            <a:r>
              <a:rPr lang="en-US" sz="2800" dirty="0" err="1">
                <a:latin typeface="ProTeacher01_Dam"/>
                <a:ea typeface="Calibri" panose="020F0502020204030204" pitchFamily="34" charset="0"/>
              </a:rPr>
              <a:t>tạo</a:t>
            </a:r>
            <a:r>
              <a:rPr lang="en-US" sz="2800" dirty="0">
                <a:latin typeface="ProTeacher01_Dam"/>
                <a:ea typeface="Calibri" panose="020F0502020204030204" pitchFamily="34" charset="0"/>
              </a:rPr>
              <a:t> ra </a:t>
            </a:r>
            <a:r>
              <a:rPr lang="en-US" sz="2800" dirty="0" err="1">
                <a:latin typeface="ProTeacher01_Dam"/>
                <a:ea typeface="Calibri" panose="020F0502020204030204" pitchFamily="34" charset="0"/>
              </a:rPr>
              <a:t>các</a:t>
            </a:r>
            <a:r>
              <a:rPr lang="en-US" sz="2800" dirty="0">
                <a:latin typeface="ProTeacher01_Dam"/>
                <a:ea typeface="Calibri" panose="020F0502020204030204" pitchFamily="34" charset="0"/>
              </a:rPr>
              <a:t> </a:t>
            </a:r>
            <a:r>
              <a:rPr lang="en-US" sz="2800" dirty="0" err="1">
                <a:latin typeface="ProTeacher01_Dam"/>
                <a:ea typeface="Calibri" panose="020F0502020204030204" pitchFamily="34" charset="0"/>
              </a:rPr>
              <a:t>chất</a:t>
            </a:r>
            <a:r>
              <a:rPr lang="en-US" sz="2800" dirty="0">
                <a:latin typeface="ProTeacher01_Dam"/>
                <a:ea typeface="Calibri" panose="020F0502020204030204" pitchFamily="34" charset="0"/>
              </a:rPr>
              <a:t> </a:t>
            </a:r>
            <a:r>
              <a:rPr lang="en-US" sz="2800" dirty="0" err="1">
                <a:latin typeface="ProTeacher01_Dam"/>
                <a:ea typeface="Calibri" panose="020F0502020204030204" pitchFamily="34" charset="0"/>
              </a:rPr>
              <a:t>dinh</a:t>
            </a:r>
            <a:r>
              <a:rPr lang="en-US" sz="2800" dirty="0">
                <a:latin typeface="ProTeacher01_Dam"/>
                <a:ea typeface="Calibri" panose="020F0502020204030204" pitchFamily="34" charset="0"/>
              </a:rPr>
              <a:t> </a:t>
            </a:r>
            <a:r>
              <a:rPr lang="en-US" sz="2800" dirty="0" err="1">
                <a:latin typeface="ProTeacher01_Dam"/>
                <a:ea typeface="Calibri" panose="020F0502020204030204" pitchFamily="34" charset="0"/>
              </a:rPr>
              <a:t>dưỡng</a:t>
            </a:r>
            <a:r>
              <a:rPr lang="en-US" sz="2800" dirty="0">
                <a:latin typeface="ProTeacher01_Dam"/>
                <a:ea typeface="Calibri" panose="020F0502020204030204" pitchFamily="34" charset="0"/>
              </a:rPr>
              <a:t>.</a:t>
            </a:r>
            <a:br>
              <a:rPr lang="en-US" sz="2800" dirty="0">
                <a:latin typeface="ProTeacher01_Dam"/>
                <a:ea typeface="Calibri" panose="020F0502020204030204" pitchFamily="34" charset="0"/>
              </a:rPr>
            </a:br>
            <a:r>
              <a:rPr lang="en-US" sz="2800" dirty="0">
                <a:latin typeface="ProTeacher01_Dam"/>
                <a:ea typeface="Calibri" panose="020F0502020204030204" pitchFamily="34" charset="0"/>
              </a:rPr>
              <a:t>C. </a:t>
            </a:r>
            <a:r>
              <a:rPr lang="en-US" sz="2800" dirty="0" err="1">
                <a:latin typeface="ProTeacher01_Dam"/>
                <a:ea typeface="Calibri" panose="020F0502020204030204" pitchFamily="34" charset="0"/>
              </a:rPr>
              <a:t>Nước</a:t>
            </a:r>
            <a:r>
              <a:rPr lang="en-US" sz="2800" dirty="0">
                <a:latin typeface="ProTeacher01_Dam"/>
                <a:ea typeface="Calibri" panose="020F0502020204030204" pitchFamily="34" charset="0"/>
              </a:rPr>
              <a:t> </a:t>
            </a:r>
            <a:r>
              <a:rPr lang="en-US" sz="2800" dirty="0" err="1">
                <a:latin typeface="ProTeacher01_Dam"/>
                <a:ea typeface="Calibri" panose="020F0502020204030204" pitchFamily="34" charset="0"/>
              </a:rPr>
              <a:t>chỉ</a:t>
            </a:r>
            <a:r>
              <a:rPr lang="en-US" sz="2800" dirty="0">
                <a:latin typeface="ProTeacher01_Dam"/>
                <a:ea typeface="Calibri" panose="020F0502020204030204" pitchFamily="34" charset="0"/>
              </a:rPr>
              <a:t> </a:t>
            </a:r>
            <a:r>
              <a:rPr lang="en-US" sz="2800" dirty="0" err="1">
                <a:latin typeface="ProTeacher01_Dam"/>
                <a:ea typeface="Calibri" panose="020F0502020204030204" pitchFamily="34" charset="0"/>
              </a:rPr>
              <a:t>tham</a:t>
            </a:r>
            <a:r>
              <a:rPr lang="en-US" sz="2800" dirty="0">
                <a:latin typeface="ProTeacher01_Dam"/>
                <a:ea typeface="Calibri" panose="020F0502020204030204" pitchFamily="34" charset="0"/>
              </a:rPr>
              <a:t> </a:t>
            </a:r>
            <a:r>
              <a:rPr lang="en-US" sz="2800" dirty="0" err="1">
                <a:latin typeface="ProTeacher01_Dam"/>
                <a:ea typeface="Calibri" panose="020F0502020204030204" pitchFamily="34" charset="0"/>
              </a:rPr>
              <a:t>gia</a:t>
            </a:r>
            <a:r>
              <a:rPr lang="en-US" sz="2800" dirty="0">
                <a:latin typeface="ProTeacher01_Dam"/>
                <a:ea typeface="Calibri" panose="020F0502020204030204" pitchFamily="34" charset="0"/>
              </a:rPr>
              <a:t> </a:t>
            </a:r>
            <a:r>
              <a:rPr lang="en-US" sz="2800" dirty="0" err="1">
                <a:latin typeface="ProTeacher01_Dam"/>
                <a:ea typeface="Calibri" panose="020F0502020204030204" pitchFamily="34" charset="0"/>
              </a:rPr>
              <a:t>vào</a:t>
            </a:r>
            <a:r>
              <a:rPr lang="en-US" sz="2800" dirty="0">
                <a:latin typeface="ProTeacher01_Dam"/>
                <a:ea typeface="Calibri" panose="020F0502020204030204" pitchFamily="34" charset="0"/>
              </a:rPr>
              <a:t> </a:t>
            </a:r>
            <a:r>
              <a:rPr lang="en-US" sz="2800" dirty="0" err="1">
                <a:latin typeface="ProTeacher01_Dam"/>
                <a:ea typeface="Calibri" panose="020F0502020204030204" pitchFamily="34" charset="0"/>
              </a:rPr>
              <a:t>quá</a:t>
            </a:r>
            <a:r>
              <a:rPr lang="en-US" sz="2800" dirty="0">
                <a:latin typeface="ProTeacher01_Dam"/>
                <a:ea typeface="Calibri" panose="020F0502020204030204" pitchFamily="34" charset="0"/>
              </a:rPr>
              <a:t> </a:t>
            </a:r>
            <a:r>
              <a:rPr lang="en-US" sz="2800" dirty="0" err="1">
                <a:latin typeface="ProTeacher01_Dam"/>
                <a:ea typeface="Calibri" panose="020F0502020204030204" pitchFamily="34" charset="0"/>
              </a:rPr>
              <a:t>trình</a:t>
            </a:r>
            <a:r>
              <a:rPr lang="en-US" sz="2800" dirty="0">
                <a:latin typeface="ProTeacher01_Dam"/>
                <a:ea typeface="Calibri" panose="020F0502020204030204" pitchFamily="34" charset="0"/>
              </a:rPr>
              <a:t> </a:t>
            </a:r>
            <a:r>
              <a:rPr lang="en-US" sz="2800" dirty="0" err="1">
                <a:latin typeface="ProTeacher01_Dam"/>
                <a:ea typeface="Calibri" panose="020F0502020204030204" pitchFamily="34" charset="0"/>
              </a:rPr>
              <a:t>hô</a:t>
            </a:r>
            <a:r>
              <a:rPr lang="en-US" sz="2800" dirty="0">
                <a:latin typeface="ProTeacher01_Dam"/>
                <a:ea typeface="Calibri" panose="020F0502020204030204" pitchFamily="34" charset="0"/>
              </a:rPr>
              <a:t> </a:t>
            </a:r>
            <a:r>
              <a:rPr lang="en-US" sz="2800" dirty="0" err="1">
                <a:latin typeface="ProTeacher01_Dam"/>
                <a:ea typeface="Calibri" panose="020F0502020204030204" pitchFamily="34" charset="0"/>
              </a:rPr>
              <a:t>hấp</a:t>
            </a:r>
            <a:r>
              <a:rPr lang="en-US" sz="2800" dirty="0">
                <a:latin typeface="ProTeacher01_Dam"/>
                <a:ea typeface="Calibri" panose="020F0502020204030204" pitchFamily="34" charset="0"/>
              </a:rPr>
              <a:t>.</a:t>
            </a:r>
            <a:br>
              <a:rPr lang="en-US" sz="2800" dirty="0">
                <a:latin typeface="ProTeacher01_Dam"/>
                <a:ea typeface="Calibri" panose="020F0502020204030204" pitchFamily="34" charset="0"/>
              </a:rPr>
            </a:br>
            <a:r>
              <a:rPr lang="en-US" sz="2800" dirty="0">
                <a:latin typeface="ProTeacher01_Dam"/>
                <a:ea typeface="Calibri" panose="020F0502020204030204" pitchFamily="34" charset="0"/>
              </a:rPr>
              <a:t>D. </a:t>
            </a:r>
            <a:r>
              <a:rPr lang="en-US" sz="2800" dirty="0" err="1">
                <a:latin typeface="ProTeacher01_Dam"/>
                <a:ea typeface="Calibri" panose="020F0502020204030204" pitchFamily="34" charset="0"/>
              </a:rPr>
              <a:t>Nước</a:t>
            </a:r>
            <a:r>
              <a:rPr lang="en-US" sz="2800" dirty="0">
                <a:latin typeface="ProTeacher01_Dam"/>
                <a:ea typeface="Calibri" panose="020F0502020204030204" pitchFamily="34" charset="0"/>
              </a:rPr>
              <a:t> </a:t>
            </a:r>
            <a:r>
              <a:rPr lang="en-US" sz="2800" dirty="0" err="1">
                <a:latin typeface="ProTeacher01_Dam"/>
                <a:ea typeface="Calibri" panose="020F0502020204030204" pitchFamily="34" charset="0"/>
              </a:rPr>
              <a:t>không</a:t>
            </a:r>
            <a:r>
              <a:rPr lang="en-US" sz="2800" dirty="0">
                <a:latin typeface="ProTeacher01_Dam"/>
                <a:ea typeface="Calibri" panose="020F0502020204030204" pitchFamily="34" charset="0"/>
              </a:rPr>
              <a:t> </a:t>
            </a:r>
            <a:r>
              <a:rPr lang="en-US" sz="2800" dirty="0" err="1">
                <a:latin typeface="ProTeacher01_Dam"/>
                <a:ea typeface="Calibri" panose="020F0502020204030204" pitchFamily="34" charset="0"/>
              </a:rPr>
              <a:t>có</a:t>
            </a:r>
            <a:r>
              <a:rPr lang="en-US" sz="2800" dirty="0">
                <a:latin typeface="ProTeacher01_Dam"/>
                <a:ea typeface="Calibri" panose="020F0502020204030204" pitchFamily="34" charset="0"/>
              </a:rPr>
              <a:t> </a:t>
            </a:r>
            <a:r>
              <a:rPr lang="en-US" sz="2800" dirty="0" err="1">
                <a:latin typeface="ProTeacher01_Dam"/>
                <a:ea typeface="Calibri" panose="020F0502020204030204" pitchFamily="34" charset="0"/>
              </a:rPr>
              <a:t>vai</a:t>
            </a:r>
            <a:r>
              <a:rPr lang="en-US" sz="2800" dirty="0">
                <a:latin typeface="ProTeacher01_Dam"/>
                <a:ea typeface="Calibri" panose="020F0502020204030204" pitchFamily="34" charset="0"/>
              </a:rPr>
              <a:t> </a:t>
            </a:r>
            <a:r>
              <a:rPr lang="en-US" sz="2800" dirty="0" err="1">
                <a:latin typeface="ProTeacher01_Dam"/>
                <a:ea typeface="Calibri" panose="020F0502020204030204" pitchFamily="34" charset="0"/>
              </a:rPr>
              <a:t>trò</a:t>
            </a:r>
            <a:r>
              <a:rPr lang="en-US" sz="2800" dirty="0">
                <a:latin typeface="ProTeacher01_Dam"/>
                <a:ea typeface="Calibri" panose="020F0502020204030204" pitchFamily="34" charset="0"/>
              </a:rPr>
              <a:t> </a:t>
            </a:r>
            <a:r>
              <a:rPr lang="en-US" sz="2800" dirty="0" err="1">
                <a:latin typeface="ProTeacher01_Dam"/>
                <a:ea typeface="Calibri" panose="020F0502020204030204" pitchFamily="34" charset="0"/>
              </a:rPr>
              <a:t>trong</a:t>
            </a:r>
            <a:r>
              <a:rPr lang="en-US" sz="2800" dirty="0">
                <a:latin typeface="ProTeacher01_Dam"/>
                <a:ea typeface="Calibri" panose="020F0502020204030204" pitchFamily="34" charset="0"/>
              </a:rPr>
              <a:t> </a:t>
            </a:r>
            <a:r>
              <a:rPr lang="en-US" sz="2800" dirty="0" err="1">
                <a:latin typeface="ProTeacher01_Dam"/>
                <a:ea typeface="Calibri" panose="020F0502020204030204" pitchFamily="34" charset="0"/>
              </a:rPr>
              <a:t>quá</a:t>
            </a:r>
            <a:r>
              <a:rPr lang="en-US" sz="2800" dirty="0">
                <a:latin typeface="ProTeacher01_Dam"/>
                <a:ea typeface="Calibri" panose="020F0502020204030204" pitchFamily="34" charset="0"/>
              </a:rPr>
              <a:t> </a:t>
            </a:r>
            <a:r>
              <a:rPr lang="en-US" sz="2800" dirty="0" err="1">
                <a:latin typeface="ProTeacher01_Dam"/>
                <a:ea typeface="Calibri" panose="020F0502020204030204" pitchFamily="34" charset="0"/>
              </a:rPr>
              <a:t>trình</a:t>
            </a:r>
            <a:r>
              <a:rPr lang="en-US" sz="2800" dirty="0">
                <a:latin typeface="ProTeacher01_Dam"/>
                <a:ea typeface="Calibri" panose="020F0502020204030204" pitchFamily="34" charset="0"/>
              </a:rPr>
              <a:t> </a:t>
            </a:r>
            <a:r>
              <a:rPr lang="en-US" sz="2800" dirty="0" err="1">
                <a:latin typeface="ProTeacher01_Dam"/>
                <a:ea typeface="Calibri" panose="020F0502020204030204" pitchFamily="34" charset="0"/>
              </a:rPr>
              <a:t>trao</a:t>
            </a:r>
            <a:r>
              <a:rPr lang="en-US" sz="2800" dirty="0">
                <a:latin typeface="ProTeacher01_Dam"/>
                <a:ea typeface="Calibri" panose="020F0502020204030204" pitchFamily="34" charset="0"/>
              </a:rPr>
              <a:t> </a:t>
            </a:r>
            <a:r>
              <a:rPr lang="en-US" sz="2800" dirty="0" err="1">
                <a:latin typeface="ProTeacher01_Dam"/>
                <a:ea typeface="Calibri" panose="020F0502020204030204" pitchFamily="34" charset="0"/>
              </a:rPr>
              <a:t>đổi</a:t>
            </a:r>
            <a:r>
              <a:rPr lang="en-US" sz="2800" dirty="0">
                <a:latin typeface="ProTeacher01_Dam"/>
                <a:ea typeface="Calibri" panose="020F0502020204030204" pitchFamily="34" charset="0"/>
              </a:rPr>
              <a:t> </a:t>
            </a:r>
            <a:r>
              <a:rPr lang="en-US" sz="2800" dirty="0" err="1">
                <a:latin typeface="ProTeacher01_Dam"/>
                <a:ea typeface="Calibri" panose="020F0502020204030204" pitchFamily="34" charset="0"/>
              </a:rPr>
              <a:t>chất</a:t>
            </a:r>
            <a:r>
              <a:rPr lang="en-US" sz="2800" dirty="0">
                <a:latin typeface="ProTeacher01_Dam"/>
                <a:ea typeface="Calibri" panose="020F0502020204030204" pitchFamily="34" charset="0"/>
              </a:rPr>
              <a:t>.</a:t>
            </a:r>
          </a:p>
        </p:txBody>
      </p:sp>
      <p:sp>
        <p:nvSpPr>
          <p:cNvPr id="4" name="Oval 3">
            <a:extLst>
              <a:ext uri="{FF2B5EF4-FFF2-40B4-BE49-F238E27FC236}">
                <a16:creationId xmlns:a16="http://schemas.microsoft.com/office/drawing/2014/main" id="{F3800E05-1521-4595-92EB-74D376A0FE6B}"/>
              </a:ext>
            </a:extLst>
          </p:cNvPr>
          <p:cNvSpPr/>
          <p:nvPr/>
        </p:nvSpPr>
        <p:spPr>
          <a:xfrm>
            <a:off x="322917" y="1936189"/>
            <a:ext cx="457200" cy="457200"/>
          </a:xfrm>
          <a:prstGeom prst="ellipse">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9Slide02 Noi dung dai"/>
            </a:endParaRPr>
          </a:p>
        </p:txBody>
      </p:sp>
      <p:grpSp>
        <p:nvGrpSpPr>
          <p:cNvPr id="2" name="Group 1">
            <a:extLst>
              <a:ext uri="{FF2B5EF4-FFF2-40B4-BE49-F238E27FC236}">
                <a16:creationId xmlns:a16="http://schemas.microsoft.com/office/drawing/2014/main" id="{B29A64A2-B91A-F399-6966-6E6E45B46B9E}"/>
              </a:ext>
            </a:extLst>
          </p:cNvPr>
          <p:cNvGrpSpPr/>
          <p:nvPr/>
        </p:nvGrpSpPr>
        <p:grpSpPr>
          <a:xfrm>
            <a:off x="179388" y="158750"/>
            <a:ext cx="4077445" cy="702016"/>
            <a:chOff x="-228599" y="264160"/>
            <a:chExt cx="5135320" cy="685800"/>
          </a:xfrm>
        </p:grpSpPr>
        <p:sp>
          <p:nvSpPr>
            <p:cNvPr id="5" name="Rectangle: Rounded Corners 4">
              <a:extLst>
                <a:ext uri="{FF2B5EF4-FFF2-40B4-BE49-F238E27FC236}">
                  <a16:creationId xmlns:a16="http://schemas.microsoft.com/office/drawing/2014/main" id="{A9E48C44-4227-ACBD-00FE-D8031131BE3D}"/>
                </a:ext>
              </a:extLst>
            </p:cNvPr>
            <p:cNvSpPr/>
            <p:nvPr/>
          </p:nvSpPr>
          <p:spPr>
            <a:xfrm>
              <a:off x="-228599" y="264160"/>
              <a:ext cx="5112490" cy="685800"/>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9Slide02 Noi dung dai"/>
              </a:endParaRPr>
            </a:p>
          </p:txBody>
        </p:sp>
        <p:sp>
          <p:nvSpPr>
            <p:cNvPr id="6" name="TextBox 5">
              <a:extLst>
                <a:ext uri="{FF2B5EF4-FFF2-40B4-BE49-F238E27FC236}">
                  <a16:creationId xmlns:a16="http://schemas.microsoft.com/office/drawing/2014/main" id="{5491CC2C-A312-48FC-B074-A81A95094832}"/>
                </a:ext>
              </a:extLst>
            </p:cNvPr>
            <p:cNvSpPr txBox="1"/>
            <p:nvPr/>
          </p:nvSpPr>
          <p:spPr>
            <a:xfrm>
              <a:off x="160371" y="360839"/>
              <a:ext cx="4746350" cy="420934"/>
            </a:xfrm>
            <a:prstGeom prst="rect">
              <a:avLst/>
            </a:prstGeom>
            <a:noFill/>
          </p:spPr>
          <p:txBody>
            <a:bodyPr wrap="none" lIns="0" tIns="0" rIns="0" bIns="0" rtlCol="0">
              <a:spAutoFit/>
            </a:bodyPr>
            <a:lstStyle/>
            <a:p>
              <a:pPr defTabSz="685800">
                <a:buClrTx/>
                <a:defRPr/>
              </a:pPr>
              <a:r>
                <a:rPr lang="vi-VN" sz="2800" b="1" kern="1200" dirty="0">
                  <a:solidFill>
                    <a:srgbClr val="48CFAD">
                      <a:lumMod val="50000"/>
                    </a:srgbClr>
                  </a:solidFill>
                  <a:latin typeface="ProTeacher01_Dam"/>
                  <a:ea typeface="+mn-ea"/>
                  <a:cs typeface="Arial" panose="020B0604020202020204" pitchFamily="34" charset="0"/>
                </a:rPr>
                <a:t>VÒNG QUAY MAY MẮN</a:t>
              </a:r>
              <a:endParaRPr lang="en-US" sz="2800" b="1" kern="1200" dirty="0">
                <a:solidFill>
                  <a:srgbClr val="48CFAD">
                    <a:lumMod val="50000"/>
                  </a:srgbClr>
                </a:solidFill>
                <a:latin typeface="ProTeacher01_Dam"/>
                <a:ea typeface="+mn-ea"/>
                <a:cs typeface="Arial" panose="020B0604020202020204" pitchFamily="34" charset="0"/>
              </a:endParaRPr>
            </a:p>
          </p:txBody>
        </p:sp>
      </p:grpSp>
      <p:cxnSp>
        <p:nvCxnSpPr>
          <p:cNvPr id="9" name="Straight Connector 8">
            <a:extLst>
              <a:ext uri="{FF2B5EF4-FFF2-40B4-BE49-F238E27FC236}">
                <a16:creationId xmlns:a16="http://schemas.microsoft.com/office/drawing/2014/main" id="{652CC14F-E2DE-A75E-22DC-A73138C4397E}"/>
              </a:ext>
            </a:extLst>
          </p:cNvPr>
          <p:cNvCxnSpPr>
            <a:cxnSpLocks/>
          </p:cNvCxnSpPr>
          <p:nvPr/>
        </p:nvCxnSpPr>
        <p:spPr>
          <a:xfrm>
            <a:off x="179388" y="1075392"/>
            <a:ext cx="0" cy="2402914"/>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0" name="Cloud 9">
            <a:hlinkClick r:id="rId3" action="ppaction://hlinksldjump"/>
            <a:extLst>
              <a:ext uri="{FF2B5EF4-FFF2-40B4-BE49-F238E27FC236}">
                <a16:creationId xmlns:a16="http://schemas.microsoft.com/office/drawing/2014/main" id="{2A24B40D-0F1D-6B49-456E-8C7FE35184BD}"/>
              </a:ext>
            </a:extLst>
          </p:cNvPr>
          <p:cNvSpPr/>
          <p:nvPr/>
        </p:nvSpPr>
        <p:spPr>
          <a:xfrm>
            <a:off x="5990349" y="4136728"/>
            <a:ext cx="2429370" cy="828675"/>
          </a:xfrm>
          <a:prstGeom prst="cloud">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r>
              <a:rPr lang="en-US" sz="2400" b="1" kern="1200" dirty="0">
                <a:solidFill>
                  <a:srgbClr val="FF0000"/>
                </a:solidFill>
                <a:latin typeface="Times New Roman" panose="02020603050405020304" pitchFamily="18" charset="0"/>
                <a:cs typeface="Times New Roman" panose="02020603050405020304" pitchFamily="18" charset="0"/>
              </a:rPr>
              <a:t>QUAY VỀ</a:t>
            </a:r>
            <a:endParaRPr lang="vi-VN" sz="2400" b="1" kern="1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034089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1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DE71A15-5306-4300-9DC0-B72A23FAFF1F}"/>
              </a:ext>
            </a:extLst>
          </p:cNvPr>
          <p:cNvPicPr>
            <a:picLocks noChangeAspect="1"/>
          </p:cNvPicPr>
          <p:nvPr/>
        </p:nvPicPr>
        <p:blipFill>
          <a:blip r:embed="rId2"/>
          <a:stretch>
            <a:fillRect/>
          </a:stretch>
        </p:blipFill>
        <p:spPr>
          <a:xfrm>
            <a:off x="0" y="38290"/>
            <a:ext cx="9144000" cy="5105210"/>
          </a:xfrm>
          <a:prstGeom prst="rect">
            <a:avLst/>
          </a:prstGeom>
        </p:spPr>
      </p:pic>
      <p:sp>
        <p:nvSpPr>
          <p:cNvPr id="3" name="TextBox 2">
            <a:extLst>
              <a:ext uri="{FF2B5EF4-FFF2-40B4-BE49-F238E27FC236}">
                <a16:creationId xmlns:a16="http://schemas.microsoft.com/office/drawing/2014/main" id="{98FD29B0-BDC7-4AA9-A7C0-E8E2987899E4}"/>
              </a:ext>
            </a:extLst>
          </p:cNvPr>
          <p:cNvSpPr txBox="1"/>
          <p:nvPr/>
        </p:nvSpPr>
        <p:spPr>
          <a:xfrm>
            <a:off x="358775" y="1088324"/>
            <a:ext cx="8605838" cy="3108543"/>
          </a:xfrm>
          <a:prstGeom prst="rect">
            <a:avLst/>
          </a:prstGeom>
          <a:noFill/>
        </p:spPr>
        <p:txBody>
          <a:bodyPr wrap="square">
            <a:spAutoFit/>
          </a:bodyPr>
          <a:lstStyle/>
          <a:p>
            <a:pPr lvl="0" defTabSz="685800">
              <a:buClrTx/>
              <a:defRPr/>
            </a:pPr>
            <a:r>
              <a:rPr kumimoji="0" lang="en-US" sz="2800" b="1" i="0" u="none" strike="noStrike" kern="1200" cap="none" spc="0" normalizeH="0" baseline="0" noProof="0" dirty="0" err="1">
                <a:ln>
                  <a:noFill/>
                </a:ln>
                <a:solidFill>
                  <a:srgbClr val="C00000"/>
                </a:solidFill>
                <a:effectLst/>
                <a:uLnTx/>
                <a:uFillTx/>
                <a:latin typeface="ProTeacher01_Dam"/>
                <a:ea typeface="Calibri" panose="020F0502020204030204" pitchFamily="34" charset="0"/>
                <a:cs typeface="Times New Roman" panose="02020603050405020304" pitchFamily="18" charset="0"/>
                <a:sym typeface="Arial"/>
              </a:rPr>
              <a:t>Câu</a:t>
            </a:r>
            <a:r>
              <a:rPr kumimoji="0" lang="en-US" sz="2800" b="1" i="0" u="none" strike="noStrike" kern="1200" cap="none" spc="0" normalizeH="0" baseline="0" noProof="0" dirty="0">
                <a:ln>
                  <a:noFill/>
                </a:ln>
                <a:solidFill>
                  <a:srgbClr val="C00000"/>
                </a:solidFill>
                <a:effectLst/>
                <a:uLnTx/>
                <a:uFillTx/>
                <a:latin typeface="ProTeacher01_Dam"/>
                <a:ea typeface="Calibri" panose="020F0502020204030204" pitchFamily="34" charset="0"/>
                <a:cs typeface="Times New Roman" panose="02020603050405020304" pitchFamily="18" charset="0"/>
                <a:sym typeface="Arial"/>
              </a:rPr>
              <a:t> </a:t>
            </a:r>
            <a:r>
              <a:rPr lang="en-US" sz="2800" b="1" kern="1200" dirty="0">
                <a:solidFill>
                  <a:srgbClr val="C00000"/>
                </a:solidFill>
                <a:latin typeface="ProTeacher01_Dam"/>
                <a:ea typeface="Calibri" panose="020F0502020204030204" pitchFamily="34" charset="0"/>
                <a:cs typeface="Times New Roman" panose="02020603050405020304" pitchFamily="18" charset="0"/>
              </a:rPr>
              <a:t>5</a:t>
            </a:r>
            <a:r>
              <a:rPr kumimoji="0" lang="en-US" sz="2800" b="1" i="0" u="none" strike="noStrike" kern="1200" cap="none" spc="0" normalizeH="0" baseline="0" noProof="0" dirty="0">
                <a:ln>
                  <a:noFill/>
                </a:ln>
                <a:solidFill>
                  <a:srgbClr val="C00000"/>
                </a:solidFill>
                <a:effectLst/>
                <a:uLnTx/>
                <a:uFillTx/>
                <a:latin typeface="ProTeacher01_Dam"/>
                <a:ea typeface="Calibri" panose="020F0502020204030204" pitchFamily="34" charset="0"/>
                <a:cs typeface="Times New Roman" panose="02020603050405020304" pitchFamily="18" charset="0"/>
                <a:sym typeface="Arial"/>
              </a:rPr>
              <a:t>:</a:t>
            </a:r>
            <a:r>
              <a:rPr lang="vi-VN" sz="2800" b="1" kern="1200" dirty="0">
                <a:solidFill>
                  <a:srgbClr val="C00000"/>
                </a:solidFill>
                <a:latin typeface="ProTeacher01_Dam"/>
                <a:ea typeface="Calibri" panose="020F0502020204030204" pitchFamily="34" charset="0"/>
                <a:cs typeface="Times New Roman" panose="02020603050405020304" pitchFamily="18" charset="0"/>
              </a:rPr>
              <a:t>Nước có vai trò gì đối với hoạt động sống của cơ thể sinh vật?</a:t>
            </a:r>
            <a:endParaRPr lang="en-US" sz="2800" b="1" kern="1200" dirty="0">
              <a:solidFill>
                <a:srgbClr val="C00000"/>
              </a:solidFill>
              <a:latin typeface="ProTeacher01_Dam"/>
              <a:ea typeface="Calibri" panose="020F0502020204030204" pitchFamily="34" charset="0"/>
              <a:cs typeface="Times New Roman" panose="02020603050405020304" pitchFamily="18" charset="0"/>
            </a:endParaRPr>
          </a:p>
          <a:p>
            <a:pPr marL="457200" lvl="0" indent="-457200" defTabSz="685800">
              <a:buClrTx/>
              <a:buAutoNum type="alphaUcPeriod"/>
              <a:defRPr/>
            </a:pPr>
            <a:r>
              <a:rPr lang="vi-VN" sz="2800" kern="1200" dirty="0">
                <a:solidFill>
                  <a:srgbClr val="002060"/>
                </a:solidFill>
                <a:latin typeface="ProTeacher01_Dam"/>
                <a:ea typeface="Calibri" panose="020F0502020204030204" pitchFamily="34" charset="0"/>
                <a:cs typeface="Times New Roman" panose="02020603050405020304" pitchFamily="18" charset="0"/>
              </a:rPr>
              <a:t>Tham gia vào quá trình trao đổi chất, vận chuyển chất và duy trì nhiệt độ cơ thể. </a:t>
            </a:r>
            <a:endParaRPr lang="en-US" sz="2800" kern="1200" dirty="0">
              <a:solidFill>
                <a:srgbClr val="002060"/>
              </a:solidFill>
              <a:latin typeface="ProTeacher01_Dam"/>
              <a:ea typeface="Calibri" panose="020F0502020204030204" pitchFamily="34" charset="0"/>
              <a:cs typeface="Times New Roman" panose="02020603050405020304" pitchFamily="18" charset="0"/>
            </a:endParaRPr>
          </a:p>
          <a:p>
            <a:pPr marL="457200" lvl="0" indent="-457200" defTabSz="685800">
              <a:buClrTx/>
              <a:buAutoNum type="alphaUcPeriod"/>
              <a:defRPr/>
            </a:pPr>
            <a:r>
              <a:rPr lang="vi-VN" sz="2800" kern="1200" dirty="0">
                <a:solidFill>
                  <a:srgbClr val="002060"/>
                </a:solidFill>
                <a:latin typeface="ProTeacher01_Dam"/>
                <a:ea typeface="Calibri" panose="020F0502020204030204" pitchFamily="34" charset="0"/>
                <a:cs typeface="Times New Roman" panose="02020603050405020304" pitchFamily="18" charset="0"/>
              </a:rPr>
              <a:t>Chỉ giúp cơ thể duy trì độ ẩm.</a:t>
            </a:r>
            <a:endParaRPr lang="en-US" sz="2800" kern="1200" dirty="0">
              <a:solidFill>
                <a:srgbClr val="002060"/>
              </a:solidFill>
              <a:latin typeface="ProTeacher01_Dam"/>
              <a:ea typeface="Calibri" panose="020F0502020204030204" pitchFamily="34" charset="0"/>
              <a:cs typeface="Times New Roman" panose="02020603050405020304" pitchFamily="18" charset="0"/>
            </a:endParaRPr>
          </a:p>
          <a:p>
            <a:pPr marL="457200" lvl="0" indent="-457200" defTabSz="685800">
              <a:buClrTx/>
              <a:buAutoNum type="alphaUcPeriod"/>
              <a:defRPr/>
            </a:pPr>
            <a:r>
              <a:rPr lang="vi-VN" sz="2800" kern="1200" dirty="0">
                <a:solidFill>
                  <a:srgbClr val="002060"/>
                </a:solidFill>
                <a:latin typeface="ProTeacher01_Dam"/>
                <a:ea typeface="Calibri" panose="020F0502020204030204" pitchFamily="34" charset="0"/>
                <a:cs typeface="Times New Roman" panose="02020603050405020304" pitchFamily="18" charset="0"/>
              </a:rPr>
              <a:t>Không ảnh hưởng đến hoạt động sống của sinh vật.</a:t>
            </a:r>
            <a:endParaRPr lang="en-US" sz="2800" kern="1200" dirty="0">
              <a:solidFill>
                <a:srgbClr val="002060"/>
              </a:solidFill>
              <a:latin typeface="ProTeacher01_Dam"/>
              <a:ea typeface="Calibri" panose="020F0502020204030204" pitchFamily="34" charset="0"/>
              <a:cs typeface="Times New Roman" panose="02020603050405020304" pitchFamily="18" charset="0"/>
            </a:endParaRPr>
          </a:p>
          <a:p>
            <a:pPr marL="457200" lvl="0" indent="-457200" defTabSz="685800">
              <a:buClrTx/>
              <a:buAutoNum type="alphaUcPeriod"/>
              <a:defRPr/>
            </a:pPr>
            <a:r>
              <a:rPr lang="vi-VN" sz="2800" kern="1200" dirty="0">
                <a:solidFill>
                  <a:srgbClr val="002060"/>
                </a:solidFill>
                <a:latin typeface="ProTeacher01_Dam"/>
                <a:ea typeface="Calibri" panose="020F0502020204030204" pitchFamily="34" charset="0"/>
                <a:cs typeface="Times New Roman" panose="02020603050405020304" pitchFamily="18" charset="0"/>
              </a:rPr>
              <a:t>Chỉ tham gia vào quá trình hô hấp.</a:t>
            </a:r>
            <a:r>
              <a:rPr kumimoji="0" lang="vi-VN" sz="2800" i="0" u="none" strike="noStrike" kern="1200" cap="none" spc="0" normalizeH="0" baseline="0" noProof="0" dirty="0">
                <a:ln>
                  <a:noFill/>
                </a:ln>
                <a:solidFill>
                  <a:srgbClr val="002060"/>
                </a:solidFill>
                <a:effectLst/>
                <a:uLnTx/>
                <a:uFillTx/>
                <a:latin typeface="ProTeacher01_Dam"/>
                <a:ea typeface="Calibri" panose="020F0502020204030204" pitchFamily="34" charset="0"/>
                <a:cs typeface="Times New Roman" panose="02020603050405020304" pitchFamily="18" charset="0"/>
                <a:sym typeface="Arial"/>
              </a:rPr>
              <a:t>.</a:t>
            </a:r>
            <a:endParaRPr kumimoji="0" lang="en-US" sz="2800" i="0" u="none" strike="noStrike" kern="1200" cap="none" spc="0" normalizeH="0" baseline="0" noProof="0" dirty="0">
              <a:ln>
                <a:noFill/>
              </a:ln>
              <a:solidFill>
                <a:srgbClr val="002060"/>
              </a:solidFill>
              <a:effectLst/>
              <a:uLnTx/>
              <a:uFillTx/>
              <a:latin typeface="ProTeacher01_Dam"/>
              <a:ea typeface="Calibri" panose="020F0502020204030204" pitchFamily="34" charset="0"/>
              <a:cs typeface="Times New Roman" panose="02020603050405020304" pitchFamily="18" charset="0"/>
              <a:sym typeface="Arial"/>
            </a:endParaRPr>
          </a:p>
        </p:txBody>
      </p:sp>
      <p:sp>
        <p:nvSpPr>
          <p:cNvPr id="4" name="Oval 3">
            <a:extLst>
              <a:ext uri="{FF2B5EF4-FFF2-40B4-BE49-F238E27FC236}">
                <a16:creationId xmlns:a16="http://schemas.microsoft.com/office/drawing/2014/main" id="{F3800E05-1521-4595-92EB-74D376A0FE6B}"/>
              </a:ext>
            </a:extLst>
          </p:cNvPr>
          <p:cNvSpPr/>
          <p:nvPr/>
        </p:nvSpPr>
        <p:spPr>
          <a:xfrm>
            <a:off x="358775" y="2017192"/>
            <a:ext cx="457200" cy="457200"/>
          </a:xfrm>
          <a:prstGeom prst="ellipse">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9Slide02 Noi dung dai"/>
              <a:ea typeface="+mn-ea"/>
              <a:cs typeface="+mn-cs"/>
              <a:sym typeface="Arial"/>
            </a:endParaRPr>
          </a:p>
        </p:txBody>
      </p:sp>
      <p:grpSp>
        <p:nvGrpSpPr>
          <p:cNvPr id="2" name="Group 1">
            <a:extLst>
              <a:ext uri="{FF2B5EF4-FFF2-40B4-BE49-F238E27FC236}">
                <a16:creationId xmlns:a16="http://schemas.microsoft.com/office/drawing/2014/main" id="{B29A64A2-B91A-F399-6966-6E6E45B46B9E}"/>
              </a:ext>
            </a:extLst>
          </p:cNvPr>
          <p:cNvGrpSpPr/>
          <p:nvPr/>
        </p:nvGrpSpPr>
        <p:grpSpPr>
          <a:xfrm>
            <a:off x="179387" y="158750"/>
            <a:ext cx="4392609" cy="701862"/>
            <a:chOff x="-228600" y="264160"/>
            <a:chExt cx="6021131" cy="685800"/>
          </a:xfrm>
        </p:grpSpPr>
        <p:sp>
          <p:nvSpPr>
            <p:cNvPr id="5" name="Rectangle: Rounded Corners 4">
              <a:extLst>
                <a:ext uri="{FF2B5EF4-FFF2-40B4-BE49-F238E27FC236}">
                  <a16:creationId xmlns:a16="http://schemas.microsoft.com/office/drawing/2014/main" id="{A9E48C44-4227-ACBD-00FE-D8031131BE3D}"/>
                </a:ext>
              </a:extLst>
            </p:cNvPr>
            <p:cNvSpPr/>
            <p:nvPr/>
          </p:nvSpPr>
          <p:spPr>
            <a:xfrm>
              <a:off x="-228600" y="264160"/>
              <a:ext cx="6021131" cy="685800"/>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white"/>
                </a:solidFill>
                <a:effectLst/>
                <a:uLnTx/>
                <a:uFillTx/>
                <a:latin typeface="#9Slide02 Noi dung dai"/>
                <a:ea typeface="+mn-ea"/>
                <a:cs typeface="+mn-cs"/>
                <a:sym typeface="Arial"/>
              </a:endParaRPr>
            </a:p>
          </p:txBody>
        </p:sp>
        <p:sp>
          <p:nvSpPr>
            <p:cNvPr id="6" name="TextBox 5">
              <a:extLst>
                <a:ext uri="{FF2B5EF4-FFF2-40B4-BE49-F238E27FC236}">
                  <a16:creationId xmlns:a16="http://schemas.microsoft.com/office/drawing/2014/main" id="{5491CC2C-A312-48FC-B074-A81A95094832}"/>
                </a:ext>
              </a:extLst>
            </p:cNvPr>
            <p:cNvSpPr txBox="1"/>
            <p:nvPr/>
          </p:nvSpPr>
          <p:spPr>
            <a:xfrm>
              <a:off x="160370" y="360839"/>
              <a:ext cx="5632158" cy="421026"/>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vi-VN" sz="2800" b="1" i="0" u="none" strike="noStrike" kern="1200" cap="none" spc="0" normalizeH="0" baseline="0" noProof="0" dirty="0">
                  <a:ln>
                    <a:noFill/>
                  </a:ln>
                  <a:solidFill>
                    <a:srgbClr val="48CFAD">
                      <a:lumMod val="50000"/>
                    </a:srgbClr>
                  </a:solidFill>
                  <a:effectLst/>
                  <a:uLnTx/>
                  <a:uFillTx/>
                  <a:latin typeface="ProTeacher01_Dam"/>
                  <a:ea typeface="+mn-ea"/>
                  <a:cs typeface="Arial" panose="020B0604020202020204" pitchFamily="34" charset="0"/>
                  <a:sym typeface="Arial"/>
                </a:rPr>
                <a:t>VÒNG QUAY MAY MẮN</a:t>
              </a:r>
              <a:endParaRPr kumimoji="0" lang="en-US" sz="2800" b="1" i="0" u="none" strike="noStrike" kern="1200" cap="none" spc="0" normalizeH="0" baseline="0" noProof="0" dirty="0">
                <a:ln>
                  <a:noFill/>
                </a:ln>
                <a:solidFill>
                  <a:srgbClr val="48CFAD">
                    <a:lumMod val="50000"/>
                  </a:srgbClr>
                </a:solidFill>
                <a:effectLst/>
                <a:uLnTx/>
                <a:uFillTx/>
                <a:latin typeface="ProTeacher01_Dam"/>
                <a:ea typeface="+mn-ea"/>
                <a:cs typeface="Arial" panose="020B0604020202020204" pitchFamily="34" charset="0"/>
                <a:sym typeface="Arial"/>
              </a:endParaRPr>
            </a:p>
          </p:txBody>
        </p:sp>
      </p:grpSp>
      <p:cxnSp>
        <p:nvCxnSpPr>
          <p:cNvPr id="9" name="Straight Connector 8">
            <a:extLst>
              <a:ext uri="{FF2B5EF4-FFF2-40B4-BE49-F238E27FC236}">
                <a16:creationId xmlns:a16="http://schemas.microsoft.com/office/drawing/2014/main" id="{652CC14F-E2DE-A75E-22DC-A73138C4397E}"/>
              </a:ext>
            </a:extLst>
          </p:cNvPr>
          <p:cNvCxnSpPr>
            <a:cxnSpLocks/>
          </p:cNvCxnSpPr>
          <p:nvPr/>
        </p:nvCxnSpPr>
        <p:spPr>
          <a:xfrm>
            <a:off x="179387" y="1070528"/>
            <a:ext cx="0" cy="2548887"/>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0" name="Cloud 9">
            <a:hlinkClick r:id="rId3" action="ppaction://hlinksldjump"/>
            <a:extLst>
              <a:ext uri="{FF2B5EF4-FFF2-40B4-BE49-F238E27FC236}">
                <a16:creationId xmlns:a16="http://schemas.microsoft.com/office/drawing/2014/main" id="{2A24B40D-0F1D-6B49-456E-8C7FE35184BD}"/>
              </a:ext>
            </a:extLst>
          </p:cNvPr>
          <p:cNvSpPr/>
          <p:nvPr/>
        </p:nvSpPr>
        <p:spPr>
          <a:xfrm>
            <a:off x="5990349" y="4136728"/>
            <a:ext cx="2429370" cy="828675"/>
          </a:xfrm>
          <a:prstGeom prst="cloud">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QUAY VỀ</a:t>
            </a:r>
            <a:endPar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13148582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1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A54AA30-08EE-4187-9CD9-920689861016}"/>
              </a:ext>
            </a:extLst>
          </p:cNvPr>
          <p:cNvPicPr>
            <a:picLocks noChangeAspect="1"/>
          </p:cNvPicPr>
          <p:nvPr/>
        </p:nvPicPr>
        <p:blipFill>
          <a:blip r:embed="rId2"/>
          <a:stretch>
            <a:fillRect/>
          </a:stretch>
        </p:blipFill>
        <p:spPr>
          <a:xfrm>
            <a:off x="0" y="19145"/>
            <a:ext cx="9144000" cy="5105210"/>
          </a:xfrm>
          <a:prstGeom prst="rect">
            <a:avLst/>
          </a:prstGeom>
        </p:spPr>
      </p:pic>
      <p:sp>
        <p:nvSpPr>
          <p:cNvPr id="3" name="TextBox 2">
            <a:extLst>
              <a:ext uri="{FF2B5EF4-FFF2-40B4-BE49-F238E27FC236}">
                <a16:creationId xmlns:a16="http://schemas.microsoft.com/office/drawing/2014/main" id="{98FD29B0-BDC7-4AA9-A7C0-E8E2987899E4}"/>
              </a:ext>
            </a:extLst>
          </p:cNvPr>
          <p:cNvSpPr txBox="1"/>
          <p:nvPr/>
        </p:nvSpPr>
        <p:spPr>
          <a:xfrm>
            <a:off x="360521" y="1134182"/>
            <a:ext cx="8602345" cy="2246769"/>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800" b="1" i="0" u="none" strike="noStrike" kern="1200" cap="none" spc="0" normalizeH="0" baseline="0" noProof="0" dirty="0" err="1">
                <a:ln>
                  <a:noFill/>
                </a:ln>
                <a:solidFill>
                  <a:srgbClr val="C00000"/>
                </a:solidFill>
                <a:effectLst/>
                <a:uLnTx/>
                <a:uFillTx/>
                <a:latin typeface="ProTeacher01_Dam"/>
                <a:ea typeface="Calibri" panose="020F0502020204030204" pitchFamily="34" charset="0"/>
                <a:cs typeface="Times New Roman" panose="02020603050405020304" pitchFamily="18" charset="0"/>
                <a:sym typeface="Arial"/>
              </a:rPr>
              <a:t>Câu</a:t>
            </a:r>
            <a:r>
              <a:rPr kumimoji="0" lang="en-US" sz="2800" b="1" i="0" u="none" strike="noStrike" kern="1200" cap="none" spc="0" normalizeH="0" baseline="0" noProof="0" dirty="0">
                <a:ln>
                  <a:noFill/>
                </a:ln>
                <a:solidFill>
                  <a:srgbClr val="C00000"/>
                </a:solidFill>
                <a:effectLst/>
                <a:uLnTx/>
                <a:uFillTx/>
                <a:latin typeface="ProTeacher01_Dam"/>
                <a:ea typeface="Calibri" panose="020F0502020204030204" pitchFamily="34" charset="0"/>
                <a:cs typeface="Times New Roman" panose="02020603050405020304" pitchFamily="18" charset="0"/>
                <a:sym typeface="Arial"/>
              </a:rPr>
              <a:t> </a:t>
            </a:r>
            <a:r>
              <a:rPr lang="en-US" sz="2800" b="1" kern="1200" dirty="0">
                <a:solidFill>
                  <a:srgbClr val="C00000"/>
                </a:solidFill>
                <a:latin typeface="ProTeacher01_Dam"/>
                <a:ea typeface="Calibri" panose="020F0502020204030204" pitchFamily="34" charset="0"/>
                <a:cs typeface="Times New Roman" panose="02020603050405020304" pitchFamily="18" charset="0"/>
              </a:rPr>
              <a:t>6</a:t>
            </a:r>
            <a:r>
              <a:rPr kumimoji="0" lang="en-US" sz="2800" b="1" i="0" u="none" strike="noStrike" kern="1200" cap="none" spc="0" normalizeH="0" baseline="0" noProof="0" dirty="0">
                <a:ln>
                  <a:noFill/>
                </a:ln>
                <a:solidFill>
                  <a:srgbClr val="C00000"/>
                </a:solidFill>
                <a:effectLst/>
                <a:uLnTx/>
                <a:uFillTx/>
                <a:latin typeface="ProTeacher01_Dam"/>
                <a:ea typeface="Calibri" panose="020F0502020204030204" pitchFamily="34" charset="0"/>
                <a:cs typeface="Times New Roman" panose="02020603050405020304" pitchFamily="18" charset="0"/>
                <a:sym typeface="Arial"/>
              </a:rPr>
              <a:t>: </a:t>
            </a:r>
            <a:r>
              <a:rPr kumimoji="0" lang="vi-VN" sz="2800" b="1" i="0" u="none" strike="noStrike" kern="1200" cap="none" spc="0" normalizeH="0" baseline="0" noProof="0" dirty="0">
                <a:ln>
                  <a:noFill/>
                </a:ln>
                <a:solidFill>
                  <a:srgbClr val="C00000"/>
                </a:solidFill>
                <a:effectLst/>
                <a:uLnTx/>
                <a:uFillTx/>
                <a:latin typeface="ProTeacher01_Dam"/>
                <a:ea typeface="Calibri" panose="020F0502020204030204" pitchFamily="34" charset="0"/>
                <a:cs typeface="Times New Roman" panose="02020603050405020304" pitchFamily="18" charset="0"/>
                <a:sym typeface="Arial"/>
              </a:rPr>
              <a:t>Khi cơ thể thiếu nước, điều gì sẽ xảy ra?</a:t>
            </a:r>
            <a:endParaRPr kumimoji="0" lang="en-US" sz="2800" b="1" i="0" u="none" strike="noStrike" kern="1200" cap="none" spc="0" normalizeH="0" baseline="0" noProof="0" dirty="0">
              <a:ln>
                <a:noFill/>
              </a:ln>
              <a:solidFill>
                <a:srgbClr val="C00000"/>
              </a:solidFill>
              <a:effectLst/>
              <a:uLnTx/>
              <a:uFillTx/>
              <a:latin typeface="ProTeacher01_Dam"/>
              <a:ea typeface="Calibri" panose="020F0502020204030204" pitchFamily="34" charset="0"/>
              <a:cs typeface="Times New Roman" panose="02020603050405020304" pitchFamily="18" charset="0"/>
              <a:sym typeface="Arial"/>
            </a:endParaRPr>
          </a:p>
          <a:p>
            <a:pPr marL="457200" marR="0" lvl="0" indent="-457200" algn="l" defTabSz="685800" rtl="0" eaLnBrk="1" fontAlgn="auto" latinLnBrk="0" hangingPunct="1">
              <a:lnSpc>
                <a:spcPct val="100000"/>
              </a:lnSpc>
              <a:spcBef>
                <a:spcPts val="0"/>
              </a:spcBef>
              <a:spcAft>
                <a:spcPts val="0"/>
              </a:spcAft>
              <a:buClrTx/>
              <a:buSzTx/>
              <a:buFont typeface="Arial"/>
              <a:buAutoNum type="alphaUcPeriod"/>
              <a:tabLst/>
              <a:defRPr/>
            </a:pPr>
            <a:r>
              <a:rPr kumimoji="0" lang="vi-VN" sz="2800" i="0" u="none" strike="noStrike" kern="1200" cap="none" spc="0" normalizeH="0" baseline="0" noProof="0" dirty="0">
                <a:ln>
                  <a:noFill/>
                </a:ln>
                <a:solidFill>
                  <a:srgbClr val="002060"/>
                </a:solidFill>
                <a:effectLst/>
                <a:uLnTx/>
                <a:uFillTx/>
                <a:latin typeface="ProTeacher01_Dam"/>
                <a:ea typeface="Calibri" panose="020F0502020204030204" pitchFamily="34" charset="0"/>
                <a:cs typeface="Times New Roman" panose="02020603050405020304" pitchFamily="18" charset="0"/>
                <a:sym typeface="Arial"/>
              </a:rPr>
              <a:t>Cơ thể vẫn hoạt động bình thường.</a:t>
            </a:r>
            <a:endParaRPr kumimoji="0" lang="en-US" sz="2800" i="0" u="none" strike="noStrike" kern="1200" cap="none" spc="0" normalizeH="0" baseline="0" noProof="0" dirty="0">
              <a:ln>
                <a:noFill/>
              </a:ln>
              <a:solidFill>
                <a:srgbClr val="002060"/>
              </a:solidFill>
              <a:effectLst/>
              <a:uLnTx/>
              <a:uFillTx/>
              <a:latin typeface="ProTeacher01_Dam"/>
              <a:ea typeface="Calibri" panose="020F0502020204030204" pitchFamily="34" charset="0"/>
              <a:cs typeface="Times New Roman" panose="02020603050405020304" pitchFamily="18" charset="0"/>
              <a:sym typeface="Arial"/>
            </a:endParaRPr>
          </a:p>
          <a:p>
            <a:pPr marL="457200" marR="0" lvl="0" indent="-457200" algn="l" defTabSz="685800" rtl="0" eaLnBrk="1" fontAlgn="auto" latinLnBrk="0" hangingPunct="1">
              <a:lnSpc>
                <a:spcPct val="100000"/>
              </a:lnSpc>
              <a:spcBef>
                <a:spcPts val="0"/>
              </a:spcBef>
              <a:spcAft>
                <a:spcPts val="0"/>
              </a:spcAft>
              <a:buClrTx/>
              <a:buSzTx/>
              <a:buFont typeface="Arial"/>
              <a:buAutoNum type="alphaUcPeriod"/>
              <a:tabLst/>
              <a:defRPr/>
            </a:pPr>
            <a:r>
              <a:rPr kumimoji="0" lang="vi-VN" sz="2800" i="0" u="none" strike="noStrike" kern="1200" cap="none" spc="0" normalizeH="0" baseline="0" noProof="0" dirty="0">
                <a:ln>
                  <a:noFill/>
                </a:ln>
                <a:solidFill>
                  <a:srgbClr val="002060"/>
                </a:solidFill>
                <a:effectLst/>
                <a:uLnTx/>
                <a:uFillTx/>
                <a:latin typeface="ProTeacher01_Dam"/>
                <a:ea typeface="Calibri" panose="020F0502020204030204" pitchFamily="34" charset="0"/>
                <a:cs typeface="Times New Roman" panose="02020603050405020304" pitchFamily="18" charset="0"/>
                <a:sym typeface="Arial"/>
              </a:rPr>
              <a:t>Quá trình trao đổi chất và hô hấp sẽ bị ảnh hưởng.</a:t>
            </a:r>
            <a:endParaRPr kumimoji="0" lang="en-US" sz="2800" i="0" u="none" strike="noStrike" kern="1200" cap="none" spc="0" normalizeH="0" baseline="0" noProof="0" dirty="0">
              <a:ln>
                <a:noFill/>
              </a:ln>
              <a:solidFill>
                <a:srgbClr val="002060"/>
              </a:solidFill>
              <a:effectLst/>
              <a:uLnTx/>
              <a:uFillTx/>
              <a:latin typeface="ProTeacher01_Dam"/>
              <a:ea typeface="Calibri" panose="020F0502020204030204" pitchFamily="34" charset="0"/>
              <a:cs typeface="Times New Roman" panose="02020603050405020304" pitchFamily="18" charset="0"/>
              <a:sym typeface="Arial"/>
            </a:endParaRPr>
          </a:p>
          <a:p>
            <a:pPr marL="457200" marR="0" lvl="0" indent="-457200" algn="l" defTabSz="685800" rtl="0" eaLnBrk="1" fontAlgn="auto" latinLnBrk="0" hangingPunct="1">
              <a:lnSpc>
                <a:spcPct val="100000"/>
              </a:lnSpc>
              <a:spcBef>
                <a:spcPts val="0"/>
              </a:spcBef>
              <a:spcAft>
                <a:spcPts val="0"/>
              </a:spcAft>
              <a:buClrTx/>
              <a:buSzTx/>
              <a:buFont typeface="Arial"/>
              <a:buAutoNum type="alphaUcPeriod"/>
              <a:tabLst/>
              <a:defRPr/>
            </a:pPr>
            <a:r>
              <a:rPr kumimoji="0" lang="vi-VN" sz="2800" i="0" u="none" strike="noStrike" kern="1200" cap="none" spc="0" normalizeH="0" baseline="0" noProof="0" dirty="0">
                <a:ln>
                  <a:noFill/>
                </a:ln>
                <a:solidFill>
                  <a:srgbClr val="002060"/>
                </a:solidFill>
                <a:effectLst/>
                <a:uLnTx/>
                <a:uFillTx/>
                <a:latin typeface="ProTeacher01_Dam"/>
                <a:ea typeface="Calibri" panose="020F0502020204030204" pitchFamily="34" charset="0"/>
                <a:cs typeface="Times New Roman" panose="02020603050405020304" pitchFamily="18" charset="0"/>
                <a:sym typeface="Arial"/>
              </a:rPr>
              <a:t>Cơ thể sẽ hoạt động nhanh hơn.</a:t>
            </a:r>
            <a:endParaRPr kumimoji="0" lang="en-US" sz="2800" i="0" u="none" strike="noStrike" kern="1200" cap="none" spc="0" normalizeH="0" baseline="0" noProof="0" dirty="0">
              <a:ln>
                <a:noFill/>
              </a:ln>
              <a:solidFill>
                <a:srgbClr val="002060"/>
              </a:solidFill>
              <a:effectLst/>
              <a:uLnTx/>
              <a:uFillTx/>
              <a:latin typeface="ProTeacher01_Dam"/>
              <a:ea typeface="Calibri" panose="020F0502020204030204" pitchFamily="34" charset="0"/>
              <a:cs typeface="Times New Roman" panose="02020603050405020304" pitchFamily="18" charset="0"/>
              <a:sym typeface="Arial"/>
            </a:endParaRPr>
          </a:p>
          <a:p>
            <a:pPr marL="457200" marR="0" lvl="0" indent="-457200" algn="l" defTabSz="685800" rtl="0" eaLnBrk="1" fontAlgn="auto" latinLnBrk="0" hangingPunct="1">
              <a:lnSpc>
                <a:spcPct val="100000"/>
              </a:lnSpc>
              <a:spcBef>
                <a:spcPts val="0"/>
              </a:spcBef>
              <a:spcAft>
                <a:spcPts val="0"/>
              </a:spcAft>
              <a:buClrTx/>
              <a:buSzTx/>
              <a:buFont typeface="Arial"/>
              <a:buAutoNum type="alphaUcPeriod"/>
              <a:tabLst/>
              <a:defRPr/>
            </a:pPr>
            <a:r>
              <a:rPr kumimoji="0" lang="vi-VN" sz="2800" i="0" u="none" strike="noStrike" kern="1200" cap="none" spc="0" normalizeH="0" baseline="0" noProof="0" dirty="0">
                <a:ln>
                  <a:noFill/>
                </a:ln>
                <a:solidFill>
                  <a:srgbClr val="002060"/>
                </a:solidFill>
                <a:effectLst/>
                <a:uLnTx/>
                <a:uFillTx/>
                <a:latin typeface="ProTeacher01_Dam"/>
                <a:ea typeface="Calibri" panose="020F0502020204030204" pitchFamily="34" charset="0"/>
                <a:cs typeface="Times New Roman" panose="02020603050405020304" pitchFamily="18" charset="0"/>
                <a:sym typeface="Arial"/>
              </a:rPr>
              <a:t>Cơ thể sẽ không tiêu hóa được thức ăn.</a:t>
            </a:r>
            <a:endParaRPr kumimoji="0" lang="en-US" sz="2800" i="0" u="none" strike="noStrike" kern="1200" cap="none" spc="0" normalizeH="0" baseline="0" noProof="0" dirty="0">
              <a:ln>
                <a:noFill/>
              </a:ln>
              <a:solidFill>
                <a:srgbClr val="002060"/>
              </a:solidFill>
              <a:effectLst/>
              <a:uLnTx/>
              <a:uFillTx/>
              <a:latin typeface="ProTeacher01_Dam"/>
              <a:ea typeface="Calibri" panose="020F0502020204030204" pitchFamily="34" charset="0"/>
              <a:cs typeface="Times New Roman" panose="02020603050405020304" pitchFamily="18" charset="0"/>
              <a:sym typeface="Arial"/>
            </a:endParaRPr>
          </a:p>
        </p:txBody>
      </p:sp>
      <p:sp>
        <p:nvSpPr>
          <p:cNvPr id="4" name="Oval 3">
            <a:extLst>
              <a:ext uri="{FF2B5EF4-FFF2-40B4-BE49-F238E27FC236}">
                <a16:creationId xmlns:a16="http://schemas.microsoft.com/office/drawing/2014/main" id="{F3800E05-1521-4595-92EB-74D376A0FE6B}"/>
              </a:ext>
            </a:extLst>
          </p:cNvPr>
          <p:cNvSpPr/>
          <p:nvPr/>
        </p:nvSpPr>
        <p:spPr>
          <a:xfrm>
            <a:off x="360521" y="2028966"/>
            <a:ext cx="457200" cy="457200"/>
          </a:xfrm>
          <a:prstGeom prst="ellipse">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9Slide02 Noi dung dai"/>
              <a:ea typeface="+mn-ea"/>
              <a:cs typeface="+mn-cs"/>
              <a:sym typeface="Arial"/>
            </a:endParaRPr>
          </a:p>
        </p:txBody>
      </p:sp>
      <p:grpSp>
        <p:nvGrpSpPr>
          <p:cNvPr id="2" name="Group 1">
            <a:extLst>
              <a:ext uri="{FF2B5EF4-FFF2-40B4-BE49-F238E27FC236}">
                <a16:creationId xmlns:a16="http://schemas.microsoft.com/office/drawing/2014/main" id="{B29A64A2-B91A-F399-6966-6E6E45B46B9E}"/>
              </a:ext>
            </a:extLst>
          </p:cNvPr>
          <p:cNvGrpSpPr/>
          <p:nvPr/>
        </p:nvGrpSpPr>
        <p:grpSpPr>
          <a:xfrm>
            <a:off x="179387" y="187457"/>
            <a:ext cx="4387375" cy="514350"/>
            <a:chOff x="-228599" y="264160"/>
            <a:chExt cx="5112490" cy="685800"/>
          </a:xfrm>
        </p:grpSpPr>
        <p:sp>
          <p:nvSpPr>
            <p:cNvPr id="5" name="Rectangle: Rounded Corners 4">
              <a:extLst>
                <a:ext uri="{FF2B5EF4-FFF2-40B4-BE49-F238E27FC236}">
                  <a16:creationId xmlns:a16="http://schemas.microsoft.com/office/drawing/2014/main" id="{A9E48C44-4227-ACBD-00FE-D8031131BE3D}"/>
                </a:ext>
              </a:extLst>
            </p:cNvPr>
            <p:cNvSpPr/>
            <p:nvPr/>
          </p:nvSpPr>
          <p:spPr>
            <a:xfrm>
              <a:off x="-228599" y="264160"/>
              <a:ext cx="5112490" cy="685800"/>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white"/>
                </a:solidFill>
                <a:effectLst/>
                <a:uLnTx/>
                <a:uFillTx/>
                <a:latin typeface="#9Slide02 Noi dung dai"/>
                <a:ea typeface="+mn-ea"/>
                <a:cs typeface="+mn-cs"/>
                <a:sym typeface="Arial"/>
              </a:endParaRPr>
            </a:p>
          </p:txBody>
        </p:sp>
        <p:sp>
          <p:nvSpPr>
            <p:cNvPr id="6" name="TextBox 5">
              <a:extLst>
                <a:ext uri="{FF2B5EF4-FFF2-40B4-BE49-F238E27FC236}">
                  <a16:creationId xmlns:a16="http://schemas.microsoft.com/office/drawing/2014/main" id="{5491CC2C-A312-48FC-B074-A81A95094832}"/>
                </a:ext>
              </a:extLst>
            </p:cNvPr>
            <p:cNvSpPr txBox="1"/>
            <p:nvPr/>
          </p:nvSpPr>
          <p:spPr>
            <a:xfrm>
              <a:off x="160371" y="360839"/>
              <a:ext cx="4034892" cy="574516"/>
            </a:xfrm>
            <a:prstGeom prst="rect">
              <a:avLst/>
            </a:prstGeom>
            <a:noFill/>
          </p:spPr>
          <p:txBody>
            <a:bodyPr wrap="non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vi-VN" sz="2800" b="1" i="0" u="none" strike="noStrike" kern="1200" cap="none" spc="0" normalizeH="0" baseline="0" noProof="0" dirty="0">
                  <a:ln>
                    <a:noFill/>
                  </a:ln>
                  <a:solidFill>
                    <a:srgbClr val="48CFAD">
                      <a:lumMod val="50000"/>
                    </a:srgbClr>
                  </a:solidFill>
                  <a:effectLst/>
                  <a:uLnTx/>
                  <a:uFillTx/>
                  <a:latin typeface="ProTeacher01_Dam"/>
                  <a:ea typeface="+mn-ea"/>
                  <a:cs typeface="Arial" panose="020B0604020202020204" pitchFamily="34" charset="0"/>
                  <a:sym typeface="Arial"/>
                </a:rPr>
                <a:t>VÒNG QUAY MAY MẮN</a:t>
              </a:r>
              <a:endParaRPr kumimoji="0" lang="en-US" sz="2800" b="1" i="0" u="none" strike="noStrike" kern="1200" cap="none" spc="0" normalizeH="0" baseline="0" noProof="0" dirty="0">
                <a:ln>
                  <a:noFill/>
                </a:ln>
                <a:solidFill>
                  <a:srgbClr val="48CFAD">
                    <a:lumMod val="50000"/>
                  </a:srgbClr>
                </a:solidFill>
                <a:effectLst/>
                <a:uLnTx/>
                <a:uFillTx/>
                <a:latin typeface="ProTeacher01_Dam"/>
                <a:ea typeface="+mn-ea"/>
                <a:cs typeface="Arial" panose="020B0604020202020204" pitchFamily="34" charset="0"/>
                <a:sym typeface="Arial"/>
              </a:endParaRPr>
            </a:p>
          </p:txBody>
        </p:sp>
      </p:grpSp>
      <p:cxnSp>
        <p:nvCxnSpPr>
          <p:cNvPr id="9" name="Straight Connector 8">
            <a:extLst>
              <a:ext uri="{FF2B5EF4-FFF2-40B4-BE49-F238E27FC236}">
                <a16:creationId xmlns:a16="http://schemas.microsoft.com/office/drawing/2014/main" id="{652CC14F-E2DE-A75E-22DC-A73138C4397E}"/>
              </a:ext>
            </a:extLst>
          </p:cNvPr>
          <p:cNvCxnSpPr>
            <a:cxnSpLocks/>
          </p:cNvCxnSpPr>
          <p:nvPr/>
        </p:nvCxnSpPr>
        <p:spPr>
          <a:xfrm flipH="1">
            <a:off x="179388" y="1127826"/>
            <a:ext cx="1745" cy="2716679"/>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0" name="Cloud 9">
            <a:hlinkClick r:id="rId3" action="ppaction://hlinksldjump"/>
            <a:extLst>
              <a:ext uri="{FF2B5EF4-FFF2-40B4-BE49-F238E27FC236}">
                <a16:creationId xmlns:a16="http://schemas.microsoft.com/office/drawing/2014/main" id="{2A24B40D-0F1D-6B49-456E-8C7FE35184BD}"/>
              </a:ext>
            </a:extLst>
          </p:cNvPr>
          <p:cNvSpPr/>
          <p:nvPr/>
        </p:nvSpPr>
        <p:spPr>
          <a:xfrm>
            <a:off x="5990349" y="4136728"/>
            <a:ext cx="2429370" cy="828675"/>
          </a:xfrm>
          <a:prstGeom prst="cloud">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QUAY VỀ</a:t>
            </a:r>
            <a:endPar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8601777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1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BDF03D2-CEAB-4633-98A7-F74BCD28976E}"/>
              </a:ext>
            </a:extLst>
          </p:cNvPr>
          <p:cNvPicPr>
            <a:picLocks noChangeAspect="1"/>
          </p:cNvPicPr>
          <p:nvPr/>
        </p:nvPicPr>
        <p:blipFill>
          <a:blip r:embed="rId2"/>
          <a:stretch>
            <a:fillRect/>
          </a:stretch>
        </p:blipFill>
        <p:spPr>
          <a:xfrm>
            <a:off x="0" y="38290"/>
            <a:ext cx="9144000" cy="5105210"/>
          </a:xfrm>
          <a:prstGeom prst="rect">
            <a:avLst/>
          </a:prstGeom>
        </p:spPr>
      </p:pic>
      <p:sp>
        <p:nvSpPr>
          <p:cNvPr id="3" name="TextBox 2">
            <a:extLst>
              <a:ext uri="{FF2B5EF4-FFF2-40B4-BE49-F238E27FC236}">
                <a16:creationId xmlns:a16="http://schemas.microsoft.com/office/drawing/2014/main" id="{98FD29B0-BDC7-4AA9-A7C0-E8E2987899E4}"/>
              </a:ext>
            </a:extLst>
          </p:cNvPr>
          <p:cNvSpPr txBox="1"/>
          <p:nvPr/>
        </p:nvSpPr>
        <p:spPr>
          <a:xfrm>
            <a:off x="545524" y="1035239"/>
            <a:ext cx="8419089" cy="2246769"/>
          </a:xfrm>
          <a:prstGeom prst="rect">
            <a:avLst/>
          </a:prstGeom>
          <a:noFill/>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 typeface="Arial"/>
              <a:buNone/>
              <a:tabLst/>
              <a:defRPr/>
            </a:pPr>
            <a:r>
              <a:rPr kumimoji="0" lang="en-US" sz="2800" b="1" i="0" u="none" strike="noStrike" kern="1200" cap="none" spc="0" normalizeH="0" baseline="0" noProof="0" dirty="0" err="1">
                <a:ln>
                  <a:noFill/>
                </a:ln>
                <a:solidFill>
                  <a:srgbClr val="C00000"/>
                </a:solidFill>
                <a:effectLst/>
                <a:uLnTx/>
                <a:uFillTx/>
                <a:latin typeface="ProTeacher01_Dam"/>
                <a:ea typeface="Calibri" panose="020F0502020204030204" pitchFamily="34" charset="0"/>
                <a:cs typeface="Times New Roman" panose="02020603050405020304" pitchFamily="18" charset="0"/>
                <a:sym typeface="Arial"/>
              </a:rPr>
              <a:t>Câu</a:t>
            </a:r>
            <a:r>
              <a:rPr kumimoji="0" lang="en-US" sz="2800" b="1" i="0" u="none" strike="noStrike" kern="1200" cap="none" spc="0" normalizeH="0" baseline="0" noProof="0" dirty="0">
                <a:ln>
                  <a:noFill/>
                </a:ln>
                <a:solidFill>
                  <a:srgbClr val="C00000"/>
                </a:solidFill>
                <a:effectLst/>
                <a:uLnTx/>
                <a:uFillTx/>
                <a:latin typeface="ProTeacher01_Dam"/>
                <a:ea typeface="Calibri" panose="020F0502020204030204" pitchFamily="34" charset="0"/>
                <a:cs typeface="Times New Roman" panose="02020603050405020304" pitchFamily="18" charset="0"/>
                <a:sym typeface="Arial"/>
              </a:rPr>
              <a:t> </a:t>
            </a:r>
            <a:r>
              <a:rPr lang="en-US" sz="2800" b="1" kern="1200" dirty="0">
                <a:solidFill>
                  <a:srgbClr val="C00000"/>
                </a:solidFill>
                <a:latin typeface="ProTeacher01_Dam"/>
                <a:ea typeface="Calibri" panose="020F0502020204030204" pitchFamily="34" charset="0"/>
                <a:cs typeface="Times New Roman" panose="02020603050405020304" pitchFamily="18" charset="0"/>
              </a:rPr>
              <a:t>7</a:t>
            </a:r>
            <a:r>
              <a:rPr kumimoji="0" lang="en-US" sz="2800" b="1" i="0" u="none" strike="noStrike" kern="1200" cap="none" spc="0" normalizeH="0" baseline="0" noProof="0" dirty="0">
                <a:ln>
                  <a:noFill/>
                </a:ln>
                <a:solidFill>
                  <a:srgbClr val="C00000"/>
                </a:solidFill>
                <a:effectLst/>
                <a:uLnTx/>
                <a:uFillTx/>
                <a:latin typeface="ProTeacher01_Dam"/>
                <a:ea typeface="Calibri" panose="020F0502020204030204" pitchFamily="34" charset="0"/>
                <a:cs typeface="Times New Roman" panose="02020603050405020304" pitchFamily="18" charset="0"/>
                <a:sym typeface="Arial"/>
              </a:rPr>
              <a:t>:</a:t>
            </a:r>
            <a:r>
              <a:rPr kumimoji="0" lang="vi-VN" sz="2800" b="1" i="0" u="none" strike="noStrike" kern="1200" cap="none" spc="0" normalizeH="0" baseline="0" noProof="0" dirty="0">
                <a:ln>
                  <a:noFill/>
                </a:ln>
                <a:solidFill>
                  <a:srgbClr val="C00000"/>
                </a:solidFill>
                <a:effectLst/>
                <a:uLnTx/>
                <a:uFillTx/>
                <a:latin typeface="ProTeacher01_Dam"/>
                <a:ea typeface="Calibri" panose="020F0502020204030204" pitchFamily="34" charset="0"/>
                <a:cs typeface="Times New Roman" panose="02020603050405020304" pitchFamily="18" charset="0"/>
                <a:sym typeface="Arial"/>
              </a:rPr>
              <a:t>Nước giúp gì trong việc duy trì nhiệt độ cơ thể?</a:t>
            </a:r>
            <a:endParaRPr kumimoji="0" lang="en-US" sz="2800" b="1" i="0" u="none" strike="noStrike" kern="1200" cap="none" spc="0" normalizeH="0" baseline="0" noProof="0" dirty="0">
              <a:ln>
                <a:noFill/>
              </a:ln>
              <a:solidFill>
                <a:srgbClr val="C00000"/>
              </a:solidFill>
              <a:effectLst/>
              <a:uLnTx/>
              <a:uFillTx/>
              <a:latin typeface="ProTeacher01_Dam"/>
              <a:ea typeface="Calibri" panose="020F0502020204030204" pitchFamily="34" charset="0"/>
              <a:cs typeface="Times New Roman" panose="02020603050405020304" pitchFamily="18" charset="0"/>
              <a:sym typeface="Arial"/>
            </a:endParaRPr>
          </a:p>
          <a:p>
            <a:pPr marL="457200" marR="0" lvl="0" indent="-457200" algn="just" defTabSz="685800" rtl="0" eaLnBrk="1" fontAlgn="auto" latinLnBrk="0" hangingPunct="1">
              <a:lnSpc>
                <a:spcPct val="100000"/>
              </a:lnSpc>
              <a:spcBef>
                <a:spcPts val="0"/>
              </a:spcBef>
              <a:spcAft>
                <a:spcPts val="0"/>
              </a:spcAft>
              <a:buClrTx/>
              <a:buSzTx/>
              <a:buFont typeface="Arial"/>
              <a:buAutoNum type="alphaUcPeriod"/>
              <a:tabLst/>
              <a:defRPr/>
            </a:pPr>
            <a:r>
              <a:rPr kumimoji="0" lang="vi-VN" sz="2800" i="0" u="none" strike="noStrike" kern="1200" cap="none" spc="0" normalizeH="0" baseline="0" noProof="0" dirty="0">
                <a:ln>
                  <a:noFill/>
                </a:ln>
                <a:solidFill>
                  <a:srgbClr val="002060"/>
                </a:solidFill>
                <a:effectLst/>
                <a:uLnTx/>
                <a:uFillTx/>
                <a:latin typeface="ProTeacher01_Dam"/>
                <a:ea typeface="Calibri" panose="020F0502020204030204" pitchFamily="34" charset="0"/>
                <a:cs typeface="Times New Roman" panose="02020603050405020304" pitchFamily="18" charset="0"/>
                <a:sym typeface="Arial"/>
              </a:rPr>
              <a:t>Nước giúp làm mát cơ thể khi nóng. </a:t>
            </a:r>
            <a:endParaRPr kumimoji="0" lang="en-US" sz="2800" i="0" u="none" strike="noStrike" kern="1200" cap="none" spc="0" normalizeH="0" baseline="0" noProof="0" dirty="0">
              <a:ln>
                <a:noFill/>
              </a:ln>
              <a:solidFill>
                <a:srgbClr val="002060"/>
              </a:solidFill>
              <a:effectLst/>
              <a:uLnTx/>
              <a:uFillTx/>
              <a:latin typeface="ProTeacher01_Dam"/>
              <a:ea typeface="Calibri" panose="020F0502020204030204" pitchFamily="34" charset="0"/>
              <a:cs typeface="Times New Roman" panose="02020603050405020304" pitchFamily="18" charset="0"/>
              <a:sym typeface="Arial"/>
            </a:endParaRPr>
          </a:p>
          <a:p>
            <a:pPr marL="457200" marR="0" lvl="0" indent="-457200" algn="just" defTabSz="685800" rtl="0" eaLnBrk="1" fontAlgn="auto" latinLnBrk="0" hangingPunct="1">
              <a:lnSpc>
                <a:spcPct val="100000"/>
              </a:lnSpc>
              <a:spcBef>
                <a:spcPts val="0"/>
              </a:spcBef>
              <a:spcAft>
                <a:spcPts val="0"/>
              </a:spcAft>
              <a:buClrTx/>
              <a:buSzTx/>
              <a:buFont typeface="Arial"/>
              <a:buAutoNum type="alphaUcPeriod"/>
              <a:tabLst/>
              <a:defRPr/>
            </a:pPr>
            <a:r>
              <a:rPr kumimoji="0" lang="vi-VN" sz="2800" i="0" u="none" strike="noStrike" kern="1200" cap="none" spc="0" normalizeH="0" baseline="0" noProof="0" dirty="0">
                <a:ln>
                  <a:noFill/>
                </a:ln>
                <a:solidFill>
                  <a:srgbClr val="002060"/>
                </a:solidFill>
                <a:effectLst/>
                <a:uLnTx/>
                <a:uFillTx/>
                <a:latin typeface="ProTeacher01_Dam"/>
                <a:ea typeface="Calibri" panose="020F0502020204030204" pitchFamily="34" charset="0"/>
                <a:cs typeface="Times New Roman" panose="02020603050405020304" pitchFamily="18" charset="0"/>
                <a:sym typeface="Arial"/>
              </a:rPr>
              <a:t>Nước làm cho cơ thể luôn cảm thấy lạnh.</a:t>
            </a:r>
            <a:endParaRPr kumimoji="0" lang="en-US" sz="2800" i="0" u="none" strike="noStrike" kern="1200" cap="none" spc="0" normalizeH="0" baseline="0" noProof="0" dirty="0">
              <a:ln>
                <a:noFill/>
              </a:ln>
              <a:solidFill>
                <a:srgbClr val="002060"/>
              </a:solidFill>
              <a:effectLst/>
              <a:uLnTx/>
              <a:uFillTx/>
              <a:latin typeface="ProTeacher01_Dam"/>
              <a:ea typeface="Calibri" panose="020F0502020204030204" pitchFamily="34" charset="0"/>
              <a:cs typeface="Times New Roman" panose="02020603050405020304" pitchFamily="18" charset="0"/>
              <a:sym typeface="Arial"/>
            </a:endParaRPr>
          </a:p>
          <a:p>
            <a:pPr marL="457200" marR="0" lvl="0" indent="-457200" algn="just" defTabSz="685800" rtl="0" eaLnBrk="1" fontAlgn="auto" latinLnBrk="0" hangingPunct="1">
              <a:lnSpc>
                <a:spcPct val="100000"/>
              </a:lnSpc>
              <a:spcBef>
                <a:spcPts val="0"/>
              </a:spcBef>
              <a:spcAft>
                <a:spcPts val="0"/>
              </a:spcAft>
              <a:buClrTx/>
              <a:buSzTx/>
              <a:buFont typeface="Arial"/>
              <a:buAutoNum type="alphaUcPeriod"/>
              <a:tabLst/>
              <a:defRPr/>
            </a:pPr>
            <a:r>
              <a:rPr kumimoji="0" lang="vi-VN" sz="2800" i="0" u="none" strike="noStrike" kern="1200" cap="none" spc="0" normalizeH="0" baseline="0" noProof="0" dirty="0">
                <a:ln>
                  <a:noFill/>
                </a:ln>
                <a:solidFill>
                  <a:srgbClr val="002060"/>
                </a:solidFill>
                <a:effectLst/>
                <a:uLnTx/>
                <a:uFillTx/>
                <a:latin typeface="ProTeacher01_Dam"/>
                <a:ea typeface="Calibri" panose="020F0502020204030204" pitchFamily="34" charset="0"/>
                <a:cs typeface="Times New Roman" panose="02020603050405020304" pitchFamily="18" charset="0"/>
                <a:sym typeface="Arial"/>
              </a:rPr>
              <a:t>Nước giúp làm ấm cơ thể khi trời lạnh.</a:t>
            </a:r>
            <a:endParaRPr kumimoji="0" lang="en-US" sz="2800" i="0" u="none" strike="noStrike" kern="1200" cap="none" spc="0" normalizeH="0" baseline="0" noProof="0" dirty="0">
              <a:ln>
                <a:noFill/>
              </a:ln>
              <a:solidFill>
                <a:srgbClr val="002060"/>
              </a:solidFill>
              <a:effectLst/>
              <a:uLnTx/>
              <a:uFillTx/>
              <a:latin typeface="ProTeacher01_Dam"/>
              <a:ea typeface="Calibri" panose="020F0502020204030204" pitchFamily="34" charset="0"/>
              <a:cs typeface="Times New Roman" panose="02020603050405020304" pitchFamily="18" charset="0"/>
              <a:sym typeface="Arial"/>
            </a:endParaRPr>
          </a:p>
          <a:p>
            <a:pPr marL="457200" marR="0" lvl="0" indent="-457200" algn="just" defTabSz="685800" rtl="0" eaLnBrk="1" fontAlgn="auto" latinLnBrk="0" hangingPunct="1">
              <a:lnSpc>
                <a:spcPct val="100000"/>
              </a:lnSpc>
              <a:spcBef>
                <a:spcPts val="0"/>
              </a:spcBef>
              <a:spcAft>
                <a:spcPts val="0"/>
              </a:spcAft>
              <a:buClrTx/>
              <a:buSzTx/>
              <a:buFont typeface="Arial"/>
              <a:buAutoNum type="alphaUcPeriod"/>
              <a:tabLst/>
              <a:defRPr/>
            </a:pPr>
            <a:r>
              <a:rPr kumimoji="0" lang="vi-VN" sz="2800" i="0" u="none" strike="noStrike" kern="1200" cap="none" spc="0" normalizeH="0" baseline="0" noProof="0" dirty="0">
                <a:ln>
                  <a:noFill/>
                </a:ln>
                <a:solidFill>
                  <a:srgbClr val="002060"/>
                </a:solidFill>
                <a:effectLst/>
                <a:uLnTx/>
                <a:uFillTx/>
                <a:latin typeface="ProTeacher01_Dam"/>
                <a:ea typeface="Calibri" panose="020F0502020204030204" pitchFamily="34" charset="0"/>
                <a:cs typeface="Times New Roman" panose="02020603050405020304" pitchFamily="18" charset="0"/>
                <a:sym typeface="Arial"/>
              </a:rPr>
              <a:t>Nước không có vai trò trong việc điều hòa nhiệt độ.</a:t>
            </a:r>
            <a:endParaRPr kumimoji="0" lang="en-US" sz="2800" i="0" u="none" strike="noStrike" kern="1200" cap="none" spc="0" normalizeH="0" baseline="0" noProof="0" dirty="0">
              <a:ln>
                <a:noFill/>
              </a:ln>
              <a:solidFill>
                <a:srgbClr val="002060"/>
              </a:solidFill>
              <a:effectLst/>
              <a:uLnTx/>
              <a:uFillTx/>
              <a:latin typeface="ProTeacher01_Dam"/>
              <a:ea typeface="Calibri" panose="020F0502020204030204" pitchFamily="34" charset="0"/>
              <a:cs typeface="Times New Roman" panose="02020603050405020304" pitchFamily="18" charset="0"/>
              <a:sym typeface="Arial"/>
            </a:endParaRPr>
          </a:p>
        </p:txBody>
      </p:sp>
      <p:sp>
        <p:nvSpPr>
          <p:cNvPr id="4" name="Oval 3">
            <a:extLst>
              <a:ext uri="{FF2B5EF4-FFF2-40B4-BE49-F238E27FC236}">
                <a16:creationId xmlns:a16="http://schemas.microsoft.com/office/drawing/2014/main" id="{F3800E05-1521-4595-92EB-74D376A0FE6B}"/>
              </a:ext>
            </a:extLst>
          </p:cNvPr>
          <p:cNvSpPr/>
          <p:nvPr/>
        </p:nvSpPr>
        <p:spPr>
          <a:xfrm>
            <a:off x="520125" y="1553792"/>
            <a:ext cx="457200" cy="457200"/>
          </a:xfrm>
          <a:prstGeom prst="ellipse">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9Slide02 Noi dung dai"/>
              <a:ea typeface="+mn-ea"/>
              <a:cs typeface="+mn-cs"/>
              <a:sym typeface="Arial"/>
            </a:endParaRPr>
          </a:p>
        </p:txBody>
      </p:sp>
      <p:grpSp>
        <p:nvGrpSpPr>
          <p:cNvPr id="2" name="Group 1">
            <a:extLst>
              <a:ext uri="{FF2B5EF4-FFF2-40B4-BE49-F238E27FC236}">
                <a16:creationId xmlns:a16="http://schemas.microsoft.com/office/drawing/2014/main" id="{B29A64A2-B91A-F399-6966-6E6E45B46B9E}"/>
              </a:ext>
            </a:extLst>
          </p:cNvPr>
          <p:cNvGrpSpPr/>
          <p:nvPr/>
        </p:nvGrpSpPr>
        <p:grpSpPr>
          <a:xfrm>
            <a:off x="431800" y="174783"/>
            <a:ext cx="3729726" cy="676863"/>
            <a:chOff x="90969" y="-66769"/>
            <a:chExt cx="5112490" cy="685800"/>
          </a:xfrm>
        </p:grpSpPr>
        <p:sp>
          <p:nvSpPr>
            <p:cNvPr id="5" name="Rectangle: Rounded Corners 4">
              <a:extLst>
                <a:ext uri="{FF2B5EF4-FFF2-40B4-BE49-F238E27FC236}">
                  <a16:creationId xmlns:a16="http://schemas.microsoft.com/office/drawing/2014/main" id="{A9E48C44-4227-ACBD-00FE-D8031131BE3D}"/>
                </a:ext>
              </a:extLst>
            </p:cNvPr>
            <p:cNvSpPr/>
            <p:nvPr/>
          </p:nvSpPr>
          <p:spPr>
            <a:xfrm>
              <a:off x="90969" y="-66769"/>
              <a:ext cx="5112490" cy="685800"/>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white"/>
                </a:solidFill>
                <a:effectLst/>
                <a:uLnTx/>
                <a:uFillTx/>
                <a:latin typeface="#9Slide02 Noi dung dai"/>
                <a:ea typeface="+mn-ea"/>
                <a:cs typeface="+mn-cs"/>
                <a:sym typeface="Arial"/>
              </a:endParaRPr>
            </a:p>
          </p:txBody>
        </p:sp>
        <p:sp>
          <p:nvSpPr>
            <p:cNvPr id="6" name="TextBox 5">
              <a:extLst>
                <a:ext uri="{FF2B5EF4-FFF2-40B4-BE49-F238E27FC236}">
                  <a16:creationId xmlns:a16="http://schemas.microsoft.com/office/drawing/2014/main" id="{5491CC2C-A312-48FC-B074-A81A95094832}"/>
                </a:ext>
              </a:extLst>
            </p:cNvPr>
            <p:cNvSpPr txBox="1"/>
            <p:nvPr/>
          </p:nvSpPr>
          <p:spPr>
            <a:xfrm>
              <a:off x="246857" y="29910"/>
              <a:ext cx="4746350" cy="436576"/>
            </a:xfrm>
            <a:prstGeom prst="rect">
              <a:avLst/>
            </a:prstGeom>
            <a:noFill/>
          </p:spPr>
          <p:txBody>
            <a:bodyPr wrap="non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vi-VN" sz="2800" b="1" i="0" u="none" strike="noStrike" kern="1200" cap="none" spc="0" normalizeH="0" baseline="0" noProof="0" dirty="0">
                  <a:ln>
                    <a:noFill/>
                  </a:ln>
                  <a:solidFill>
                    <a:srgbClr val="48CFAD">
                      <a:lumMod val="50000"/>
                    </a:srgbClr>
                  </a:solidFill>
                  <a:effectLst/>
                  <a:uLnTx/>
                  <a:uFillTx/>
                  <a:latin typeface="ProTeacher01_Dam"/>
                  <a:ea typeface="+mn-ea"/>
                  <a:cs typeface="Arial" panose="020B0604020202020204" pitchFamily="34" charset="0"/>
                  <a:sym typeface="Arial"/>
                </a:rPr>
                <a:t>VÒNG QUAY MAY MẮN</a:t>
              </a:r>
              <a:endParaRPr kumimoji="0" lang="en-US" sz="2800" b="1" i="0" u="none" strike="noStrike" kern="1200" cap="none" spc="0" normalizeH="0" baseline="0" noProof="0" dirty="0">
                <a:ln>
                  <a:noFill/>
                </a:ln>
                <a:solidFill>
                  <a:srgbClr val="48CFAD">
                    <a:lumMod val="50000"/>
                  </a:srgbClr>
                </a:solidFill>
                <a:effectLst/>
                <a:uLnTx/>
                <a:uFillTx/>
                <a:latin typeface="ProTeacher01_Dam"/>
                <a:ea typeface="+mn-ea"/>
                <a:cs typeface="Arial" panose="020B0604020202020204" pitchFamily="34" charset="0"/>
                <a:sym typeface="Arial"/>
              </a:endParaRPr>
            </a:p>
          </p:txBody>
        </p:sp>
      </p:grpSp>
      <p:cxnSp>
        <p:nvCxnSpPr>
          <p:cNvPr id="9" name="Straight Connector 8">
            <a:extLst>
              <a:ext uri="{FF2B5EF4-FFF2-40B4-BE49-F238E27FC236}">
                <a16:creationId xmlns:a16="http://schemas.microsoft.com/office/drawing/2014/main" id="{652CC14F-E2DE-A75E-22DC-A73138C4397E}"/>
              </a:ext>
            </a:extLst>
          </p:cNvPr>
          <p:cNvCxnSpPr>
            <a:cxnSpLocks/>
          </p:cNvCxnSpPr>
          <p:nvPr/>
        </p:nvCxnSpPr>
        <p:spPr>
          <a:xfrm>
            <a:off x="198812" y="1146163"/>
            <a:ext cx="0" cy="2851173"/>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0" name="Cloud 9">
            <a:hlinkClick r:id="rId3" action="ppaction://hlinksldjump"/>
            <a:extLst>
              <a:ext uri="{FF2B5EF4-FFF2-40B4-BE49-F238E27FC236}">
                <a16:creationId xmlns:a16="http://schemas.microsoft.com/office/drawing/2014/main" id="{2A24B40D-0F1D-6B49-456E-8C7FE35184BD}"/>
              </a:ext>
            </a:extLst>
          </p:cNvPr>
          <p:cNvSpPr/>
          <p:nvPr/>
        </p:nvSpPr>
        <p:spPr>
          <a:xfrm>
            <a:off x="5990349" y="4136728"/>
            <a:ext cx="2429370" cy="828675"/>
          </a:xfrm>
          <a:prstGeom prst="cloud">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QUAY VỀ</a:t>
            </a:r>
            <a:endPar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40351472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1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FA9262E-C129-48C2-863F-13589F5773BD}"/>
              </a:ext>
            </a:extLst>
          </p:cNvPr>
          <p:cNvPicPr>
            <a:picLocks noChangeAspect="1"/>
          </p:cNvPicPr>
          <p:nvPr/>
        </p:nvPicPr>
        <p:blipFill>
          <a:blip r:embed="rId2"/>
          <a:stretch>
            <a:fillRect/>
          </a:stretch>
        </p:blipFill>
        <p:spPr>
          <a:xfrm>
            <a:off x="0" y="38290"/>
            <a:ext cx="9144000" cy="5105210"/>
          </a:xfrm>
          <a:prstGeom prst="rect">
            <a:avLst/>
          </a:prstGeom>
        </p:spPr>
      </p:pic>
      <p:sp>
        <p:nvSpPr>
          <p:cNvPr id="3" name="TextBox 2">
            <a:extLst>
              <a:ext uri="{FF2B5EF4-FFF2-40B4-BE49-F238E27FC236}">
                <a16:creationId xmlns:a16="http://schemas.microsoft.com/office/drawing/2014/main" id="{98FD29B0-BDC7-4AA9-A7C0-E8E2987899E4}"/>
              </a:ext>
            </a:extLst>
          </p:cNvPr>
          <p:cNvSpPr txBox="1"/>
          <p:nvPr/>
        </p:nvSpPr>
        <p:spPr>
          <a:xfrm>
            <a:off x="342259" y="793560"/>
            <a:ext cx="8638870" cy="3108543"/>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800" b="1" i="0" u="none" strike="noStrike" kern="1200" cap="none" spc="0" normalizeH="0" baseline="0" noProof="0" dirty="0" err="1">
                <a:ln>
                  <a:noFill/>
                </a:ln>
                <a:solidFill>
                  <a:srgbClr val="C00000"/>
                </a:solidFill>
                <a:effectLst/>
                <a:uLnTx/>
                <a:uFillTx/>
                <a:latin typeface="ProTeacher01_Dam"/>
                <a:ea typeface="Calibri" panose="020F0502020204030204" pitchFamily="34" charset="0"/>
                <a:cs typeface="Times New Roman" panose="02020603050405020304" pitchFamily="18" charset="0"/>
                <a:sym typeface="Arial"/>
              </a:rPr>
              <a:t>Câu</a:t>
            </a:r>
            <a:r>
              <a:rPr kumimoji="0" lang="en-US" sz="2800" b="1" i="0" u="none" strike="noStrike" kern="1200" cap="none" spc="0" normalizeH="0" baseline="0" noProof="0" dirty="0">
                <a:ln>
                  <a:noFill/>
                </a:ln>
                <a:solidFill>
                  <a:srgbClr val="C00000"/>
                </a:solidFill>
                <a:effectLst/>
                <a:uLnTx/>
                <a:uFillTx/>
                <a:latin typeface="ProTeacher01_Dam"/>
                <a:ea typeface="Calibri" panose="020F0502020204030204" pitchFamily="34" charset="0"/>
                <a:cs typeface="Times New Roman" panose="02020603050405020304" pitchFamily="18" charset="0"/>
                <a:sym typeface="Arial"/>
              </a:rPr>
              <a:t> </a:t>
            </a:r>
            <a:r>
              <a:rPr lang="en-US" sz="2800" b="1" kern="1200" dirty="0">
                <a:solidFill>
                  <a:srgbClr val="C00000"/>
                </a:solidFill>
                <a:latin typeface="ProTeacher01_Dam"/>
                <a:ea typeface="Calibri" panose="020F0502020204030204" pitchFamily="34" charset="0"/>
                <a:cs typeface="Times New Roman" panose="02020603050405020304" pitchFamily="18" charset="0"/>
              </a:rPr>
              <a:t>8</a:t>
            </a:r>
            <a:r>
              <a:rPr kumimoji="0" lang="en-US" sz="2800" b="1" i="0" u="none" strike="noStrike" kern="1200" cap="none" spc="0" normalizeH="0" baseline="0" noProof="0" dirty="0">
                <a:ln>
                  <a:noFill/>
                </a:ln>
                <a:solidFill>
                  <a:srgbClr val="C00000"/>
                </a:solidFill>
                <a:effectLst/>
                <a:uLnTx/>
                <a:uFillTx/>
                <a:latin typeface="ProTeacher01_Dam"/>
                <a:ea typeface="Calibri" panose="020F0502020204030204" pitchFamily="34" charset="0"/>
                <a:cs typeface="Times New Roman" panose="02020603050405020304" pitchFamily="18" charset="0"/>
                <a:sym typeface="Arial"/>
              </a:rPr>
              <a:t>: </a:t>
            </a:r>
            <a:r>
              <a:rPr kumimoji="0" lang="vi-VN" sz="2800" b="1" i="0" u="none" strike="noStrike" kern="1200" cap="none" spc="0" normalizeH="0" baseline="0" noProof="0" dirty="0">
                <a:ln>
                  <a:noFill/>
                </a:ln>
                <a:solidFill>
                  <a:srgbClr val="C00000"/>
                </a:solidFill>
                <a:effectLst/>
                <a:uLnTx/>
                <a:uFillTx/>
                <a:latin typeface="ProTeacher01_Dam"/>
                <a:ea typeface="Calibri" panose="020F0502020204030204" pitchFamily="34" charset="0"/>
                <a:cs typeface="Times New Roman" panose="02020603050405020304" pitchFamily="18" charset="0"/>
                <a:sym typeface="Arial"/>
              </a:rPr>
              <a:t>Nếu một sinh vật không có đủ nước, sự sống của nó sẽ bị ảnh hưởng như thế nào?</a:t>
            </a:r>
            <a:endParaRPr kumimoji="0" lang="en-US" sz="2800" b="1" i="0" u="none" strike="noStrike" kern="1200" cap="none" spc="0" normalizeH="0" baseline="0" noProof="0" dirty="0">
              <a:ln>
                <a:noFill/>
              </a:ln>
              <a:solidFill>
                <a:srgbClr val="C00000"/>
              </a:solidFill>
              <a:effectLst/>
              <a:uLnTx/>
              <a:uFillTx/>
              <a:latin typeface="ProTeacher01_Dam"/>
              <a:ea typeface="Calibri" panose="020F0502020204030204" pitchFamily="34" charset="0"/>
              <a:cs typeface="Times New Roman" panose="02020603050405020304" pitchFamily="18" charset="0"/>
              <a:sym typeface="Arial"/>
            </a:endParaRPr>
          </a:p>
          <a:p>
            <a:pPr marL="457200" marR="0" lvl="0" indent="-457200" algn="l" defTabSz="685800" rtl="0" eaLnBrk="1" fontAlgn="auto" latinLnBrk="0" hangingPunct="1">
              <a:lnSpc>
                <a:spcPct val="100000"/>
              </a:lnSpc>
              <a:spcBef>
                <a:spcPts val="0"/>
              </a:spcBef>
              <a:spcAft>
                <a:spcPts val="0"/>
              </a:spcAft>
              <a:buClrTx/>
              <a:buSzTx/>
              <a:buFont typeface="Arial"/>
              <a:buAutoNum type="alphaUcPeriod"/>
              <a:tabLst/>
              <a:defRPr/>
            </a:pPr>
            <a:r>
              <a:rPr kumimoji="0" lang="vi-VN" sz="2800" i="0" u="none" strike="noStrike" kern="1200" cap="none" spc="0" normalizeH="0" baseline="0" noProof="0" dirty="0">
                <a:ln>
                  <a:noFill/>
                </a:ln>
                <a:solidFill>
                  <a:srgbClr val="002060"/>
                </a:solidFill>
                <a:effectLst/>
                <a:uLnTx/>
                <a:uFillTx/>
                <a:latin typeface="ProTeacher01_Dam"/>
                <a:ea typeface="Calibri" panose="020F0502020204030204" pitchFamily="34" charset="0"/>
                <a:cs typeface="Times New Roman" panose="02020603050405020304" pitchFamily="18" charset="0"/>
                <a:sym typeface="Arial"/>
              </a:rPr>
              <a:t>Sinh vật có thể tiếp tục sống bình thường.</a:t>
            </a:r>
            <a:endParaRPr kumimoji="0" lang="en-US" sz="2800" i="0" u="none" strike="noStrike" kern="1200" cap="none" spc="0" normalizeH="0" baseline="0" noProof="0" dirty="0">
              <a:ln>
                <a:noFill/>
              </a:ln>
              <a:solidFill>
                <a:srgbClr val="002060"/>
              </a:solidFill>
              <a:effectLst/>
              <a:uLnTx/>
              <a:uFillTx/>
              <a:latin typeface="ProTeacher01_Dam"/>
              <a:ea typeface="Calibri" panose="020F0502020204030204" pitchFamily="34" charset="0"/>
              <a:cs typeface="Times New Roman" panose="02020603050405020304" pitchFamily="18" charset="0"/>
              <a:sym typeface="Arial"/>
            </a:endParaRPr>
          </a:p>
          <a:p>
            <a:pPr marL="457200" marR="0" lvl="0" indent="-457200" algn="l" defTabSz="685800" rtl="0" eaLnBrk="1" fontAlgn="auto" latinLnBrk="0" hangingPunct="1">
              <a:lnSpc>
                <a:spcPct val="100000"/>
              </a:lnSpc>
              <a:spcBef>
                <a:spcPts val="0"/>
              </a:spcBef>
              <a:spcAft>
                <a:spcPts val="0"/>
              </a:spcAft>
              <a:buClrTx/>
              <a:buSzTx/>
              <a:buFont typeface="Arial"/>
              <a:buAutoNum type="alphaUcPeriod"/>
              <a:tabLst/>
              <a:defRPr/>
            </a:pPr>
            <a:r>
              <a:rPr kumimoji="0" lang="vi-VN" sz="2800" i="0" u="none" strike="noStrike" kern="1200" cap="none" spc="0" normalizeH="0" baseline="0" noProof="0" dirty="0">
                <a:ln>
                  <a:noFill/>
                </a:ln>
                <a:solidFill>
                  <a:srgbClr val="002060"/>
                </a:solidFill>
                <a:effectLst/>
                <a:uLnTx/>
                <a:uFillTx/>
                <a:latin typeface="ProTeacher01_Dam"/>
                <a:ea typeface="Calibri" panose="020F0502020204030204" pitchFamily="34" charset="0"/>
                <a:cs typeface="Times New Roman" panose="02020603050405020304" pitchFamily="18" charset="0"/>
                <a:sym typeface="Arial"/>
              </a:rPr>
              <a:t>Sinh vật sẽ dần dần mất khả năng hoạt động bình thường và có thể chết. </a:t>
            </a:r>
            <a:endParaRPr kumimoji="0" lang="en-US" sz="2800" i="0" u="none" strike="noStrike" kern="1200" cap="none" spc="0" normalizeH="0" baseline="0" noProof="0" dirty="0">
              <a:ln>
                <a:noFill/>
              </a:ln>
              <a:solidFill>
                <a:srgbClr val="002060"/>
              </a:solidFill>
              <a:effectLst/>
              <a:uLnTx/>
              <a:uFillTx/>
              <a:latin typeface="ProTeacher01_Dam"/>
              <a:ea typeface="Calibri" panose="020F0502020204030204" pitchFamily="34" charset="0"/>
              <a:cs typeface="Times New Roman" panose="02020603050405020304" pitchFamily="18" charset="0"/>
              <a:sym typeface="Arial"/>
            </a:endParaRPr>
          </a:p>
          <a:p>
            <a:pPr marL="457200" marR="0" lvl="0" indent="-457200" algn="l" defTabSz="685800" rtl="0" eaLnBrk="1" fontAlgn="auto" latinLnBrk="0" hangingPunct="1">
              <a:lnSpc>
                <a:spcPct val="100000"/>
              </a:lnSpc>
              <a:spcBef>
                <a:spcPts val="0"/>
              </a:spcBef>
              <a:spcAft>
                <a:spcPts val="0"/>
              </a:spcAft>
              <a:buClrTx/>
              <a:buSzTx/>
              <a:buFont typeface="Arial"/>
              <a:buAutoNum type="alphaUcPeriod"/>
              <a:tabLst/>
              <a:defRPr/>
            </a:pPr>
            <a:r>
              <a:rPr kumimoji="0" lang="vi-VN" sz="2800" i="0" u="none" strike="noStrike" kern="1200" cap="none" spc="0" normalizeH="0" baseline="0" noProof="0" dirty="0">
                <a:ln>
                  <a:noFill/>
                </a:ln>
                <a:solidFill>
                  <a:srgbClr val="002060"/>
                </a:solidFill>
                <a:effectLst/>
                <a:uLnTx/>
                <a:uFillTx/>
                <a:latin typeface="ProTeacher01_Dam"/>
                <a:ea typeface="Calibri" panose="020F0502020204030204" pitchFamily="34" charset="0"/>
                <a:cs typeface="Times New Roman" panose="02020603050405020304" pitchFamily="18" charset="0"/>
                <a:sym typeface="Arial"/>
              </a:rPr>
              <a:t>Sinh vật sẽ trở nên khỏe mạnh hơn.</a:t>
            </a:r>
            <a:endParaRPr kumimoji="0" lang="en-US" sz="2800" i="0" u="none" strike="noStrike" kern="1200" cap="none" spc="0" normalizeH="0" baseline="0" noProof="0" dirty="0">
              <a:ln>
                <a:noFill/>
              </a:ln>
              <a:solidFill>
                <a:srgbClr val="002060"/>
              </a:solidFill>
              <a:effectLst/>
              <a:uLnTx/>
              <a:uFillTx/>
              <a:latin typeface="ProTeacher01_Dam"/>
              <a:ea typeface="Calibri" panose="020F0502020204030204" pitchFamily="34" charset="0"/>
              <a:cs typeface="Times New Roman" panose="02020603050405020304" pitchFamily="18" charset="0"/>
              <a:sym typeface="Arial"/>
            </a:endParaRPr>
          </a:p>
          <a:p>
            <a:pPr marL="457200" marR="0" lvl="0" indent="-457200" algn="l" defTabSz="685800" rtl="0" eaLnBrk="1" fontAlgn="auto" latinLnBrk="0" hangingPunct="1">
              <a:lnSpc>
                <a:spcPct val="100000"/>
              </a:lnSpc>
              <a:spcBef>
                <a:spcPts val="0"/>
              </a:spcBef>
              <a:spcAft>
                <a:spcPts val="0"/>
              </a:spcAft>
              <a:buClrTx/>
              <a:buSzTx/>
              <a:buFont typeface="Arial"/>
              <a:buAutoNum type="alphaUcPeriod"/>
              <a:tabLst/>
              <a:defRPr/>
            </a:pPr>
            <a:r>
              <a:rPr kumimoji="0" lang="vi-VN" sz="2800" i="0" u="none" strike="noStrike" kern="1200" cap="none" spc="0" normalizeH="0" baseline="0" noProof="0" dirty="0">
                <a:ln>
                  <a:noFill/>
                </a:ln>
                <a:solidFill>
                  <a:srgbClr val="002060"/>
                </a:solidFill>
                <a:effectLst/>
                <a:uLnTx/>
                <a:uFillTx/>
                <a:latin typeface="ProTeacher01_Dam"/>
                <a:ea typeface="Calibri" panose="020F0502020204030204" pitchFamily="34" charset="0"/>
                <a:cs typeface="Times New Roman" panose="02020603050405020304" pitchFamily="18" charset="0"/>
                <a:sym typeface="Arial"/>
              </a:rPr>
              <a:t>Sinh vật sẽ bắt đầu hấp thụ thêm dinh dưỡng.</a:t>
            </a:r>
            <a:endParaRPr kumimoji="0" lang="en-US" sz="2800" i="0" u="none" strike="noStrike" kern="1200" cap="none" spc="0" normalizeH="0" baseline="0" noProof="0" dirty="0">
              <a:ln>
                <a:noFill/>
              </a:ln>
              <a:solidFill>
                <a:srgbClr val="002060"/>
              </a:solidFill>
              <a:effectLst/>
              <a:uLnTx/>
              <a:uFillTx/>
              <a:latin typeface="ProTeacher01_Dam"/>
              <a:ea typeface="Calibri" panose="020F0502020204030204" pitchFamily="34" charset="0"/>
              <a:cs typeface="Times New Roman" panose="02020603050405020304" pitchFamily="18" charset="0"/>
              <a:sym typeface="Arial"/>
            </a:endParaRPr>
          </a:p>
        </p:txBody>
      </p:sp>
      <p:sp>
        <p:nvSpPr>
          <p:cNvPr id="4" name="Oval 3">
            <a:extLst>
              <a:ext uri="{FF2B5EF4-FFF2-40B4-BE49-F238E27FC236}">
                <a16:creationId xmlns:a16="http://schemas.microsoft.com/office/drawing/2014/main" id="{F3800E05-1521-4595-92EB-74D376A0FE6B}"/>
              </a:ext>
            </a:extLst>
          </p:cNvPr>
          <p:cNvSpPr/>
          <p:nvPr/>
        </p:nvSpPr>
        <p:spPr>
          <a:xfrm>
            <a:off x="342259" y="2133695"/>
            <a:ext cx="457200" cy="457200"/>
          </a:xfrm>
          <a:prstGeom prst="ellipse">
            <a:avLst/>
          </a:prstGeom>
          <a:no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9Slide02 Noi dung dai"/>
              <a:ea typeface="+mn-ea"/>
              <a:cs typeface="+mn-cs"/>
              <a:sym typeface="Arial"/>
            </a:endParaRPr>
          </a:p>
        </p:txBody>
      </p:sp>
      <p:grpSp>
        <p:nvGrpSpPr>
          <p:cNvPr id="2" name="Group 1">
            <a:extLst>
              <a:ext uri="{FF2B5EF4-FFF2-40B4-BE49-F238E27FC236}">
                <a16:creationId xmlns:a16="http://schemas.microsoft.com/office/drawing/2014/main" id="{B29A64A2-B91A-F399-6966-6E6E45B46B9E}"/>
              </a:ext>
            </a:extLst>
          </p:cNvPr>
          <p:cNvGrpSpPr/>
          <p:nvPr/>
        </p:nvGrpSpPr>
        <p:grpSpPr>
          <a:xfrm>
            <a:off x="179388" y="158750"/>
            <a:ext cx="3729726" cy="634810"/>
            <a:chOff x="-255023" y="-88148"/>
            <a:chExt cx="5112490" cy="685800"/>
          </a:xfrm>
        </p:grpSpPr>
        <p:sp>
          <p:nvSpPr>
            <p:cNvPr id="5" name="Rectangle: Rounded Corners 4">
              <a:extLst>
                <a:ext uri="{FF2B5EF4-FFF2-40B4-BE49-F238E27FC236}">
                  <a16:creationId xmlns:a16="http://schemas.microsoft.com/office/drawing/2014/main" id="{A9E48C44-4227-ACBD-00FE-D8031131BE3D}"/>
                </a:ext>
              </a:extLst>
            </p:cNvPr>
            <p:cNvSpPr/>
            <p:nvPr/>
          </p:nvSpPr>
          <p:spPr>
            <a:xfrm>
              <a:off x="-255023" y="-88148"/>
              <a:ext cx="5112490" cy="685800"/>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white"/>
                </a:solidFill>
                <a:effectLst/>
                <a:uLnTx/>
                <a:uFillTx/>
                <a:latin typeface="#9Slide02 Noi dung dai"/>
                <a:ea typeface="+mn-ea"/>
                <a:cs typeface="+mn-cs"/>
                <a:sym typeface="Arial"/>
              </a:endParaRPr>
            </a:p>
          </p:txBody>
        </p:sp>
        <p:sp>
          <p:nvSpPr>
            <p:cNvPr id="6" name="TextBox 5">
              <a:extLst>
                <a:ext uri="{FF2B5EF4-FFF2-40B4-BE49-F238E27FC236}">
                  <a16:creationId xmlns:a16="http://schemas.microsoft.com/office/drawing/2014/main" id="{5491CC2C-A312-48FC-B074-A81A95094832}"/>
                </a:ext>
              </a:extLst>
            </p:cNvPr>
            <p:cNvSpPr txBox="1"/>
            <p:nvPr/>
          </p:nvSpPr>
          <p:spPr>
            <a:xfrm>
              <a:off x="-71954" y="-6207"/>
              <a:ext cx="4746350" cy="574516"/>
            </a:xfrm>
            <a:prstGeom prst="rect">
              <a:avLst/>
            </a:prstGeom>
            <a:noFill/>
          </p:spPr>
          <p:txBody>
            <a:bodyPr wrap="non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vi-VN" sz="2800" b="1" i="0" u="none" strike="noStrike" kern="1200" cap="none" spc="0" normalizeH="0" baseline="0" noProof="0" dirty="0">
                  <a:ln>
                    <a:noFill/>
                  </a:ln>
                  <a:solidFill>
                    <a:srgbClr val="48CFAD">
                      <a:lumMod val="50000"/>
                    </a:srgbClr>
                  </a:solidFill>
                  <a:effectLst/>
                  <a:uLnTx/>
                  <a:uFillTx/>
                  <a:latin typeface="ProTeacher01_Dam"/>
                  <a:ea typeface="+mn-ea"/>
                  <a:cs typeface="Arial" panose="020B0604020202020204" pitchFamily="34" charset="0"/>
                  <a:sym typeface="Arial"/>
                </a:rPr>
                <a:t>VÒNG QUAY MAY MẮN</a:t>
              </a:r>
              <a:endParaRPr kumimoji="0" lang="en-US" sz="2800" b="1" i="0" u="none" strike="noStrike" kern="1200" cap="none" spc="0" normalizeH="0" baseline="0" noProof="0" dirty="0">
                <a:ln>
                  <a:noFill/>
                </a:ln>
                <a:solidFill>
                  <a:srgbClr val="48CFAD">
                    <a:lumMod val="50000"/>
                  </a:srgbClr>
                </a:solidFill>
                <a:effectLst/>
                <a:uLnTx/>
                <a:uFillTx/>
                <a:latin typeface="ProTeacher01_Dam"/>
                <a:ea typeface="+mn-ea"/>
                <a:cs typeface="Arial" panose="020B0604020202020204" pitchFamily="34" charset="0"/>
                <a:sym typeface="Arial"/>
              </a:endParaRPr>
            </a:p>
          </p:txBody>
        </p:sp>
      </p:grpSp>
      <p:cxnSp>
        <p:nvCxnSpPr>
          <p:cNvPr id="9" name="Straight Connector 8">
            <a:extLst>
              <a:ext uri="{FF2B5EF4-FFF2-40B4-BE49-F238E27FC236}">
                <a16:creationId xmlns:a16="http://schemas.microsoft.com/office/drawing/2014/main" id="{652CC14F-E2DE-A75E-22DC-A73138C4397E}"/>
              </a:ext>
            </a:extLst>
          </p:cNvPr>
          <p:cNvCxnSpPr>
            <a:cxnSpLocks/>
          </p:cNvCxnSpPr>
          <p:nvPr/>
        </p:nvCxnSpPr>
        <p:spPr>
          <a:xfrm flipH="1">
            <a:off x="162871" y="1086621"/>
            <a:ext cx="16517" cy="2551347"/>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0" name="Cloud 9">
            <a:hlinkClick r:id="rId3" action="ppaction://hlinksldjump"/>
            <a:extLst>
              <a:ext uri="{FF2B5EF4-FFF2-40B4-BE49-F238E27FC236}">
                <a16:creationId xmlns:a16="http://schemas.microsoft.com/office/drawing/2014/main" id="{2A24B40D-0F1D-6B49-456E-8C7FE35184BD}"/>
              </a:ext>
            </a:extLst>
          </p:cNvPr>
          <p:cNvSpPr/>
          <p:nvPr/>
        </p:nvSpPr>
        <p:spPr>
          <a:xfrm>
            <a:off x="5990349" y="4136728"/>
            <a:ext cx="2429370" cy="828675"/>
          </a:xfrm>
          <a:prstGeom prst="cloud">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QUAY VỀ</a:t>
            </a:r>
            <a:endPar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28717791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1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0" y="-418272"/>
            <a:ext cx="9144000" cy="6003363"/>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sp>
          <p:sp>
            <p:nvSpPr>
              <p:cNvPr id="6" name="TextBox 6"/>
              <p:cNvSpPr txBox="1"/>
              <p:nvPr/>
            </p:nvSpPr>
            <p:spPr>
              <a:xfrm>
                <a:off x="0" y="-57150"/>
                <a:ext cx="356429" cy="2909178"/>
              </a:xfrm>
              <a:prstGeom prst="rect">
                <a:avLst/>
              </a:prstGeom>
            </p:spPr>
            <p:txBody>
              <a:bodyPr lIns="26749" tIns="26749" rIns="26749" bIns="26749" rtlCol="0" anchor="ctr"/>
              <a:lstStyle/>
              <a:p>
                <a:pPr algn="ctr" defTabSz="457200">
                  <a:lnSpc>
                    <a:spcPts val="1401"/>
                  </a:lnSpc>
                  <a:buClrTx/>
                  <a:defRPr/>
                </a:pPr>
                <a:endParaRPr sz="900" kern="1200">
                  <a:solidFill>
                    <a:prstClr val="black"/>
                  </a:solidFill>
                  <a:latin typeface="iCiel Panton Black" panose="00000A00000000000000" pitchFamily="50" charset="0"/>
                  <a:ea typeface="+mn-ea"/>
                  <a:cs typeface="+mn-cs"/>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sp>
          <p:sp>
            <p:nvSpPr>
              <p:cNvPr id="9" name="TextBox 9"/>
              <p:cNvSpPr txBox="1"/>
              <p:nvPr/>
            </p:nvSpPr>
            <p:spPr>
              <a:xfrm>
                <a:off x="0" y="-57150"/>
                <a:ext cx="356429" cy="2909178"/>
              </a:xfrm>
              <a:prstGeom prst="rect">
                <a:avLst/>
              </a:prstGeom>
            </p:spPr>
            <p:txBody>
              <a:bodyPr lIns="26749" tIns="26749" rIns="26749" bIns="26749" rtlCol="0" anchor="ctr"/>
              <a:lstStyle/>
              <a:p>
                <a:pPr algn="ctr" defTabSz="457200">
                  <a:lnSpc>
                    <a:spcPts val="1401"/>
                  </a:lnSpc>
                  <a:buClrTx/>
                  <a:defRPr/>
                </a:pPr>
                <a:endParaRPr sz="900" kern="1200">
                  <a:solidFill>
                    <a:prstClr val="black"/>
                  </a:solidFill>
                  <a:latin typeface="iCiel Panton Black" panose="00000A00000000000000" pitchFamily="50" charset="0"/>
                  <a:ea typeface="+mn-ea"/>
                  <a:cs typeface="+mn-cs"/>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sp>
          <p:sp>
            <p:nvSpPr>
              <p:cNvPr id="12" name="TextBox 12"/>
              <p:cNvSpPr txBox="1"/>
              <p:nvPr/>
            </p:nvSpPr>
            <p:spPr>
              <a:xfrm>
                <a:off x="0" y="-57150"/>
                <a:ext cx="356429" cy="4859360"/>
              </a:xfrm>
              <a:prstGeom prst="rect">
                <a:avLst/>
              </a:prstGeom>
            </p:spPr>
            <p:txBody>
              <a:bodyPr lIns="26749" tIns="26749" rIns="26749" bIns="26749" rtlCol="0" anchor="ctr"/>
              <a:lstStyle/>
              <a:p>
                <a:pPr algn="ctr" defTabSz="457200">
                  <a:lnSpc>
                    <a:spcPts val="1401"/>
                  </a:lnSpc>
                  <a:buClrTx/>
                  <a:defRPr/>
                </a:pPr>
                <a:endParaRPr sz="900" kern="1200">
                  <a:solidFill>
                    <a:prstClr val="black"/>
                  </a:solidFill>
                  <a:latin typeface="iCiel Panton Black" panose="00000A00000000000000" pitchFamily="50" charset="0"/>
                  <a:ea typeface="+mn-ea"/>
                  <a:cs typeface="+mn-cs"/>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txBody>
              <a:bodyPr/>
              <a:lstStyle/>
              <a:p>
                <a:pPr defTabSz="457200">
                  <a:buClrTx/>
                </a:pPr>
                <a:endParaRPr lang="en-US" sz="900" kern="1200" dirty="0">
                  <a:solidFill>
                    <a:prstClr val="black"/>
                  </a:solidFill>
                  <a:latin typeface="iCiel Panton Black" panose="00000A00000000000000" pitchFamily="50" charset="0"/>
                  <a:ea typeface="+mn-ea"/>
                  <a:cs typeface="+mn-cs"/>
                </a:endParaRPr>
              </a:p>
            </p:txBody>
          </p:sp>
          <p:sp>
            <p:nvSpPr>
              <p:cNvPr id="15" name="TextBox 15"/>
              <p:cNvSpPr txBox="1"/>
              <p:nvPr/>
            </p:nvSpPr>
            <p:spPr>
              <a:xfrm>
                <a:off x="0" y="-57150"/>
                <a:ext cx="356429" cy="4859360"/>
              </a:xfrm>
              <a:prstGeom prst="rect">
                <a:avLst/>
              </a:prstGeom>
            </p:spPr>
            <p:txBody>
              <a:bodyPr lIns="26749" tIns="26749" rIns="26749" bIns="26749" rtlCol="0" anchor="ctr"/>
              <a:lstStyle/>
              <a:p>
                <a:pPr algn="ctr" defTabSz="457200">
                  <a:lnSpc>
                    <a:spcPts val="1401"/>
                  </a:lnSpc>
                  <a:buClrTx/>
                  <a:defRPr/>
                </a:pPr>
                <a:endParaRPr sz="900" kern="1200">
                  <a:solidFill>
                    <a:prstClr val="black"/>
                  </a:solidFill>
                  <a:latin typeface="iCiel Panton Black" panose="00000A00000000000000" pitchFamily="50" charset="0"/>
                  <a:ea typeface="+mn-ea"/>
                  <a:cs typeface="+mn-cs"/>
                </a:endParaRPr>
              </a:p>
            </p:txBody>
          </p:sp>
        </p:grpSp>
      </p:grpSp>
      <p:sp>
        <p:nvSpPr>
          <p:cNvPr id="16" name="TextBox 16"/>
          <p:cNvSpPr txBox="1"/>
          <p:nvPr/>
        </p:nvSpPr>
        <p:spPr>
          <a:xfrm>
            <a:off x="514350" y="247650"/>
            <a:ext cx="8115300" cy="845103"/>
          </a:xfrm>
          <a:prstGeom prst="rect">
            <a:avLst/>
          </a:prstGeom>
        </p:spPr>
        <p:txBody>
          <a:bodyPr lIns="0" tIns="0" rIns="0" bIns="0" rtlCol="0" anchor="t">
            <a:spAutoFit/>
          </a:bodyPr>
          <a:lstStyle/>
          <a:p>
            <a:pPr algn="ctr" defTabSz="457200">
              <a:lnSpc>
                <a:spcPts val="7350"/>
              </a:lnSpc>
              <a:buClrTx/>
              <a:defRPr/>
            </a:pPr>
            <a:r>
              <a:rPr lang="vi-VN" sz="4000" b="1" kern="1200" spc="352" dirty="0">
                <a:solidFill>
                  <a:srgbClr val="FF0000"/>
                </a:solidFill>
                <a:latin typeface="iCiel Panton Black" panose="00000A00000000000000" pitchFamily="50" charset="0"/>
                <a:ea typeface="+mn-ea"/>
                <a:cs typeface="+mn-cs"/>
              </a:rPr>
              <a:t>VẬN DỤNG</a:t>
            </a:r>
            <a:endParaRPr lang="en-US" sz="4000" b="1" kern="1200" spc="352" dirty="0">
              <a:solidFill>
                <a:srgbClr val="FF0000"/>
              </a:solidFill>
              <a:latin typeface="iCiel Panton Black" panose="00000A00000000000000" pitchFamily="50" charset="0"/>
              <a:ea typeface="+mn-ea"/>
              <a:cs typeface="+mn-cs"/>
            </a:endParaRPr>
          </a:p>
        </p:txBody>
      </p:sp>
      <p:sp>
        <p:nvSpPr>
          <p:cNvPr id="19" name="Freeform 19"/>
          <p:cNvSpPr/>
          <p:nvPr/>
        </p:nvSpPr>
        <p:spPr>
          <a:xfrm>
            <a:off x="723900" y="323850"/>
            <a:ext cx="838200" cy="762000"/>
          </a:xfrm>
          <a:custGeom>
            <a:avLst/>
            <a:gdLst/>
            <a:ahLst/>
            <a:cxnLst/>
            <a:rect l="l" t="t" r="r" b="b"/>
            <a:pathLst>
              <a:path w="2963744" h="2893691">
                <a:moveTo>
                  <a:pt x="0" y="0"/>
                </a:moveTo>
                <a:lnTo>
                  <a:pt x="2963743" y="0"/>
                </a:lnTo>
                <a:lnTo>
                  <a:pt x="2963743" y="2893691"/>
                </a:lnTo>
                <a:lnTo>
                  <a:pt x="0" y="28936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457200">
              <a:buClrTx/>
            </a:pPr>
            <a:endParaRPr lang="en-US" sz="900" kern="1200" dirty="0">
              <a:solidFill>
                <a:prstClr val="black"/>
              </a:solidFill>
              <a:latin typeface="iCiel Panton Black" panose="00000A00000000000000" pitchFamily="50" charset="0"/>
              <a:ea typeface="+mn-ea"/>
              <a:cs typeface="+mn-cs"/>
            </a:endParaRPr>
          </a:p>
        </p:txBody>
      </p:sp>
      <p:grpSp>
        <p:nvGrpSpPr>
          <p:cNvPr id="21" name="Group 21"/>
          <p:cNvGrpSpPr/>
          <p:nvPr/>
        </p:nvGrpSpPr>
        <p:grpSpPr>
          <a:xfrm>
            <a:off x="8536460" y="630022"/>
            <a:ext cx="114826" cy="114826"/>
            <a:chOff x="0" y="0"/>
            <a:chExt cx="6350000" cy="6350000"/>
          </a:xfrm>
        </p:grpSpPr>
        <p:sp>
          <p:nvSpPr>
            <p:cNvPr id="22" name="Freeform 2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23" name="Freeform 23"/>
          <p:cNvSpPr/>
          <p:nvPr/>
        </p:nvSpPr>
        <p:spPr>
          <a:xfrm>
            <a:off x="8075951" y="426361"/>
            <a:ext cx="119101" cy="118019"/>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4" name="Freeform 24"/>
          <p:cNvSpPr/>
          <p:nvPr/>
        </p:nvSpPr>
        <p:spPr>
          <a:xfrm rot="-771795">
            <a:off x="161290" y="4724922"/>
            <a:ext cx="216856" cy="205816"/>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5" name="Freeform 25"/>
          <p:cNvSpPr/>
          <p:nvPr/>
        </p:nvSpPr>
        <p:spPr>
          <a:xfrm>
            <a:off x="329763" y="4577912"/>
            <a:ext cx="232031" cy="235891"/>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26" name="Group 26"/>
          <p:cNvGrpSpPr>
            <a:grpSpLocks noChangeAspect="1"/>
          </p:cNvGrpSpPr>
          <p:nvPr/>
        </p:nvGrpSpPr>
        <p:grpSpPr>
          <a:xfrm rot="-874149">
            <a:off x="8013506" y="695984"/>
            <a:ext cx="249210" cy="131287"/>
            <a:chOff x="0" y="0"/>
            <a:chExt cx="1610360" cy="848360"/>
          </a:xfrm>
        </p:grpSpPr>
        <p:sp>
          <p:nvSpPr>
            <p:cNvPr id="27" name="Freeform 27"/>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8" name="Group 28"/>
          <p:cNvGrpSpPr>
            <a:grpSpLocks noChangeAspect="1"/>
          </p:cNvGrpSpPr>
          <p:nvPr/>
        </p:nvGrpSpPr>
        <p:grpSpPr>
          <a:xfrm rot="10073369">
            <a:off x="8316799" y="424732"/>
            <a:ext cx="249210" cy="131287"/>
            <a:chOff x="0" y="0"/>
            <a:chExt cx="1610360" cy="848360"/>
          </a:xfrm>
        </p:grpSpPr>
        <p:sp>
          <p:nvSpPr>
            <p:cNvPr id="29" name="Freeform 29"/>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30" name="Group 30"/>
          <p:cNvGrpSpPr/>
          <p:nvPr/>
        </p:nvGrpSpPr>
        <p:grpSpPr>
          <a:xfrm>
            <a:off x="8772058" y="2261361"/>
            <a:ext cx="114826" cy="114826"/>
            <a:chOff x="0" y="0"/>
            <a:chExt cx="6350000" cy="6350000"/>
          </a:xfrm>
        </p:grpSpPr>
        <p:sp>
          <p:nvSpPr>
            <p:cNvPr id="31" name="Freeform 3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32" name="Freeform 32"/>
          <p:cNvSpPr/>
          <p:nvPr/>
        </p:nvSpPr>
        <p:spPr>
          <a:xfrm>
            <a:off x="8700854" y="358122"/>
            <a:ext cx="244120" cy="241901"/>
          </a:xfrm>
          <a:custGeom>
            <a:avLst/>
            <a:gdLst/>
            <a:ahLst/>
            <a:cxnLst/>
            <a:rect l="l" t="t" r="r" b="b"/>
            <a:pathLst>
              <a:path w="488240" h="483801">
                <a:moveTo>
                  <a:pt x="0" y="0"/>
                </a:moveTo>
                <a:lnTo>
                  <a:pt x="488240" y="0"/>
                </a:lnTo>
                <a:lnTo>
                  <a:pt x="488240" y="483801"/>
                </a:lnTo>
                <a:lnTo>
                  <a:pt x="0" y="48380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33" name="Freeform 33"/>
          <p:cNvSpPr/>
          <p:nvPr/>
        </p:nvSpPr>
        <p:spPr>
          <a:xfrm rot="-771795">
            <a:off x="8721043" y="2948650"/>
            <a:ext cx="216856" cy="205816"/>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34" name="Freeform 34"/>
          <p:cNvSpPr/>
          <p:nvPr/>
        </p:nvSpPr>
        <p:spPr>
          <a:xfrm>
            <a:off x="8545541" y="4591304"/>
            <a:ext cx="232031" cy="235891"/>
          </a:xfrm>
          <a:custGeom>
            <a:avLst/>
            <a:gdLst/>
            <a:ahLst/>
            <a:cxnLst/>
            <a:rect l="l" t="t" r="r" b="b"/>
            <a:pathLst>
              <a:path w="464062" h="471782">
                <a:moveTo>
                  <a:pt x="0" y="0"/>
                </a:moveTo>
                <a:lnTo>
                  <a:pt x="464062" y="0"/>
                </a:lnTo>
                <a:lnTo>
                  <a:pt x="464062" y="471781"/>
                </a:lnTo>
                <a:lnTo>
                  <a:pt x="0" y="47178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35" name="Group 35"/>
          <p:cNvGrpSpPr>
            <a:grpSpLocks noChangeAspect="1"/>
          </p:cNvGrpSpPr>
          <p:nvPr/>
        </p:nvGrpSpPr>
        <p:grpSpPr>
          <a:xfrm rot="-874149">
            <a:off x="1631655" y="368181"/>
            <a:ext cx="249210" cy="131287"/>
            <a:chOff x="0" y="0"/>
            <a:chExt cx="1610360" cy="848360"/>
          </a:xfrm>
        </p:grpSpPr>
        <p:sp>
          <p:nvSpPr>
            <p:cNvPr id="36" name="Freeform 36"/>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pic>
        <p:nvPicPr>
          <p:cNvPr id="37" name="Picture 4" descr="Dầu hỏa">
            <a:extLst>
              <a:ext uri="{FF2B5EF4-FFF2-40B4-BE49-F238E27FC236}">
                <a16:creationId xmlns:a16="http://schemas.microsoft.com/office/drawing/2014/main" id="{B49F6709-3F6A-5E0D-8E53-ED3AD140084A}"/>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8849"/>
          <a:stretch/>
        </p:blipFill>
        <p:spPr bwMode="auto">
          <a:xfrm>
            <a:off x="648792" y="1233148"/>
            <a:ext cx="7846416" cy="33878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7317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147E55-DE16-463C-AB57-8B3CE5C9A751}"/>
              </a:ext>
            </a:extLst>
          </p:cNvPr>
          <p:cNvPicPr>
            <a:picLocks noChangeAspect="1"/>
          </p:cNvPicPr>
          <p:nvPr/>
        </p:nvPicPr>
        <p:blipFill>
          <a:blip r:embed="rId3"/>
          <a:stretch>
            <a:fillRect/>
          </a:stretch>
        </p:blipFill>
        <p:spPr>
          <a:xfrm>
            <a:off x="0" y="17526"/>
            <a:ext cx="9144000" cy="5108448"/>
          </a:xfrm>
          <a:prstGeom prst="rect">
            <a:avLst/>
          </a:prstGeom>
        </p:spPr>
      </p:pic>
      <p:graphicFrame>
        <p:nvGraphicFramePr>
          <p:cNvPr id="2" name="Table 1">
            <a:extLst>
              <a:ext uri="{FF2B5EF4-FFF2-40B4-BE49-F238E27FC236}">
                <a16:creationId xmlns:a16="http://schemas.microsoft.com/office/drawing/2014/main" id="{145E42C3-27C1-4017-A065-3DE1E33293C0}"/>
              </a:ext>
            </a:extLst>
          </p:cNvPr>
          <p:cNvGraphicFramePr>
            <a:graphicFrameLocks noGrp="1"/>
          </p:cNvGraphicFramePr>
          <p:nvPr>
            <p:extLst>
              <p:ext uri="{D42A27DB-BD31-4B8C-83A1-F6EECF244321}">
                <p14:modId xmlns:p14="http://schemas.microsoft.com/office/powerpoint/2010/main" val="3887987158"/>
              </p:ext>
            </p:extLst>
          </p:nvPr>
        </p:nvGraphicFramePr>
        <p:xfrm>
          <a:off x="161365" y="158752"/>
          <a:ext cx="8794375" cy="1163220"/>
        </p:xfrm>
        <a:graphic>
          <a:graphicData uri="http://schemas.openxmlformats.org/drawingml/2006/table">
            <a:tbl>
              <a:tblPr firstRow="1" firstCol="1" bandRow="1">
                <a:tableStyleId>{CB135EC3-46DC-4543-AC95-6DAE65BAC72F}</a:tableStyleId>
              </a:tblPr>
              <a:tblGrid>
                <a:gridCol w="1219200">
                  <a:extLst>
                    <a:ext uri="{9D8B030D-6E8A-4147-A177-3AD203B41FA5}">
                      <a16:colId xmlns:a16="http://schemas.microsoft.com/office/drawing/2014/main" val="2552546542"/>
                    </a:ext>
                  </a:extLst>
                </a:gridCol>
                <a:gridCol w="7575175">
                  <a:extLst>
                    <a:ext uri="{9D8B030D-6E8A-4147-A177-3AD203B41FA5}">
                      <a16:colId xmlns:a16="http://schemas.microsoft.com/office/drawing/2014/main" val="2014945409"/>
                    </a:ext>
                  </a:extLst>
                </a:gridCol>
              </a:tblGrid>
              <a:tr h="1067327">
                <a:tc>
                  <a:txBody>
                    <a:bodyPr/>
                    <a:lstStyle/>
                    <a:p>
                      <a:pPr algn="ctr">
                        <a:lnSpc>
                          <a:spcPct val="107000"/>
                        </a:lnSpc>
                        <a:spcAft>
                          <a:spcPts val="800"/>
                        </a:spcAft>
                      </a:pPr>
                      <a:r>
                        <a:rPr lang="en-US" sz="2400" b="1" kern="100" dirty="0" err="1">
                          <a:solidFill>
                            <a:srgbClr val="C00000"/>
                          </a:solidFill>
                          <a:effectLst/>
                          <a:latin typeface="ProTeacher01_Dam"/>
                        </a:rPr>
                        <a:t>Tình</a:t>
                      </a:r>
                      <a:r>
                        <a:rPr lang="en-US" sz="2400" b="1" kern="100" dirty="0">
                          <a:solidFill>
                            <a:srgbClr val="C00000"/>
                          </a:solidFill>
                          <a:effectLst/>
                          <a:latin typeface="ProTeacher01_Dam"/>
                        </a:rPr>
                        <a:t> </a:t>
                      </a:r>
                      <a:r>
                        <a:rPr lang="en-US" sz="2400" b="1" kern="100" dirty="0" err="1">
                          <a:solidFill>
                            <a:srgbClr val="C00000"/>
                          </a:solidFill>
                          <a:effectLst/>
                          <a:latin typeface="ProTeacher01_Dam"/>
                        </a:rPr>
                        <a:t>huống</a:t>
                      </a:r>
                      <a:endParaRPr lang="en-US" sz="2400" b="1" kern="100" dirty="0">
                        <a:solidFill>
                          <a:srgbClr val="C00000"/>
                        </a:solidFill>
                        <a:effectLst/>
                        <a:latin typeface="ProTeacher01_Dam"/>
                        <a:ea typeface="Calibri" panose="020F0502020204030204" pitchFamily="34" charset="0"/>
                        <a:cs typeface="Times New Roman" panose="02020603050405020304" pitchFamily="18" charset="0"/>
                      </a:endParaRPr>
                    </a:p>
                  </a:txBody>
                  <a:tcPr marL="3252" marR="3252" marT="3252" marB="3252" anchor="ctr"/>
                </a:tc>
                <a:tc>
                  <a:txBody>
                    <a:bodyPr/>
                    <a:lstStyle/>
                    <a:p>
                      <a:pPr>
                        <a:lnSpc>
                          <a:spcPct val="107000"/>
                        </a:lnSpc>
                        <a:spcAft>
                          <a:spcPts val="800"/>
                        </a:spcAft>
                      </a:pPr>
                      <a:r>
                        <a:rPr lang="en-US" sz="2400" b="1" kern="100" dirty="0" err="1">
                          <a:solidFill>
                            <a:srgbClr val="C00000"/>
                          </a:solidFill>
                          <a:effectLst/>
                          <a:latin typeface="ProTeacher01_Dam"/>
                        </a:rPr>
                        <a:t>Vào</a:t>
                      </a:r>
                      <a:r>
                        <a:rPr lang="en-US" sz="2400" b="1" kern="100" dirty="0">
                          <a:solidFill>
                            <a:srgbClr val="C00000"/>
                          </a:solidFill>
                          <a:effectLst/>
                          <a:latin typeface="ProTeacher01_Dam"/>
                        </a:rPr>
                        <a:t> </a:t>
                      </a:r>
                      <a:r>
                        <a:rPr lang="en-US" sz="2400" b="1" kern="100" dirty="0" err="1">
                          <a:solidFill>
                            <a:srgbClr val="C00000"/>
                          </a:solidFill>
                          <a:effectLst/>
                          <a:latin typeface="ProTeacher01_Dam"/>
                        </a:rPr>
                        <a:t>một</a:t>
                      </a:r>
                      <a:r>
                        <a:rPr lang="en-US" sz="2400" b="1" kern="100" dirty="0">
                          <a:solidFill>
                            <a:srgbClr val="C00000"/>
                          </a:solidFill>
                          <a:effectLst/>
                          <a:latin typeface="ProTeacher01_Dam"/>
                        </a:rPr>
                        <a:t> </a:t>
                      </a:r>
                      <a:r>
                        <a:rPr lang="en-US" sz="2400" b="1" kern="100" dirty="0" err="1">
                          <a:solidFill>
                            <a:srgbClr val="C00000"/>
                          </a:solidFill>
                          <a:effectLst/>
                          <a:latin typeface="ProTeacher01_Dam"/>
                        </a:rPr>
                        <a:t>ngày</a:t>
                      </a:r>
                      <a:r>
                        <a:rPr lang="en-US" sz="2400" b="1" kern="100" dirty="0">
                          <a:solidFill>
                            <a:srgbClr val="C00000"/>
                          </a:solidFill>
                          <a:effectLst/>
                          <a:latin typeface="ProTeacher01_Dam"/>
                        </a:rPr>
                        <a:t> </a:t>
                      </a:r>
                      <a:r>
                        <a:rPr lang="en-US" sz="2400" b="1" kern="100" dirty="0" err="1">
                          <a:solidFill>
                            <a:srgbClr val="C00000"/>
                          </a:solidFill>
                          <a:effectLst/>
                          <a:latin typeface="ProTeacher01_Dam"/>
                        </a:rPr>
                        <a:t>nắng</a:t>
                      </a:r>
                      <a:r>
                        <a:rPr lang="en-US" sz="2400" b="1" kern="100" dirty="0">
                          <a:solidFill>
                            <a:srgbClr val="C00000"/>
                          </a:solidFill>
                          <a:effectLst/>
                          <a:latin typeface="ProTeacher01_Dam"/>
                        </a:rPr>
                        <a:t> </a:t>
                      </a:r>
                      <a:r>
                        <a:rPr lang="en-US" sz="2400" b="1" kern="100" dirty="0" err="1">
                          <a:solidFill>
                            <a:srgbClr val="C00000"/>
                          </a:solidFill>
                          <a:effectLst/>
                          <a:latin typeface="ProTeacher01_Dam"/>
                        </a:rPr>
                        <a:t>nóng</a:t>
                      </a:r>
                      <a:r>
                        <a:rPr lang="en-US" sz="2400" b="1" kern="100" dirty="0">
                          <a:solidFill>
                            <a:srgbClr val="C00000"/>
                          </a:solidFill>
                          <a:effectLst/>
                          <a:latin typeface="ProTeacher01_Dam"/>
                        </a:rPr>
                        <a:t>, </a:t>
                      </a:r>
                      <a:r>
                        <a:rPr lang="en-US" sz="2400" b="1" kern="100" dirty="0" err="1">
                          <a:solidFill>
                            <a:srgbClr val="C00000"/>
                          </a:solidFill>
                          <a:effectLst/>
                          <a:latin typeface="ProTeacher01_Dam"/>
                        </a:rPr>
                        <a:t>em</a:t>
                      </a:r>
                      <a:r>
                        <a:rPr lang="en-US" sz="2400" b="1" kern="100" dirty="0">
                          <a:solidFill>
                            <a:srgbClr val="C00000"/>
                          </a:solidFill>
                          <a:effectLst/>
                          <a:latin typeface="ProTeacher01_Dam"/>
                        </a:rPr>
                        <a:t> </a:t>
                      </a:r>
                      <a:r>
                        <a:rPr lang="en-US" sz="2400" b="1" kern="100" dirty="0" err="1">
                          <a:solidFill>
                            <a:srgbClr val="C00000"/>
                          </a:solidFill>
                          <a:effectLst/>
                          <a:latin typeface="ProTeacher01_Dam"/>
                        </a:rPr>
                        <a:t>quên</a:t>
                      </a:r>
                      <a:r>
                        <a:rPr lang="en-US" sz="2400" b="1" kern="100" dirty="0">
                          <a:solidFill>
                            <a:srgbClr val="C00000"/>
                          </a:solidFill>
                          <a:effectLst/>
                          <a:latin typeface="ProTeacher01_Dam"/>
                        </a:rPr>
                        <a:t> </a:t>
                      </a:r>
                      <a:r>
                        <a:rPr lang="en-US" sz="2400" b="1" kern="100" dirty="0" err="1">
                          <a:solidFill>
                            <a:srgbClr val="C00000"/>
                          </a:solidFill>
                          <a:effectLst/>
                          <a:latin typeface="ProTeacher01_Dam"/>
                        </a:rPr>
                        <a:t>uống</a:t>
                      </a:r>
                      <a:r>
                        <a:rPr lang="en-US" sz="2400" b="1" kern="100" dirty="0">
                          <a:solidFill>
                            <a:srgbClr val="C00000"/>
                          </a:solidFill>
                          <a:effectLst/>
                          <a:latin typeface="ProTeacher01_Dam"/>
                        </a:rPr>
                        <a:t> </a:t>
                      </a:r>
                      <a:r>
                        <a:rPr lang="en-US" sz="2400" b="1" kern="100" dirty="0" err="1">
                          <a:solidFill>
                            <a:srgbClr val="C00000"/>
                          </a:solidFill>
                          <a:effectLst/>
                          <a:latin typeface="ProTeacher01_Dam"/>
                        </a:rPr>
                        <a:t>nước</a:t>
                      </a:r>
                      <a:r>
                        <a:rPr lang="en-US" sz="2400" b="1" kern="100" dirty="0">
                          <a:solidFill>
                            <a:srgbClr val="C00000"/>
                          </a:solidFill>
                          <a:effectLst/>
                          <a:latin typeface="ProTeacher01_Dam"/>
                        </a:rPr>
                        <a:t> </a:t>
                      </a:r>
                      <a:r>
                        <a:rPr lang="en-US" sz="2400" b="1" kern="100" dirty="0" err="1">
                          <a:solidFill>
                            <a:srgbClr val="C00000"/>
                          </a:solidFill>
                          <a:effectLst/>
                          <a:latin typeface="ProTeacher01_Dam"/>
                        </a:rPr>
                        <a:t>suốt</a:t>
                      </a:r>
                      <a:r>
                        <a:rPr lang="en-US" sz="2400" b="1" kern="100" dirty="0">
                          <a:solidFill>
                            <a:srgbClr val="C00000"/>
                          </a:solidFill>
                          <a:effectLst/>
                          <a:latin typeface="ProTeacher01_Dam"/>
                        </a:rPr>
                        <a:t> </a:t>
                      </a:r>
                      <a:r>
                        <a:rPr lang="en-US" sz="2400" b="1" kern="100" dirty="0" err="1">
                          <a:solidFill>
                            <a:srgbClr val="C00000"/>
                          </a:solidFill>
                          <a:effectLst/>
                          <a:latin typeface="ProTeacher01_Dam"/>
                        </a:rPr>
                        <a:t>cả</a:t>
                      </a:r>
                      <a:r>
                        <a:rPr lang="en-US" sz="2400" b="1" kern="100" dirty="0">
                          <a:solidFill>
                            <a:srgbClr val="C00000"/>
                          </a:solidFill>
                          <a:effectLst/>
                          <a:latin typeface="ProTeacher01_Dam"/>
                        </a:rPr>
                        <a:t> </a:t>
                      </a:r>
                      <a:r>
                        <a:rPr lang="en-US" sz="2400" b="1" kern="100" dirty="0" err="1">
                          <a:solidFill>
                            <a:srgbClr val="C00000"/>
                          </a:solidFill>
                          <a:effectLst/>
                          <a:latin typeface="ProTeacher01_Dam"/>
                        </a:rPr>
                        <a:t>buổi</a:t>
                      </a:r>
                      <a:r>
                        <a:rPr lang="en-US" sz="2400" b="1" kern="100" dirty="0">
                          <a:solidFill>
                            <a:srgbClr val="C00000"/>
                          </a:solidFill>
                          <a:effectLst/>
                          <a:latin typeface="ProTeacher01_Dam"/>
                        </a:rPr>
                        <a:t> </a:t>
                      </a:r>
                      <a:r>
                        <a:rPr lang="en-US" sz="2400" b="1" kern="100" dirty="0" err="1">
                          <a:solidFill>
                            <a:srgbClr val="C00000"/>
                          </a:solidFill>
                          <a:effectLst/>
                          <a:latin typeface="ProTeacher01_Dam"/>
                        </a:rPr>
                        <a:t>sáng</a:t>
                      </a:r>
                      <a:r>
                        <a:rPr lang="en-US" sz="2400" b="1" kern="100" dirty="0">
                          <a:solidFill>
                            <a:srgbClr val="C00000"/>
                          </a:solidFill>
                          <a:effectLst/>
                          <a:latin typeface="ProTeacher01_Dam"/>
                        </a:rPr>
                        <a:t>. </a:t>
                      </a:r>
                      <a:r>
                        <a:rPr lang="en-US" sz="2400" b="1" kern="100" dirty="0" err="1">
                          <a:solidFill>
                            <a:srgbClr val="C00000"/>
                          </a:solidFill>
                          <a:effectLst/>
                          <a:latin typeface="ProTeacher01_Dam"/>
                        </a:rPr>
                        <a:t>Đến</a:t>
                      </a:r>
                      <a:r>
                        <a:rPr lang="en-US" sz="2400" b="1" kern="100" dirty="0">
                          <a:solidFill>
                            <a:srgbClr val="C00000"/>
                          </a:solidFill>
                          <a:effectLst/>
                          <a:latin typeface="ProTeacher01_Dam"/>
                        </a:rPr>
                        <a:t> </a:t>
                      </a:r>
                      <a:r>
                        <a:rPr lang="en-US" sz="2400" b="1" kern="100" dirty="0" err="1">
                          <a:solidFill>
                            <a:srgbClr val="C00000"/>
                          </a:solidFill>
                          <a:effectLst/>
                          <a:latin typeface="ProTeacher01_Dam"/>
                        </a:rPr>
                        <a:t>trưa</a:t>
                      </a:r>
                      <a:r>
                        <a:rPr lang="en-US" sz="2400" b="1" kern="100" dirty="0">
                          <a:solidFill>
                            <a:srgbClr val="C00000"/>
                          </a:solidFill>
                          <a:effectLst/>
                          <a:latin typeface="ProTeacher01_Dam"/>
                        </a:rPr>
                        <a:t>, </a:t>
                      </a:r>
                      <a:r>
                        <a:rPr lang="en-US" sz="2400" b="1" kern="100" dirty="0" err="1">
                          <a:solidFill>
                            <a:srgbClr val="C00000"/>
                          </a:solidFill>
                          <a:effectLst/>
                          <a:latin typeface="ProTeacher01_Dam"/>
                        </a:rPr>
                        <a:t>em</a:t>
                      </a:r>
                      <a:r>
                        <a:rPr lang="en-US" sz="2400" b="1" kern="100" dirty="0">
                          <a:solidFill>
                            <a:srgbClr val="C00000"/>
                          </a:solidFill>
                          <a:effectLst/>
                          <a:latin typeface="ProTeacher01_Dam"/>
                        </a:rPr>
                        <a:t> </a:t>
                      </a:r>
                      <a:r>
                        <a:rPr lang="en-US" sz="2400" b="1" kern="100" dirty="0" err="1">
                          <a:solidFill>
                            <a:srgbClr val="C00000"/>
                          </a:solidFill>
                          <a:effectLst/>
                          <a:latin typeface="ProTeacher01_Dam"/>
                        </a:rPr>
                        <a:t>cảm</a:t>
                      </a:r>
                      <a:r>
                        <a:rPr lang="en-US" sz="2400" b="1" kern="100" dirty="0">
                          <a:solidFill>
                            <a:srgbClr val="C00000"/>
                          </a:solidFill>
                          <a:effectLst/>
                          <a:latin typeface="ProTeacher01_Dam"/>
                        </a:rPr>
                        <a:t> </a:t>
                      </a:r>
                      <a:r>
                        <a:rPr lang="en-US" sz="2400" b="1" kern="100" dirty="0" err="1">
                          <a:solidFill>
                            <a:srgbClr val="C00000"/>
                          </a:solidFill>
                          <a:effectLst/>
                          <a:latin typeface="ProTeacher01_Dam"/>
                        </a:rPr>
                        <a:t>thấy</a:t>
                      </a:r>
                      <a:r>
                        <a:rPr lang="en-US" sz="2400" b="1" kern="100" dirty="0">
                          <a:solidFill>
                            <a:srgbClr val="C00000"/>
                          </a:solidFill>
                          <a:effectLst/>
                          <a:latin typeface="ProTeacher01_Dam"/>
                        </a:rPr>
                        <a:t> </a:t>
                      </a:r>
                      <a:r>
                        <a:rPr lang="en-US" sz="2400" b="1" kern="100" dirty="0" err="1">
                          <a:solidFill>
                            <a:srgbClr val="C00000"/>
                          </a:solidFill>
                          <a:effectLst/>
                          <a:latin typeface="ProTeacher01_Dam"/>
                        </a:rPr>
                        <a:t>khát</a:t>
                      </a:r>
                      <a:r>
                        <a:rPr lang="en-US" sz="2400" b="1" kern="100" dirty="0">
                          <a:solidFill>
                            <a:srgbClr val="C00000"/>
                          </a:solidFill>
                          <a:effectLst/>
                          <a:latin typeface="ProTeacher01_Dam"/>
                        </a:rPr>
                        <a:t> </a:t>
                      </a:r>
                      <a:r>
                        <a:rPr lang="en-US" sz="2400" b="1" kern="100" dirty="0" err="1">
                          <a:solidFill>
                            <a:srgbClr val="C00000"/>
                          </a:solidFill>
                          <a:effectLst/>
                          <a:latin typeface="ProTeacher01_Dam"/>
                        </a:rPr>
                        <a:t>nước</a:t>
                      </a:r>
                      <a:r>
                        <a:rPr lang="en-US" sz="2400" b="1" kern="100" dirty="0">
                          <a:solidFill>
                            <a:srgbClr val="C00000"/>
                          </a:solidFill>
                          <a:effectLst/>
                          <a:latin typeface="ProTeacher01_Dam"/>
                        </a:rPr>
                        <a:t>, </a:t>
                      </a:r>
                      <a:r>
                        <a:rPr lang="en-US" sz="2400" b="1" kern="100" dirty="0" err="1">
                          <a:solidFill>
                            <a:srgbClr val="C00000"/>
                          </a:solidFill>
                          <a:effectLst/>
                          <a:latin typeface="ProTeacher01_Dam"/>
                        </a:rPr>
                        <a:t>mệt</a:t>
                      </a:r>
                      <a:r>
                        <a:rPr lang="en-US" sz="2400" b="1" kern="100" dirty="0">
                          <a:solidFill>
                            <a:srgbClr val="C00000"/>
                          </a:solidFill>
                          <a:effectLst/>
                          <a:latin typeface="ProTeacher01_Dam"/>
                        </a:rPr>
                        <a:t> </a:t>
                      </a:r>
                      <a:r>
                        <a:rPr lang="en-US" sz="2400" b="1" kern="100" dirty="0" err="1">
                          <a:solidFill>
                            <a:srgbClr val="C00000"/>
                          </a:solidFill>
                          <a:effectLst/>
                          <a:latin typeface="ProTeacher01_Dam"/>
                        </a:rPr>
                        <a:t>mỏi</a:t>
                      </a:r>
                      <a:r>
                        <a:rPr lang="en-US" sz="2400" b="1" kern="100" dirty="0">
                          <a:solidFill>
                            <a:srgbClr val="C00000"/>
                          </a:solidFill>
                          <a:effectLst/>
                          <a:latin typeface="ProTeacher01_Dam"/>
                        </a:rPr>
                        <a:t> </a:t>
                      </a:r>
                      <a:r>
                        <a:rPr lang="en-US" sz="2400" b="1" kern="100" dirty="0" err="1">
                          <a:solidFill>
                            <a:srgbClr val="C00000"/>
                          </a:solidFill>
                          <a:effectLst/>
                          <a:latin typeface="ProTeacher01_Dam"/>
                        </a:rPr>
                        <a:t>và</a:t>
                      </a:r>
                      <a:r>
                        <a:rPr lang="en-US" sz="2400" b="1" kern="100" dirty="0">
                          <a:solidFill>
                            <a:srgbClr val="C00000"/>
                          </a:solidFill>
                          <a:effectLst/>
                          <a:latin typeface="ProTeacher01_Dam"/>
                        </a:rPr>
                        <a:t> </a:t>
                      </a:r>
                      <a:r>
                        <a:rPr lang="en-US" sz="2400" b="1" kern="100" dirty="0" err="1">
                          <a:solidFill>
                            <a:srgbClr val="C00000"/>
                          </a:solidFill>
                          <a:effectLst/>
                          <a:latin typeface="ProTeacher01_Dam"/>
                        </a:rPr>
                        <a:t>khó</a:t>
                      </a:r>
                      <a:r>
                        <a:rPr lang="en-US" sz="2400" b="1" kern="100" dirty="0">
                          <a:solidFill>
                            <a:srgbClr val="C00000"/>
                          </a:solidFill>
                          <a:effectLst/>
                          <a:latin typeface="ProTeacher01_Dam"/>
                        </a:rPr>
                        <a:t> </a:t>
                      </a:r>
                      <a:r>
                        <a:rPr lang="en-US" sz="2400" b="1" kern="100" dirty="0" err="1">
                          <a:solidFill>
                            <a:srgbClr val="C00000"/>
                          </a:solidFill>
                          <a:effectLst/>
                          <a:latin typeface="ProTeacher01_Dam"/>
                        </a:rPr>
                        <a:t>tập</a:t>
                      </a:r>
                      <a:r>
                        <a:rPr lang="en-US" sz="2400" b="1" kern="100" dirty="0">
                          <a:solidFill>
                            <a:srgbClr val="C00000"/>
                          </a:solidFill>
                          <a:effectLst/>
                          <a:latin typeface="ProTeacher01_Dam"/>
                        </a:rPr>
                        <a:t> </a:t>
                      </a:r>
                      <a:r>
                        <a:rPr lang="en-US" sz="2400" b="1" kern="100" dirty="0" err="1">
                          <a:solidFill>
                            <a:srgbClr val="C00000"/>
                          </a:solidFill>
                          <a:effectLst/>
                          <a:latin typeface="ProTeacher01_Dam"/>
                        </a:rPr>
                        <a:t>trung</a:t>
                      </a:r>
                      <a:r>
                        <a:rPr lang="en-US" sz="2400" b="1" kern="100" dirty="0">
                          <a:solidFill>
                            <a:srgbClr val="C00000"/>
                          </a:solidFill>
                          <a:effectLst/>
                          <a:latin typeface="ProTeacher01_Dam"/>
                        </a:rPr>
                        <a:t> </a:t>
                      </a:r>
                      <a:r>
                        <a:rPr lang="en-US" sz="2400" b="1" kern="100" dirty="0" err="1">
                          <a:solidFill>
                            <a:srgbClr val="C00000"/>
                          </a:solidFill>
                          <a:effectLst/>
                          <a:latin typeface="ProTeacher01_Dam"/>
                        </a:rPr>
                        <a:t>vào</a:t>
                      </a:r>
                      <a:r>
                        <a:rPr lang="en-US" sz="2400" b="1" kern="100" dirty="0">
                          <a:solidFill>
                            <a:srgbClr val="C00000"/>
                          </a:solidFill>
                          <a:effectLst/>
                          <a:latin typeface="ProTeacher01_Dam"/>
                        </a:rPr>
                        <a:t> </a:t>
                      </a:r>
                      <a:r>
                        <a:rPr lang="en-US" sz="2400" b="1" kern="100" dirty="0" err="1">
                          <a:solidFill>
                            <a:srgbClr val="C00000"/>
                          </a:solidFill>
                          <a:effectLst/>
                          <a:latin typeface="ProTeacher01_Dam"/>
                        </a:rPr>
                        <a:t>bài</a:t>
                      </a:r>
                      <a:r>
                        <a:rPr lang="en-US" sz="2400" b="1" kern="100" dirty="0">
                          <a:solidFill>
                            <a:srgbClr val="C00000"/>
                          </a:solidFill>
                          <a:effectLst/>
                          <a:latin typeface="ProTeacher01_Dam"/>
                        </a:rPr>
                        <a:t> </a:t>
                      </a:r>
                      <a:r>
                        <a:rPr lang="en-US" sz="2400" b="1" kern="100" dirty="0" err="1">
                          <a:solidFill>
                            <a:srgbClr val="C00000"/>
                          </a:solidFill>
                          <a:effectLst/>
                          <a:latin typeface="ProTeacher01_Dam"/>
                        </a:rPr>
                        <a:t>học</a:t>
                      </a:r>
                      <a:r>
                        <a:rPr lang="en-US" sz="2400" b="1" kern="100" dirty="0">
                          <a:solidFill>
                            <a:srgbClr val="C00000"/>
                          </a:solidFill>
                          <a:effectLst/>
                          <a:latin typeface="ProTeacher01_Dam"/>
                        </a:rPr>
                        <a:t>.</a:t>
                      </a:r>
                      <a:endParaRPr lang="en-US" sz="2400" b="1" kern="100" dirty="0">
                        <a:solidFill>
                          <a:srgbClr val="C00000"/>
                        </a:solidFill>
                        <a:effectLst/>
                        <a:latin typeface="ProTeacher01_Dam"/>
                        <a:ea typeface="Calibri" panose="020F0502020204030204" pitchFamily="34" charset="0"/>
                        <a:cs typeface="Times New Roman" panose="02020603050405020304" pitchFamily="18" charset="0"/>
                      </a:endParaRPr>
                    </a:p>
                  </a:txBody>
                  <a:tcPr marL="3252" marR="3252" marT="3252" marB="3252" anchor="ctr"/>
                </a:tc>
                <a:extLst>
                  <a:ext uri="{0D108BD9-81ED-4DB2-BD59-A6C34878D82A}">
                    <a16:rowId xmlns:a16="http://schemas.microsoft.com/office/drawing/2014/main" val="2590763526"/>
                  </a:ext>
                </a:extLst>
              </a:tr>
            </a:tbl>
          </a:graphicData>
        </a:graphic>
      </p:graphicFrame>
      <p:graphicFrame>
        <p:nvGraphicFramePr>
          <p:cNvPr id="4" name="Table 3">
            <a:extLst>
              <a:ext uri="{FF2B5EF4-FFF2-40B4-BE49-F238E27FC236}">
                <a16:creationId xmlns:a16="http://schemas.microsoft.com/office/drawing/2014/main" id="{3576985E-2759-4B6C-BCF8-7710D5E7F3D4}"/>
              </a:ext>
            </a:extLst>
          </p:cNvPr>
          <p:cNvGraphicFramePr>
            <a:graphicFrameLocks noGrp="1"/>
          </p:cNvGraphicFramePr>
          <p:nvPr>
            <p:extLst>
              <p:ext uri="{D42A27DB-BD31-4B8C-83A1-F6EECF244321}">
                <p14:modId xmlns:p14="http://schemas.microsoft.com/office/powerpoint/2010/main" val="3864828253"/>
              </p:ext>
            </p:extLst>
          </p:nvPr>
        </p:nvGraphicFramePr>
        <p:xfrm>
          <a:off x="161365" y="1321972"/>
          <a:ext cx="8794375" cy="3511323"/>
        </p:xfrm>
        <a:graphic>
          <a:graphicData uri="http://schemas.openxmlformats.org/drawingml/2006/table">
            <a:tbl>
              <a:tblPr firstRow="1" firstCol="1" bandRow="1">
                <a:tableStyleId>{CB135EC3-46DC-4543-AC95-6DAE65BAC72F}</a:tableStyleId>
              </a:tblPr>
              <a:tblGrid>
                <a:gridCol w="1219200">
                  <a:extLst>
                    <a:ext uri="{9D8B030D-6E8A-4147-A177-3AD203B41FA5}">
                      <a16:colId xmlns:a16="http://schemas.microsoft.com/office/drawing/2014/main" val="2055918857"/>
                    </a:ext>
                  </a:extLst>
                </a:gridCol>
                <a:gridCol w="7575175">
                  <a:extLst>
                    <a:ext uri="{9D8B030D-6E8A-4147-A177-3AD203B41FA5}">
                      <a16:colId xmlns:a16="http://schemas.microsoft.com/office/drawing/2014/main" val="2027088962"/>
                    </a:ext>
                  </a:extLst>
                </a:gridCol>
              </a:tblGrid>
              <a:tr h="2861827">
                <a:tc>
                  <a:txBody>
                    <a:bodyPr/>
                    <a:lstStyle/>
                    <a:p>
                      <a:pPr algn="ctr">
                        <a:lnSpc>
                          <a:spcPct val="107000"/>
                        </a:lnSpc>
                        <a:spcAft>
                          <a:spcPts val="800"/>
                        </a:spcAft>
                      </a:pPr>
                      <a:r>
                        <a:rPr lang="en-US" sz="2400" b="1" kern="100" dirty="0" err="1">
                          <a:solidFill>
                            <a:srgbClr val="002060"/>
                          </a:solidFill>
                          <a:effectLst/>
                          <a:latin typeface="ProTeacher01_Dam"/>
                        </a:rPr>
                        <a:t>Câu</a:t>
                      </a:r>
                      <a:r>
                        <a:rPr lang="en-US" sz="2400" b="1" kern="100" dirty="0">
                          <a:solidFill>
                            <a:srgbClr val="002060"/>
                          </a:solidFill>
                          <a:effectLst/>
                          <a:latin typeface="ProTeacher01_Dam"/>
                        </a:rPr>
                        <a:t> </a:t>
                      </a:r>
                      <a:r>
                        <a:rPr lang="en-US" sz="2400" b="1" kern="100" dirty="0" err="1">
                          <a:solidFill>
                            <a:srgbClr val="002060"/>
                          </a:solidFill>
                          <a:effectLst/>
                          <a:latin typeface="ProTeacher01_Dam"/>
                        </a:rPr>
                        <a:t>hỏi</a:t>
                      </a:r>
                      <a:endParaRPr lang="en-US" sz="2400" b="1" kern="100" dirty="0">
                        <a:solidFill>
                          <a:srgbClr val="002060"/>
                        </a:solidFill>
                        <a:effectLst/>
                        <a:latin typeface="ProTeacher01_Dam"/>
                        <a:ea typeface="Calibri" panose="020F0502020204030204" pitchFamily="34" charset="0"/>
                        <a:cs typeface="Times New Roman" panose="02020603050405020304" pitchFamily="18" charset="0"/>
                      </a:endParaRPr>
                    </a:p>
                  </a:txBody>
                  <a:tcPr marL="3252" marR="3252" marT="3252" marB="3252" anchor="ctr"/>
                </a:tc>
                <a:tc>
                  <a:txBody>
                    <a:bodyPr/>
                    <a:lstStyle/>
                    <a:p>
                      <a:pPr algn="l">
                        <a:lnSpc>
                          <a:spcPct val="107000"/>
                        </a:lnSpc>
                        <a:spcAft>
                          <a:spcPts val="800"/>
                        </a:spcAft>
                      </a:pPr>
                      <a:r>
                        <a:rPr lang="en-US" sz="2400" kern="100" dirty="0">
                          <a:solidFill>
                            <a:srgbClr val="002060"/>
                          </a:solidFill>
                          <a:effectLst/>
                          <a:latin typeface="ProTeacher01_Dam"/>
                        </a:rPr>
                        <a:t>  1. </a:t>
                      </a:r>
                      <a:r>
                        <a:rPr lang="en-US" sz="2400" kern="100" dirty="0" err="1">
                          <a:solidFill>
                            <a:srgbClr val="002060"/>
                          </a:solidFill>
                          <a:effectLst/>
                          <a:latin typeface="ProTeacher01_Dam"/>
                        </a:rPr>
                        <a:t>Vì</a:t>
                      </a:r>
                      <a:r>
                        <a:rPr lang="en-US" sz="2400" kern="100" dirty="0">
                          <a:solidFill>
                            <a:srgbClr val="002060"/>
                          </a:solidFill>
                          <a:effectLst/>
                          <a:latin typeface="ProTeacher01_Dam"/>
                        </a:rPr>
                        <a:t> </a:t>
                      </a:r>
                      <a:r>
                        <a:rPr lang="en-US" sz="2400" kern="100" dirty="0" err="1">
                          <a:solidFill>
                            <a:srgbClr val="002060"/>
                          </a:solidFill>
                          <a:effectLst/>
                          <a:latin typeface="ProTeacher01_Dam"/>
                        </a:rPr>
                        <a:t>sao</a:t>
                      </a:r>
                      <a:r>
                        <a:rPr lang="en-US" sz="2400" kern="100" dirty="0">
                          <a:solidFill>
                            <a:srgbClr val="002060"/>
                          </a:solidFill>
                          <a:effectLst/>
                          <a:latin typeface="ProTeacher01_Dam"/>
                        </a:rPr>
                        <a:t> </a:t>
                      </a:r>
                      <a:r>
                        <a:rPr lang="en-US" sz="2400" kern="100" dirty="0" err="1">
                          <a:solidFill>
                            <a:srgbClr val="002060"/>
                          </a:solidFill>
                          <a:effectLst/>
                          <a:latin typeface="ProTeacher01_Dam"/>
                        </a:rPr>
                        <a:t>em</a:t>
                      </a:r>
                      <a:r>
                        <a:rPr lang="en-US" sz="2400" kern="100" dirty="0">
                          <a:solidFill>
                            <a:srgbClr val="002060"/>
                          </a:solidFill>
                          <a:effectLst/>
                          <a:latin typeface="ProTeacher01_Dam"/>
                        </a:rPr>
                        <a:t> </a:t>
                      </a:r>
                      <a:r>
                        <a:rPr lang="en-US" sz="2400" kern="100" dirty="0" err="1">
                          <a:solidFill>
                            <a:srgbClr val="002060"/>
                          </a:solidFill>
                          <a:effectLst/>
                          <a:latin typeface="ProTeacher01_Dam"/>
                        </a:rPr>
                        <a:t>cảm</a:t>
                      </a:r>
                      <a:r>
                        <a:rPr lang="en-US" sz="2400" kern="100" dirty="0">
                          <a:solidFill>
                            <a:srgbClr val="002060"/>
                          </a:solidFill>
                          <a:effectLst/>
                          <a:latin typeface="ProTeacher01_Dam"/>
                        </a:rPr>
                        <a:t> </a:t>
                      </a:r>
                      <a:r>
                        <a:rPr lang="en-US" sz="2400" kern="100" dirty="0" err="1">
                          <a:solidFill>
                            <a:srgbClr val="002060"/>
                          </a:solidFill>
                          <a:effectLst/>
                          <a:latin typeface="ProTeacher01_Dam"/>
                        </a:rPr>
                        <a:t>thấy</a:t>
                      </a:r>
                      <a:r>
                        <a:rPr lang="en-US" sz="2400" kern="100" dirty="0">
                          <a:solidFill>
                            <a:srgbClr val="002060"/>
                          </a:solidFill>
                          <a:effectLst/>
                          <a:latin typeface="ProTeacher01_Dam"/>
                        </a:rPr>
                        <a:t> </a:t>
                      </a:r>
                      <a:r>
                        <a:rPr lang="en-US" sz="2400" kern="100" dirty="0" err="1">
                          <a:solidFill>
                            <a:srgbClr val="002060"/>
                          </a:solidFill>
                          <a:effectLst/>
                          <a:latin typeface="ProTeacher01_Dam"/>
                        </a:rPr>
                        <a:t>mệt</a:t>
                      </a:r>
                      <a:r>
                        <a:rPr lang="en-US" sz="2400" kern="100" dirty="0">
                          <a:solidFill>
                            <a:srgbClr val="002060"/>
                          </a:solidFill>
                          <a:effectLst/>
                          <a:latin typeface="ProTeacher01_Dam"/>
                        </a:rPr>
                        <a:t> </a:t>
                      </a:r>
                      <a:r>
                        <a:rPr lang="en-US" sz="2400" kern="100" dirty="0" err="1">
                          <a:solidFill>
                            <a:srgbClr val="002060"/>
                          </a:solidFill>
                          <a:effectLst/>
                          <a:latin typeface="ProTeacher01_Dam"/>
                        </a:rPr>
                        <a:t>mỏi</a:t>
                      </a:r>
                      <a:r>
                        <a:rPr lang="en-US" sz="2400" kern="100" dirty="0">
                          <a:solidFill>
                            <a:srgbClr val="002060"/>
                          </a:solidFill>
                          <a:effectLst/>
                          <a:latin typeface="ProTeacher01_Dam"/>
                        </a:rPr>
                        <a:t> </a:t>
                      </a:r>
                      <a:r>
                        <a:rPr lang="en-US" sz="2400" kern="100" dirty="0" err="1">
                          <a:solidFill>
                            <a:srgbClr val="002060"/>
                          </a:solidFill>
                          <a:effectLst/>
                          <a:latin typeface="ProTeacher01_Dam"/>
                        </a:rPr>
                        <a:t>khi</a:t>
                      </a:r>
                      <a:r>
                        <a:rPr lang="en-US" sz="2400" kern="100" dirty="0">
                          <a:solidFill>
                            <a:srgbClr val="002060"/>
                          </a:solidFill>
                          <a:effectLst/>
                          <a:latin typeface="ProTeacher01_Dam"/>
                        </a:rPr>
                        <a:t> </a:t>
                      </a:r>
                      <a:r>
                        <a:rPr lang="en-US" sz="2400" kern="100" dirty="0" err="1">
                          <a:solidFill>
                            <a:srgbClr val="002060"/>
                          </a:solidFill>
                          <a:effectLst/>
                          <a:latin typeface="ProTeacher01_Dam"/>
                        </a:rPr>
                        <a:t>không</a:t>
                      </a:r>
                      <a:r>
                        <a:rPr lang="en-US" sz="2400" kern="100" dirty="0">
                          <a:solidFill>
                            <a:srgbClr val="002060"/>
                          </a:solidFill>
                          <a:effectLst/>
                          <a:latin typeface="ProTeacher01_Dam"/>
                        </a:rPr>
                        <a:t> </a:t>
                      </a:r>
                      <a:r>
                        <a:rPr lang="en-US" sz="2400" kern="100" dirty="0" err="1">
                          <a:solidFill>
                            <a:srgbClr val="002060"/>
                          </a:solidFill>
                          <a:effectLst/>
                          <a:latin typeface="ProTeacher01_Dam"/>
                        </a:rPr>
                        <a:t>uống</a:t>
                      </a:r>
                      <a:r>
                        <a:rPr lang="en-US" sz="2400" kern="100" dirty="0">
                          <a:solidFill>
                            <a:srgbClr val="002060"/>
                          </a:solidFill>
                          <a:effectLst/>
                          <a:latin typeface="ProTeacher01_Dam"/>
                        </a:rPr>
                        <a:t> </a:t>
                      </a:r>
                      <a:r>
                        <a:rPr lang="en-US" sz="2400" kern="100" dirty="0" err="1">
                          <a:solidFill>
                            <a:srgbClr val="002060"/>
                          </a:solidFill>
                          <a:effectLst/>
                          <a:latin typeface="ProTeacher01_Dam"/>
                        </a:rPr>
                        <a:t>đủ</a:t>
                      </a:r>
                      <a:r>
                        <a:rPr lang="en-US" sz="2400" kern="100" dirty="0">
                          <a:solidFill>
                            <a:srgbClr val="002060"/>
                          </a:solidFill>
                          <a:effectLst/>
                          <a:latin typeface="ProTeacher01_Dam"/>
                        </a:rPr>
                        <a:t> </a:t>
                      </a:r>
                      <a:r>
                        <a:rPr lang="en-US" sz="2400" kern="100" dirty="0" err="1">
                          <a:solidFill>
                            <a:srgbClr val="002060"/>
                          </a:solidFill>
                          <a:effectLst/>
                          <a:latin typeface="ProTeacher01_Dam"/>
                        </a:rPr>
                        <a:t>nước</a:t>
                      </a:r>
                      <a:r>
                        <a:rPr lang="en-US" sz="2400" kern="100" dirty="0">
                          <a:solidFill>
                            <a:srgbClr val="002060"/>
                          </a:solidFill>
                          <a:effectLst/>
                          <a:latin typeface="ProTeacher01_Dam"/>
                        </a:rPr>
                        <a:t>? </a:t>
                      </a:r>
                      <a:br>
                        <a:rPr lang="en-US" sz="2400" kern="100" dirty="0">
                          <a:solidFill>
                            <a:srgbClr val="002060"/>
                          </a:solidFill>
                          <a:effectLst/>
                          <a:latin typeface="ProTeacher01_Dam"/>
                        </a:rPr>
                      </a:br>
                      <a:r>
                        <a:rPr lang="en-US" sz="2400" kern="100" dirty="0">
                          <a:solidFill>
                            <a:srgbClr val="002060"/>
                          </a:solidFill>
                          <a:effectLst/>
                          <a:latin typeface="ProTeacher01_Dam"/>
                        </a:rPr>
                        <a:t>  2. </a:t>
                      </a:r>
                      <a:r>
                        <a:rPr lang="en-US" sz="2400" kern="100" dirty="0" err="1">
                          <a:solidFill>
                            <a:srgbClr val="002060"/>
                          </a:solidFill>
                          <a:effectLst/>
                          <a:latin typeface="ProTeacher01_Dam"/>
                        </a:rPr>
                        <a:t>Nếu</a:t>
                      </a:r>
                      <a:r>
                        <a:rPr lang="en-US" sz="2400" kern="100" dirty="0">
                          <a:solidFill>
                            <a:srgbClr val="002060"/>
                          </a:solidFill>
                          <a:effectLst/>
                          <a:latin typeface="ProTeacher01_Dam"/>
                        </a:rPr>
                        <a:t> </a:t>
                      </a:r>
                      <a:r>
                        <a:rPr lang="en-US" sz="2400" kern="100" dirty="0" err="1">
                          <a:solidFill>
                            <a:srgbClr val="002060"/>
                          </a:solidFill>
                          <a:effectLst/>
                          <a:latin typeface="ProTeacher01_Dam"/>
                        </a:rPr>
                        <a:t>tiếp</a:t>
                      </a:r>
                      <a:r>
                        <a:rPr lang="en-US" sz="2400" kern="100" dirty="0">
                          <a:solidFill>
                            <a:srgbClr val="002060"/>
                          </a:solidFill>
                          <a:effectLst/>
                          <a:latin typeface="ProTeacher01_Dam"/>
                        </a:rPr>
                        <a:t> </a:t>
                      </a:r>
                      <a:r>
                        <a:rPr lang="en-US" sz="2400" kern="100" dirty="0" err="1">
                          <a:solidFill>
                            <a:srgbClr val="002060"/>
                          </a:solidFill>
                          <a:effectLst/>
                          <a:latin typeface="ProTeacher01_Dam"/>
                        </a:rPr>
                        <a:t>tục</a:t>
                      </a:r>
                      <a:r>
                        <a:rPr lang="en-US" sz="2400" kern="100" dirty="0">
                          <a:solidFill>
                            <a:srgbClr val="002060"/>
                          </a:solidFill>
                          <a:effectLst/>
                          <a:latin typeface="ProTeacher01_Dam"/>
                        </a:rPr>
                        <a:t> </a:t>
                      </a:r>
                      <a:r>
                        <a:rPr lang="en-US" sz="2400" kern="100" dirty="0" err="1">
                          <a:solidFill>
                            <a:srgbClr val="002060"/>
                          </a:solidFill>
                          <a:effectLst/>
                          <a:latin typeface="ProTeacher01_Dam"/>
                        </a:rPr>
                        <a:t>không</a:t>
                      </a:r>
                      <a:r>
                        <a:rPr lang="en-US" sz="2400" kern="100" dirty="0">
                          <a:solidFill>
                            <a:srgbClr val="002060"/>
                          </a:solidFill>
                          <a:effectLst/>
                          <a:latin typeface="ProTeacher01_Dam"/>
                        </a:rPr>
                        <a:t> </a:t>
                      </a:r>
                      <a:r>
                        <a:rPr lang="en-US" sz="2400" kern="100" dirty="0" err="1">
                          <a:solidFill>
                            <a:srgbClr val="002060"/>
                          </a:solidFill>
                          <a:effectLst/>
                          <a:latin typeface="ProTeacher01_Dam"/>
                        </a:rPr>
                        <a:t>uống</a:t>
                      </a:r>
                      <a:r>
                        <a:rPr lang="en-US" sz="2400" kern="100" dirty="0">
                          <a:solidFill>
                            <a:srgbClr val="002060"/>
                          </a:solidFill>
                          <a:effectLst/>
                          <a:latin typeface="ProTeacher01_Dam"/>
                        </a:rPr>
                        <a:t> </a:t>
                      </a:r>
                      <a:r>
                        <a:rPr lang="en-US" sz="2400" kern="100" dirty="0" err="1">
                          <a:solidFill>
                            <a:srgbClr val="002060"/>
                          </a:solidFill>
                          <a:effectLst/>
                          <a:latin typeface="ProTeacher01_Dam"/>
                        </a:rPr>
                        <a:t>nước</a:t>
                      </a:r>
                      <a:r>
                        <a:rPr lang="en-US" sz="2400" kern="100" dirty="0">
                          <a:solidFill>
                            <a:srgbClr val="002060"/>
                          </a:solidFill>
                          <a:effectLst/>
                          <a:latin typeface="ProTeacher01_Dam"/>
                        </a:rPr>
                        <a:t>, </a:t>
                      </a:r>
                      <a:r>
                        <a:rPr lang="en-US" sz="2400" kern="100" dirty="0" err="1">
                          <a:solidFill>
                            <a:srgbClr val="002060"/>
                          </a:solidFill>
                          <a:effectLst/>
                          <a:latin typeface="ProTeacher01_Dam"/>
                        </a:rPr>
                        <a:t>điều</a:t>
                      </a:r>
                      <a:r>
                        <a:rPr lang="en-US" sz="2400" kern="100" dirty="0">
                          <a:solidFill>
                            <a:srgbClr val="002060"/>
                          </a:solidFill>
                          <a:effectLst/>
                          <a:latin typeface="ProTeacher01_Dam"/>
                        </a:rPr>
                        <a:t> </a:t>
                      </a:r>
                      <a:r>
                        <a:rPr lang="en-US" sz="2400" kern="100" dirty="0" err="1">
                          <a:solidFill>
                            <a:srgbClr val="002060"/>
                          </a:solidFill>
                          <a:effectLst/>
                          <a:latin typeface="ProTeacher01_Dam"/>
                        </a:rPr>
                        <a:t>gì</a:t>
                      </a:r>
                      <a:r>
                        <a:rPr lang="en-US" sz="2400" kern="100" dirty="0">
                          <a:solidFill>
                            <a:srgbClr val="002060"/>
                          </a:solidFill>
                          <a:effectLst/>
                          <a:latin typeface="ProTeacher01_Dam"/>
                        </a:rPr>
                        <a:t> </a:t>
                      </a:r>
                      <a:r>
                        <a:rPr lang="en-US" sz="2400" kern="100" dirty="0" err="1">
                          <a:solidFill>
                            <a:srgbClr val="002060"/>
                          </a:solidFill>
                          <a:effectLst/>
                          <a:latin typeface="ProTeacher01_Dam"/>
                        </a:rPr>
                        <a:t>sẽ</a:t>
                      </a:r>
                      <a:r>
                        <a:rPr lang="en-US" sz="2400" kern="100" dirty="0">
                          <a:solidFill>
                            <a:srgbClr val="002060"/>
                          </a:solidFill>
                          <a:effectLst/>
                          <a:latin typeface="ProTeacher01_Dam"/>
                        </a:rPr>
                        <a:t> </a:t>
                      </a:r>
                      <a:r>
                        <a:rPr lang="en-US" sz="2400" kern="100" dirty="0" err="1">
                          <a:solidFill>
                            <a:srgbClr val="002060"/>
                          </a:solidFill>
                          <a:effectLst/>
                          <a:latin typeface="ProTeacher01_Dam"/>
                        </a:rPr>
                        <a:t>xảy</a:t>
                      </a:r>
                      <a:r>
                        <a:rPr lang="en-US" sz="2400" kern="100" dirty="0">
                          <a:solidFill>
                            <a:srgbClr val="002060"/>
                          </a:solidFill>
                          <a:effectLst/>
                          <a:latin typeface="ProTeacher01_Dam"/>
                        </a:rPr>
                        <a:t> ra </a:t>
                      </a:r>
                      <a:r>
                        <a:rPr lang="en-US" sz="2400" kern="100" dirty="0" err="1">
                          <a:solidFill>
                            <a:srgbClr val="002060"/>
                          </a:solidFill>
                          <a:effectLst/>
                          <a:latin typeface="ProTeacher01_Dam"/>
                        </a:rPr>
                        <a:t>với</a:t>
                      </a:r>
                      <a:r>
                        <a:rPr lang="en-US" sz="2400" kern="100" dirty="0">
                          <a:solidFill>
                            <a:srgbClr val="002060"/>
                          </a:solidFill>
                          <a:effectLst/>
                          <a:latin typeface="ProTeacher01_Dam"/>
                        </a:rPr>
                        <a:t> </a:t>
                      </a:r>
                      <a:r>
                        <a:rPr lang="en-US" sz="2400" kern="100" dirty="0" err="1">
                          <a:solidFill>
                            <a:srgbClr val="002060"/>
                          </a:solidFill>
                          <a:effectLst/>
                          <a:latin typeface="ProTeacher01_Dam"/>
                        </a:rPr>
                        <a:t>cơ</a:t>
                      </a:r>
                      <a:r>
                        <a:rPr lang="en-US" sz="2400" kern="100" dirty="0">
                          <a:solidFill>
                            <a:srgbClr val="002060"/>
                          </a:solidFill>
                          <a:effectLst/>
                          <a:latin typeface="ProTeacher01_Dam"/>
                        </a:rPr>
                        <a:t> </a:t>
                      </a:r>
                      <a:r>
                        <a:rPr lang="en-US" sz="2400" kern="100" dirty="0" err="1">
                          <a:solidFill>
                            <a:srgbClr val="002060"/>
                          </a:solidFill>
                          <a:effectLst/>
                          <a:latin typeface="ProTeacher01_Dam"/>
                        </a:rPr>
                        <a:t>thể</a:t>
                      </a:r>
                      <a:r>
                        <a:rPr lang="en-US" sz="2400" kern="100" dirty="0">
                          <a:solidFill>
                            <a:srgbClr val="002060"/>
                          </a:solidFill>
                          <a:effectLst/>
                          <a:latin typeface="ProTeacher01_Dam"/>
                        </a:rPr>
                        <a:t>? </a:t>
                      </a:r>
                      <a:br>
                        <a:rPr lang="en-US" sz="2400" kern="100" dirty="0">
                          <a:solidFill>
                            <a:srgbClr val="002060"/>
                          </a:solidFill>
                          <a:effectLst/>
                          <a:latin typeface="ProTeacher01_Dam"/>
                        </a:rPr>
                      </a:br>
                      <a:r>
                        <a:rPr lang="en-US" sz="2400" kern="100" dirty="0">
                          <a:solidFill>
                            <a:srgbClr val="002060"/>
                          </a:solidFill>
                          <a:effectLst/>
                          <a:latin typeface="ProTeacher01_Dam"/>
                        </a:rPr>
                        <a:t>  3. </a:t>
                      </a:r>
                      <a:r>
                        <a:rPr lang="en-US" sz="2400" kern="100" dirty="0" err="1">
                          <a:solidFill>
                            <a:srgbClr val="002060"/>
                          </a:solidFill>
                          <a:effectLst/>
                          <a:latin typeface="ProTeacher01_Dam"/>
                        </a:rPr>
                        <a:t>Để</a:t>
                      </a:r>
                      <a:r>
                        <a:rPr lang="en-US" sz="2400" kern="100" dirty="0">
                          <a:solidFill>
                            <a:srgbClr val="002060"/>
                          </a:solidFill>
                          <a:effectLst/>
                          <a:latin typeface="ProTeacher01_Dam"/>
                        </a:rPr>
                        <a:t> </a:t>
                      </a:r>
                      <a:r>
                        <a:rPr lang="en-US" sz="2400" kern="100" dirty="0" err="1">
                          <a:solidFill>
                            <a:srgbClr val="002060"/>
                          </a:solidFill>
                          <a:effectLst/>
                          <a:latin typeface="ProTeacher01_Dam"/>
                        </a:rPr>
                        <a:t>cơ</a:t>
                      </a:r>
                      <a:r>
                        <a:rPr lang="en-US" sz="2400" kern="100" dirty="0">
                          <a:solidFill>
                            <a:srgbClr val="002060"/>
                          </a:solidFill>
                          <a:effectLst/>
                          <a:latin typeface="ProTeacher01_Dam"/>
                        </a:rPr>
                        <a:t> </a:t>
                      </a:r>
                      <a:r>
                        <a:rPr lang="en-US" sz="2400" kern="100" dirty="0" err="1">
                          <a:solidFill>
                            <a:srgbClr val="002060"/>
                          </a:solidFill>
                          <a:effectLst/>
                          <a:latin typeface="ProTeacher01_Dam"/>
                        </a:rPr>
                        <a:t>thể</a:t>
                      </a:r>
                      <a:r>
                        <a:rPr lang="en-US" sz="2400" kern="100" dirty="0">
                          <a:solidFill>
                            <a:srgbClr val="002060"/>
                          </a:solidFill>
                          <a:effectLst/>
                          <a:latin typeface="ProTeacher01_Dam"/>
                        </a:rPr>
                        <a:t> </a:t>
                      </a:r>
                      <a:r>
                        <a:rPr lang="en-US" sz="2400" kern="100" dirty="0" err="1">
                          <a:solidFill>
                            <a:srgbClr val="002060"/>
                          </a:solidFill>
                          <a:effectLst/>
                          <a:latin typeface="ProTeacher01_Dam"/>
                        </a:rPr>
                        <a:t>khỏe</a:t>
                      </a:r>
                      <a:r>
                        <a:rPr lang="en-US" sz="2400" kern="100" dirty="0">
                          <a:solidFill>
                            <a:srgbClr val="002060"/>
                          </a:solidFill>
                          <a:effectLst/>
                          <a:latin typeface="ProTeacher01_Dam"/>
                        </a:rPr>
                        <a:t> </a:t>
                      </a:r>
                      <a:r>
                        <a:rPr lang="en-US" sz="2400" kern="100" dirty="0" err="1">
                          <a:solidFill>
                            <a:srgbClr val="002060"/>
                          </a:solidFill>
                          <a:effectLst/>
                          <a:latin typeface="ProTeacher01_Dam"/>
                        </a:rPr>
                        <a:t>mạnh</a:t>
                      </a:r>
                      <a:r>
                        <a:rPr lang="en-US" sz="2400" kern="100" dirty="0">
                          <a:solidFill>
                            <a:srgbClr val="002060"/>
                          </a:solidFill>
                          <a:effectLst/>
                          <a:latin typeface="ProTeacher01_Dam"/>
                        </a:rPr>
                        <a:t>, </a:t>
                      </a:r>
                      <a:r>
                        <a:rPr lang="en-US" sz="2400" kern="100" dirty="0" err="1">
                          <a:solidFill>
                            <a:srgbClr val="002060"/>
                          </a:solidFill>
                          <a:effectLst/>
                          <a:latin typeface="ProTeacher01_Dam"/>
                        </a:rPr>
                        <a:t>em</a:t>
                      </a:r>
                      <a:r>
                        <a:rPr lang="en-US" sz="2400" kern="100" dirty="0">
                          <a:solidFill>
                            <a:srgbClr val="002060"/>
                          </a:solidFill>
                          <a:effectLst/>
                          <a:latin typeface="ProTeacher01_Dam"/>
                        </a:rPr>
                        <a:t> </a:t>
                      </a:r>
                      <a:r>
                        <a:rPr lang="en-US" sz="2400" kern="100" dirty="0" err="1">
                          <a:solidFill>
                            <a:srgbClr val="002060"/>
                          </a:solidFill>
                          <a:effectLst/>
                          <a:latin typeface="ProTeacher01_Dam"/>
                        </a:rPr>
                        <a:t>cần</a:t>
                      </a:r>
                      <a:r>
                        <a:rPr lang="en-US" sz="2400" kern="100" dirty="0">
                          <a:solidFill>
                            <a:srgbClr val="002060"/>
                          </a:solidFill>
                          <a:effectLst/>
                          <a:latin typeface="ProTeacher01_Dam"/>
                        </a:rPr>
                        <a:t> </a:t>
                      </a:r>
                      <a:r>
                        <a:rPr lang="en-US" sz="2400" kern="100" dirty="0" err="1">
                          <a:solidFill>
                            <a:srgbClr val="002060"/>
                          </a:solidFill>
                          <a:effectLst/>
                          <a:latin typeface="ProTeacher01_Dam"/>
                        </a:rPr>
                        <a:t>làm</a:t>
                      </a:r>
                      <a:r>
                        <a:rPr lang="en-US" sz="2400" kern="100" dirty="0">
                          <a:solidFill>
                            <a:srgbClr val="002060"/>
                          </a:solidFill>
                          <a:effectLst/>
                          <a:latin typeface="ProTeacher01_Dam"/>
                        </a:rPr>
                        <a:t> </a:t>
                      </a:r>
                      <a:r>
                        <a:rPr lang="en-US" sz="2400" kern="100" dirty="0" err="1">
                          <a:solidFill>
                            <a:srgbClr val="002060"/>
                          </a:solidFill>
                          <a:effectLst/>
                          <a:latin typeface="ProTeacher01_Dam"/>
                        </a:rPr>
                        <a:t>gì</a:t>
                      </a:r>
                      <a:r>
                        <a:rPr lang="en-US" sz="2400" kern="100" dirty="0">
                          <a:solidFill>
                            <a:srgbClr val="002060"/>
                          </a:solidFill>
                          <a:effectLst/>
                          <a:latin typeface="ProTeacher01_Dam"/>
                        </a:rPr>
                        <a:t> </a:t>
                      </a:r>
                      <a:r>
                        <a:rPr lang="en-US" sz="2400" kern="100" dirty="0" err="1">
                          <a:solidFill>
                            <a:srgbClr val="002060"/>
                          </a:solidFill>
                          <a:effectLst/>
                          <a:latin typeface="ProTeacher01_Dam"/>
                        </a:rPr>
                        <a:t>để</a:t>
                      </a:r>
                      <a:r>
                        <a:rPr lang="en-US" sz="2400" kern="100" dirty="0">
                          <a:solidFill>
                            <a:srgbClr val="002060"/>
                          </a:solidFill>
                          <a:effectLst/>
                          <a:latin typeface="ProTeacher01_Dam"/>
                        </a:rPr>
                        <a:t> </a:t>
                      </a:r>
                      <a:r>
                        <a:rPr lang="en-US" sz="2400" kern="100" dirty="0" err="1">
                          <a:solidFill>
                            <a:srgbClr val="002060"/>
                          </a:solidFill>
                          <a:effectLst/>
                          <a:latin typeface="ProTeacher01_Dam"/>
                        </a:rPr>
                        <a:t>uống</a:t>
                      </a:r>
                      <a:r>
                        <a:rPr lang="en-US" sz="2400" kern="100" dirty="0">
                          <a:solidFill>
                            <a:srgbClr val="002060"/>
                          </a:solidFill>
                          <a:effectLst/>
                          <a:latin typeface="ProTeacher01_Dam"/>
                        </a:rPr>
                        <a:t> </a:t>
                      </a:r>
                      <a:r>
                        <a:rPr lang="en-US" sz="2400" kern="100" dirty="0" err="1">
                          <a:solidFill>
                            <a:srgbClr val="002060"/>
                          </a:solidFill>
                          <a:effectLst/>
                          <a:latin typeface="ProTeacher01_Dam"/>
                        </a:rPr>
                        <a:t>đủ</a:t>
                      </a:r>
                      <a:r>
                        <a:rPr lang="en-US" sz="2400" kern="100" dirty="0">
                          <a:solidFill>
                            <a:srgbClr val="002060"/>
                          </a:solidFill>
                          <a:effectLst/>
                          <a:latin typeface="ProTeacher01_Dam"/>
                        </a:rPr>
                        <a:t> </a:t>
                      </a:r>
                      <a:r>
                        <a:rPr lang="en-US" sz="2400" kern="100" dirty="0" err="1">
                          <a:solidFill>
                            <a:srgbClr val="002060"/>
                          </a:solidFill>
                          <a:effectLst/>
                          <a:latin typeface="ProTeacher01_Dam"/>
                        </a:rPr>
                        <a:t>nước</a:t>
                      </a:r>
                      <a:r>
                        <a:rPr lang="en-US" sz="2400" kern="100" dirty="0">
                          <a:solidFill>
                            <a:srgbClr val="002060"/>
                          </a:solidFill>
                          <a:effectLst/>
                          <a:latin typeface="ProTeacher01_Dam"/>
                        </a:rPr>
                        <a:t> </a:t>
                      </a:r>
                      <a:r>
                        <a:rPr lang="en-US" sz="2400" kern="100" dirty="0" err="1">
                          <a:solidFill>
                            <a:srgbClr val="002060"/>
                          </a:solidFill>
                          <a:effectLst/>
                          <a:latin typeface="ProTeacher01_Dam"/>
                        </a:rPr>
                        <a:t>mỗi</a:t>
                      </a:r>
                      <a:r>
                        <a:rPr lang="en-US" sz="2400" kern="100" dirty="0">
                          <a:solidFill>
                            <a:srgbClr val="002060"/>
                          </a:solidFill>
                          <a:effectLst/>
                          <a:latin typeface="ProTeacher01_Dam"/>
                        </a:rPr>
                        <a:t> </a:t>
                      </a:r>
                      <a:r>
                        <a:rPr lang="en-US" sz="2400" kern="100" dirty="0" err="1">
                          <a:solidFill>
                            <a:srgbClr val="002060"/>
                          </a:solidFill>
                          <a:effectLst/>
                          <a:latin typeface="ProTeacher01_Dam"/>
                        </a:rPr>
                        <a:t>ngày</a:t>
                      </a:r>
                      <a:r>
                        <a:rPr lang="en-US" sz="2400" kern="100" dirty="0">
                          <a:solidFill>
                            <a:srgbClr val="002060"/>
                          </a:solidFill>
                          <a:effectLst/>
                          <a:latin typeface="ProTeacher01_Dam"/>
                        </a:rPr>
                        <a:t>? </a:t>
                      </a:r>
                      <a:br>
                        <a:rPr lang="en-US" sz="2400" kern="100" dirty="0">
                          <a:solidFill>
                            <a:srgbClr val="002060"/>
                          </a:solidFill>
                          <a:effectLst/>
                          <a:latin typeface="ProTeacher01_Dam"/>
                        </a:rPr>
                      </a:br>
                      <a:r>
                        <a:rPr lang="en-US" sz="2400" kern="100" dirty="0">
                          <a:solidFill>
                            <a:srgbClr val="002060"/>
                          </a:solidFill>
                          <a:effectLst/>
                          <a:latin typeface="ProTeacher01_Dam"/>
                        </a:rPr>
                        <a:t>  4. </a:t>
                      </a:r>
                      <a:r>
                        <a:rPr lang="en-US" sz="2400" kern="100" dirty="0" err="1">
                          <a:solidFill>
                            <a:srgbClr val="002060"/>
                          </a:solidFill>
                          <a:effectLst/>
                          <a:latin typeface="ProTeacher01_Dam"/>
                        </a:rPr>
                        <a:t>Ngoài</a:t>
                      </a:r>
                      <a:r>
                        <a:rPr lang="en-US" sz="2400" kern="100" dirty="0">
                          <a:solidFill>
                            <a:srgbClr val="002060"/>
                          </a:solidFill>
                          <a:effectLst/>
                          <a:latin typeface="ProTeacher01_Dam"/>
                        </a:rPr>
                        <a:t> </a:t>
                      </a:r>
                      <a:r>
                        <a:rPr lang="en-US" sz="2400" kern="100" dirty="0" err="1">
                          <a:solidFill>
                            <a:srgbClr val="002060"/>
                          </a:solidFill>
                          <a:effectLst/>
                          <a:latin typeface="ProTeacher01_Dam"/>
                        </a:rPr>
                        <a:t>uống</a:t>
                      </a:r>
                      <a:r>
                        <a:rPr lang="en-US" sz="2400" kern="100" dirty="0">
                          <a:solidFill>
                            <a:srgbClr val="002060"/>
                          </a:solidFill>
                          <a:effectLst/>
                          <a:latin typeface="ProTeacher01_Dam"/>
                        </a:rPr>
                        <a:t> </a:t>
                      </a:r>
                      <a:r>
                        <a:rPr lang="en-US" sz="2400" kern="100" dirty="0" err="1">
                          <a:solidFill>
                            <a:srgbClr val="002060"/>
                          </a:solidFill>
                          <a:effectLst/>
                          <a:latin typeface="ProTeacher01_Dam"/>
                        </a:rPr>
                        <a:t>nước</a:t>
                      </a:r>
                      <a:r>
                        <a:rPr lang="en-US" sz="2400" kern="100" dirty="0">
                          <a:solidFill>
                            <a:srgbClr val="002060"/>
                          </a:solidFill>
                          <a:effectLst/>
                          <a:latin typeface="ProTeacher01_Dam"/>
                        </a:rPr>
                        <a:t> </a:t>
                      </a:r>
                      <a:r>
                        <a:rPr lang="en-US" sz="2400" kern="100" dirty="0" err="1">
                          <a:solidFill>
                            <a:srgbClr val="002060"/>
                          </a:solidFill>
                          <a:effectLst/>
                          <a:latin typeface="ProTeacher01_Dam"/>
                        </a:rPr>
                        <a:t>lọc</a:t>
                      </a:r>
                      <a:r>
                        <a:rPr lang="en-US" sz="2400" kern="100" dirty="0">
                          <a:solidFill>
                            <a:srgbClr val="002060"/>
                          </a:solidFill>
                          <a:effectLst/>
                          <a:latin typeface="ProTeacher01_Dam"/>
                        </a:rPr>
                        <a:t>, </a:t>
                      </a:r>
                      <a:r>
                        <a:rPr lang="en-US" sz="2400" kern="100" dirty="0" err="1">
                          <a:solidFill>
                            <a:srgbClr val="002060"/>
                          </a:solidFill>
                          <a:effectLst/>
                          <a:latin typeface="ProTeacher01_Dam"/>
                        </a:rPr>
                        <a:t>em</a:t>
                      </a:r>
                      <a:r>
                        <a:rPr lang="en-US" sz="2400" kern="100" dirty="0">
                          <a:solidFill>
                            <a:srgbClr val="002060"/>
                          </a:solidFill>
                          <a:effectLst/>
                          <a:latin typeface="ProTeacher01_Dam"/>
                        </a:rPr>
                        <a:t> </a:t>
                      </a:r>
                      <a:r>
                        <a:rPr lang="en-US" sz="2400" kern="100" dirty="0" err="1">
                          <a:solidFill>
                            <a:srgbClr val="002060"/>
                          </a:solidFill>
                          <a:effectLst/>
                          <a:latin typeface="ProTeacher01_Dam"/>
                        </a:rPr>
                        <a:t>có</a:t>
                      </a:r>
                      <a:r>
                        <a:rPr lang="en-US" sz="2400" kern="100" dirty="0">
                          <a:solidFill>
                            <a:srgbClr val="002060"/>
                          </a:solidFill>
                          <a:effectLst/>
                          <a:latin typeface="ProTeacher01_Dam"/>
                        </a:rPr>
                        <a:t> </a:t>
                      </a:r>
                      <a:r>
                        <a:rPr lang="en-US" sz="2400" kern="100" dirty="0" err="1">
                          <a:solidFill>
                            <a:srgbClr val="002060"/>
                          </a:solidFill>
                          <a:effectLst/>
                          <a:latin typeface="ProTeacher01_Dam"/>
                        </a:rPr>
                        <a:t>thể</a:t>
                      </a:r>
                      <a:r>
                        <a:rPr lang="en-US" sz="2400" kern="100" dirty="0">
                          <a:solidFill>
                            <a:srgbClr val="002060"/>
                          </a:solidFill>
                          <a:effectLst/>
                          <a:latin typeface="ProTeacher01_Dam"/>
                        </a:rPr>
                        <a:t> </a:t>
                      </a:r>
                      <a:r>
                        <a:rPr lang="en-US" sz="2400" kern="100" dirty="0" err="1">
                          <a:solidFill>
                            <a:srgbClr val="002060"/>
                          </a:solidFill>
                          <a:effectLst/>
                          <a:latin typeface="ProTeacher01_Dam"/>
                        </a:rPr>
                        <a:t>bổ</a:t>
                      </a:r>
                      <a:r>
                        <a:rPr lang="en-US" sz="2400" kern="100" dirty="0">
                          <a:solidFill>
                            <a:srgbClr val="002060"/>
                          </a:solidFill>
                          <a:effectLst/>
                          <a:latin typeface="ProTeacher01_Dam"/>
                        </a:rPr>
                        <a:t> sung </a:t>
                      </a:r>
                      <a:r>
                        <a:rPr lang="en-US" sz="2400" kern="100" dirty="0" err="1">
                          <a:solidFill>
                            <a:srgbClr val="002060"/>
                          </a:solidFill>
                          <a:effectLst/>
                          <a:latin typeface="ProTeacher01_Dam"/>
                        </a:rPr>
                        <a:t>nước</a:t>
                      </a:r>
                      <a:r>
                        <a:rPr lang="en-US" sz="2400" kern="100" dirty="0">
                          <a:solidFill>
                            <a:srgbClr val="002060"/>
                          </a:solidFill>
                          <a:effectLst/>
                          <a:latin typeface="ProTeacher01_Dam"/>
                        </a:rPr>
                        <a:t> </a:t>
                      </a:r>
                      <a:r>
                        <a:rPr lang="en-US" sz="2400" kern="100" dirty="0" err="1">
                          <a:solidFill>
                            <a:srgbClr val="002060"/>
                          </a:solidFill>
                          <a:effectLst/>
                          <a:latin typeface="ProTeacher01_Dam"/>
                        </a:rPr>
                        <a:t>bằng</a:t>
                      </a:r>
                      <a:r>
                        <a:rPr lang="en-US" sz="2400" kern="100" dirty="0">
                          <a:solidFill>
                            <a:srgbClr val="002060"/>
                          </a:solidFill>
                          <a:effectLst/>
                          <a:latin typeface="ProTeacher01_Dam"/>
                        </a:rPr>
                        <a:t> </a:t>
                      </a:r>
                      <a:r>
                        <a:rPr lang="en-US" sz="2400" kern="100" dirty="0" err="1">
                          <a:solidFill>
                            <a:srgbClr val="002060"/>
                          </a:solidFill>
                          <a:effectLst/>
                          <a:latin typeface="ProTeacher01_Dam"/>
                        </a:rPr>
                        <a:t>cách</a:t>
                      </a:r>
                      <a:r>
                        <a:rPr lang="en-US" sz="2400" kern="100" dirty="0">
                          <a:solidFill>
                            <a:srgbClr val="002060"/>
                          </a:solidFill>
                          <a:effectLst/>
                          <a:latin typeface="ProTeacher01_Dam"/>
                        </a:rPr>
                        <a:t> </a:t>
                      </a:r>
                      <a:r>
                        <a:rPr lang="en-US" sz="2400" kern="100" dirty="0" err="1">
                          <a:solidFill>
                            <a:srgbClr val="002060"/>
                          </a:solidFill>
                          <a:effectLst/>
                          <a:latin typeface="ProTeacher01_Dam"/>
                        </a:rPr>
                        <a:t>nào</a:t>
                      </a:r>
                      <a:r>
                        <a:rPr lang="en-US" sz="2400" kern="100" dirty="0">
                          <a:solidFill>
                            <a:srgbClr val="002060"/>
                          </a:solidFill>
                          <a:effectLst/>
                          <a:latin typeface="ProTeacher01_Dam"/>
                        </a:rPr>
                        <a:t> </a:t>
                      </a:r>
                      <a:r>
                        <a:rPr lang="en-US" sz="2400" kern="100" dirty="0" err="1">
                          <a:solidFill>
                            <a:srgbClr val="002060"/>
                          </a:solidFill>
                          <a:effectLst/>
                          <a:latin typeface="ProTeacher01_Dam"/>
                        </a:rPr>
                        <a:t>khác</a:t>
                      </a:r>
                      <a:r>
                        <a:rPr lang="en-US" sz="2400" kern="100" dirty="0">
                          <a:solidFill>
                            <a:srgbClr val="002060"/>
                          </a:solidFill>
                          <a:effectLst/>
                          <a:latin typeface="ProTeacher01_Dam"/>
                        </a:rPr>
                        <a:t>? </a:t>
                      </a:r>
                      <a:br>
                        <a:rPr lang="en-US" sz="2400" kern="100" dirty="0">
                          <a:solidFill>
                            <a:srgbClr val="002060"/>
                          </a:solidFill>
                          <a:effectLst/>
                          <a:latin typeface="ProTeacher01_Dam"/>
                        </a:rPr>
                      </a:br>
                      <a:r>
                        <a:rPr lang="en-US" sz="2400" kern="100" dirty="0">
                          <a:solidFill>
                            <a:srgbClr val="002060"/>
                          </a:solidFill>
                          <a:effectLst/>
                          <a:latin typeface="ProTeacher01_Dam"/>
                        </a:rPr>
                        <a:t>  5. </a:t>
                      </a:r>
                      <a:r>
                        <a:rPr lang="en-US" sz="2400" kern="100" dirty="0" err="1">
                          <a:solidFill>
                            <a:srgbClr val="002060"/>
                          </a:solidFill>
                          <a:effectLst/>
                          <a:latin typeface="ProTeacher01_Dam"/>
                        </a:rPr>
                        <a:t>Em</a:t>
                      </a:r>
                      <a:r>
                        <a:rPr lang="en-US" sz="2400" kern="100" dirty="0">
                          <a:solidFill>
                            <a:srgbClr val="002060"/>
                          </a:solidFill>
                          <a:effectLst/>
                          <a:latin typeface="ProTeacher01_Dam"/>
                        </a:rPr>
                        <a:t> </a:t>
                      </a:r>
                      <a:r>
                        <a:rPr lang="en-US" sz="2400" kern="100" dirty="0" err="1">
                          <a:solidFill>
                            <a:srgbClr val="002060"/>
                          </a:solidFill>
                          <a:effectLst/>
                          <a:latin typeface="ProTeacher01_Dam"/>
                        </a:rPr>
                        <a:t>hãy</a:t>
                      </a:r>
                      <a:r>
                        <a:rPr lang="en-US" sz="2400" kern="100" dirty="0">
                          <a:solidFill>
                            <a:srgbClr val="002060"/>
                          </a:solidFill>
                          <a:effectLst/>
                          <a:latin typeface="ProTeacher01_Dam"/>
                        </a:rPr>
                        <a:t> </a:t>
                      </a:r>
                      <a:r>
                        <a:rPr lang="en-US" sz="2400" kern="100" dirty="0" err="1">
                          <a:solidFill>
                            <a:srgbClr val="002060"/>
                          </a:solidFill>
                          <a:effectLst/>
                          <a:latin typeface="ProTeacher01_Dam"/>
                        </a:rPr>
                        <a:t>kể</a:t>
                      </a:r>
                      <a:r>
                        <a:rPr lang="en-US" sz="2400" kern="100" dirty="0">
                          <a:solidFill>
                            <a:srgbClr val="002060"/>
                          </a:solidFill>
                          <a:effectLst/>
                          <a:latin typeface="ProTeacher01_Dam"/>
                        </a:rPr>
                        <a:t> </a:t>
                      </a:r>
                      <a:r>
                        <a:rPr lang="en-US" sz="2400" kern="100" dirty="0" err="1">
                          <a:solidFill>
                            <a:srgbClr val="002060"/>
                          </a:solidFill>
                          <a:effectLst/>
                          <a:latin typeface="ProTeacher01_Dam"/>
                        </a:rPr>
                        <a:t>một</a:t>
                      </a:r>
                      <a:r>
                        <a:rPr lang="en-US" sz="2400" kern="100" dirty="0">
                          <a:solidFill>
                            <a:srgbClr val="002060"/>
                          </a:solidFill>
                          <a:effectLst/>
                          <a:latin typeface="ProTeacher01_Dam"/>
                        </a:rPr>
                        <a:t> </a:t>
                      </a:r>
                      <a:r>
                        <a:rPr lang="en-US" sz="2400" kern="100" dirty="0" err="1">
                          <a:solidFill>
                            <a:srgbClr val="002060"/>
                          </a:solidFill>
                          <a:effectLst/>
                          <a:latin typeface="ProTeacher01_Dam"/>
                        </a:rPr>
                        <a:t>tình</a:t>
                      </a:r>
                      <a:r>
                        <a:rPr lang="en-US" sz="2400" kern="100" dirty="0">
                          <a:solidFill>
                            <a:srgbClr val="002060"/>
                          </a:solidFill>
                          <a:effectLst/>
                          <a:latin typeface="ProTeacher01_Dam"/>
                        </a:rPr>
                        <a:t> </a:t>
                      </a:r>
                      <a:r>
                        <a:rPr lang="en-US" sz="2400" kern="100" dirty="0" err="1">
                          <a:solidFill>
                            <a:srgbClr val="002060"/>
                          </a:solidFill>
                          <a:effectLst/>
                          <a:latin typeface="ProTeacher01_Dam"/>
                        </a:rPr>
                        <a:t>huống</a:t>
                      </a:r>
                      <a:r>
                        <a:rPr lang="en-US" sz="2400" kern="100" dirty="0">
                          <a:solidFill>
                            <a:srgbClr val="002060"/>
                          </a:solidFill>
                          <a:effectLst/>
                          <a:latin typeface="ProTeacher01_Dam"/>
                        </a:rPr>
                        <a:t> </a:t>
                      </a:r>
                      <a:r>
                        <a:rPr lang="en-US" sz="2400" kern="100" dirty="0" err="1">
                          <a:solidFill>
                            <a:srgbClr val="002060"/>
                          </a:solidFill>
                          <a:effectLst/>
                          <a:latin typeface="ProTeacher01_Dam"/>
                        </a:rPr>
                        <a:t>thực</a:t>
                      </a:r>
                      <a:r>
                        <a:rPr lang="en-US" sz="2400" kern="100" dirty="0">
                          <a:solidFill>
                            <a:srgbClr val="002060"/>
                          </a:solidFill>
                          <a:effectLst/>
                          <a:latin typeface="ProTeacher01_Dam"/>
                        </a:rPr>
                        <a:t> </a:t>
                      </a:r>
                      <a:r>
                        <a:rPr lang="en-US" sz="2400" kern="100" dirty="0" err="1">
                          <a:solidFill>
                            <a:srgbClr val="002060"/>
                          </a:solidFill>
                          <a:effectLst/>
                          <a:latin typeface="ProTeacher01_Dam"/>
                        </a:rPr>
                        <a:t>tế</a:t>
                      </a:r>
                      <a:r>
                        <a:rPr lang="en-US" sz="2400" kern="100" dirty="0">
                          <a:solidFill>
                            <a:srgbClr val="002060"/>
                          </a:solidFill>
                          <a:effectLst/>
                          <a:latin typeface="ProTeacher01_Dam"/>
                        </a:rPr>
                        <a:t> </a:t>
                      </a:r>
                      <a:r>
                        <a:rPr lang="en-US" sz="2400" kern="100" dirty="0" err="1">
                          <a:solidFill>
                            <a:srgbClr val="002060"/>
                          </a:solidFill>
                          <a:effectLst/>
                          <a:latin typeface="ProTeacher01_Dam"/>
                        </a:rPr>
                        <a:t>khi</a:t>
                      </a:r>
                      <a:r>
                        <a:rPr lang="en-US" sz="2400" kern="100" dirty="0">
                          <a:solidFill>
                            <a:srgbClr val="002060"/>
                          </a:solidFill>
                          <a:effectLst/>
                          <a:latin typeface="ProTeacher01_Dam"/>
                        </a:rPr>
                        <a:t> </a:t>
                      </a:r>
                      <a:r>
                        <a:rPr lang="en-US" sz="2400" kern="100" dirty="0" err="1">
                          <a:solidFill>
                            <a:srgbClr val="002060"/>
                          </a:solidFill>
                          <a:effectLst/>
                          <a:latin typeface="ProTeacher01_Dam"/>
                        </a:rPr>
                        <a:t>bản</a:t>
                      </a:r>
                      <a:r>
                        <a:rPr lang="en-US" sz="2400" kern="100" dirty="0">
                          <a:solidFill>
                            <a:srgbClr val="002060"/>
                          </a:solidFill>
                          <a:effectLst/>
                          <a:latin typeface="ProTeacher01_Dam"/>
                        </a:rPr>
                        <a:t> </a:t>
                      </a:r>
                      <a:r>
                        <a:rPr lang="en-US" sz="2400" kern="100" dirty="0" err="1">
                          <a:solidFill>
                            <a:srgbClr val="002060"/>
                          </a:solidFill>
                          <a:effectLst/>
                          <a:latin typeface="ProTeacher01_Dam"/>
                        </a:rPr>
                        <a:t>thân</a:t>
                      </a:r>
                      <a:r>
                        <a:rPr lang="en-US" sz="2400" kern="100" dirty="0">
                          <a:solidFill>
                            <a:srgbClr val="002060"/>
                          </a:solidFill>
                          <a:effectLst/>
                          <a:latin typeface="ProTeacher01_Dam"/>
                        </a:rPr>
                        <a:t> </a:t>
                      </a:r>
                      <a:r>
                        <a:rPr lang="en-US" sz="2400" kern="100" dirty="0" err="1">
                          <a:solidFill>
                            <a:srgbClr val="002060"/>
                          </a:solidFill>
                          <a:effectLst/>
                          <a:latin typeface="ProTeacher01_Dam"/>
                        </a:rPr>
                        <a:t>hoặc</a:t>
                      </a:r>
                      <a:r>
                        <a:rPr lang="en-US" sz="2400" kern="100" dirty="0">
                          <a:solidFill>
                            <a:srgbClr val="002060"/>
                          </a:solidFill>
                          <a:effectLst/>
                          <a:latin typeface="ProTeacher01_Dam"/>
                        </a:rPr>
                        <a:t> </a:t>
                      </a:r>
                      <a:r>
                        <a:rPr lang="en-US" sz="2400" kern="100" dirty="0" err="1">
                          <a:solidFill>
                            <a:srgbClr val="002060"/>
                          </a:solidFill>
                          <a:effectLst/>
                          <a:latin typeface="ProTeacher01_Dam"/>
                        </a:rPr>
                        <a:t>người</a:t>
                      </a:r>
                      <a:r>
                        <a:rPr lang="en-US" sz="2400" kern="100" dirty="0">
                          <a:solidFill>
                            <a:srgbClr val="002060"/>
                          </a:solidFill>
                          <a:effectLst/>
                          <a:latin typeface="ProTeacher01_Dam"/>
                        </a:rPr>
                        <a:t> </a:t>
                      </a:r>
                      <a:r>
                        <a:rPr lang="en-US" sz="2400" kern="100" dirty="0" err="1">
                          <a:solidFill>
                            <a:srgbClr val="002060"/>
                          </a:solidFill>
                          <a:effectLst/>
                          <a:latin typeface="ProTeacher01_Dam"/>
                        </a:rPr>
                        <a:t>khác</a:t>
                      </a:r>
                      <a:r>
                        <a:rPr lang="en-US" sz="2400" kern="100" dirty="0">
                          <a:solidFill>
                            <a:srgbClr val="002060"/>
                          </a:solidFill>
                          <a:effectLst/>
                          <a:latin typeface="ProTeacher01_Dam"/>
                        </a:rPr>
                        <a:t> </a:t>
                      </a:r>
                      <a:r>
                        <a:rPr lang="en-US" sz="2400" kern="100" dirty="0" err="1">
                          <a:solidFill>
                            <a:srgbClr val="002060"/>
                          </a:solidFill>
                          <a:effectLst/>
                          <a:latin typeface="ProTeacher01_Dam"/>
                        </a:rPr>
                        <a:t>bị</a:t>
                      </a:r>
                      <a:r>
                        <a:rPr lang="en-US" sz="2400" kern="100" dirty="0">
                          <a:solidFill>
                            <a:srgbClr val="002060"/>
                          </a:solidFill>
                          <a:effectLst/>
                          <a:latin typeface="ProTeacher01_Dam"/>
                        </a:rPr>
                        <a:t> </a:t>
                      </a:r>
                      <a:r>
                        <a:rPr lang="en-US" sz="2400" kern="100" dirty="0" err="1">
                          <a:solidFill>
                            <a:srgbClr val="002060"/>
                          </a:solidFill>
                          <a:effectLst/>
                          <a:latin typeface="ProTeacher01_Dam"/>
                        </a:rPr>
                        <a:t>mệt</a:t>
                      </a:r>
                      <a:r>
                        <a:rPr lang="en-US" sz="2400" kern="100" dirty="0">
                          <a:solidFill>
                            <a:srgbClr val="002060"/>
                          </a:solidFill>
                          <a:effectLst/>
                          <a:latin typeface="ProTeacher01_Dam"/>
                        </a:rPr>
                        <a:t> </a:t>
                      </a:r>
                      <a:r>
                        <a:rPr lang="en-US" sz="2400" kern="100" dirty="0" err="1">
                          <a:solidFill>
                            <a:srgbClr val="002060"/>
                          </a:solidFill>
                          <a:effectLst/>
                          <a:latin typeface="ProTeacher01_Dam"/>
                        </a:rPr>
                        <a:t>vì</a:t>
                      </a:r>
                      <a:r>
                        <a:rPr lang="en-US" sz="2400" kern="100" dirty="0">
                          <a:solidFill>
                            <a:srgbClr val="002060"/>
                          </a:solidFill>
                          <a:effectLst/>
                          <a:latin typeface="ProTeacher01_Dam"/>
                        </a:rPr>
                        <a:t> </a:t>
                      </a:r>
                      <a:r>
                        <a:rPr lang="en-US" sz="2400" kern="100" dirty="0" err="1">
                          <a:solidFill>
                            <a:srgbClr val="002060"/>
                          </a:solidFill>
                          <a:effectLst/>
                          <a:latin typeface="ProTeacher01_Dam"/>
                        </a:rPr>
                        <a:t>thiếu</a:t>
                      </a:r>
                      <a:r>
                        <a:rPr lang="en-US" sz="2400" kern="100" dirty="0">
                          <a:solidFill>
                            <a:srgbClr val="002060"/>
                          </a:solidFill>
                          <a:effectLst/>
                          <a:latin typeface="ProTeacher01_Dam"/>
                        </a:rPr>
                        <a:t> </a:t>
                      </a:r>
                      <a:r>
                        <a:rPr lang="en-US" sz="2400" kern="100" dirty="0" err="1">
                          <a:solidFill>
                            <a:srgbClr val="002060"/>
                          </a:solidFill>
                          <a:effectLst/>
                          <a:latin typeface="ProTeacher01_Dam"/>
                        </a:rPr>
                        <a:t>nước</a:t>
                      </a:r>
                      <a:r>
                        <a:rPr lang="en-US" sz="2400" kern="100" dirty="0">
                          <a:solidFill>
                            <a:srgbClr val="002060"/>
                          </a:solidFill>
                          <a:effectLst/>
                          <a:latin typeface="ProTeacher01_Dam"/>
                        </a:rPr>
                        <a:t>.</a:t>
                      </a:r>
                      <a:endParaRPr lang="en-US" sz="2400" kern="100" dirty="0">
                        <a:solidFill>
                          <a:srgbClr val="002060"/>
                        </a:solidFill>
                        <a:effectLst/>
                        <a:latin typeface="ProTeacher01_Dam"/>
                        <a:ea typeface="Calibri" panose="020F0502020204030204" pitchFamily="34" charset="0"/>
                        <a:cs typeface="Times New Roman" panose="02020603050405020304" pitchFamily="18" charset="0"/>
                      </a:endParaRPr>
                    </a:p>
                  </a:txBody>
                  <a:tcPr marL="3252" marR="3252" marT="3252" marB="3252" anchor="ctr"/>
                </a:tc>
                <a:extLst>
                  <a:ext uri="{0D108BD9-81ED-4DB2-BD59-A6C34878D82A}">
                    <a16:rowId xmlns:a16="http://schemas.microsoft.com/office/drawing/2014/main" val="2025587896"/>
                  </a:ext>
                </a:extLst>
              </a:tr>
            </a:tbl>
          </a:graphicData>
        </a:graphic>
      </p:graphicFrame>
    </p:spTree>
    <p:extLst>
      <p:ext uri="{BB962C8B-B14F-4D97-AF65-F5344CB8AC3E}">
        <p14:creationId xmlns:p14="http://schemas.microsoft.com/office/powerpoint/2010/main" val="149239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F6D834-0439-4482-A3AF-CEA15ECACCE4}"/>
              </a:ext>
            </a:extLst>
          </p:cNvPr>
          <p:cNvPicPr>
            <a:picLocks noChangeAspect="1"/>
          </p:cNvPicPr>
          <p:nvPr/>
        </p:nvPicPr>
        <p:blipFill>
          <a:blip r:embed="rId2"/>
          <a:stretch>
            <a:fillRect/>
          </a:stretch>
        </p:blipFill>
        <p:spPr>
          <a:xfrm>
            <a:off x="0" y="17526"/>
            <a:ext cx="9144000" cy="5108448"/>
          </a:xfrm>
          <a:prstGeom prst="rect">
            <a:avLst/>
          </a:prstGeom>
        </p:spPr>
      </p:pic>
      <p:sp>
        <p:nvSpPr>
          <p:cNvPr id="3" name="TextBox 2">
            <a:extLst>
              <a:ext uri="{FF2B5EF4-FFF2-40B4-BE49-F238E27FC236}">
                <a16:creationId xmlns:a16="http://schemas.microsoft.com/office/drawing/2014/main" id="{FDF45C81-6A99-412F-81D0-EC241E4EE71A}"/>
              </a:ext>
            </a:extLst>
          </p:cNvPr>
          <p:cNvSpPr txBox="1"/>
          <p:nvPr/>
        </p:nvSpPr>
        <p:spPr>
          <a:xfrm>
            <a:off x="179389" y="965751"/>
            <a:ext cx="8785224" cy="3970318"/>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en-US" sz="2800" dirty="0">
                <a:latin typeface="ProTeacher01_Dam"/>
              </a:rPr>
              <a:t>✅ </a:t>
            </a:r>
            <a:r>
              <a:rPr lang="vi-VN" sz="2800" dirty="0">
                <a:latin typeface="ProTeacher01_Dam"/>
              </a:rPr>
              <a:t>Ôn tập kiến thức về vai trò của nước đối với cơ thể sinh vật.</a:t>
            </a:r>
            <a:br>
              <a:rPr lang="vi-VN" sz="2800" dirty="0">
                <a:latin typeface="ProTeacher01_Dam"/>
              </a:rPr>
            </a:br>
            <a:r>
              <a:rPr lang="en-US" sz="2800" dirty="0">
                <a:latin typeface="ProTeacher01_Dam"/>
              </a:rPr>
              <a:t>✅ </a:t>
            </a:r>
            <a:r>
              <a:rPr lang="vi-VN" sz="2800" dirty="0">
                <a:latin typeface="ProTeacher01_Dam"/>
              </a:rPr>
              <a:t>Quan sát thực tế: Nước quan trọng thế nào với con người, động vật, cây cối?</a:t>
            </a:r>
            <a:br>
              <a:rPr lang="vi-VN" sz="2800" dirty="0">
                <a:latin typeface="ProTeacher01_Dam"/>
              </a:rPr>
            </a:br>
            <a:r>
              <a:rPr lang="en-US" sz="2800" dirty="0">
                <a:latin typeface="ProTeacher01_Dam"/>
              </a:rPr>
              <a:t>✅ </a:t>
            </a:r>
            <a:r>
              <a:rPr lang="vi-VN" sz="2800" dirty="0">
                <a:latin typeface="ProTeacher01_Dam"/>
              </a:rPr>
              <a:t>Kiểm tra bản thân: Hôm nay em đã uống đủ nước chưa?</a:t>
            </a:r>
            <a:endParaRPr lang="en-US" sz="2800" dirty="0">
              <a:latin typeface="ProTeacher01_Dam"/>
            </a:endParaRPr>
          </a:p>
          <a:p>
            <a:r>
              <a:rPr lang="en-US" sz="2800" dirty="0">
                <a:latin typeface="ProTeacher01_Dam"/>
              </a:rPr>
              <a:t>✅ </a:t>
            </a:r>
            <a:r>
              <a:rPr lang="en-US" sz="2800" dirty="0" err="1">
                <a:latin typeface="ProTeacher01_Dam"/>
              </a:rPr>
              <a:t>Trả</a:t>
            </a:r>
            <a:r>
              <a:rPr lang="en-US" sz="2800" dirty="0">
                <a:latin typeface="ProTeacher01_Dam"/>
              </a:rPr>
              <a:t> </a:t>
            </a:r>
            <a:r>
              <a:rPr lang="en-US" sz="2800" dirty="0" err="1">
                <a:latin typeface="ProTeacher01_Dam"/>
              </a:rPr>
              <a:t>lời</a:t>
            </a:r>
            <a:r>
              <a:rPr lang="en-US" sz="2800" dirty="0">
                <a:latin typeface="ProTeacher01_Dam"/>
              </a:rPr>
              <a:t> </a:t>
            </a:r>
            <a:r>
              <a:rPr lang="en-US" sz="2800" dirty="0" err="1">
                <a:latin typeface="ProTeacher01_Dam"/>
              </a:rPr>
              <a:t>câu</a:t>
            </a:r>
            <a:r>
              <a:rPr lang="en-US" sz="2800" dirty="0">
                <a:latin typeface="ProTeacher01_Dam"/>
              </a:rPr>
              <a:t> </a:t>
            </a:r>
            <a:r>
              <a:rPr lang="en-US" sz="2800" dirty="0" err="1">
                <a:latin typeface="ProTeacher01_Dam"/>
              </a:rPr>
              <a:t>hỏi</a:t>
            </a:r>
            <a:r>
              <a:rPr lang="en-US" sz="2800" dirty="0">
                <a:latin typeface="ProTeacher01_Dam"/>
              </a:rPr>
              <a:t> </a:t>
            </a:r>
            <a:r>
              <a:rPr lang="en-US" sz="2800" dirty="0" err="1">
                <a:latin typeface="ProTeacher01_Dam"/>
              </a:rPr>
              <a:t>vận</a:t>
            </a:r>
            <a:r>
              <a:rPr lang="en-US" sz="2800" dirty="0">
                <a:latin typeface="ProTeacher01_Dam"/>
              </a:rPr>
              <a:t> </a:t>
            </a:r>
            <a:r>
              <a:rPr lang="en-US" sz="2800" dirty="0" err="1">
                <a:latin typeface="ProTeacher01_Dam"/>
              </a:rPr>
              <a:t>dụng</a:t>
            </a:r>
            <a:r>
              <a:rPr lang="en-US" sz="2800" dirty="0">
                <a:latin typeface="ProTeacher01_Dam"/>
              </a:rPr>
              <a:t> ở </a:t>
            </a:r>
            <a:r>
              <a:rPr lang="en-US" sz="2800" dirty="0" err="1">
                <a:latin typeface="ProTeacher01_Dam"/>
              </a:rPr>
              <a:t>trang</a:t>
            </a:r>
            <a:r>
              <a:rPr lang="en-US" sz="2800" dirty="0">
                <a:latin typeface="ProTeacher01_Dam"/>
              </a:rPr>
              <a:t> 129 SGK</a:t>
            </a:r>
            <a:br>
              <a:rPr lang="vi-VN" sz="2800" dirty="0">
                <a:latin typeface="ProTeacher01_Dam"/>
              </a:rPr>
            </a:br>
            <a:r>
              <a:rPr lang="en-US" sz="2800" dirty="0">
                <a:latin typeface="ProTeacher01_Dam"/>
              </a:rPr>
              <a:t>✅ </a:t>
            </a:r>
            <a:r>
              <a:rPr lang="vi-VN" sz="2800" dirty="0">
                <a:latin typeface="ProTeacher01_Dam"/>
              </a:rPr>
              <a:t>Chuẩn bị bài mới: Đọc trước nội dung bài tiếp theo.</a:t>
            </a:r>
            <a:br>
              <a:rPr lang="vi-VN" sz="2800" dirty="0">
                <a:latin typeface="ProTeacher01_Dam"/>
              </a:rPr>
            </a:br>
            <a:endParaRPr lang="vi-VN" sz="2800" dirty="0">
              <a:latin typeface="ProTeacher01_Dam"/>
            </a:endParaRPr>
          </a:p>
        </p:txBody>
      </p:sp>
      <p:sp>
        <p:nvSpPr>
          <p:cNvPr id="5" name="TextBox 4">
            <a:extLst>
              <a:ext uri="{FF2B5EF4-FFF2-40B4-BE49-F238E27FC236}">
                <a16:creationId xmlns:a16="http://schemas.microsoft.com/office/drawing/2014/main" id="{F26E6D2D-7B89-44C3-8D09-389B40F0FA54}"/>
              </a:ext>
            </a:extLst>
          </p:cNvPr>
          <p:cNvSpPr txBox="1"/>
          <p:nvPr/>
        </p:nvSpPr>
        <p:spPr>
          <a:xfrm>
            <a:off x="3177672" y="196310"/>
            <a:ext cx="2788655" cy="769441"/>
          </a:xfrm>
          <a:prstGeom prst="rect">
            <a:avLst/>
          </a:prstGeom>
          <a:noFill/>
        </p:spPr>
        <p:txBody>
          <a:bodyPr wrap="square">
            <a:spAutoFit/>
          </a:bodyPr>
          <a:lstStyle/>
          <a:p>
            <a:pPr algn="ctr"/>
            <a:r>
              <a:rPr lang="vi-VN" sz="4400" b="1" dirty="0">
                <a:solidFill>
                  <a:srgbClr val="FF0000"/>
                </a:solidFill>
                <a:latin typeface="iCiel Panton Black" panose="00000A00000000000000" pitchFamily="50" charset="0"/>
                <a:ea typeface="Times New Roman" panose="02020603050405020304" pitchFamily="18" charset="0"/>
              </a:rPr>
              <a:t>DẶN DÒ</a:t>
            </a:r>
            <a:endParaRPr lang="en-US" sz="4400" b="1" dirty="0">
              <a:latin typeface="iCiel Panton Black" panose="00000A00000000000000" pitchFamily="50" charset="0"/>
              <a:ea typeface="+mn-ea"/>
            </a:endParaRPr>
          </a:p>
        </p:txBody>
      </p:sp>
    </p:spTree>
    <p:extLst>
      <p:ext uri="{BB962C8B-B14F-4D97-AF65-F5344CB8AC3E}">
        <p14:creationId xmlns:p14="http://schemas.microsoft.com/office/powerpoint/2010/main" val="22113615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2071780" y="-1928720"/>
            <a:ext cx="5000439" cy="9144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3">
              <a:alphaModFix amt="14000"/>
            </a:blip>
            <a:stretch>
              <a:fillRect l="-9222" r="-9222"/>
            </a:stretch>
          </a:blipFill>
        </p:spPr>
      </p:sp>
      <p:grpSp>
        <p:nvGrpSpPr>
          <p:cNvPr id="3" name="Group 3"/>
          <p:cNvGrpSpPr/>
          <p:nvPr/>
        </p:nvGrpSpPr>
        <p:grpSpPr>
          <a:xfrm>
            <a:off x="179387" y="158750"/>
            <a:ext cx="8785225" cy="4838935"/>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6" name="TextBox 6"/>
              <p:cNvSpPr txBox="1"/>
              <p:nvPr/>
            </p:nvSpPr>
            <p:spPr>
              <a:xfrm>
                <a:off x="0" y="-57150"/>
                <a:ext cx="356429" cy="2909178"/>
              </a:xfrm>
              <a:prstGeom prst="rect">
                <a:avLst/>
              </a:prstGeom>
            </p:spPr>
            <p:txBody>
              <a:bodyPr lIns="26749" tIns="26749" rIns="26749" bIns="26749" rtlCol="0" anchor="ctr"/>
              <a:lstStyle/>
              <a:p>
                <a:pPr algn="ctr" defTabSz="457200">
                  <a:lnSpc>
                    <a:spcPts val="1401"/>
                  </a:lnSpc>
                  <a:buClrTx/>
                </a:pPr>
                <a:endParaRPr sz="900" kern="1200">
                  <a:solidFill>
                    <a:prstClr val="black"/>
                  </a:solidFill>
                  <a:latin typeface="Calibri"/>
                  <a:ea typeface="+mn-ea"/>
                  <a:cs typeface="+mn-cs"/>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9" name="TextBox 9"/>
              <p:cNvSpPr txBox="1"/>
              <p:nvPr/>
            </p:nvSpPr>
            <p:spPr>
              <a:xfrm>
                <a:off x="0" y="-57150"/>
                <a:ext cx="356429" cy="2909178"/>
              </a:xfrm>
              <a:prstGeom prst="rect">
                <a:avLst/>
              </a:prstGeom>
            </p:spPr>
            <p:txBody>
              <a:bodyPr lIns="26749" tIns="26749" rIns="26749" bIns="26749" rtlCol="0" anchor="ctr"/>
              <a:lstStyle/>
              <a:p>
                <a:pPr algn="ctr" defTabSz="457200">
                  <a:lnSpc>
                    <a:spcPts val="1401"/>
                  </a:lnSpc>
                  <a:buClrTx/>
                </a:pPr>
                <a:endParaRPr sz="900" kern="1200">
                  <a:solidFill>
                    <a:prstClr val="black"/>
                  </a:solidFill>
                  <a:latin typeface="Calibri"/>
                  <a:ea typeface="+mn-ea"/>
                  <a:cs typeface="+mn-cs"/>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2" name="TextBox 12"/>
              <p:cNvSpPr txBox="1"/>
              <p:nvPr/>
            </p:nvSpPr>
            <p:spPr>
              <a:xfrm>
                <a:off x="0" y="-57150"/>
                <a:ext cx="356429" cy="4859360"/>
              </a:xfrm>
              <a:prstGeom prst="rect">
                <a:avLst/>
              </a:prstGeom>
            </p:spPr>
            <p:txBody>
              <a:bodyPr lIns="26749" tIns="26749" rIns="26749" bIns="26749" rtlCol="0" anchor="ctr"/>
              <a:lstStyle/>
              <a:p>
                <a:pPr algn="ctr" defTabSz="457200">
                  <a:lnSpc>
                    <a:spcPts val="1401"/>
                  </a:lnSpc>
                  <a:buClrTx/>
                </a:pPr>
                <a:endParaRPr sz="900" kern="1200">
                  <a:solidFill>
                    <a:prstClr val="black"/>
                  </a:solidFill>
                  <a:latin typeface="Calibri"/>
                  <a:ea typeface="+mn-ea"/>
                  <a:cs typeface="+mn-cs"/>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5" name="TextBox 15"/>
              <p:cNvSpPr txBox="1"/>
              <p:nvPr/>
            </p:nvSpPr>
            <p:spPr>
              <a:xfrm>
                <a:off x="0" y="-57150"/>
                <a:ext cx="356429" cy="4859360"/>
              </a:xfrm>
              <a:prstGeom prst="rect">
                <a:avLst/>
              </a:prstGeom>
            </p:spPr>
            <p:txBody>
              <a:bodyPr lIns="26749" tIns="26749" rIns="26749" bIns="26749" rtlCol="0" anchor="ctr"/>
              <a:lstStyle/>
              <a:p>
                <a:pPr algn="ctr" defTabSz="457200">
                  <a:lnSpc>
                    <a:spcPts val="1401"/>
                  </a:lnSpc>
                  <a:buClrTx/>
                </a:pPr>
                <a:endParaRPr sz="900" kern="1200">
                  <a:solidFill>
                    <a:prstClr val="black"/>
                  </a:solidFill>
                  <a:latin typeface="Calibri"/>
                  <a:ea typeface="+mn-ea"/>
                  <a:cs typeface="+mn-cs"/>
                </a:endParaRPr>
              </a:p>
            </p:txBody>
          </p:sp>
        </p:grpSp>
      </p:grpSp>
      <p:sp>
        <p:nvSpPr>
          <p:cNvPr id="19" name="Freeform 19"/>
          <p:cNvSpPr/>
          <p:nvPr/>
        </p:nvSpPr>
        <p:spPr>
          <a:xfrm rot="-4590959">
            <a:off x="9998407" y="3655205"/>
            <a:ext cx="1269466" cy="1269466"/>
          </a:xfrm>
          <a:custGeom>
            <a:avLst/>
            <a:gdLst/>
            <a:ahLst/>
            <a:cxnLst/>
            <a:rect l="l" t="t" r="r" b="b"/>
            <a:pathLst>
              <a:path w="2538932" h="2538932">
                <a:moveTo>
                  <a:pt x="0" y="0"/>
                </a:moveTo>
                <a:lnTo>
                  <a:pt x="2538932" y="0"/>
                </a:lnTo>
                <a:lnTo>
                  <a:pt x="2538932" y="2538932"/>
                </a:lnTo>
                <a:lnTo>
                  <a:pt x="0" y="25389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0" name="Freeform 20"/>
          <p:cNvSpPr/>
          <p:nvPr/>
        </p:nvSpPr>
        <p:spPr>
          <a:xfrm rot="-10325232" flipV="1">
            <a:off x="-367743" y="53226"/>
            <a:ext cx="1407812" cy="1407812"/>
          </a:xfrm>
          <a:custGeom>
            <a:avLst/>
            <a:gdLst/>
            <a:ahLst/>
            <a:cxnLst/>
            <a:rect l="l" t="t" r="r" b="b"/>
            <a:pathLst>
              <a:path w="2815623" h="2815623">
                <a:moveTo>
                  <a:pt x="0" y="2815623"/>
                </a:moveTo>
                <a:lnTo>
                  <a:pt x="2815623" y="2815623"/>
                </a:lnTo>
                <a:lnTo>
                  <a:pt x="2815623" y="0"/>
                </a:lnTo>
                <a:lnTo>
                  <a:pt x="0" y="0"/>
                </a:lnTo>
                <a:lnTo>
                  <a:pt x="0" y="2815623"/>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1" name="Freeform 21"/>
          <p:cNvSpPr/>
          <p:nvPr/>
        </p:nvSpPr>
        <p:spPr>
          <a:xfrm rot="-2049497">
            <a:off x="62525" y="3328680"/>
            <a:ext cx="1026778" cy="1466826"/>
          </a:xfrm>
          <a:custGeom>
            <a:avLst/>
            <a:gdLst/>
            <a:ahLst/>
            <a:cxnLst/>
            <a:rect l="l" t="t" r="r" b="b"/>
            <a:pathLst>
              <a:path w="2053555" h="2933651">
                <a:moveTo>
                  <a:pt x="0" y="0"/>
                </a:moveTo>
                <a:lnTo>
                  <a:pt x="2053556" y="0"/>
                </a:lnTo>
                <a:lnTo>
                  <a:pt x="2053556" y="2933650"/>
                </a:lnTo>
                <a:lnTo>
                  <a:pt x="0" y="29336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2" name="Freeform 22"/>
          <p:cNvSpPr/>
          <p:nvPr/>
        </p:nvSpPr>
        <p:spPr>
          <a:xfrm rot="-2245013">
            <a:off x="-1480061" y="44230"/>
            <a:ext cx="440304" cy="920787"/>
          </a:xfrm>
          <a:custGeom>
            <a:avLst/>
            <a:gdLst/>
            <a:ahLst/>
            <a:cxnLst/>
            <a:rect l="l" t="t" r="r" b="b"/>
            <a:pathLst>
              <a:path w="880607" h="1841573">
                <a:moveTo>
                  <a:pt x="0" y="0"/>
                </a:moveTo>
                <a:lnTo>
                  <a:pt x="880606" y="0"/>
                </a:lnTo>
                <a:lnTo>
                  <a:pt x="880606" y="1841573"/>
                </a:lnTo>
                <a:lnTo>
                  <a:pt x="0" y="18415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3" name="Freeform 23"/>
          <p:cNvSpPr/>
          <p:nvPr/>
        </p:nvSpPr>
        <p:spPr>
          <a:xfrm rot="1254325">
            <a:off x="3185141" y="-169566"/>
            <a:ext cx="1144303" cy="339130"/>
          </a:xfrm>
          <a:custGeom>
            <a:avLst/>
            <a:gdLst/>
            <a:ahLst/>
            <a:cxnLst/>
            <a:rect l="l" t="t" r="r" b="b"/>
            <a:pathLst>
              <a:path w="2288606" h="678260">
                <a:moveTo>
                  <a:pt x="0" y="0"/>
                </a:moveTo>
                <a:lnTo>
                  <a:pt x="2288606" y="0"/>
                </a:lnTo>
                <a:lnTo>
                  <a:pt x="2288606" y="678260"/>
                </a:lnTo>
                <a:lnTo>
                  <a:pt x="0" y="67826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4" name="Freeform 24"/>
          <p:cNvSpPr/>
          <p:nvPr/>
        </p:nvSpPr>
        <p:spPr>
          <a:xfrm>
            <a:off x="8078392" y="3203527"/>
            <a:ext cx="1065608" cy="1040421"/>
          </a:xfrm>
          <a:custGeom>
            <a:avLst/>
            <a:gdLst/>
            <a:ahLst/>
            <a:cxnLst/>
            <a:rect l="l" t="t" r="r" b="b"/>
            <a:pathLst>
              <a:path w="2131216" h="2080842">
                <a:moveTo>
                  <a:pt x="0" y="0"/>
                </a:moveTo>
                <a:lnTo>
                  <a:pt x="2131216" y="0"/>
                </a:lnTo>
                <a:lnTo>
                  <a:pt x="2131216" y="2080842"/>
                </a:lnTo>
                <a:lnTo>
                  <a:pt x="0" y="208084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5" name="Freeform 25"/>
          <p:cNvSpPr/>
          <p:nvPr/>
        </p:nvSpPr>
        <p:spPr>
          <a:xfrm rot="1052783">
            <a:off x="7714731" y="210269"/>
            <a:ext cx="585987" cy="1026411"/>
          </a:xfrm>
          <a:custGeom>
            <a:avLst/>
            <a:gdLst/>
            <a:ahLst/>
            <a:cxnLst/>
            <a:rect l="l" t="t" r="r" b="b"/>
            <a:pathLst>
              <a:path w="1171974" h="2052821">
                <a:moveTo>
                  <a:pt x="0" y="0"/>
                </a:moveTo>
                <a:lnTo>
                  <a:pt x="1171974" y="0"/>
                </a:lnTo>
                <a:lnTo>
                  <a:pt x="1171974" y="2052821"/>
                </a:lnTo>
                <a:lnTo>
                  <a:pt x="0" y="205282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6" name="Freeform 26"/>
          <p:cNvSpPr/>
          <p:nvPr/>
        </p:nvSpPr>
        <p:spPr>
          <a:xfrm rot="1612873">
            <a:off x="8289393" y="1057865"/>
            <a:ext cx="539173" cy="956597"/>
          </a:xfrm>
          <a:custGeom>
            <a:avLst/>
            <a:gdLst/>
            <a:ahLst/>
            <a:cxnLst/>
            <a:rect l="l" t="t" r="r" b="b"/>
            <a:pathLst>
              <a:path w="1078345" h="1913193">
                <a:moveTo>
                  <a:pt x="0" y="0"/>
                </a:moveTo>
                <a:lnTo>
                  <a:pt x="1078345" y="0"/>
                </a:lnTo>
                <a:lnTo>
                  <a:pt x="1078345" y="1913193"/>
                </a:lnTo>
                <a:lnTo>
                  <a:pt x="0" y="191319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7" name="Freeform 27"/>
          <p:cNvSpPr/>
          <p:nvPr/>
        </p:nvSpPr>
        <p:spPr>
          <a:xfrm>
            <a:off x="992486" y="3172041"/>
            <a:ext cx="232031" cy="235891"/>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8" name="Freeform 28"/>
          <p:cNvSpPr/>
          <p:nvPr/>
        </p:nvSpPr>
        <p:spPr>
          <a:xfrm>
            <a:off x="8701352" y="4447836"/>
            <a:ext cx="216749" cy="205715"/>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grpSp>
        <p:nvGrpSpPr>
          <p:cNvPr id="29" name="Group 29"/>
          <p:cNvGrpSpPr>
            <a:grpSpLocks noChangeAspect="1"/>
          </p:cNvGrpSpPr>
          <p:nvPr/>
        </p:nvGrpSpPr>
        <p:grpSpPr>
          <a:xfrm rot="1977585">
            <a:off x="8645751" y="429417"/>
            <a:ext cx="256249" cy="134996"/>
            <a:chOff x="0" y="0"/>
            <a:chExt cx="1610360" cy="848360"/>
          </a:xfrm>
        </p:grpSpPr>
        <p:sp>
          <p:nvSpPr>
            <p:cNvPr id="30" name="Freeform 30"/>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31" name="Group 31"/>
          <p:cNvGrpSpPr/>
          <p:nvPr/>
        </p:nvGrpSpPr>
        <p:grpSpPr>
          <a:xfrm>
            <a:off x="1015445" y="2301967"/>
            <a:ext cx="114826" cy="114826"/>
            <a:chOff x="0" y="0"/>
            <a:chExt cx="6350000" cy="6350000"/>
          </a:xfrm>
        </p:grpSpPr>
        <p:sp>
          <p:nvSpPr>
            <p:cNvPr id="32" name="Freeform 3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33" name="Freeform 33"/>
          <p:cNvSpPr/>
          <p:nvPr/>
        </p:nvSpPr>
        <p:spPr>
          <a:xfrm>
            <a:off x="199729" y="1756381"/>
            <a:ext cx="119101" cy="118019"/>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34" name="Freeform 34"/>
          <p:cNvSpPr/>
          <p:nvPr/>
        </p:nvSpPr>
        <p:spPr>
          <a:xfrm>
            <a:off x="8407343" y="734654"/>
            <a:ext cx="225961" cy="202543"/>
          </a:xfrm>
          <a:custGeom>
            <a:avLst/>
            <a:gdLst/>
            <a:ahLst/>
            <a:cxnLst/>
            <a:rect l="l" t="t" r="r" b="b"/>
            <a:pathLst>
              <a:path w="451922" h="405086">
                <a:moveTo>
                  <a:pt x="0" y="0"/>
                </a:moveTo>
                <a:lnTo>
                  <a:pt x="451922" y="0"/>
                </a:lnTo>
                <a:lnTo>
                  <a:pt x="451922" y="405086"/>
                </a:lnTo>
                <a:lnTo>
                  <a:pt x="0" y="405086"/>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sp>
      <p:sp>
        <p:nvSpPr>
          <p:cNvPr id="35" name="Freeform 35"/>
          <p:cNvSpPr/>
          <p:nvPr/>
        </p:nvSpPr>
        <p:spPr>
          <a:xfrm>
            <a:off x="7847321" y="1542658"/>
            <a:ext cx="210226" cy="213723"/>
          </a:xfrm>
          <a:custGeom>
            <a:avLst/>
            <a:gdLst/>
            <a:ahLst/>
            <a:cxnLst/>
            <a:rect l="l" t="t" r="r" b="b"/>
            <a:pathLst>
              <a:path w="420451" h="427445">
                <a:moveTo>
                  <a:pt x="0" y="0"/>
                </a:moveTo>
                <a:lnTo>
                  <a:pt x="420451" y="0"/>
                </a:lnTo>
                <a:lnTo>
                  <a:pt x="420451" y="427445"/>
                </a:lnTo>
                <a:lnTo>
                  <a:pt x="0" y="427445"/>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grpSp>
        <p:nvGrpSpPr>
          <p:cNvPr id="36" name="Group 36"/>
          <p:cNvGrpSpPr/>
          <p:nvPr/>
        </p:nvGrpSpPr>
        <p:grpSpPr>
          <a:xfrm>
            <a:off x="1245347" y="4688159"/>
            <a:ext cx="114826" cy="114826"/>
            <a:chOff x="0" y="0"/>
            <a:chExt cx="6350000" cy="6350000"/>
          </a:xfrm>
        </p:grpSpPr>
        <p:sp>
          <p:nvSpPr>
            <p:cNvPr id="37" name="Freeform 3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38" name="Freeform 38"/>
          <p:cNvSpPr/>
          <p:nvPr/>
        </p:nvSpPr>
        <p:spPr>
          <a:xfrm rot="-771795">
            <a:off x="1432724" y="823761"/>
            <a:ext cx="216856" cy="205816"/>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39" name="Freeform 39"/>
          <p:cNvSpPr/>
          <p:nvPr/>
        </p:nvSpPr>
        <p:spPr>
          <a:xfrm rot="4678159">
            <a:off x="7579577" y="187721"/>
            <a:ext cx="216749" cy="205715"/>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grpSp>
        <p:nvGrpSpPr>
          <p:cNvPr id="40" name="Group 40"/>
          <p:cNvGrpSpPr>
            <a:grpSpLocks noChangeAspect="1"/>
          </p:cNvGrpSpPr>
          <p:nvPr/>
        </p:nvGrpSpPr>
        <p:grpSpPr>
          <a:xfrm rot="1977585">
            <a:off x="1685428" y="4737341"/>
            <a:ext cx="249210" cy="131287"/>
            <a:chOff x="0" y="0"/>
            <a:chExt cx="1610360" cy="848360"/>
          </a:xfrm>
        </p:grpSpPr>
        <p:sp>
          <p:nvSpPr>
            <p:cNvPr id="41" name="Freeform 41"/>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42" name="Freeform 42"/>
          <p:cNvSpPr/>
          <p:nvPr/>
        </p:nvSpPr>
        <p:spPr>
          <a:xfrm>
            <a:off x="1374177" y="3944074"/>
            <a:ext cx="119101" cy="118019"/>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grpSp>
        <p:nvGrpSpPr>
          <p:cNvPr id="43" name="Group 43"/>
          <p:cNvGrpSpPr/>
          <p:nvPr/>
        </p:nvGrpSpPr>
        <p:grpSpPr>
          <a:xfrm>
            <a:off x="7085002" y="307476"/>
            <a:ext cx="126197" cy="126197"/>
            <a:chOff x="0" y="0"/>
            <a:chExt cx="6350000" cy="6350000"/>
          </a:xfrm>
        </p:grpSpPr>
        <p:sp>
          <p:nvSpPr>
            <p:cNvPr id="44" name="Freeform 4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grpSp>
        <p:nvGrpSpPr>
          <p:cNvPr id="45" name="Group 45"/>
          <p:cNvGrpSpPr/>
          <p:nvPr/>
        </p:nvGrpSpPr>
        <p:grpSpPr>
          <a:xfrm>
            <a:off x="1051088" y="993720"/>
            <a:ext cx="114826" cy="114826"/>
            <a:chOff x="0" y="0"/>
            <a:chExt cx="6350000" cy="6350000"/>
          </a:xfrm>
        </p:grpSpPr>
        <p:sp>
          <p:nvSpPr>
            <p:cNvPr id="46" name="Freeform 4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grpSp>
        <p:nvGrpSpPr>
          <p:cNvPr id="47" name="Group 47"/>
          <p:cNvGrpSpPr>
            <a:grpSpLocks noChangeAspect="1"/>
          </p:cNvGrpSpPr>
          <p:nvPr/>
        </p:nvGrpSpPr>
        <p:grpSpPr>
          <a:xfrm rot="-921396">
            <a:off x="8270399" y="4779263"/>
            <a:ext cx="273889" cy="144289"/>
            <a:chOff x="0" y="0"/>
            <a:chExt cx="1610360" cy="848360"/>
          </a:xfrm>
        </p:grpSpPr>
        <p:sp>
          <p:nvSpPr>
            <p:cNvPr id="48" name="Freeform 4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49" name="Freeform 49"/>
          <p:cNvSpPr/>
          <p:nvPr/>
        </p:nvSpPr>
        <p:spPr>
          <a:xfrm rot="432686">
            <a:off x="1456304" y="-335362"/>
            <a:ext cx="1112536" cy="1078148"/>
          </a:xfrm>
          <a:custGeom>
            <a:avLst/>
            <a:gdLst/>
            <a:ahLst/>
            <a:cxnLst/>
            <a:rect l="l" t="t" r="r" b="b"/>
            <a:pathLst>
              <a:path w="2225071" h="2156296">
                <a:moveTo>
                  <a:pt x="0" y="0"/>
                </a:moveTo>
                <a:lnTo>
                  <a:pt x="2225071" y="0"/>
                </a:lnTo>
                <a:lnTo>
                  <a:pt x="2225071" y="2156296"/>
                </a:lnTo>
                <a:lnTo>
                  <a:pt x="0" y="2156296"/>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sp>
      <p:sp>
        <p:nvSpPr>
          <p:cNvPr id="50" name="Freeform 50"/>
          <p:cNvSpPr/>
          <p:nvPr/>
        </p:nvSpPr>
        <p:spPr>
          <a:xfrm rot="1153974">
            <a:off x="7709085" y="4216150"/>
            <a:ext cx="317958" cy="1173670"/>
          </a:xfrm>
          <a:custGeom>
            <a:avLst/>
            <a:gdLst/>
            <a:ahLst/>
            <a:cxnLst/>
            <a:rect l="l" t="t" r="r" b="b"/>
            <a:pathLst>
              <a:path w="635916" h="2347340">
                <a:moveTo>
                  <a:pt x="0" y="0"/>
                </a:moveTo>
                <a:lnTo>
                  <a:pt x="635916" y="0"/>
                </a:lnTo>
                <a:lnTo>
                  <a:pt x="635916" y="2347339"/>
                </a:lnTo>
                <a:lnTo>
                  <a:pt x="0" y="2347339"/>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sp>
      <p:sp>
        <p:nvSpPr>
          <p:cNvPr id="51" name="Freeform 51"/>
          <p:cNvSpPr/>
          <p:nvPr/>
        </p:nvSpPr>
        <p:spPr>
          <a:xfrm rot="-842482">
            <a:off x="1965702" y="4183056"/>
            <a:ext cx="527452" cy="1036067"/>
          </a:xfrm>
          <a:custGeom>
            <a:avLst/>
            <a:gdLst/>
            <a:ahLst/>
            <a:cxnLst/>
            <a:rect l="l" t="t" r="r" b="b"/>
            <a:pathLst>
              <a:path w="1054904" h="2072133">
                <a:moveTo>
                  <a:pt x="0" y="0"/>
                </a:moveTo>
                <a:lnTo>
                  <a:pt x="1054904" y="0"/>
                </a:lnTo>
                <a:lnTo>
                  <a:pt x="1054904" y="2072132"/>
                </a:lnTo>
                <a:lnTo>
                  <a:pt x="0" y="2072132"/>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sp>
      <p:sp>
        <p:nvSpPr>
          <p:cNvPr id="52" name="Freeform 52"/>
          <p:cNvSpPr/>
          <p:nvPr/>
        </p:nvSpPr>
        <p:spPr>
          <a:xfrm>
            <a:off x="2824997" y="4673538"/>
            <a:ext cx="232031" cy="235891"/>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53" name="Freeform 53"/>
          <p:cNvSpPr/>
          <p:nvPr/>
        </p:nvSpPr>
        <p:spPr>
          <a:xfrm rot="-684765">
            <a:off x="6666733" y="4478860"/>
            <a:ext cx="425078" cy="754170"/>
          </a:xfrm>
          <a:custGeom>
            <a:avLst/>
            <a:gdLst/>
            <a:ahLst/>
            <a:cxnLst/>
            <a:rect l="l" t="t" r="r" b="b"/>
            <a:pathLst>
              <a:path w="850155" h="1508339">
                <a:moveTo>
                  <a:pt x="0" y="0"/>
                </a:moveTo>
                <a:lnTo>
                  <a:pt x="850155" y="0"/>
                </a:lnTo>
                <a:lnTo>
                  <a:pt x="850155" y="1508339"/>
                </a:lnTo>
                <a:lnTo>
                  <a:pt x="0" y="150833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54" name="Freeform 54"/>
          <p:cNvSpPr/>
          <p:nvPr/>
        </p:nvSpPr>
        <p:spPr>
          <a:xfrm>
            <a:off x="140178" y="4570141"/>
            <a:ext cx="119101" cy="118019"/>
          </a:xfrm>
          <a:custGeom>
            <a:avLst/>
            <a:gdLst/>
            <a:ahLst/>
            <a:cxnLst/>
            <a:rect l="l" t="t" r="r" b="b"/>
            <a:pathLst>
              <a:path w="238202" h="236037">
                <a:moveTo>
                  <a:pt x="0" y="0"/>
                </a:moveTo>
                <a:lnTo>
                  <a:pt x="238202" y="0"/>
                </a:lnTo>
                <a:lnTo>
                  <a:pt x="238202" y="236036"/>
                </a:lnTo>
                <a:lnTo>
                  <a:pt x="0" y="236036"/>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55" name="Freeform 55"/>
          <p:cNvSpPr/>
          <p:nvPr/>
        </p:nvSpPr>
        <p:spPr>
          <a:xfrm>
            <a:off x="7275279" y="600035"/>
            <a:ext cx="232031" cy="235891"/>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grpSp>
        <p:nvGrpSpPr>
          <p:cNvPr id="56" name="Group 56"/>
          <p:cNvGrpSpPr/>
          <p:nvPr/>
        </p:nvGrpSpPr>
        <p:grpSpPr>
          <a:xfrm>
            <a:off x="8911660" y="2713320"/>
            <a:ext cx="104035" cy="104035"/>
            <a:chOff x="0" y="0"/>
            <a:chExt cx="6350000" cy="6350000"/>
          </a:xfrm>
        </p:grpSpPr>
        <p:sp>
          <p:nvSpPr>
            <p:cNvPr id="57" name="Freeform 5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58" name="Freeform 58"/>
          <p:cNvSpPr/>
          <p:nvPr/>
        </p:nvSpPr>
        <p:spPr>
          <a:xfrm>
            <a:off x="7299547" y="4427849"/>
            <a:ext cx="274096" cy="245690"/>
          </a:xfrm>
          <a:custGeom>
            <a:avLst/>
            <a:gdLst/>
            <a:ahLst/>
            <a:cxnLst/>
            <a:rect l="l" t="t" r="r" b="b"/>
            <a:pathLst>
              <a:path w="548192" h="491379">
                <a:moveTo>
                  <a:pt x="0" y="0"/>
                </a:moveTo>
                <a:lnTo>
                  <a:pt x="548192" y="0"/>
                </a:lnTo>
                <a:lnTo>
                  <a:pt x="548192" y="491379"/>
                </a:lnTo>
                <a:lnTo>
                  <a:pt x="0" y="491379"/>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sp>
      <p:sp>
        <p:nvSpPr>
          <p:cNvPr id="59" name="Freeform 59"/>
          <p:cNvSpPr/>
          <p:nvPr/>
        </p:nvSpPr>
        <p:spPr>
          <a:xfrm rot="-9414156">
            <a:off x="6450580" y="-327588"/>
            <a:ext cx="469319" cy="981466"/>
          </a:xfrm>
          <a:custGeom>
            <a:avLst/>
            <a:gdLst/>
            <a:ahLst/>
            <a:cxnLst/>
            <a:rect l="l" t="t" r="r" b="b"/>
            <a:pathLst>
              <a:path w="938638" h="1962931">
                <a:moveTo>
                  <a:pt x="0" y="0"/>
                </a:moveTo>
                <a:lnTo>
                  <a:pt x="938638" y="0"/>
                </a:lnTo>
                <a:lnTo>
                  <a:pt x="938638" y="1962931"/>
                </a:lnTo>
                <a:lnTo>
                  <a:pt x="0" y="196293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0" name="Freeform 60"/>
          <p:cNvSpPr/>
          <p:nvPr/>
        </p:nvSpPr>
        <p:spPr>
          <a:xfrm>
            <a:off x="2782932" y="203712"/>
            <a:ext cx="274096" cy="245690"/>
          </a:xfrm>
          <a:custGeom>
            <a:avLst/>
            <a:gdLst/>
            <a:ahLst/>
            <a:cxnLst/>
            <a:rect l="l" t="t" r="r" b="b"/>
            <a:pathLst>
              <a:path w="548192" h="491379">
                <a:moveTo>
                  <a:pt x="0" y="0"/>
                </a:moveTo>
                <a:lnTo>
                  <a:pt x="548192" y="0"/>
                </a:lnTo>
                <a:lnTo>
                  <a:pt x="548192" y="491379"/>
                </a:lnTo>
                <a:lnTo>
                  <a:pt x="0" y="491379"/>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sp>
      <p:sp>
        <p:nvSpPr>
          <p:cNvPr id="61" name="Freeform 61"/>
          <p:cNvSpPr/>
          <p:nvPr/>
        </p:nvSpPr>
        <p:spPr>
          <a:xfrm rot="4678159">
            <a:off x="6150445" y="4770148"/>
            <a:ext cx="216749" cy="205715"/>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grpSp>
        <p:nvGrpSpPr>
          <p:cNvPr id="62" name="Group 62"/>
          <p:cNvGrpSpPr/>
          <p:nvPr/>
        </p:nvGrpSpPr>
        <p:grpSpPr>
          <a:xfrm>
            <a:off x="6072534" y="326557"/>
            <a:ext cx="126197" cy="126197"/>
            <a:chOff x="0" y="0"/>
            <a:chExt cx="6350000" cy="6350000"/>
          </a:xfrm>
        </p:grpSpPr>
        <p:sp>
          <p:nvSpPr>
            <p:cNvPr id="63" name="Freeform 6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2BC2A"/>
            </a:solidFill>
          </p:spPr>
        </p:sp>
      </p:grpSp>
      <p:sp>
        <p:nvSpPr>
          <p:cNvPr id="64" name="TextBox 7">
            <a:extLst>
              <a:ext uri="{FF2B5EF4-FFF2-40B4-BE49-F238E27FC236}">
                <a16:creationId xmlns:a16="http://schemas.microsoft.com/office/drawing/2014/main" id="{02FC9FA7-C9F5-02C7-96AA-D6A26C825D6E}"/>
              </a:ext>
            </a:extLst>
          </p:cNvPr>
          <p:cNvSpPr txBox="1"/>
          <p:nvPr/>
        </p:nvSpPr>
        <p:spPr>
          <a:xfrm>
            <a:off x="1" y="1624297"/>
            <a:ext cx="9143999" cy="943720"/>
          </a:xfrm>
          <a:prstGeom prst="rect">
            <a:avLst/>
          </a:prstGeom>
        </p:spPr>
        <p:txBody>
          <a:bodyPr wrap="square" lIns="0" tIns="0" rIns="0" bIns="0" rtlCol="0" anchor="t">
            <a:spAutoFit/>
          </a:bodyPr>
          <a:lstStyle/>
          <a:p>
            <a:pPr algn="ctr" defTabSz="457223">
              <a:lnSpc>
                <a:spcPts val="7700"/>
              </a:lnSpc>
            </a:pPr>
            <a:r>
              <a:rPr lang="en-US" sz="5400" b="1" dirty="0" err="1">
                <a:solidFill>
                  <a:srgbClr val="7030A0"/>
                </a:solidFill>
                <a:latin typeface="iCiel Alina" pitchFamily="50" charset="0"/>
                <a:ea typeface="+mn-ea"/>
                <a:cs typeface="Times New Roman" panose="02020603050405020304" pitchFamily="18" charset="0"/>
              </a:rPr>
              <a:t>Cám</a:t>
            </a:r>
            <a:r>
              <a:rPr lang="en-US" sz="5400" b="1" dirty="0">
                <a:solidFill>
                  <a:srgbClr val="7030A0"/>
                </a:solidFill>
                <a:latin typeface="iCiel Alina" pitchFamily="50" charset="0"/>
                <a:ea typeface="+mn-ea"/>
                <a:cs typeface="Times New Roman" panose="02020603050405020304" pitchFamily="18" charset="0"/>
              </a:rPr>
              <a:t> </a:t>
            </a:r>
            <a:r>
              <a:rPr lang="en-US" sz="5400" b="1" dirty="0" err="1">
                <a:solidFill>
                  <a:srgbClr val="7030A0"/>
                </a:solidFill>
                <a:latin typeface="iCiel Alina" pitchFamily="50" charset="0"/>
                <a:ea typeface="+mn-ea"/>
                <a:cs typeface="Times New Roman" panose="02020603050405020304" pitchFamily="18" charset="0"/>
              </a:rPr>
              <a:t>ơn</a:t>
            </a:r>
            <a:r>
              <a:rPr lang="en-US" sz="5400" b="1" dirty="0">
                <a:solidFill>
                  <a:srgbClr val="7030A0"/>
                </a:solidFill>
                <a:latin typeface="iCiel Alina" pitchFamily="50" charset="0"/>
                <a:ea typeface="+mn-ea"/>
                <a:cs typeface="Times New Roman" panose="02020603050405020304" pitchFamily="18" charset="0"/>
              </a:rPr>
              <a:t> BGK </a:t>
            </a:r>
            <a:r>
              <a:rPr lang="en-US" sz="5400" b="1" dirty="0" err="1">
                <a:solidFill>
                  <a:srgbClr val="7030A0"/>
                </a:solidFill>
                <a:latin typeface="iCiel Alina" pitchFamily="50" charset="0"/>
                <a:ea typeface="+mn-ea"/>
                <a:cs typeface="Times New Roman" panose="02020603050405020304" pitchFamily="18" charset="0"/>
              </a:rPr>
              <a:t>cùng</a:t>
            </a:r>
            <a:r>
              <a:rPr lang="en-US" sz="5400" b="1" dirty="0">
                <a:solidFill>
                  <a:srgbClr val="7030A0"/>
                </a:solidFill>
                <a:latin typeface="iCiel Alina" pitchFamily="50" charset="0"/>
                <a:ea typeface="+mn-ea"/>
                <a:cs typeface="Times New Roman" panose="02020603050405020304" pitchFamily="18" charset="0"/>
              </a:rPr>
              <a:t> </a:t>
            </a:r>
            <a:r>
              <a:rPr lang="en-US" sz="5400" b="1" dirty="0" err="1">
                <a:solidFill>
                  <a:srgbClr val="7030A0"/>
                </a:solidFill>
                <a:latin typeface="iCiel Alina" pitchFamily="50" charset="0"/>
                <a:ea typeface="+mn-ea"/>
                <a:cs typeface="Times New Roman" panose="02020603050405020304" pitchFamily="18" charset="0"/>
              </a:rPr>
              <a:t>các</a:t>
            </a:r>
            <a:r>
              <a:rPr lang="en-US" sz="5400" b="1" dirty="0">
                <a:solidFill>
                  <a:srgbClr val="7030A0"/>
                </a:solidFill>
                <a:latin typeface="iCiel Alina" pitchFamily="50" charset="0"/>
                <a:ea typeface="+mn-ea"/>
                <a:cs typeface="Times New Roman" panose="02020603050405020304" pitchFamily="18" charset="0"/>
              </a:rPr>
              <a:t> </a:t>
            </a:r>
            <a:r>
              <a:rPr lang="en-US" sz="5400" b="1" dirty="0" err="1">
                <a:solidFill>
                  <a:srgbClr val="7030A0"/>
                </a:solidFill>
                <a:latin typeface="iCiel Alina" pitchFamily="50" charset="0"/>
                <a:ea typeface="+mn-ea"/>
                <a:cs typeface="Times New Roman" panose="02020603050405020304" pitchFamily="18" charset="0"/>
              </a:rPr>
              <a:t>em</a:t>
            </a:r>
            <a:r>
              <a:rPr lang="en-US" sz="5400" b="1" dirty="0">
                <a:solidFill>
                  <a:srgbClr val="7030A0"/>
                </a:solidFill>
                <a:latin typeface="iCiel Alina" pitchFamily="50" charset="0"/>
                <a:ea typeface="+mn-ea"/>
                <a:cs typeface="Times New Roman" panose="02020603050405020304" pitchFamily="18" charset="0"/>
              </a:rPr>
              <a:t>!</a:t>
            </a:r>
          </a:p>
        </p:txBody>
      </p:sp>
    </p:spTree>
    <p:extLst>
      <p:ext uri="{BB962C8B-B14F-4D97-AF65-F5344CB8AC3E}">
        <p14:creationId xmlns:p14="http://schemas.microsoft.com/office/powerpoint/2010/main" val="10794298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drop of water falling into a pool of water&#10;&#10;Description automatically generated with low confidence">
            <a:extLst>
              <a:ext uri="{FF2B5EF4-FFF2-40B4-BE49-F238E27FC236}">
                <a16:creationId xmlns:a16="http://schemas.microsoft.com/office/drawing/2014/main" id="{48BF6831-F10F-4A5E-AEBB-B747625D617C}"/>
              </a:ext>
            </a:extLst>
          </p:cNvPr>
          <p:cNvPicPr>
            <a:picLocks noChangeAspect="1"/>
          </p:cNvPicPr>
          <p:nvPr/>
        </p:nvPicPr>
        <p:blipFill rotWithShape="1">
          <a:blip r:embed="rId2">
            <a:extLst>
              <a:ext uri="{28A0092B-C50C-407E-A947-70E740481C1C}">
                <a14:useLocalDpi xmlns:a14="http://schemas.microsoft.com/office/drawing/2010/main" val="0"/>
              </a:ext>
            </a:extLst>
          </a:blip>
          <a:srcRect l="22000" t="13278" r="25475" b="12500"/>
          <a:stretch/>
        </p:blipFill>
        <p:spPr>
          <a:xfrm>
            <a:off x="179388" y="158750"/>
            <a:ext cx="4519843" cy="4826000"/>
          </a:xfrm>
          <a:custGeom>
            <a:avLst/>
            <a:gdLst>
              <a:gd name="connsiteX0" fmla="*/ 0 w 6403870"/>
              <a:gd name="connsiteY0" fmla="*/ 0 h 6786880"/>
              <a:gd name="connsiteX1" fmla="*/ 6403870 w 6403870"/>
              <a:gd name="connsiteY1" fmla="*/ 0 h 6786880"/>
              <a:gd name="connsiteX2" fmla="*/ 6403870 w 6403870"/>
              <a:gd name="connsiteY2" fmla="*/ 6786880 h 6786880"/>
              <a:gd name="connsiteX3" fmla="*/ 0 w 6403870"/>
              <a:gd name="connsiteY3" fmla="*/ 6786880 h 6786880"/>
            </a:gdLst>
            <a:ahLst/>
            <a:cxnLst>
              <a:cxn ang="0">
                <a:pos x="connsiteX0" y="connsiteY0"/>
              </a:cxn>
              <a:cxn ang="0">
                <a:pos x="connsiteX1" y="connsiteY1"/>
              </a:cxn>
              <a:cxn ang="0">
                <a:pos x="connsiteX2" y="connsiteY2"/>
              </a:cxn>
              <a:cxn ang="0">
                <a:pos x="connsiteX3" y="connsiteY3"/>
              </a:cxn>
            </a:cxnLst>
            <a:rect l="l" t="t" r="r" b="b"/>
            <a:pathLst>
              <a:path w="6403870" h="6786880">
                <a:moveTo>
                  <a:pt x="0" y="0"/>
                </a:moveTo>
                <a:lnTo>
                  <a:pt x="6403870" y="0"/>
                </a:lnTo>
                <a:lnTo>
                  <a:pt x="6403870" y="6786880"/>
                </a:lnTo>
                <a:lnTo>
                  <a:pt x="0" y="6786880"/>
                </a:lnTo>
                <a:close/>
              </a:path>
            </a:pathLst>
          </a:custGeom>
        </p:spPr>
      </p:pic>
      <p:sp>
        <p:nvSpPr>
          <p:cNvPr id="6" name="Rectangle 5">
            <a:extLst>
              <a:ext uri="{FF2B5EF4-FFF2-40B4-BE49-F238E27FC236}">
                <a16:creationId xmlns:a16="http://schemas.microsoft.com/office/drawing/2014/main" id="{720A6342-55BD-4E00-8037-DDD0DE3A6A27}"/>
              </a:ext>
            </a:extLst>
          </p:cNvPr>
          <p:cNvSpPr/>
          <p:nvPr/>
        </p:nvSpPr>
        <p:spPr>
          <a:xfrm>
            <a:off x="4686300" y="158750"/>
            <a:ext cx="4278312" cy="4826000"/>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7" name="Group 6">
            <a:extLst>
              <a:ext uri="{FF2B5EF4-FFF2-40B4-BE49-F238E27FC236}">
                <a16:creationId xmlns:a16="http://schemas.microsoft.com/office/drawing/2014/main" id="{22B2CEE3-AF98-4B7F-A574-C4253B413811}"/>
              </a:ext>
            </a:extLst>
          </p:cNvPr>
          <p:cNvGrpSpPr/>
          <p:nvPr/>
        </p:nvGrpSpPr>
        <p:grpSpPr>
          <a:xfrm>
            <a:off x="3840242" y="158750"/>
            <a:ext cx="1864558" cy="4826000"/>
            <a:chOff x="4764540" y="-3264463"/>
            <a:chExt cx="2486077" cy="14460417"/>
          </a:xfrm>
          <a:gradFill>
            <a:gsLst>
              <a:gs pos="0">
                <a:srgbClr val="7AA80B"/>
              </a:gs>
              <a:gs pos="59000">
                <a:srgbClr val="AAC61F"/>
              </a:gs>
              <a:gs pos="100000">
                <a:srgbClr val="D2DE2F"/>
              </a:gs>
            </a:gsLst>
            <a:lin ang="5400000" scaled="1"/>
          </a:gradFill>
        </p:grpSpPr>
        <p:sp>
          <p:nvSpPr>
            <p:cNvPr id="9" name="Rectangle: Rounded Corners 1">
              <a:extLst>
                <a:ext uri="{FF2B5EF4-FFF2-40B4-BE49-F238E27FC236}">
                  <a16:creationId xmlns:a16="http://schemas.microsoft.com/office/drawing/2014/main" id="{2018C312-90AA-4F42-B6A5-C37013C67F15}"/>
                </a:ext>
              </a:extLst>
            </p:cNvPr>
            <p:cNvSpPr/>
            <p:nvPr/>
          </p:nvSpPr>
          <p:spPr>
            <a:xfrm rot="20805481">
              <a:off x="4842158" y="3109497"/>
              <a:ext cx="2233369" cy="8086457"/>
            </a:xfrm>
            <a:custGeom>
              <a:avLst/>
              <a:gdLst>
                <a:gd name="connsiteX0" fmla="*/ 0 w 975360"/>
                <a:gd name="connsiteY0" fmla="*/ 162563 h 4099560"/>
                <a:gd name="connsiteX1" fmla="*/ 162563 w 975360"/>
                <a:gd name="connsiteY1" fmla="*/ 0 h 4099560"/>
                <a:gd name="connsiteX2" fmla="*/ 812797 w 975360"/>
                <a:gd name="connsiteY2" fmla="*/ 0 h 4099560"/>
                <a:gd name="connsiteX3" fmla="*/ 975360 w 975360"/>
                <a:gd name="connsiteY3" fmla="*/ 162563 h 4099560"/>
                <a:gd name="connsiteX4" fmla="*/ 975360 w 975360"/>
                <a:gd name="connsiteY4" fmla="*/ 3936997 h 4099560"/>
                <a:gd name="connsiteX5" fmla="*/ 812797 w 975360"/>
                <a:gd name="connsiteY5" fmla="*/ 4099560 h 4099560"/>
                <a:gd name="connsiteX6" fmla="*/ 162563 w 975360"/>
                <a:gd name="connsiteY6" fmla="*/ 4099560 h 4099560"/>
                <a:gd name="connsiteX7" fmla="*/ 0 w 975360"/>
                <a:gd name="connsiteY7" fmla="*/ 3936997 h 4099560"/>
                <a:gd name="connsiteX8" fmla="*/ 0 w 975360"/>
                <a:gd name="connsiteY8" fmla="*/ 162563 h 4099560"/>
                <a:gd name="connsiteX0" fmla="*/ 115146 w 1090506"/>
                <a:gd name="connsiteY0" fmla="*/ 162563 h 4099560"/>
                <a:gd name="connsiteX1" fmla="*/ 277709 w 1090506"/>
                <a:gd name="connsiteY1" fmla="*/ 0 h 4099560"/>
                <a:gd name="connsiteX2" fmla="*/ 927943 w 1090506"/>
                <a:gd name="connsiteY2" fmla="*/ 0 h 4099560"/>
                <a:gd name="connsiteX3" fmla="*/ 1090506 w 1090506"/>
                <a:gd name="connsiteY3" fmla="*/ 162563 h 4099560"/>
                <a:gd name="connsiteX4" fmla="*/ 1090506 w 1090506"/>
                <a:gd name="connsiteY4" fmla="*/ 3936997 h 4099560"/>
                <a:gd name="connsiteX5" fmla="*/ 927943 w 1090506"/>
                <a:gd name="connsiteY5" fmla="*/ 4099560 h 4099560"/>
                <a:gd name="connsiteX6" fmla="*/ 277709 w 1090506"/>
                <a:gd name="connsiteY6" fmla="*/ 4099560 h 4099560"/>
                <a:gd name="connsiteX7" fmla="*/ 115146 w 1090506"/>
                <a:gd name="connsiteY7" fmla="*/ 3936997 h 4099560"/>
                <a:gd name="connsiteX8" fmla="*/ 115146 w 1090506"/>
                <a:gd name="connsiteY8" fmla="*/ 162563 h 4099560"/>
                <a:gd name="connsiteX0" fmla="*/ 229871 w 1205231"/>
                <a:gd name="connsiteY0" fmla="*/ 162563 h 4099560"/>
                <a:gd name="connsiteX1" fmla="*/ 392434 w 1205231"/>
                <a:gd name="connsiteY1" fmla="*/ 0 h 4099560"/>
                <a:gd name="connsiteX2" fmla="*/ 1042668 w 1205231"/>
                <a:gd name="connsiteY2" fmla="*/ 0 h 4099560"/>
                <a:gd name="connsiteX3" fmla="*/ 1205231 w 1205231"/>
                <a:gd name="connsiteY3" fmla="*/ 162563 h 4099560"/>
                <a:gd name="connsiteX4" fmla="*/ 1205231 w 1205231"/>
                <a:gd name="connsiteY4" fmla="*/ 3936997 h 4099560"/>
                <a:gd name="connsiteX5" fmla="*/ 1042668 w 1205231"/>
                <a:gd name="connsiteY5" fmla="*/ 4099560 h 4099560"/>
                <a:gd name="connsiteX6" fmla="*/ 392434 w 1205231"/>
                <a:gd name="connsiteY6" fmla="*/ 4099560 h 4099560"/>
                <a:gd name="connsiteX7" fmla="*/ 229871 w 1205231"/>
                <a:gd name="connsiteY7" fmla="*/ 3936997 h 4099560"/>
                <a:gd name="connsiteX8" fmla="*/ 229871 w 1205231"/>
                <a:gd name="connsiteY8" fmla="*/ 162563 h 4099560"/>
                <a:gd name="connsiteX0" fmla="*/ 229871 w 1205231"/>
                <a:gd name="connsiteY0" fmla="*/ 162563 h 4099560"/>
                <a:gd name="connsiteX1" fmla="*/ 392434 w 1205231"/>
                <a:gd name="connsiteY1" fmla="*/ 0 h 4099560"/>
                <a:gd name="connsiteX2" fmla="*/ 1042668 w 1205231"/>
                <a:gd name="connsiteY2" fmla="*/ 0 h 4099560"/>
                <a:gd name="connsiteX3" fmla="*/ 1205231 w 1205231"/>
                <a:gd name="connsiteY3" fmla="*/ 162563 h 4099560"/>
                <a:gd name="connsiteX4" fmla="*/ 1205231 w 1205231"/>
                <a:gd name="connsiteY4" fmla="*/ 3936997 h 4099560"/>
                <a:gd name="connsiteX5" fmla="*/ 1042668 w 1205231"/>
                <a:gd name="connsiteY5" fmla="*/ 4099560 h 4099560"/>
                <a:gd name="connsiteX6" fmla="*/ 392434 w 1205231"/>
                <a:gd name="connsiteY6" fmla="*/ 4099560 h 4099560"/>
                <a:gd name="connsiteX7" fmla="*/ 229871 w 1205231"/>
                <a:gd name="connsiteY7" fmla="*/ 3936997 h 4099560"/>
                <a:gd name="connsiteX8" fmla="*/ 229871 w 1205231"/>
                <a:gd name="connsiteY8" fmla="*/ 162563 h 4099560"/>
                <a:gd name="connsiteX0" fmla="*/ 229871 w 1205231"/>
                <a:gd name="connsiteY0" fmla="*/ 162563 h 4099560"/>
                <a:gd name="connsiteX1" fmla="*/ 392434 w 1205231"/>
                <a:gd name="connsiteY1" fmla="*/ 0 h 4099560"/>
                <a:gd name="connsiteX2" fmla="*/ 1042668 w 1205231"/>
                <a:gd name="connsiteY2" fmla="*/ 0 h 4099560"/>
                <a:gd name="connsiteX3" fmla="*/ 1205231 w 1205231"/>
                <a:gd name="connsiteY3" fmla="*/ 162563 h 4099560"/>
                <a:gd name="connsiteX4" fmla="*/ 1205231 w 1205231"/>
                <a:gd name="connsiteY4" fmla="*/ 3936997 h 4099560"/>
                <a:gd name="connsiteX5" fmla="*/ 1042668 w 1205231"/>
                <a:gd name="connsiteY5" fmla="*/ 4099560 h 4099560"/>
                <a:gd name="connsiteX6" fmla="*/ 392434 w 1205231"/>
                <a:gd name="connsiteY6" fmla="*/ 4099560 h 4099560"/>
                <a:gd name="connsiteX7" fmla="*/ 229871 w 1205231"/>
                <a:gd name="connsiteY7" fmla="*/ 3936997 h 4099560"/>
                <a:gd name="connsiteX8" fmla="*/ 229871 w 1205231"/>
                <a:gd name="connsiteY8" fmla="*/ 162563 h 4099560"/>
                <a:gd name="connsiteX0" fmla="*/ 203557 w 1178917"/>
                <a:gd name="connsiteY0" fmla="*/ 162563 h 4099560"/>
                <a:gd name="connsiteX1" fmla="*/ 366120 w 1178917"/>
                <a:gd name="connsiteY1" fmla="*/ 0 h 4099560"/>
                <a:gd name="connsiteX2" fmla="*/ 1016354 w 1178917"/>
                <a:gd name="connsiteY2" fmla="*/ 0 h 4099560"/>
                <a:gd name="connsiteX3" fmla="*/ 1178917 w 1178917"/>
                <a:gd name="connsiteY3" fmla="*/ 162563 h 4099560"/>
                <a:gd name="connsiteX4" fmla="*/ 1178917 w 1178917"/>
                <a:gd name="connsiteY4" fmla="*/ 3936997 h 4099560"/>
                <a:gd name="connsiteX5" fmla="*/ 1016354 w 1178917"/>
                <a:gd name="connsiteY5" fmla="*/ 4099560 h 4099560"/>
                <a:gd name="connsiteX6" fmla="*/ 366120 w 1178917"/>
                <a:gd name="connsiteY6" fmla="*/ 4099560 h 4099560"/>
                <a:gd name="connsiteX7" fmla="*/ 203557 w 1178917"/>
                <a:gd name="connsiteY7" fmla="*/ 3936997 h 4099560"/>
                <a:gd name="connsiteX8" fmla="*/ 203557 w 1178917"/>
                <a:gd name="connsiteY8" fmla="*/ 162563 h 4099560"/>
                <a:gd name="connsiteX0" fmla="*/ 472316 w 1447676"/>
                <a:gd name="connsiteY0" fmla="*/ 162563 h 4099560"/>
                <a:gd name="connsiteX1" fmla="*/ 634879 w 1447676"/>
                <a:gd name="connsiteY1" fmla="*/ 0 h 4099560"/>
                <a:gd name="connsiteX2" fmla="*/ 1285113 w 1447676"/>
                <a:gd name="connsiteY2" fmla="*/ 0 h 4099560"/>
                <a:gd name="connsiteX3" fmla="*/ 1447676 w 1447676"/>
                <a:gd name="connsiteY3" fmla="*/ 162563 h 4099560"/>
                <a:gd name="connsiteX4" fmla="*/ 1447676 w 1447676"/>
                <a:gd name="connsiteY4" fmla="*/ 3936997 h 4099560"/>
                <a:gd name="connsiteX5" fmla="*/ 1285113 w 1447676"/>
                <a:gd name="connsiteY5" fmla="*/ 4099560 h 4099560"/>
                <a:gd name="connsiteX6" fmla="*/ 634879 w 1447676"/>
                <a:gd name="connsiteY6" fmla="*/ 4099560 h 4099560"/>
                <a:gd name="connsiteX7" fmla="*/ 472316 w 1447676"/>
                <a:gd name="connsiteY7" fmla="*/ 3936997 h 4099560"/>
                <a:gd name="connsiteX8" fmla="*/ 472316 w 1447676"/>
                <a:gd name="connsiteY8" fmla="*/ 162563 h 4099560"/>
                <a:gd name="connsiteX0" fmla="*/ 536307 w 1511667"/>
                <a:gd name="connsiteY0" fmla="*/ 162563 h 4099560"/>
                <a:gd name="connsiteX1" fmla="*/ 698870 w 1511667"/>
                <a:gd name="connsiteY1" fmla="*/ 0 h 4099560"/>
                <a:gd name="connsiteX2" fmla="*/ 1349104 w 1511667"/>
                <a:gd name="connsiteY2" fmla="*/ 0 h 4099560"/>
                <a:gd name="connsiteX3" fmla="*/ 1511667 w 1511667"/>
                <a:gd name="connsiteY3" fmla="*/ 162563 h 4099560"/>
                <a:gd name="connsiteX4" fmla="*/ 1511667 w 1511667"/>
                <a:gd name="connsiteY4" fmla="*/ 3936997 h 4099560"/>
                <a:gd name="connsiteX5" fmla="*/ 1349104 w 1511667"/>
                <a:gd name="connsiteY5" fmla="*/ 4099560 h 4099560"/>
                <a:gd name="connsiteX6" fmla="*/ 698870 w 1511667"/>
                <a:gd name="connsiteY6" fmla="*/ 4099560 h 4099560"/>
                <a:gd name="connsiteX7" fmla="*/ 536307 w 1511667"/>
                <a:gd name="connsiteY7" fmla="*/ 3936997 h 4099560"/>
                <a:gd name="connsiteX8" fmla="*/ 536307 w 1511667"/>
                <a:gd name="connsiteY8" fmla="*/ 162563 h 4099560"/>
                <a:gd name="connsiteX0" fmla="*/ 536307 w 1511667"/>
                <a:gd name="connsiteY0" fmla="*/ 162563 h 4099560"/>
                <a:gd name="connsiteX1" fmla="*/ 698870 w 1511667"/>
                <a:gd name="connsiteY1" fmla="*/ 0 h 4099560"/>
                <a:gd name="connsiteX2" fmla="*/ 1349104 w 1511667"/>
                <a:gd name="connsiteY2" fmla="*/ 0 h 4099560"/>
                <a:gd name="connsiteX3" fmla="*/ 1511667 w 1511667"/>
                <a:gd name="connsiteY3" fmla="*/ 162563 h 4099560"/>
                <a:gd name="connsiteX4" fmla="*/ 1511667 w 1511667"/>
                <a:gd name="connsiteY4" fmla="*/ 3936997 h 4099560"/>
                <a:gd name="connsiteX5" fmla="*/ 1349104 w 1511667"/>
                <a:gd name="connsiteY5" fmla="*/ 4099560 h 4099560"/>
                <a:gd name="connsiteX6" fmla="*/ 698870 w 1511667"/>
                <a:gd name="connsiteY6" fmla="*/ 4099560 h 4099560"/>
                <a:gd name="connsiteX7" fmla="*/ 536307 w 1511667"/>
                <a:gd name="connsiteY7" fmla="*/ 3936997 h 4099560"/>
                <a:gd name="connsiteX8" fmla="*/ 536307 w 1511667"/>
                <a:gd name="connsiteY8" fmla="*/ 162563 h 4099560"/>
                <a:gd name="connsiteX0" fmla="*/ 536307 w 1511667"/>
                <a:gd name="connsiteY0" fmla="*/ 162563 h 4099560"/>
                <a:gd name="connsiteX1" fmla="*/ 698870 w 1511667"/>
                <a:gd name="connsiteY1" fmla="*/ 0 h 4099560"/>
                <a:gd name="connsiteX2" fmla="*/ 1349104 w 1511667"/>
                <a:gd name="connsiteY2" fmla="*/ 0 h 4099560"/>
                <a:gd name="connsiteX3" fmla="*/ 1511667 w 1511667"/>
                <a:gd name="connsiteY3" fmla="*/ 162563 h 4099560"/>
                <a:gd name="connsiteX4" fmla="*/ 1511667 w 1511667"/>
                <a:gd name="connsiteY4" fmla="*/ 3936997 h 4099560"/>
                <a:gd name="connsiteX5" fmla="*/ 1349104 w 1511667"/>
                <a:gd name="connsiteY5" fmla="*/ 4099560 h 4099560"/>
                <a:gd name="connsiteX6" fmla="*/ 698870 w 1511667"/>
                <a:gd name="connsiteY6" fmla="*/ 4099560 h 4099560"/>
                <a:gd name="connsiteX7" fmla="*/ 536307 w 1511667"/>
                <a:gd name="connsiteY7" fmla="*/ 3936997 h 4099560"/>
                <a:gd name="connsiteX8" fmla="*/ 536307 w 1511667"/>
                <a:gd name="connsiteY8" fmla="*/ 162563 h 4099560"/>
                <a:gd name="connsiteX0" fmla="*/ 519121 w 1494481"/>
                <a:gd name="connsiteY0" fmla="*/ 162563 h 4099560"/>
                <a:gd name="connsiteX1" fmla="*/ 681684 w 1494481"/>
                <a:gd name="connsiteY1" fmla="*/ 0 h 4099560"/>
                <a:gd name="connsiteX2" fmla="*/ 1331918 w 1494481"/>
                <a:gd name="connsiteY2" fmla="*/ 0 h 4099560"/>
                <a:gd name="connsiteX3" fmla="*/ 1494481 w 1494481"/>
                <a:gd name="connsiteY3" fmla="*/ 162563 h 4099560"/>
                <a:gd name="connsiteX4" fmla="*/ 1494481 w 1494481"/>
                <a:gd name="connsiteY4" fmla="*/ 3936997 h 4099560"/>
                <a:gd name="connsiteX5" fmla="*/ 1331918 w 1494481"/>
                <a:gd name="connsiteY5" fmla="*/ 4099560 h 4099560"/>
                <a:gd name="connsiteX6" fmla="*/ 681684 w 1494481"/>
                <a:gd name="connsiteY6" fmla="*/ 4099560 h 4099560"/>
                <a:gd name="connsiteX7" fmla="*/ 519121 w 1494481"/>
                <a:gd name="connsiteY7" fmla="*/ 3936997 h 4099560"/>
                <a:gd name="connsiteX8" fmla="*/ 519121 w 1494481"/>
                <a:gd name="connsiteY8" fmla="*/ 162563 h 4099560"/>
                <a:gd name="connsiteX0" fmla="*/ 503440 w 1504436"/>
                <a:gd name="connsiteY0" fmla="*/ 159078 h 4099560"/>
                <a:gd name="connsiteX1" fmla="*/ 691639 w 1504436"/>
                <a:gd name="connsiteY1" fmla="*/ 0 h 4099560"/>
                <a:gd name="connsiteX2" fmla="*/ 1341873 w 1504436"/>
                <a:gd name="connsiteY2" fmla="*/ 0 h 4099560"/>
                <a:gd name="connsiteX3" fmla="*/ 1504436 w 1504436"/>
                <a:gd name="connsiteY3" fmla="*/ 162563 h 4099560"/>
                <a:gd name="connsiteX4" fmla="*/ 1504436 w 1504436"/>
                <a:gd name="connsiteY4" fmla="*/ 3936997 h 4099560"/>
                <a:gd name="connsiteX5" fmla="*/ 1341873 w 1504436"/>
                <a:gd name="connsiteY5" fmla="*/ 4099560 h 4099560"/>
                <a:gd name="connsiteX6" fmla="*/ 691639 w 1504436"/>
                <a:gd name="connsiteY6" fmla="*/ 4099560 h 4099560"/>
                <a:gd name="connsiteX7" fmla="*/ 529076 w 1504436"/>
                <a:gd name="connsiteY7" fmla="*/ 3936997 h 4099560"/>
                <a:gd name="connsiteX8" fmla="*/ 503440 w 1504436"/>
                <a:gd name="connsiteY8" fmla="*/ 159078 h 4099560"/>
                <a:gd name="connsiteX0" fmla="*/ 503440 w 1504436"/>
                <a:gd name="connsiteY0" fmla="*/ 159078 h 4099560"/>
                <a:gd name="connsiteX1" fmla="*/ 691639 w 1504436"/>
                <a:gd name="connsiteY1" fmla="*/ 0 h 4099560"/>
                <a:gd name="connsiteX2" fmla="*/ 1341873 w 1504436"/>
                <a:gd name="connsiteY2" fmla="*/ 0 h 4099560"/>
                <a:gd name="connsiteX3" fmla="*/ 1504436 w 1504436"/>
                <a:gd name="connsiteY3" fmla="*/ 162563 h 4099560"/>
                <a:gd name="connsiteX4" fmla="*/ 1504436 w 1504436"/>
                <a:gd name="connsiteY4" fmla="*/ 3936997 h 4099560"/>
                <a:gd name="connsiteX5" fmla="*/ 1341873 w 1504436"/>
                <a:gd name="connsiteY5" fmla="*/ 4099560 h 4099560"/>
                <a:gd name="connsiteX6" fmla="*/ 691639 w 1504436"/>
                <a:gd name="connsiteY6" fmla="*/ 4099560 h 4099560"/>
                <a:gd name="connsiteX7" fmla="*/ 529076 w 1504436"/>
                <a:gd name="connsiteY7" fmla="*/ 3936997 h 4099560"/>
                <a:gd name="connsiteX8" fmla="*/ 503440 w 1504436"/>
                <a:gd name="connsiteY8" fmla="*/ 159078 h 4099560"/>
                <a:gd name="connsiteX0" fmla="*/ 503440 w 1511692"/>
                <a:gd name="connsiteY0" fmla="*/ 159078 h 4099560"/>
                <a:gd name="connsiteX1" fmla="*/ 691639 w 1511692"/>
                <a:gd name="connsiteY1" fmla="*/ 0 h 4099560"/>
                <a:gd name="connsiteX2" fmla="*/ 1341873 w 1511692"/>
                <a:gd name="connsiteY2" fmla="*/ 0 h 4099560"/>
                <a:gd name="connsiteX3" fmla="*/ 1504436 w 1511692"/>
                <a:gd name="connsiteY3" fmla="*/ 162563 h 4099560"/>
                <a:gd name="connsiteX4" fmla="*/ 1504436 w 1511692"/>
                <a:gd name="connsiteY4" fmla="*/ 3936997 h 4099560"/>
                <a:gd name="connsiteX5" fmla="*/ 1341873 w 1511692"/>
                <a:gd name="connsiteY5" fmla="*/ 4099560 h 4099560"/>
                <a:gd name="connsiteX6" fmla="*/ 691639 w 1511692"/>
                <a:gd name="connsiteY6" fmla="*/ 4099560 h 4099560"/>
                <a:gd name="connsiteX7" fmla="*/ 529076 w 1511692"/>
                <a:gd name="connsiteY7" fmla="*/ 3936997 h 4099560"/>
                <a:gd name="connsiteX8" fmla="*/ 503440 w 1511692"/>
                <a:gd name="connsiteY8" fmla="*/ 159078 h 4099560"/>
                <a:gd name="connsiteX0" fmla="*/ 503440 w 1511692"/>
                <a:gd name="connsiteY0" fmla="*/ 159078 h 4099560"/>
                <a:gd name="connsiteX1" fmla="*/ 691639 w 1511692"/>
                <a:gd name="connsiteY1" fmla="*/ 0 h 4099560"/>
                <a:gd name="connsiteX2" fmla="*/ 1341873 w 1511692"/>
                <a:gd name="connsiteY2" fmla="*/ 0 h 4099560"/>
                <a:gd name="connsiteX3" fmla="*/ 1504436 w 1511692"/>
                <a:gd name="connsiteY3" fmla="*/ 162563 h 4099560"/>
                <a:gd name="connsiteX4" fmla="*/ 1504436 w 1511692"/>
                <a:gd name="connsiteY4" fmla="*/ 3936997 h 4099560"/>
                <a:gd name="connsiteX5" fmla="*/ 1341873 w 1511692"/>
                <a:gd name="connsiteY5" fmla="*/ 4099560 h 4099560"/>
                <a:gd name="connsiteX6" fmla="*/ 691639 w 1511692"/>
                <a:gd name="connsiteY6" fmla="*/ 4099560 h 4099560"/>
                <a:gd name="connsiteX7" fmla="*/ 529076 w 1511692"/>
                <a:gd name="connsiteY7" fmla="*/ 3936997 h 4099560"/>
                <a:gd name="connsiteX8" fmla="*/ 503440 w 1511692"/>
                <a:gd name="connsiteY8" fmla="*/ 159078 h 4099560"/>
                <a:gd name="connsiteX0" fmla="*/ 503440 w 1527149"/>
                <a:gd name="connsiteY0" fmla="*/ 159078 h 4099560"/>
                <a:gd name="connsiteX1" fmla="*/ 691639 w 1527149"/>
                <a:gd name="connsiteY1" fmla="*/ 0 h 4099560"/>
                <a:gd name="connsiteX2" fmla="*/ 1450468 w 1527149"/>
                <a:gd name="connsiteY2" fmla="*/ 130068 h 4099560"/>
                <a:gd name="connsiteX3" fmla="*/ 1504436 w 1527149"/>
                <a:gd name="connsiteY3" fmla="*/ 162563 h 4099560"/>
                <a:gd name="connsiteX4" fmla="*/ 1504436 w 1527149"/>
                <a:gd name="connsiteY4" fmla="*/ 3936997 h 4099560"/>
                <a:gd name="connsiteX5" fmla="*/ 1341873 w 1527149"/>
                <a:gd name="connsiteY5" fmla="*/ 4099560 h 4099560"/>
                <a:gd name="connsiteX6" fmla="*/ 691639 w 1527149"/>
                <a:gd name="connsiteY6" fmla="*/ 4099560 h 4099560"/>
                <a:gd name="connsiteX7" fmla="*/ 529076 w 1527149"/>
                <a:gd name="connsiteY7" fmla="*/ 3936997 h 4099560"/>
                <a:gd name="connsiteX8" fmla="*/ 503440 w 1527149"/>
                <a:gd name="connsiteY8" fmla="*/ 159078 h 409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7149" h="4099560">
                  <a:moveTo>
                    <a:pt x="503440" y="159078"/>
                  </a:moveTo>
                  <a:cubicBezTo>
                    <a:pt x="543726" y="69297"/>
                    <a:pt x="601858" y="0"/>
                    <a:pt x="691639" y="0"/>
                  </a:cubicBezTo>
                  <a:lnTo>
                    <a:pt x="1450468" y="130068"/>
                  </a:lnTo>
                  <a:cubicBezTo>
                    <a:pt x="1540249" y="130068"/>
                    <a:pt x="1541060" y="69297"/>
                    <a:pt x="1504436" y="162563"/>
                  </a:cubicBezTo>
                  <a:cubicBezTo>
                    <a:pt x="566758" y="1278326"/>
                    <a:pt x="794176" y="2235017"/>
                    <a:pt x="1504436" y="3936997"/>
                  </a:cubicBezTo>
                  <a:cubicBezTo>
                    <a:pt x="1504436" y="4026778"/>
                    <a:pt x="1431654" y="4099560"/>
                    <a:pt x="1341873" y="4099560"/>
                  </a:cubicBezTo>
                  <a:lnTo>
                    <a:pt x="691639" y="4099560"/>
                  </a:lnTo>
                  <a:cubicBezTo>
                    <a:pt x="601858" y="4099560"/>
                    <a:pt x="552515" y="4037930"/>
                    <a:pt x="529076" y="3936997"/>
                  </a:cubicBezTo>
                  <a:cubicBezTo>
                    <a:pt x="-374579" y="1491539"/>
                    <a:pt x="60052" y="984044"/>
                    <a:pt x="503440" y="15907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 name="Freeform: Shape 9">
              <a:extLst>
                <a:ext uri="{FF2B5EF4-FFF2-40B4-BE49-F238E27FC236}">
                  <a16:creationId xmlns:a16="http://schemas.microsoft.com/office/drawing/2014/main" id="{43605386-A9BB-4756-86BB-AFBE39D91737}"/>
                </a:ext>
              </a:extLst>
            </p:cNvPr>
            <p:cNvSpPr/>
            <p:nvPr/>
          </p:nvSpPr>
          <p:spPr>
            <a:xfrm>
              <a:off x="4764540" y="3206123"/>
              <a:ext cx="1720802" cy="1610398"/>
            </a:xfrm>
            <a:custGeom>
              <a:avLst/>
              <a:gdLst>
                <a:gd name="connsiteX0" fmla="*/ 1280253 w 1717319"/>
                <a:gd name="connsiteY0" fmla="*/ 1846963 h 1847644"/>
                <a:gd name="connsiteX1" fmla="*/ 736693 w 1717319"/>
                <a:gd name="connsiteY1" fmla="*/ 1526923 h 1847644"/>
                <a:gd name="connsiteX2" fmla="*/ 259173 w 1717319"/>
                <a:gd name="connsiteY2" fmla="*/ 993523 h 1847644"/>
                <a:gd name="connsiteX3" fmla="*/ 93 w 1717319"/>
                <a:gd name="connsiteY3" fmla="*/ 439803 h 1847644"/>
                <a:gd name="connsiteX4" fmla="*/ 284573 w 1717319"/>
                <a:gd name="connsiteY4" fmla="*/ 150243 h 1847644"/>
                <a:gd name="connsiteX5" fmla="*/ 1234533 w 1717319"/>
                <a:gd name="connsiteY5" fmla="*/ 94363 h 1847644"/>
                <a:gd name="connsiteX6" fmla="*/ 1717133 w 1717319"/>
                <a:gd name="connsiteY6" fmla="*/ 1445643 h 1847644"/>
                <a:gd name="connsiteX7" fmla="*/ 1280253 w 1717319"/>
                <a:gd name="connsiteY7" fmla="*/ 1846963 h 1847644"/>
                <a:gd name="connsiteX0" fmla="*/ 1280253 w 1720395"/>
                <a:gd name="connsiteY0" fmla="*/ 1705110 h 1705791"/>
                <a:gd name="connsiteX1" fmla="*/ 736693 w 1720395"/>
                <a:gd name="connsiteY1" fmla="*/ 1385070 h 1705791"/>
                <a:gd name="connsiteX2" fmla="*/ 259173 w 1720395"/>
                <a:gd name="connsiteY2" fmla="*/ 851670 h 1705791"/>
                <a:gd name="connsiteX3" fmla="*/ 93 w 1720395"/>
                <a:gd name="connsiteY3" fmla="*/ 297950 h 1705791"/>
                <a:gd name="connsiteX4" fmla="*/ 284573 w 1720395"/>
                <a:gd name="connsiteY4" fmla="*/ 8390 h 1705791"/>
                <a:gd name="connsiteX5" fmla="*/ 1412333 w 1720395"/>
                <a:gd name="connsiteY5" fmla="*/ 195250 h 1705791"/>
                <a:gd name="connsiteX6" fmla="*/ 1717133 w 1720395"/>
                <a:gd name="connsiteY6" fmla="*/ 1303790 h 1705791"/>
                <a:gd name="connsiteX7" fmla="*/ 1280253 w 1720395"/>
                <a:gd name="connsiteY7" fmla="*/ 1705110 h 1705791"/>
                <a:gd name="connsiteX0" fmla="*/ 1280391 w 1720533"/>
                <a:gd name="connsiteY0" fmla="*/ 1663141 h 1663822"/>
                <a:gd name="connsiteX1" fmla="*/ 736831 w 1720533"/>
                <a:gd name="connsiteY1" fmla="*/ 1343101 h 1663822"/>
                <a:gd name="connsiteX2" fmla="*/ 259311 w 1720533"/>
                <a:gd name="connsiteY2" fmla="*/ 809701 h 1663822"/>
                <a:gd name="connsiteX3" fmla="*/ 231 w 1720533"/>
                <a:gd name="connsiteY3" fmla="*/ 255981 h 1663822"/>
                <a:gd name="connsiteX4" fmla="*/ 299951 w 1720533"/>
                <a:gd name="connsiteY4" fmla="*/ 24468 h 1663822"/>
                <a:gd name="connsiteX5" fmla="*/ 1412471 w 1720533"/>
                <a:gd name="connsiteY5" fmla="*/ 153281 h 1663822"/>
                <a:gd name="connsiteX6" fmla="*/ 1717271 w 1720533"/>
                <a:gd name="connsiteY6" fmla="*/ 1261821 h 1663822"/>
                <a:gd name="connsiteX7" fmla="*/ 1280391 w 1720533"/>
                <a:gd name="connsiteY7" fmla="*/ 1663141 h 1663822"/>
                <a:gd name="connsiteX0" fmla="*/ 1280660 w 1720802"/>
                <a:gd name="connsiteY0" fmla="*/ 1676799 h 1677480"/>
                <a:gd name="connsiteX1" fmla="*/ 737100 w 1720802"/>
                <a:gd name="connsiteY1" fmla="*/ 1356759 h 1677480"/>
                <a:gd name="connsiteX2" fmla="*/ 259580 w 1720802"/>
                <a:gd name="connsiteY2" fmla="*/ 823359 h 1677480"/>
                <a:gd name="connsiteX3" fmla="*/ 500 w 1720802"/>
                <a:gd name="connsiteY3" fmla="*/ 269639 h 1677480"/>
                <a:gd name="connsiteX4" fmla="*/ 320540 w 1720802"/>
                <a:gd name="connsiteY4" fmla="*/ 17018 h 1677480"/>
                <a:gd name="connsiteX5" fmla="*/ 1412740 w 1720802"/>
                <a:gd name="connsiteY5" fmla="*/ 166939 h 1677480"/>
                <a:gd name="connsiteX6" fmla="*/ 1717540 w 1720802"/>
                <a:gd name="connsiteY6" fmla="*/ 1275479 h 1677480"/>
                <a:gd name="connsiteX7" fmla="*/ 1280660 w 1720802"/>
                <a:gd name="connsiteY7" fmla="*/ 1676799 h 1677480"/>
                <a:gd name="connsiteX0" fmla="*/ 1280660 w 1720802"/>
                <a:gd name="connsiteY0" fmla="*/ 1672156 h 1672837"/>
                <a:gd name="connsiteX1" fmla="*/ 737100 w 1720802"/>
                <a:gd name="connsiteY1" fmla="*/ 1352116 h 1672837"/>
                <a:gd name="connsiteX2" fmla="*/ 259580 w 1720802"/>
                <a:gd name="connsiteY2" fmla="*/ 818716 h 1672837"/>
                <a:gd name="connsiteX3" fmla="*/ 500 w 1720802"/>
                <a:gd name="connsiteY3" fmla="*/ 264996 h 1672837"/>
                <a:gd name="connsiteX4" fmla="*/ 320540 w 1720802"/>
                <a:gd name="connsiteY4" fmla="*/ 12375 h 1672837"/>
                <a:gd name="connsiteX5" fmla="*/ 1412740 w 1720802"/>
                <a:gd name="connsiteY5" fmla="*/ 162296 h 1672837"/>
                <a:gd name="connsiteX6" fmla="*/ 1717540 w 1720802"/>
                <a:gd name="connsiteY6" fmla="*/ 1270836 h 1672837"/>
                <a:gd name="connsiteX7" fmla="*/ 1280660 w 1720802"/>
                <a:gd name="connsiteY7" fmla="*/ 1672156 h 167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0802" h="1672837">
                  <a:moveTo>
                    <a:pt x="1280660" y="1672156"/>
                  </a:moveTo>
                  <a:cubicBezTo>
                    <a:pt x="1117253" y="1685703"/>
                    <a:pt x="907280" y="1494356"/>
                    <a:pt x="737100" y="1352116"/>
                  </a:cubicBezTo>
                  <a:cubicBezTo>
                    <a:pt x="566920" y="1209876"/>
                    <a:pt x="382347" y="999903"/>
                    <a:pt x="259580" y="818716"/>
                  </a:cubicBezTo>
                  <a:cubicBezTo>
                    <a:pt x="136813" y="637529"/>
                    <a:pt x="-9660" y="399386"/>
                    <a:pt x="500" y="264996"/>
                  </a:cubicBezTo>
                  <a:cubicBezTo>
                    <a:pt x="10660" y="130606"/>
                    <a:pt x="90247" y="18938"/>
                    <a:pt x="320540" y="12375"/>
                  </a:cubicBezTo>
                  <a:cubicBezTo>
                    <a:pt x="550833" y="5812"/>
                    <a:pt x="1173980" y="-53604"/>
                    <a:pt x="1412740" y="162296"/>
                  </a:cubicBezTo>
                  <a:cubicBezTo>
                    <a:pt x="1651500" y="378196"/>
                    <a:pt x="1739553" y="1019193"/>
                    <a:pt x="1717540" y="1270836"/>
                  </a:cubicBezTo>
                  <a:cubicBezTo>
                    <a:pt x="1695527" y="1522479"/>
                    <a:pt x="1444067" y="1658609"/>
                    <a:pt x="1280660" y="1672156"/>
                  </a:cubicBezTo>
                  <a:close/>
                </a:path>
              </a:pathLst>
            </a:custGeom>
            <a:solidFill>
              <a:srgbClr val="7AA8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Rectangle: Rounded Corners 1">
              <a:extLst>
                <a:ext uri="{FF2B5EF4-FFF2-40B4-BE49-F238E27FC236}">
                  <a16:creationId xmlns:a16="http://schemas.microsoft.com/office/drawing/2014/main" id="{07AC678D-B9E7-4444-ABDF-C6000F1EF549}"/>
                </a:ext>
              </a:extLst>
            </p:cNvPr>
            <p:cNvSpPr/>
            <p:nvPr/>
          </p:nvSpPr>
          <p:spPr>
            <a:xfrm>
              <a:off x="5039853" y="-3264463"/>
              <a:ext cx="2210764" cy="8086457"/>
            </a:xfrm>
            <a:custGeom>
              <a:avLst/>
              <a:gdLst>
                <a:gd name="connsiteX0" fmla="*/ 0 w 975360"/>
                <a:gd name="connsiteY0" fmla="*/ 162563 h 4099560"/>
                <a:gd name="connsiteX1" fmla="*/ 162563 w 975360"/>
                <a:gd name="connsiteY1" fmla="*/ 0 h 4099560"/>
                <a:gd name="connsiteX2" fmla="*/ 812797 w 975360"/>
                <a:gd name="connsiteY2" fmla="*/ 0 h 4099560"/>
                <a:gd name="connsiteX3" fmla="*/ 975360 w 975360"/>
                <a:gd name="connsiteY3" fmla="*/ 162563 h 4099560"/>
                <a:gd name="connsiteX4" fmla="*/ 975360 w 975360"/>
                <a:gd name="connsiteY4" fmla="*/ 3936997 h 4099560"/>
                <a:gd name="connsiteX5" fmla="*/ 812797 w 975360"/>
                <a:gd name="connsiteY5" fmla="*/ 4099560 h 4099560"/>
                <a:gd name="connsiteX6" fmla="*/ 162563 w 975360"/>
                <a:gd name="connsiteY6" fmla="*/ 4099560 h 4099560"/>
                <a:gd name="connsiteX7" fmla="*/ 0 w 975360"/>
                <a:gd name="connsiteY7" fmla="*/ 3936997 h 4099560"/>
                <a:gd name="connsiteX8" fmla="*/ 0 w 975360"/>
                <a:gd name="connsiteY8" fmla="*/ 162563 h 4099560"/>
                <a:gd name="connsiteX0" fmla="*/ 115146 w 1090506"/>
                <a:gd name="connsiteY0" fmla="*/ 162563 h 4099560"/>
                <a:gd name="connsiteX1" fmla="*/ 277709 w 1090506"/>
                <a:gd name="connsiteY1" fmla="*/ 0 h 4099560"/>
                <a:gd name="connsiteX2" fmla="*/ 927943 w 1090506"/>
                <a:gd name="connsiteY2" fmla="*/ 0 h 4099560"/>
                <a:gd name="connsiteX3" fmla="*/ 1090506 w 1090506"/>
                <a:gd name="connsiteY3" fmla="*/ 162563 h 4099560"/>
                <a:gd name="connsiteX4" fmla="*/ 1090506 w 1090506"/>
                <a:gd name="connsiteY4" fmla="*/ 3936997 h 4099560"/>
                <a:gd name="connsiteX5" fmla="*/ 927943 w 1090506"/>
                <a:gd name="connsiteY5" fmla="*/ 4099560 h 4099560"/>
                <a:gd name="connsiteX6" fmla="*/ 277709 w 1090506"/>
                <a:gd name="connsiteY6" fmla="*/ 4099560 h 4099560"/>
                <a:gd name="connsiteX7" fmla="*/ 115146 w 1090506"/>
                <a:gd name="connsiteY7" fmla="*/ 3936997 h 4099560"/>
                <a:gd name="connsiteX8" fmla="*/ 115146 w 1090506"/>
                <a:gd name="connsiteY8" fmla="*/ 162563 h 4099560"/>
                <a:gd name="connsiteX0" fmla="*/ 229871 w 1205231"/>
                <a:gd name="connsiteY0" fmla="*/ 162563 h 4099560"/>
                <a:gd name="connsiteX1" fmla="*/ 392434 w 1205231"/>
                <a:gd name="connsiteY1" fmla="*/ 0 h 4099560"/>
                <a:gd name="connsiteX2" fmla="*/ 1042668 w 1205231"/>
                <a:gd name="connsiteY2" fmla="*/ 0 h 4099560"/>
                <a:gd name="connsiteX3" fmla="*/ 1205231 w 1205231"/>
                <a:gd name="connsiteY3" fmla="*/ 162563 h 4099560"/>
                <a:gd name="connsiteX4" fmla="*/ 1205231 w 1205231"/>
                <a:gd name="connsiteY4" fmla="*/ 3936997 h 4099560"/>
                <a:gd name="connsiteX5" fmla="*/ 1042668 w 1205231"/>
                <a:gd name="connsiteY5" fmla="*/ 4099560 h 4099560"/>
                <a:gd name="connsiteX6" fmla="*/ 392434 w 1205231"/>
                <a:gd name="connsiteY6" fmla="*/ 4099560 h 4099560"/>
                <a:gd name="connsiteX7" fmla="*/ 229871 w 1205231"/>
                <a:gd name="connsiteY7" fmla="*/ 3936997 h 4099560"/>
                <a:gd name="connsiteX8" fmla="*/ 229871 w 1205231"/>
                <a:gd name="connsiteY8" fmla="*/ 162563 h 4099560"/>
                <a:gd name="connsiteX0" fmla="*/ 229871 w 1205231"/>
                <a:gd name="connsiteY0" fmla="*/ 162563 h 4099560"/>
                <a:gd name="connsiteX1" fmla="*/ 392434 w 1205231"/>
                <a:gd name="connsiteY1" fmla="*/ 0 h 4099560"/>
                <a:gd name="connsiteX2" fmla="*/ 1042668 w 1205231"/>
                <a:gd name="connsiteY2" fmla="*/ 0 h 4099560"/>
                <a:gd name="connsiteX3" fmla="*/ 1205231 w 1205231"/>
                <a:gd name="connsiteY3" fmla="*/ 162563 h 4099560"/>
                <a:gd name="connsiteX4" fmla="*/ 1205231 w 1205231"/>
                <a:gd name="connsiteY4" fmla="*/ 3936997 h 4099560"/>
                <a:gd name="connsiteX5" fmla="*/ 1042668 w 1205231"/>
                <a:gd name="connsiteY5" fmla="*/ 4099560 h 4099560"/>
                <a:gd name="connsiteX6" fmla="*/ 392434 w 1205231"/>
                <a:gd name="connsiteY6" fmla="*/ 4099560 h 4099560"/>
                <a:gd name="connsiteX7" fmla="*/ 229871 w 1205231"/>
                <a:gd name="connsiteY7" fmla="*/ 3936997 h 4099560"/>
                <a:gd name="connsiteX8" fmla="*/ 229871 w 1205231"/>
                <a:gd name="connsiteY8" fmla="*/ 162563 h 4099560"/>
                <a:gd name="connsiteX0" fmla="*/ 229871 w 1205231"/>
                <a:gd name="connsiteY0" fmla="*/ 162563 h 4099560"/>
                <a:gd name="connsiteX1" fmla="*/ 392434 w 1205231"/>
                <a:gd name="connsiteY1" fmla="*/ 0 h 4099560"/>
                <a:gd name="connsiteX2" fmla="*/ 1042668 w 1205231"/>
                <a:gd name="connsiteY2" fmla="*/ 0 h 4099560"/>
                <a:gd name="connsiteX3" fmla="*/ 1205231 w 1205231"/>
                <a:gd name="connsiteY3" fmla="*/ 162563 h 4099560"/>
                <a:gd name="connsiteX4" fmla="*/ 1205231 w 1205231"/>
                <a:gd name="connsiteY4" fmla="*/ 3936997 h 4099560"/>
                <a:gd name="connsiteX5" fmla="*/ 1042668 w 1205231"/>
                <a:gd name="connsiteY5" fmla="*/ 4099560 h 4099560"/>
                <a:gd name="connsiteX6" fmla="*/ 392434 w 1205231"/>
                <a:gd name="connsiteY6" fmla="*/ 4099560 h 4099560"/>
                <a:gd name="connsiteX7" fmla="*/ 229871 w 1205231"/>
                <a:gd name="connsiteY7" fmla="*/ 3936997 h 4099560"/>
                <a:gd name="connsiteX8" fmla="*/ 229871 w 1205231"/>
                <a:gd name="connsiteY8" fmla="*/ 162563 h 4099560"/>
                <a:gd name="connsiteX0" fmla="*/ 203557 w 1178917"/>
                <a:gd name="connsiteY0" fmla="*/ 162563 h 4099560"/>
                <a:gd name="connsiteX1" fmla="*/ 366120 w 1178917"/>
                <a:gd name="connsiteY1" fmla="*/ 0 h 4099560"/>
                <a:gd name="connsiteX2" fmla="*/ 1016354 w 1178917"/>
                <a:gd name="connsiteY2" fmla="*/ 0 h 4099560"/>
                <a:gd name="connsiteX3" fmla="*/ 1178917 w 1178917"/>
                <a:gd name="connsiteY3" fmla="*/ 162563 h 4099560"/>
                <a:gd name="connsiteX4" fmla="*/ 1178917 w 1178917"/>
                <a:gd name="connsiteY4" fmla="*/ 3936997 h 4099560"/>
                <a:gd name="connsiteX5" fmla="*/ 1016354 w 1178917"/>
                <a:gd name="connsiteY5" fmla="*/ 4099560 h 4099560"/>
                <a:gd name="connsiteX6" fmla="*/ 366120 w 1178917"/>
                <a:gd name="connsiteY6" fmla="*/ 4099560 h 4099560"/>
                <a:gd name="connsiteX7" fmla="*/ 203557 w 1178917"/>
                <a:gd name="connsiteY7" fmla="*/ 3936997 h 4099560"/>
                <a:gd name="connsiteX8" fmla="*/ 203557 w 1178917"/>
                <a:gd name="connsiteY8" fmla="*/ 162563 h 4099560"/>
                <a:gd name="connsiteX0" fmla="*/ 472316 w 1447676"/>
                <a:gd name="connsiteY0" fmla="*/ 162563 h 4099560"/>
                <a:gd name="connsiteX1" fmla="*/ 634879 w 1447676"/>
                <a:gd name="connsiteY1" fmla="*/ 0 h 4099560"/>
                <a:gd name="connsiteX2" fmla="*/ 1285113 w 1447676"/>
                <a:gd name="connsiteY2" fmla="*/ 0 h 4099560"/>
                <a:gd name="connsiteX3" fmla="*/ 1447676 w 1447676"/>
                <a:gd name="connsiteY3" fmla="*/ 162563 h 4099560"/>
                <a:gd name="connsiteX4" fmla="*/ 1447676 w 1447676"/>
                <a:gd name="connsiteY4" fmla="*/ 3936997 h 4099560"/>
                <a:gd name="connsiteX5" fmla="*/ 1285113 w 1447676"/>
                <a:gd name="connsiteY5" fmla="*/ 4099560 h 4099560"/>
                <a:gd name="connsiteX6" fmla="*/ 634879 w 1447676"/>
                <a:gd name="connsiteY6" fmla="*/ 4099560 h 4099560"/>
                <a:gd name="connsiteX7" fmla="*/ 472316 w 1447676"/>
                <a:gd name="connsiteY7" fmla="*/ 3936997 h 4099560"/>
                <a:gd name="connsiteX8" fmla="*/ 472316 w 1447676"/>
                <a:gd name="connsiteY8" fmla="*/ 162563 h 4099560"/>
                <a:gd name="connsiteX0" fmla="*/ 536307 w 1511667"/>
                <a:gd name="connsiteY0" fmla="*/ 162563 h 4099560"/>
                <a:gd name="connsiteX1" fmla="*/ 698870 w 1511667"/>
                <a:gd name="connsiteY1" fmla="*/ 0 h 4099560"/>
                <a:gd name="connsiteX2" fmla="*/ 1349104 w 1511667"/>
                <a:gd name="connsiteY2" fmla="*/ 0 h 4099560"/>
                <a:gd name="connsiteX3" fmla="*/ 1511667 w 1511667"/>
                <a:gd name="connsiteY3" fmla="*/ 162563 h 4099560"/>
                <a:gd name="connsiteX4" fmla="*/ 1511667 w 1511667"/>
                <a:gd name="connsiteY4" fmla="*/ 3936997 h 4099560"/>
                <a:gd name="connsiteX5" fmla="*/ 1349104 w 1511667"/>
                <a:gd name="connsiteY5" fmla="*/ 4099560 h 4099560"/>
                <a:gd name="connsiteX6" fmla="*/ 698870 w 1511667"/>
                <a:gd name="connsiteY6" fmla="*/ 4099560 h 4099560"/>
                <a:gd name="connsiteX7" fmla="*/ 536307 w 1511667"/>
                <a:gd name="connsiteY7" fmla="*/ 3936997 h 4099560"/>
                <a:gd name="connsiteX8" fmla="*/ 536307 w 1511667"/>
                <a:gd name="connsiteY8" fmla="*/ 162563 h 4099560"/>
                <a:gd name="connsiteX0" fmla="*/ 536307 w 1511667"/>
                <a:gd name="connsiteY0" fmla="*/ 162563 h 4099560"/>
                <a:gd name="connsiteX1" fmla="*/ 698870 w 1511667"/>
                <a:gd name="connsiteY1" fmla="*/ 0 h 4099560"/>
                <a:gd name="connsiteX2" fmla="*/ 1349104 w 1511667"/>
                <a:gd name="connsiteY2" fmla="*/ 0 h 4099560"/>
                <a:gd name="connsiteX3" fmla="*/ 1511667 w 1511667"/>
                <a:gd name="connsiteY3" fmla="*/ 162563 h 4099560"/>
                <a:gd name="connsiteX4" fmla="*/ 1511667 w 1511667"/>
                <a:gd name="connsiteY4" fmla="*/ 3936997 h 4099560"/>
                <a:gd name="connsiteX5" fmla="*/ 1349104 w 1511667"/>
                <a:gd name="connsiteY5" fmla="*/ 4099560 h 4099560"/>
                <a:gd name="connsiteX6" fmla="*/ 698870 w 1511667"/>
                <a:gd name="connsiteY6" fmla="*/ 4099560 h 4099560"/>
                <a:gd name="connsiteX7" fmla="*/ 536307 w 1511667"/>
                <a:gd name="connsiteY7" fmla="*/ 3936997 h 4099560"/>
                <a:gd name="connsiteX8" fmla="*/ 536307 w 1511667"/>
                <a:gd name="connsiteY8" fmla="*/ 162563 h 4099560"/>
                <a:gd name="connsiteX0" fmla="*/ 536307 w 1511667"/>
                <a:gd name="connsiteY0" fmla="*/ 162563 h 4099560"/>
                <a:gd name="connsiteX1" fmla="*/ 698870 w 1511667"/>
                <a:gd name="connsiteY1" fmla="*/ 0 h 4099560"/>
                <a:gd name="connsiteX2" fmla="*/ 1349104 w 1511667"/>
                <a:gd name="connsiteY2" fmla="*/ 0 h 4099560"/>
                <a:gd name="connsiteX3" fmla="*/ 1511667 w 1511667"/>
                <a:gd name="connsiteY3" fmla="*/ 162563 h 4099560"/>
                <a:gd name="connsiteX4" fmla="*/ 1511667 w 1511667"/>
                <a:gd name="connsiteY4" fmla="*/ 3936997 h 4099560"/>
                <a:gd name="connsiteX5" fmla="*/ 1349104 w 1511667"/>
                <a:gd name="connsiteY5" fmla="*/ 4099560 h 4099560"/>
                <a:gd name="connsiteX6" fmla="*/ 698870 w 1511667"/>
                <a:gd name="connsiteY6" fmla="*/ 4099560 h 4099560"/>
                <a:gd name="connsiteX7" fmla="*/ 536307 w 1511667"/>
                <a:gd name="connsiteY7" fmla="*/ 3936997 h 4099560"/>
                <a:gd name="connsiteX8" fmla="*/ 536307 w 1511667"/>
                <a:gd name="connsiteY8" fmla="*/ 162563 h 4099560"/>
                <a:gd name="connsiteX0" fmla="*/ 519121 w 1494481"/>
                <a:gd name="connsiteY0" fmla="*/ 162563 h 4099560"/>
                <a:gd name="connsiteX1" fmla="*/ 681684 w 1494481"/>
                <a:gd name="connsiteY1" fmla="*/ 0 h 4099560"/>
                <a:gd name="connsiteX2" fmla="*/ 1331918 w 1494481"/>
                <a:gd name="connsiteY2" fmla="*/ 0 h 4099560"/>
                <a:gd name="connsiteX3" fmla="*/ 1494481 w 1494481"/>
                <a:gd name="connsiteY3" fmla="*/ 162563 h 4099560"/>
                <a:gd name="connsiteX4" fmla="*/ 1494481 w 1494481"/>
                <a:gd name="connsiteY4" fmla="*/ 3936997 h 4099560"/>
                <a:gd name="connsiteX5" fmla="*/ 1331918 w 1494481"/>
                <a:gd name="connsiteY5" fmla="*/ 4099560 h 4099560"/>
                <a:gd name="connsiteX6" fmla="*/ 681684 w 1494481"/>
                <a:gd name="connsiteY6" fmla="*/ 4099560 h 4099560"/>
                <a:gd name="connsiteX7" fmla="*/ 519121 w 1494481"/>
                <a:gd name="connsiteY7" fmla="*/ 3936997 h 4099560"/>
                <a:gd name="connsiteX8" fmla="*/ 519121 w 1494481"/>
                <a:gd name="connsiteY8" fmla="*/ 162563 h 4099560"/>
                <a:gd name="connsiteX0" fmla="*/ 503440 w 1504436"/>
                <a:gd name="connsiteY0" fmla="*/ 159078 h 4099560"/>
                <a:gd name="connsiteX1" fmla="*/ 691639 w 1504436"/>
                <a:gd name="connsiteY1" fmla="*/ 0 h 4099560"/>
                <a:gd name="connsiteX2" fmla="*/ 1341873 w 1504436"/>
                <a:gd name="connsiteY2" fmla="*/ 0 h 4099560"/>
                <a:gd name="connsiteX3" fmla="*/ 1504436 w 1504436"/>
                <a:gd name="connsiteY3" fmla="*/ 162563 h 4099560"/>
                <a:gd name="connsiteX4" fmla="*/ 1504436 w 1504436"/>
                <a:gd name="connsiteY4" fmla="*/ 3936997 h 4099560"/>
                <a:gd name="connsiteX5" fmla="*/ 1341873 w 1504436"/>
                <a:gd name="connsiteY5" fmla="*/ 4099560 h 4099560"/>
                <a:gd name="connsiteX6" fmla="*/ 691639 w 1504436"/>
                <a:gd name="connsiteY6" fmla="*/ 4099560 h 4099560"/>
                <a:gd name="connsiteX7" fmla="*/ 529076 w 1504436"/>
                <a:gd name="connsiteY7" fmla="*/ 3936997 h 4099560"/>
                <a:gd name="connsiteX8" fmla="*/ 503440 w 1504436"/>
                <a:gd name="connsiteY8" fmla="*/ 159078 h 4099560"/>
                <a:gd name="connsiteX0" fmla="*/ 503440 w 1504436"/>
                <a:gd name="connsiteY0" fmla="*/ 159078 h 4099560"/>
                <a:gd name="connsiteX1" fmla="*/ 691639 w 1504436"/>
                <a:gd name="connsiteY1" fmla="*/ 0 h 4099560"/>
                <a:gd name="connsiteX2" fmla="*/ 1341873 w 1504436"/>
                <a:gd name="connsiteY2" fmla="*/ 0 h 4099560"/>
                <a:gd name="connsiteX3" fmla="*/ 1504436 w 1504436"/>
                <a:gd name="connsiteY3" fmla="*/ 162563 h 4099560"/>
                <a:gd name="connsiteX4" fmla="*/ 1504436 w 1504436"/>
                <a:gd name="connsiteY4" fmla="*/ 3936997 h 4099560"/>
                <a:gd name="connsiteX5" fmla="*/ 1341873 w 1504436"/>
                <a:gd name="connsiteY5" fmla="*/ 4099560 h 4099560"/>
                <a:gd name="connsiteX6" fmla="*/ 691639 w 1504436"/>
                <a:gd name="connsiteY6" fmla="*/ 4099560 h 4099560"/>
                <a:gd name="connsiteX7" fmla="*/ 529076 w 1504436"/>
                <a:gd name="connsiteY7" fmla="*/ 3936997 h 4099560"/>
                <a:gd name="connsiteX8" fmla="*/ 503440 w 1504436"/>
                <a:gd name="connsiteY8" fmla="*/ 159078 h 4099560"/>
                <a:gd name="connsiteX0" fmla="*/ 503440 w 1511692"/>
                <a:gd name="connsiteY0" fmla="*/ 159078 h 4099560"/>
                <a:gd name="connsiteX1" fmla="*/ 691639 w 1511692"/>
                <a:gd name="connsiteY1" fmla="*/ 0 h 4099560"/>
                <a:gd name="connsiteX2" fmla="*/ 1341873 w 1511692"/>
                <a:gd name="connsiteY2" fmla="*/ 0 h 4099560"/>
                <a:gd name="connsiteX3" fmla="*/ 1504436 w 1511692"/>
                <a:gd name="connsiteY3" fmla="*/ 162563 h 4099560"/>
                <a:gd name="connsiteX4" fmla="*/ 1504436 w 1511692"/>
                <a:gd name="connsiteY4" fmla="*/ 3936997 h 4099560"/>
                <a:gd name="connsiteX5" fmla="*/ 1341873 w 1511692"/>
                <a:gd name="connsiteY5" fmla="*/ 4099560 h 4099560"/>
                <a:gd name="connsiteX6" fmla="*/ 691639 w 1511692"/>
                <a:gd name="connsiteY6" fmla="*/ 4099560 h 4099560"/>
                <a:gd name="connsiteX7" fmla="*/ 529076 w 1511692"/>
                <a:gd name="connsiteY7" fmla="*/ 3936997 h 4099560"/>
                <a:gd name="connsiteX8" fmla="*/ 503440 w 1511692"/>
                <a:gd name="connsiteY8" fmla="*/ 159078 h 4099560"/>
                <a:gd name="connsiteX0" fmla="*/ 503440 w 1511692"/>
                <a:gd name="connsiteY0" fmla="*/ 159078 h 4099560"/>
                <a:gd name="connsiteX1" fmla="*/ 691639 w 1511692"/>
                <a:gd name="connsiteY1" fmla="*/ 0 h 4099560"/>
                <a:gd name="connsiteX2" fmla="*/ 1341873 w 1511692"/>
                <a:gd name="connsiteY2" fmla="*/ 0 h 4099560"/>
                <a:gd name="connsiteX3" fmla="*/ 1504436 w 1511692"/>
                <a:gd name="connsiteY3" fmla="*/ 162563 h 4099560"/>
                <a:gd name="connsiteX4" fmla="*/ 1504436 w 1511692"/>
                <a:gd name="connsiteY4" fmla="*/ 3936997 h 4099560"/>
                <a:gd name="connsiteX5" fmla="*/ 1341873 w 1511692"/>
                <a:gd name="connsiteY5" fmla="*/ 4099560 h 4099560"/>
                <a:gd name="connsiteX6" fmla="*/ 691639 w 1511692"/>
                <a:gd name="connsiteY6" fmla="*/ 4099560 h 4099560"/>
                <a:gd name="connsiteX7" fmla="*/ 529076 w 1511692"/>
                <a:gd name="connsiteY7" fmla="*/ 3936997 h 4099560"/>
                <a:gd name="connsiteX8" fmla="*/ 503440 w 1511692"/>
                <a:gd name="connsiteY8" fmla="*/ 159078 h 409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692" h="4099560">
                  <a:moveTo>
                    <a:pt x="503440" y="159078"/>
                  </a:moveTo>
                  <a:cubicBezTo>
                    <a:pt x="543726" y="69297"/>
                    <a:pt x="601858" y="0"/>
                    <a:pt x="691639" y="0"/>
                  </a:cubicBezTo>
                  <a:lnTo>
                    <a:pt x="1341873" y="0"/>
                  </a:lnTo>
                  <a:cubicBezTo>
                    <a:pt x="1431654" y="0"/>
                    <a:pt x="1541060" y="69297"/>
                    <a:pt x="1504436" y="162563"/>
                  </a:cubicBezTo>
                  <a:cubicBezTo>
                    <a:pt x="566758" y="1278326"/>
                    <a:pt x="794176" y="2235017"/>
                    <a:pt x="1504436" y="3936997"/>
                  </a:cubicBezTo>
                  <a:cubicBezTo>
                    <a:pt x="1504436" y="4026778"/>
                    <a:pt x="1431654" y="4099560"/>
                    <a:pt x="1341873" y="4099560"/>
                  </a:cubicBezTo>
                  <a:lnTo>
                    <a:pt x="691639" y="4099560"/>
                  </a:lnTo>
                  <a:cubicBezTo>
                    <a:pt x="601858" y="4099560"/>
                    <a:pt x="552515" y="4037930"/>
                    <a:pt x="529076" y="3936997"/>
                  </a:cubicBezTo>
                  <a:cubicBezTo>
                    <a:pt x="-374579" y="1491539"/>
                    <a:pt x="60052" y="984044"/>
                    <a:pt x="503440" y="15907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12" name="Rectangle: Rounded Corners 11">
            <a:extLst>
              <a:ext uri="{FF2B5EF4-FFF2-40B4-BE49-F238E27FC236}">
                <a16:creationId xmlns:a16="http://schemas.microsoft.com/office/drawing/2014/main" id="{ACB320B6-46CA-4F53-9C5F-74E8A26F8F3A}"/>
              </a:ext>
            </a:extLst>
          </p:cNvPr>
          <p:cNvSpPr/>
          <p:nvPr/>
        </p:nvSpPr>
        <p:spPr>
          <a:xfrm>
            <a:off x="6343856" y="3586677"/>
            <a:ext cx="1686747" cy="91440"/>
          </a:xfrm>
          <a:prstGeom prst="roundRect">
            <a:avLst>
              <a:gd name="adj" fmla="val 50000"/>
            </a:avLst>
          </a:prstGeom>
          <a:gradFill>
            <a:gsLst>
              <a:gs pos="0">
                <a:srgbClr val="7AA80B"/>
              </a:gs>
              <a:gs pos="59000">
                <a:srgbClr val="AAC61F"/>
              </a:gs>
              <a:gs pos="100000">
                <a:srgbClr val="D2DE2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 name="TextBox 12">
            <a:extLst>
              <a:ext uri="{FF2B5EF4-FFF2-40B4-BE49-F238E27FC236}">
                <a16:creationId xmlns:a16="http://schemas.microsoft.com/office/drawing/2014/main" id="{68537354-B027-4299-9050-7D458A3BD046}"/>
              </a:ext>
            </a:extLst>
          </p:cNvPr>
          <p:cNvSpPr txBox="1"/>
          <p:nvPr/>
        </p:nvSpPr>
        <p:spPr>
          <a:xfrm>
            <a:off x="5448936" y="2033277"/>
            <a:ext cx="3612608" cy="1477520"/>
          </a:xfrm>
          <a:prstGeom prst="rect">
            <a:avLst/>
          </a:prstGeom>
          <a:noFill/>
        </p:spPr>
        <p:txBody>
          <a:bodyPr wrap="square" rtlCol="0">
            <a:spAutoFit/>
          </a:bodyPr>
          <a:lstStyle/>
          <a:p>
            <a:pPr algn="ctr">
              <a:lnSpc>
                <a:spcPct val="110000"/>
              </a:lnSpc>
            </a:pPr>
            <a:r>
              <a:rPr lang="vi-VN" sz="2800" b="1" dirty="0">
                <a:solidFill>
                  <a:schemeClr val="bg1"/>
                </a:solidFill>
              </a:rPr>
              <a:t>VAI TRÒ CỦA NƯỚC ĐỐI VỚI CƠ THỂ SINH VẬT</a:t>
            </a:r>
            <a:endParaRPr lang="en-US" sz="2800" b="1" dirty="0">
              <a:solidFill>
                <a:schemeClr val="bg1"/>
              </a:solidFill>
            </a:endParaRPr>
          </a:p>
        </p:txBody>
      </p:sp>
      <p:sp>
        <p:nvSpPr>
          <p:cNvPr id="4" name="Arrow: Chevron 3">
            <a:extLst>
              <a:ext uri="{FF2B5EF4-FFF2-40B4-BE49-F238E27FC236}">
                <a16:creationId xmlns:a16="http://schemas.microsoft.com/office/drawing/2014/main" id="{CDCA1B58-384F-4F28-9DF5-ADE9EC5FD4F3}"/>
              </a:ext>
            </a:extLst>
          </p:cNvPr>
          <p:cNvSpPr/>
          <p:nvPr/>
        </p:nvSpPr>
        <p:spPr>
          <a:xfrm rot="16200000">
            <a:off x="7597390" y="390648"/>
            <a:ext cx="1492964" cy="1241480"/>
          </a:xfrm>
          <a:prstGeom prst="chevron">
            <a:avLst>
              <a:gd name="adj" fmla="val 17469"/>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19" name="TextBox 18">
            <a:extLst>
              <a:ext uri="{FF2B5EF4-FFF2-40B4-BE49-F238E27FC236}">
                <a16:creationId xmlns:a16="http://schemas.microsoft.com/office/drawing/2014/main" id="{04F157B3-D6E2-45EC-BDE1-340BF59138DC}"/>
              </a:ext>
            </a:extLst>
          </p:cNvPr>
          <p:cNvSpPr txBox="1"/>
          <p:nvPr/>
        </p:nvSpPr>
        <p:spPr>
          <a:xfrm>
            <a:off x="7876457" y="674654"/>
            <a:ext cx="934830" cy="646331"/>
          </a:xfrm>
          <a:prstGeom prst="rect">
            <a:avLst/>
          </a:prstGeom>
          <a:noFill/>
        </p:spPr>
        <p:txBody>
          <a:bodyPr wrap="square" rtlCol="0">
            <a:spAutoFit/>
          </a:bodyPr>
          <a:lstStyle/>
          <a:p>
            <a:pPr algn="ctr"/>
            <a:r>
              <a:rPr lang="vi-VN" sz="3600" b="1" dirty="0">
                <a:solidFill>
                  <a:schemeClr val="bg1"/>
                </a:solidFill>
              </a:rPr>
              <a:t>01</a:t>
            </a:r>
            <a:endParaRPr lang="en-US" sz="3600" b="1" dirty="0">
              <a:solidFill>
                <a:schemeClr val="bg1"/>
              </a:solidFill>
            </a:endParaRPr>
          </a:p>
        </p:txBody>
      </p:sp>
    </p:spTree>
    <p:extLst>
      <p:ext uri="{BB962C8B-B14F-4D97-AF65-F5344CB8AC3E}">
        <p14:creationId xmlns:p14="http://schemas.microsoft.com/office/powerpoint/2010/main" val="7676479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2FB0D8-CE4D-4C97-88C2-A85B5C1B4060}"/>
              </a:ext>
            </a:extLst>
          </p:cNvPr>
          <p:cNvPicPr>
            <a:picLocks noChangeAspect="1"/>
          </p:cNvPicPr>
          <p:nvPr/>
        </p:nvPicPr>
        <p:blipFill>
          <a:blip r:embed="rId2"/>
          <a:stretch>
            <a:fillRect/>
          </a:stretch>
        </p:blipFill>
        <p:spPr>
          <a:xfrm>
            <a:off x="0" y="0"/>
            <a:ext cx="9144000" cy="5125974"/>
          </a:xfrm>
          <a:prstGeom prst="rect">
            <a:avLst/>
          </a:prstGeom>
        </p:spPr>
      </p:pic>
      <p:sp>
        <p:nvSpPr>
          <p:cNvPr id="4" name="Rectangle 3">
            <a:extLst>
              <a:ext uri="{FF2B5EF4-FFF2-40B4-BE49-F238E27FC236}">
                <a16:creationId xmlns:a16="http://schemas.microsoft.com/office/drawing/2014/main" id="{A535EB0F-DB99-4EA5-B4B5-2A2B418BC296}"/>
              </a:ext>
            </a:extLst>
          </p:cNvPr>
          <p:cNvSpPr/>
          <p:nvPr/>
        </p:nvSpPr>
        <p:spPr>
          <a:xfrm>
            <a:off x="528814" y="477316"/>
            <a:ext cx="8086371" cy="545919"/>
          </a:xfrm>
          <a:prstGeom prst="rect">
            <a:avLst/>
          </a:prstGeom>
        </p:spPr>
        <p:txBody>
          <a:bodyPr wrap="square">
            <a:spAutoFit/>
          </a:bodyPr>
          <a:lstStyle/>
          <a:p>
            <a:pPr>
              <a:lnSpc>
                <a:spcPct val="150000"/>
              </a:lnSpc>
            </a:pPr>
            <a:r>
              <a:rPr lang="en-US" sz="2200" b="1" dirty="0">
                <a:solidFill>
                  <a:srgbClr val="FF0000"/>
                </a:solidFill>
                <a:latin typeface="+mj-lt"/>
                <a:ea typeface="Times New Roman" panose="02020603050405020304" pitchFamily="18" charset="0"/>
              </a:rPr>
              <a:t>Đọc </a:t>
            </a:r>
            <a:r>
              <a:rPr lang="en-US" sz="2200" b="1" dirty="0" err="1">
                <a:solidFill>
                  <a:srgbClr val="FF0000"/>
                </a:solidFill>
                <a:latin typeface="+mj-lt"/>
                <a:ea typeface="Times New Roman" panose="02020603050405020304" pitchFamily="18" charset="0"/>
              </a:rPr>
              <a:t>thông</a:t>
            </a:r>
            <a:r>
              <a:rPr lang="en-US" sz="2200" b="1" dirty="0">
                <a:solidFill>
                  <a:srgbClr val="FF0000"/>
                </a:solidFill>
                <a:latin typeface="+mj-lt"/>
                <a:ea typeface="Times New Roman" panose="02020603050405020304" pitchFamily="18" charset="0"/>
              </a:rPr>
              <a:t> tin</a:t>
            </a:r>
            <a:r>
              <a:rPr lang="vi-VN" sz="2200" b="1" dirty="0">
                <a:solidFill>
                  <a:srgbClr val="FF0000"/>
                </a:solidFill>
                <a:latin typeface="+mj-lt"/>
                <a:ea typeface="Times New Roman" panose="02020603050405020304" pitchFamily="18" charset="0"/>
              </a:rPr>
              <a:t>, </a:t>
            </a:r>
            <a:r>
              <a:rPr lang="en-US" sz="2200" b="1" dirty="0" err="1">
                <a:solidFill>
                  <a:srgbClr val="FF0000"/>
                </a:solidFill>
                <a:latin typeface="+mj-lt"/>
                <a:ea typeface="Times New Roman" panose="02020603050405020304" pitchFamily="18" charset="0"/>
              </a:rPr>
              <a:t>quan</a:t>
            </a:r>
            <a:r>
              <a:rPr lang="en-US" sz="2200" b="1" dirty="0">
                <a:solidFill>
                  <a:srgbClr val="FF0000"/>
                </a:solidFill>
                <a:latin typeface="+mj-lt"/>
                <a:ea typeface="Times New Roman" panose="02020603050405020304" pitchFamily="18" charset="0"/>
              </a:rPr>
              <a:t> </a:t>
            </a:r>
            <a:r>
              <a:rPr lang="en-US" sz="2200" b="1" dirty="0" err="1">
                <a:solidFill>
                  <a:srgbClr val="FF0000"/>
                </a:solidFill>
                <a:latin typeface="+mj-lt"/>
                <a:ea typeface="Times New Roman" panose="02020603050405020304" pitchFamily="18" charset="0"/>
              </a:rPr>
              <a:t>sát</a:t>
            </a:r>
            <a:r>
              <a:rPr lang="en-US" sz="2200" b="1" dirty="0">
                <a:solidFill>
                  <a:srgbClr val="FF0000"/>
                </a:solidFill>
                <a:latin typeface="+mj-lt"/>
                <a:ea typeface="Times New Roman" panose="02020603050405020304" pitchFamily="18" charset="0"/>
              </a:rPr>
              <a:t> </a:t>
            </a:r>
            <a:r>
              <a:rPr lang="en-US" sz="2200" b="1" dirty="0" err="1">
                <a:solidFill>
                  <a:srgbClr val="FF0000"/>
                </a:solidFill>
                <a:latin typeface="+mj-lt"/>
                <a:ea typeface="Times New Roman" panose="02020603050405020304" pitchFamily="18" charset="0"/>
              </a:rPr>
              <a:t>hình</a:t>
            </a:r>
            <a:r>
              <a:rPr lang="en-US" sz="2200" b="1" dirty="0">
                <a:solidFill>
                  <a:srgbClr val="FF0000"/>
                </a:solidFill>
                <a:latin typeface="+mj-lt"/>
                <a:ea typeface="Times New Roman" panose="02020603050405020304" pitchFamily="18" charset="0"/>
              </a:rPr>
              <a:t> 28.1, </a:t>
            </a:r>
            <a:r>
              <a:rPr lang="en-US" sz="2200" b="1" dirty="0" err="1">
                <a:solidFill>
                  <a:srgbClr val="FF0000"/>
                </a:solidFill>
                <a:latin typeface="+mj-lt"/>
                <a:ea typeface="Times New Roman" panose="02020603050405020304" pitchFamily="18" charset="0"/>
              </a:rPr>
              <a:t>thảo</a:t>
            </a:r>
            <a:r>
              <a:rPr lang="en-US" sz="2200" b="1" dirty="0">
                <a:solidFill>
                  <a:srgbClr val="FF0000"/>
                </a:solidFill>
                <a:latin typeface="+mj-lt"/>
                <a:ea typeface="Times New Roman" panose="02020603050405020304" pitchFamily="18" charset="0"/>
              </a:rPr>
              <a:t> </a:t>
            </a:r>
            <a:r>
              <a:rPr lang="en-US" sz="2200" b="1" dirty="0" err="1">
                <a:solidFill>
                  <a:srgbClr val="FF0000"/>
                </a:solidFill>
                <a:latin typeface="+mj-lt"/>
                <a:ea typeface="Times New Roman" panose="02020603050405020304" pitchFamily="18" charset="0"/>
              </a:rPr>
              <a:t>luận</a:t>
            </a:r>
            <a:r>
              <a:rPr lang="en-US" sz="2200" b="1" dirty="0">
                <a:solidFill>
                  <a:srgbClr val="FF0000"/>
                </a:solidFill>
                <a:latin typeface="+mj-lt"/>
                <a:ea typeface="Times New Roman" panose="02020603050405020304" pitchFamily="18" charset="0"/>
              </a:rPr>
              <a:t> </a:t>
            </a:r>
            <a:r>
              <a:rPr lang="en-US" sz="2200" b="1" dirty="0" err="1">
                <a:solidFill>
                  <a:srgbClr val="FF0000"/>
                </a:solidFill>
                <a:latin typeface="+mj-lt"/>
                <a:ea typeface="Times New Roman" panose="02020603050405020304" pitchFamily="18" charset="0"/>
              </a:rPr>
              <a:t>nhóm</a:t>
            </a:r>
            <a:r>
              <a:rPr lang="en-US" sz="2200" b="1" dirty="0">
                <a:solidFill>
                  <a:srgbClr val="FF0000"/>
                </a:solidFill>
                <a:latin typeface="+mj-lt"/>
                <a:ea typeface="Times New Roman" panose="02020603050405020304" pitchFamily="18" charset="0"/>
              </a:rPr>
              <a:t> </a:t>
            </a:r>
            <a:r>
              <a:rPr lang="en-US" sz="2200" b="1" dirty="0" err="1">
                <a:solidFill>
                  <a:srgbClr val="FF0000"/>
                </a:solidFill>
                <a:latin typeface="+mj-lt"/>
                <a:ea typeface="Times New Roman" panose="02020603050405020304" pitchFamily="18" charset="0"/>
              </a:rPr>
              <a:t>trả</a:t>
            </a:r>
            <a:r>
              <a:rPr lang="en-US" sz="2200" b="1" dirty="0">
                <a:solidFill>
                  <a:srgbClr val="FF0000"/>
                </a:solidFill>
                <a:latin typeface="+mj-lt"/>
                <a:ea typeface="Times New Roman" panose="02020603050405020304" pitchFamily="18" charset="0"/>
              </a:rPr>
              <a:t> </a:t>
            </a:r>
            <a:r>
              <a:rPr lang="en-US" sz="2200" b="1" dirty="0" err="1">
                <a:solidFill>
                  <a:srgbClr val="FF0000"/>
                </a:solidFill>
                <a:latin typeface="+mj-lt"/>
                <a:ea typeface="Times New Roman" panose="02020603050405020304" pitchFamily="18" charset="0"/>
              </a:rPr>
              <a:t>lời</a:t>
            </a:r>
            <a:r>
              <a:rPr lang="en-US" sz="2200" b="1" dirty="0">
                <a:solidFill>
                  <a:srgbClr val="FF0000"/>
                </a:solidFill>
                <a:latin typeface="+mj-lt"/>
                <a:ea typeface="Times New Roman" panose="02020603050405020304" pitchFamily="18" charset="0"/>
              </a:rPr>
              <a:t> </a:t>
            </a:r>
            <a:r>
              <a:rPr lang="en-US" sz="2200" b="1" dirty="0" err="1">
                <a:solidFill>
                  <a:srgbClr val="FF0000"/>
                </a:solidFill>
                <a:latin typeface="+mj-lt"/>
                <a:ea typeface="Times New Roman" panose="02020603050405020304" pitchFamily="18" charset="0"/>
              </a:rPr>
              <a:t>câu</a:t>
            </a:r>
            <a:r>
              <a:rPr lang="en-US" sz="2200" b="1" dirty="0">
                <a:solidFill>
                  <a:srgbClr val="FF0000"/>
                </a:solidFill>
                <a:latin typeface="+mj-lt"/>
                <a:ea typeface="Times New Roman" panose="02020603050405020304" pitchFamily="18" charset="0"/>
              </a:rPr>
              <a:t> </a:t>
            </a:r>
            <a:r>
              <a:rPr lang="en-US" sz="2200" b="1" dirty="0" err="1">
                <a:solidFill>
                  <a:srgbClr val="FF0000"/>
                </a:solidFill>
                <a:latin typeface="+mj-lt"/>
                <a:ea typeface="Times New Roman" panose="02020603050405020304" pitchFamily="18" charset="0"/>
              </a:rPr>
              <a:t>hỏi</a:t>
            </a:r>
            <a:endParaRPr lang="en-US" sz="2200" b="1" dirty="0">
              <a:solidFill>
                <a:srgbClr val="FF0000"/>
              </a:solidFill>
              <a:latin typeface="+mn-lt"/>
            </a:endParaRPr>
          </a:p>
        </p:txBody>
      </p:sp>
      <p:grpSp>
        <p:nvGrpSpPr>
          <p:cNvPr id="2" name="Group 1">
            <a:extLst>
              <a:ext uri="{FF2B5EF4-FFF2-40B4-BE49-F238E27FC236}">
                <a16:creationId xmlns:a16="http://schemas.microsoft.com/office/drawing/2014/main" id="{0B6423DA-F19E-6AE4-43AA-76BF3970458E}"/>
              </a:ext>
            </a:extLst>
          </p:cNvPr>
          <p:cNvGrpSpPr/>
          <p:nvPr/>
        </p:nvGrpSpPr>
        <p:grpSpPr>
          <a:xfrm>
            <a:off x="43637" y="1341802"/>
            <a:ext cx="2376741" cy="2576370"/>
            <a:chOff x="482787" y="1998980"/>
            <a:chExt cx="4827232" cy="4645585"/>
          </a:xfrm>
        </p:grpSpPr>
        <p:grpSp>
          <p:nvGrpSpPr>
            <p:cNvPr id="3" name="Group 2">
              <a:extLst>
                <a:ext uri="{FF2B5EF4-FFF2-40B4-BE49-F238E27FC236}">
                  <a16:creationId xmlns:a16="http://schemas.microsoft.com/office/drawing/2014/main" id="{FEA1D8A0-A3AD-2968-D85B-F7E2BCB35FAB}"/>
                </a:ext>
              </a:extLst>
            </p:cNvPr>
            <p:cNvGrpSpPr/>
            <p:nvPr/>
          </p:nvGrpSpPr>
          <p:grpSpPr>
            <a:xfrm>
              <a:off x="482787" y="1998980"/>
              <a:ext cx="4643937" cy="4106914"/>
              <a:chOff x="482787" y="2148840"/>
              <a:chExt cx="4643937" cy="4106914"/>
            </a:xfrm>
          </p:grpSpPr>
          <p:pic>
            <p:nvPicPr>
              <p:cNvPr id="10" name="Picture 9" descr="A close-up of a logo&#10;&#10;Description automatically generated with low confidence">
                <a:extLst>
                  <a:ext uri="{FF2B5EF4-FFF2-40B4-BE49-F238E27FC236}">
                    <a16:creationId xmlns:a16="http://schemas.microsoft.com/office/drawing/2014/main" id="{905F52B2-BFC2-B109-7BF3-614F0B77A59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144" b="89862" l="4462" r="90000">
                            <a14:foregroundMark x1="15692" y1="42089" x2="15692" y2="42089"/>
                            <a14:foregroundMark x1="12615" y1="46544" x2="12615" y2="46544"/>
                            <a14:foregroundMark x1="12308" y1="49155" x2="12308" y2="49155"/>
                            <a14:foregroundMark x1="17846" y1="52074" x2="17846" y2="52074"/>
                            <a14:foregroundMark x1="8000" y1="49002" x2="8000" y2="49002"/>
                            <a14:foregroundMark x1="9231" y1="44086" x2="9231" y2="44086"/>
                            <a14:foregroundMark x1="4769" y1="50230" x2="4769" y2="50230"/>
                            <a14:foregroundMark x1="57385" y1="19048" x2="57385" y2="19048"/>
                            <a14:foregroundMark x1="57077" y1="9831" x2="57077" y2="9831"/>
                            <a14:foregroundMark x1="62769" y1="6144" x2="62769" y2="6144"/>
                          </a14:backgroundRemoval>
                        </a14:imgEffect>
                      </a14:imgLayer>
                    </a14:imgProps>
                  </a:ext>
                  <a:ext uri="{28A0092B-C50C-407E-A947-70E740481C1C}">
                    <a14:useLocalDpi xmlns:a14="http://schemas.microsoft.com/office/drawing/2010/main" val="0"/>
                  </a:ext>
                </a:extLst>
              </a:blip>
              <a:srcRect r="18163" b="17261"/>
              <a:stretch/>
            </p:blipFill>
            <p:spPr>
              <a:xfrm>
                <a:off x="843467" y="2341880"/>
                <a:ext cx="3799653" cy="3847436"/>
              </a:xfrm>
              <a:prstGeom prst="rect">
                <a:avLst/>
              </a:prstGeom>
            </p:spPr>
          </p:pic>
          <p:sp>
            <p:nvSpPr>
              <p:cNvPr id="11" name="Rectangle 10">
                <a:extLst>
                  <a:ext uri="{FF2B5EF4-FFF2-40B4-BE49-F238E27FC236}">
                    <a16:creationId xmlns:a16="http://schemas.microsoft.com/office/drawing/2014/main" id="{9DB7FB52-0044-2AF3-4474-D8AD3734ED26}"/>
                  </a:ext>
                </a:extLst>
              </p:cNvPr>
              <p:cNvSpPr/>
              <p:nvPr/>
            </p:nvSpPr>
            <p:spPr>
              <a:xfrm>
                <a:off x="4690745" y="4965711"/>
                <a:ext cx="435979" cy="762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 name="Rectangle 11">
                <a:extLst>
                  <a:ext uri="{FF2B5EF4-FFF2-40B4-BE49-F238E27FC236}">
                    <a16:creationId xmlns:a16="http://schemas.microsoft.com/office/drawing/2014/main" id="{6CCA088D-A3CD-8B0D-C422-2EAF2097AFE5}"/>
                  </a:ext>
                </a:extLst>
              </p:cNvPr>
              <p:cNvSpPr/>
              <p:nvPr/>
            </p:nvSpPr>
            <p:spPr>
              <a:xfrm>
                <a:off x="3644373" y="6179554"/>
                <a:ext cx="435979" cy="762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 name="Cross 12">
                <a:extLst>
                  <a:ext uri="{FF2B5EF4-FFF2-40B4-BE49-F238E27FC236}">
                    <a16:creationId xmlns:a16="http://schemas.microsoft.com/office/drawing/2014/main" id="{0704BD8B-54DF-1A56-8314-D19119106ABD}"/>
                  </a:ext>
                </a:extLst>
              </p:cNvPr>
              <p:cNvSpPr/>
              <p:nvPr/>
            </p:nvSpPr>
            <p:spPr>
              <a:xfrm>
                <a:off x="3377749" y="2148840"/>
                <a:ext cx="313055" cy="309880"/>
              </a:xfrm>
              <a:prstGeom prst="plus">
                <a:avLst>
                  <a:gd name="adj" fmla="val 4159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4" name="Cross 13">
                <a:extLst>
                  <a:ext uri="{FF2B5EF4-FFF2-40B4-BE49-F238E27FC236}">
                    <a16:creationId xmlns:a16="http://schemas.microsoft.com/office/drawing/2014/main" id="{A64F283A-664D-D929-9AEE-3D11E3B22578}"/>
                  </a:ext>
                </a:extLst>
              </p:cNvPr>
              <p:cNvSpPr/>
              <p:nvPr/>
            </p:nvSpPr>
            <p:spPr>
              <a:xfrm>
                <a:off x="482787" y="4707875"/>
                <a:ext cx="313055" cy="309880"/>
              </a:xfrm>
              <a:prstGeom prst="plus">
                <a:avLst>
                  <a:gd name="adj" fmla="val 4159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Oval 14">
                <a:extLst>
                  <a:ext uri="{FF2B5EF4-FFF2-40B4-BE49-F238E27FC236}">
                    <a16:creationId xmlns:a16="http://schemas.microsoft.com/office/drawing/2014/main" id="{7E2A4D24-84BA-1699-9B86-14508DCEA32E}"/>
                  </a:ext>
                </a:extLst>
              </p:cNvPr>
              <p:cNvSpPr/>
              <p:nvPr/>
            </p:nvSpPr>
            <p:spPr>
              <a:xfrm>
                <a:off x="3065780" y="3548380"/>
                <a:ext cx="144000" cy="144000"/>
              </a:xfrm>
              <a:prstGeom prst="ellips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6" name="Oval 15">
                <a:extLst>
                  <a:ext uri="{FF2B5EF4-FFF2-40B4-BE49-F238E27FC236}">
                    <a16:creationId xmlns:a16="http://schemas.microsoft.com/office/drawing/2014/main" id="{47D61EDA-9CD5-12AD-07EA-69171229869F}"/>
                  </a:ext>
                </a:extLst>
              </p:cNvPr>
              <p:cNvSpPr/>
              <p:nvPr/>
            </p:nvSpPr>
            <p:spPr>
              <a:xfrm>
                <a:off x="3595553" y="3738880"/>
                <a:ext cx="144000" cy="144000"/>
              </a:xfrm>
              <a:prstGeom prst="ellips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7" name="Oval 16">
                <a:extLst>
                  <a:ext uri="{FF2B5EF4-FFF2-40B4-BE49-F238E27FC236}">
                    <a16:creationId xmlns:a16="http://schemas.microsoft.com/office/drawing/2014/main" id="{A0FD1737-9F7C-D109-1EB9-C3426E757F3E}"/>
                  </a:ext>
                </a:extLst>
              </p:cNvPr>
              <p:cNvSpPr/>
              <p:nvPr/>
            </p:nvSpPr>
            <p:spPr>
              <a:xfrm>
                <a:off x="1779524" y="4326875"/>
                <a:ext cx="144000" cy="144000"/>
              </a:xfrm>
              <a:prstGeom prst="ellips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8" name="Oval 17">
                <a:extLst>
                  <a:ext uri="{FF2B5EF4-FFF2-40B4-BE49-F238E27FC236}">
                    <a16:creationId xmlns:a16="http://schemas.microsoft.com/office/drawing/2014/main" id="{1F1CD475-6C41-B58A-8DAF-236FD04A4E9F}"/>
                  </a:ext>
                </a:extLst>
              </p:cNvPr>
              <p:cNvSpPr/>
              <p:nvPr/>
            </p:nvSpPr>
            <p:spPr>
              <a:xfrm>
                <a:off x="1779524" y="4827255"/>
                <a:ext cx="144000" cy="144000"/>
              </a:xfrm>
              <a:prstGeom prst="ellips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9" name="Oval 18">
                <a:extLst>
                  <a:ext uri="{FF2B5EF4-FFF2-40B4-BE49-F238E27FC236}">
                    <a16:creationId xmlns:a16="http://schemas.microsoft.com/office/drawing/2014/main" id="{87113DE0-B5B5-98DC-7F09-AF1B33E786EA}"/>
                  </a:ext>
                </a:extLst>
              </p:cNvPr>
              <p:cNvSpPr/>
              <p:nvPr/>
            </p:nvSpPr>
            <p:spPr>
              <a:xfrm>
                <a:off x="4398679" y="4528936"/>
                <a:ext cx="144000" cy="144000"/>
              </a:xfrm>
              <a:prstGeom prst="ellips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0" name="Oval 19">
                <a:extLst>
                  <a:ext uri="{FF2B5EF4-FFF2-40B4-BE49-F238E27FC236}">
                    <a16:creationId xmlns:a16="http://schemas.microsoft.com/office/drawing/2014/main" id="{A05DBEE5-A0D9-9860-B070-EFF25E44723F}"/>
                  </a:ext>
                </a:extLst>
              </p:cNvPr>
              <p:cNvSpPr/>
              <p:nvPr/>
            </p:nvSpPr>
            <p:spPr>
              <a:xfrm>
                <a:off x="4265329" y="5047081"/>
                <a:ext cx="144000" cy="144000"/>
              </a:xfrm>
              <a:prstGeom prst="ellips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1" name="Oval 20">
                <a:extLst>
                  <a:ext uri="{FF2B5EF4-FFF2-40B4-BE49-F238E27FC236}">
                    <a16:creationId xmlns:a16="http://schemas.microsoft.com/office/drawing/2014/main" id="{9ECC2835-88D1-9577-1E8B-5FA47B170F5C}"/>
                  </a:ext>
                </a:extLst>
              </p:cNvPr>
              <p:cNvSpPr/>
              <p:nvPr/>
            </p:nvSpPr>
            <p:spPr>
              <a:xfrm>
                <a:off x="3644373" y="5707686"/>
                <a:ext cx="144000" cy="144000"/>
              </a:xfrm>
              <a:prstGeom prst="ellips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2" name="Oval 21">
                <a:extLst>
                  <a:ext uri="{FF2B5EF4-FFF2-40B4-BE49-F238E27FC236}">
                    <a16:creationId xmlns:a16="http://schemas.microsoft.com/office/drawing/2014/main" id="{DFDDB0B2-D214-18D6-DD9E-B3CF45D73000}"/>
                  </a:ext>
                </a:extLst>
              </p:cNvPr>
              <p:cNvSpPr/>
              <p:nvPr/>
            </p:nvSpPr>
            <p:spPr>
              <a:xfrm>
                <a:off x="3059914" y="5820718"/>
                <a:ext cx="144000" cy="144000"/>
              </a:xfrm>
              <a:prstGeom prst="ellips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3" name="Arrow: Left 22">
                <a:extLst>
                  <a:ext uri="{FF2B5EF4-FFF2-40B4-BE49-F238E27FC236}">
                    <a16:creationId xmlns:a16="http://schemas.microsoft.com/office/drawing/2014/main" id="{389188F6-71C6-BA2D-B0E7-6806EB2E52BD}"/>
                  </a:ext>
                </a:extLst>
              </p:cNvPr>
              <p:cNvSpPr/>
              <p:nvPr/>
            </p:nvSpPr>
            <p:spPr>
              <a:xfrm rot="18150026">
                <a:off x="3051795" y="3662584"/>
                <a:ext cx="690459" cy="369755"/>
              </a:xfrm>
              <a:prstGeom prst="lef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4" name="Arrow: Left 23">
                <a:extLst>
                  <a:ext uri="{FF2B5EF4-FFF2-40B4-BE49-F238E27FC236}">
                    <a16:creationId xmlns:a16="http://schemas.microsoft.com/office/drawing/2014/main" id="{D7DEFCBF-F09A-FDF8-B7C0-1F5F8320342A}"/>
                  </a:ext>
                </a:extLst>
              </p:cNvPr>
              <p:cNvSpPr/>
              <p:nvPr/>
            </p:nvSpPr>
            <p:spPr>
              <a:xfrm rot="10800000">
                <a:off x="1784723" y="4453569"/>
                <a:ext cx="805149" cy="369755"/>
              </a:xfrm>
              <a:prstGeom prst="lef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9" name="TextBox 8">
              <a:extLst>
                <a:ext uri="{FF2B5EF4-FFF2-40B4-BE49-F238E27FC236}">
                  <a16:creationId xmlns:a16="http://schemas.microsoft.com/office/drawing/2014/main" id="{5E93E034-467A-D685-B422-6E36C4AD9418}"/>
                </a:ext>
              </a:extLst>
            </p:cNvPr>
            <p:cNvSpPr txBox="1"/>
            <p:nvPr/>
          </p:nvSpPr>
          <p:spPr>
            <a:xfrm>
              <a:off x="1097808" y="6306010"/>
              <a:ext cx="4212211" cy="338555"/>
            </a:xfrm>
            <a:prstGeom prst="rect">
              <a:avLst/>
            </a:prstGeom>
            <a:noFill/>
          </p:spPr>
          <p:txBody>
            <a:bodyPr wrap="square" rtlCol="0">
              <a:spAutoFit/>
            </a:bodyPr>
            <a:lstStyle/>
            <a:p>
              <a:r>
                <a:rPr lang="vi-VN" sz="1050" b="1" dirty="0"/>
                <a:t>Hình 28.1. </a:t>
              </a:r>
              <a:r>
                <a:rPr lang="vi-VN" sz="1050" dirty="0"/>
                <a:t>Cấu trúc của phân tử nước.</a:t>
              </a:r>
              <a:endParaRPr lang="en-US" sz="1050" dirty="0"/>
            </a:p>
          </p:txBody>
        </p:sp>
      </p:grpSp>
      <p:grpSp>
        <p:nvGrpSpPr>
          <p:cNvPr id="25" name="Group 24">
            <a:extLst>
              <a:ext uri="{FF2B5EF4-FFF2-40B4-BE49-F238E27FC236}">
                <a16:creationId xmlns:a16="http://schemas.microsoft.com/office/drawing/2014/main" id="{C0451770-1DCF-4603-9002-594498111D37}"/>
              </a:ext>
            </a:extLst>
          </p:cNvPr>
          <p:cNvGrpSpPr/>
          <p:nvPr/>
        </p:nvGrpSpPr>
        <p:grpSpPr>
          <a:xfrm>
            <a:off x="179389" y="158749"/>
            <a:ext cx="6051084" cy="514442"/>
            <a:chOff x="779580" y="1059423"/>
            <a:chExt cx="6051084" cy="625284"/>
          </a:xfrm>
        </p:grpSpPr>
        <p:sp>
          <p:nvSpPr>
            <p:cNvPr id="26" name="Trapezoid 25">
              <a:extLst>
                <a:ext uri="{FF2B5EF4-FFF2-40B4-BE49-F238E27FC236}">
                  <a16:creationId xmlns:a16="http://schemas.microsoft.com/office/drawing/2014/main" id="{B4824224-4EC3-43BE-AB78-6DC87F80B83F}"/>
                </a:ext>
              </a:extLst>
            </p:cNvPr>
            <p:cNvSpPr/>
            <p:nvPr/>
          </p:nvSpPr>
          <p:spPr>
            <a:xfrm flipH="1" flipV="1">
              <a:off x="779580" y="1059423"/>
              <a:ext cx="6051084" cy="545920"/>
            </a:xfrm>
            <a:prstGeom prst="trapezoid">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27" name="TextBox 26">
              <a:extLst>
                <a:ext uri="{FF2B5EF4-FFF2-40B4-BE49-F238E27FC236}">
                  <a16:creationId xmlns:a16="http://schemas.microsoft.com/office/drawing/2014/main" id="{1CC11127-E1FD-4969-BF1A-4B2904175B41}"/>
                </a:ext>
              </a:extLst>
            </p:cNvPr>
            <p:cNvSpPr txBox="1"/>
            <p:nvPr/>
          </p:nvSpPr>
          <p:spPr>
            <a:xfrm>
              <a:off x="779580" y="1086162"/>
              <a:ext cx="4975762" cy="598545"/>
            </a:xfrm>
            <a:prstGeom prst="rect">
              <a:avLst/>
            </a:prstGeom>
            <a:noFill/>
          </p:spPr>
          <p:txBody>
            <a:bodyPr wrap="square" rtlCol="0">
              <a:spAutoFit/>
            </a:bodyPr>
            <a:lstStyle/>
            <a:p>
              <a:r>
                <a:rPr lang="en-US" sz="2600" b="1" dirty="0">
                  <a:solidFill>
                    <a:schemeClr val="bg1"/>
                  </a:solidFill>
                </a:rPr>
                <a:t> </a:t>
              </a:r>
              <a:r>
                <a:rPr lang="en-US" sz="2600" b="1" dirty="0">
                  <a:solidFill>
                    <a:srgbClr val="002060"/>
                  </a:solidFill>
                </a:rPr>
                <a:t>a. </a:t>
              </a:r>
              <a:r>
                <a:rPr lang="en-US" sz="2600" b="1" dirty="0" err="1">
                  <a:solidFill>
                    <a:srgbClr val="002060"/>
                  </a:solidFill>
                  <a:latin typeface="ProTeacher01_Dam"/>
                </a:rPr>
                <a:t>Tính</a:t>
              </a:r>
              <a:r>
                <a:rPr lang="en-US" sz="2600" b="1" dirty="0">
                  <a:solidFill>
                    <a:srgbClr val="002060"/>
                  </a:solidFill>
                  <a:latin typeface="ProTeacher01_Dam"/>
                </a:rPr>
                <a:t> </a:t>
              </a:r>
              <a:r>
                <a:rPr lang="en-US" sz="2600" b="1" dirty="0" err="1">
                  <a:solidFill>
                    <a:srgbClr val="002060"/>
                  </a:solidFill>
                  <a:latin typeface="ProTeacher01_Dam"/>
                </a:rPr>
                <a:t>chất</a:t>
              </a:r>
              <a:r>
                <a:rPr lang="en-US" sz="2600" b="1" dirty="0">
                  <a:solidFill>
                    <a:srgbClr val="002060"/>
                  </a:solidFill>
                  <a:latin typeface="ProTeacher01_Dam"/>
                </a:rPr>
                <a:t> </a:t>
              </a:r>
              <a:r>
                <a:rPr lang="en-US" sz="2600" b="1" dirty="0" err="1">
                  <a:solidFill>
                    <a:srgbClr val="002060"/>
                  </a:solidFill>
                  <a:latin typeface="ProTeacher01_Dam"/>
                </a:rPr>
                <a:t>và</a:t>
              </a:r>
              <a:r>
                <a:rPr lang="en-US" sz="2600" b="1" dirty="0">
                  <a:solidFill>
                    <a:srgbClr val="002060"/>
                  </a:solidFill>
                  <a:latin typeface="ProTeacher01_Dam"/>
                </a:rPr>
                <a:t> </a:t>
              </a:r>
              <a:r>
                <a:rPr lang="en-US" sz="2600" b="1" dirty="0" err="1">
                  <a:solidFill>
                    <a:srgbClr val="002060"/>
                  </a:solidFill>
                  <a:latin typeface="ProTeacher01_Dam"/>
                </a:rPr>
                <a:t>cấu</a:t>
              </a:r>
              <a:r>
                <a:rPr lang="en-US" sz="2600" b="1" dirty="0">
                  <a:solidFill>
                    <a:srgbClr val="002060"/>
                  </a:solidFill>
                  <a:latin typeface="ProTeacher01_Dam"/>
                </a:rPr>
                <a:t> </a:t>
              </a:r>
              <a:r>
                <a:rPr lang="en-US" sz="2600" b="1" dirty="0" err="1">
                  <a:solidFill>
                    <a:srgbClr val="002060"/>
                  </a:solidFill>
                  <a:latin typeface="ProTeacher01_Dam"/>
                </a:rPr>
                <a:t>trúc</a:t>
              </a:r>
              <a:r>
                <a:rPr lang="en-US" sz="2600" b="1" dirty="0">
                  <a:solidFill>
                    <a:srgbClr val="002060"/>
                  </a:solidFill>
                  <a:latin typeface="ProTeacher01_Dam"/>
                </a:rPr>
                <a:t> </a:t>
              </a:r>
              <a:r>
                <a:rPr lang="en-US" sz="2600" b="1" dirty="0" err="1">
                  <a:solidFill>
                    <a:srgbClr val="002060"/>
                  </a:solidFill>
                  <a:latin typeface="ProTeacher01_Dam"/>
                </a:rPr>
                <a:t>của</a:t>
              </a:r>
              <a:r>
                <a:rPr lang="en-US" sz="2600" b="1" dirty="0">
                  <a:solidFill>
                    <a:srgbClr val="002060"/>
                  </a:solidFill>
                  <a:latin typeface="ProTeacher01_Dam"/>
                </a:rPr>
                <a:t> </a:t>
              </a:r>
              <a:r>
                <a:rPr lang="en-US" sz="2600" b="1" dirty="0" err="1">
                  <a:solidFill>
                    <a:srgbClr val="002060"/>
                  </a:solidFill>
                  <a:latin typeface="ProTeacher01_Dam"/>
                </a:rPr>
                <a:t>nước</a:t>
              </a:r>
              <a:endParaRPr lang="en-US" sz="2600" b="1" dirty="0">
                <a:solidFill>
                  <a:srgbClr val="002060"/>
                </a:solidFill>
                <a:latin typeface="ProTeacher01_Dam"/>
              </a:endParaRPr>
            </a:p>
          </p:txBody>
        </p:sp>
      </p:grpSp>
      <p:graphicFrame>
        <p:nvGraphicFramePr>
          <p:cNvPr id="28" name="Table 27">
            <a:extLst>
              <a:ext uri="{FF2B5EF4-FFF2-40B4-BE49-F238E27FC236}">
                <a16:creationId xmlns:a16="http://schemas.microsoft.com/office/drawing/2014/main" id="{FC955AF4-2E7C-4E37-A4E3-D22728CDC428}"/>
              </a:ext>
            </a:extLst>
          </p:cNvPr>
          <p:cNvGraphicFramePr>
            <a:graphicFrameLocks noGrp="1"/>
          </p:cNvGraphicFramePr>
          <p:nvPr>
            <p:extLst>
              <p:ext uri="{D42A27DB-BD31-4B8C-83A1-F6EECF244321}">
                <p14:modId xmlns:p14="http://schemas.microsoft.com/office/powerpoint/2010/main" val="642781998"/>
              </p:ext>
            </p:extLst>
          </p:nvPr>
        </p:nvGraphicFramePr>
        <p:xfrm>
          <a:off x="2537728" y="979528"/>
          <a:ext cx="6385050" cy="3888307"/>
        </p:xfrm>
        <a:graphic>
          <a:graphicData uri="http://schemas.openxmlformats.org/drawingml/2006/table">
            <a:tbl>
              <a:tblPr firstRow="1" firstCol="1" bandRow="1">
                <a:tableStyleId>{CB135EC3-46DC-4543-AC95-6DAE65BAC72F}</a:tableStyleId>
              </a:tblPr>
              <a:tblGrid>
                <a:gridCol w="4777472">
                  <a:extLst>
                    <a:ext uri="{9D8B030D-6E8A-4147-A177-3AD203B41FA5}">
                      <a16:colId xmlns:a16="http://schemas.microsoft.com/office/drawing/2014/main" val="2988384515"/>
                    </a:ext>
                  </a:extLst>
                </a:gridCol>
                <a:gridCol w="1607578">
                  <a:extLst>
                    <a:ext uri="{9D8B030D-6E8A-4147-A177-3AD203B41FA5}">
                      <a16:colId xmlns:a16="http://schemas.microsoft.com/office/drawing/2014/main" val="4244180038"/>
                    </a:ext>
                  </a:extLst>
                </a:gridCol>
              </a:tblGrid>
              <a:tr h="335601">
                <a:tc>
                  <a:txBody>
                    <a:bodyPr/>
                    <a:lstStyle/>
                    <a:p>
                      <a:pPr algn="ctr">
                        <a:lnSpc>
                          <a:spcPct val="107000"/>
                        </a:lnSpc>
                        <a:spcAft>
                          <a:spcPts val="800"/>
                        </a:spcAft>
                      </a:pPr>
                      <a:r>
                        <a:rPr lang="en-US" sz="2000" b="1" kern="0" dirty="0" err="1">
                          <a:solidFill>
                            <a:srgbClr val="C00000"/>
                          </a:solidFill>
                          <a:effectLst/>
                          <a:latin typeface="ProTeacher01_Dam"/>
                        </a:rPr>
                        <a:t>Câu</a:t>
                      </a:r>
                      <a:r>
                        <a:rPr lang="en-US" sz="2000" b="1" kern="0" dirty="0">
                          <a:solidFill>
                            <a:srgbClr val="C00000"/>
                          </a:solidFill>
                          <a:effectLst/>
                          <a:latin typeface="ProTeacher01_Dam"/>
                        </a:rPr>
                        <a:t> </a:t>
                      </a:r>
                      <a:r>
                        <a:rPr lang="en-US" sz="2000" b="1" kern="0" dirty="0" err="1">
                          <a:solidFill>
                            <a:srgbClr val="C00000"/>
                          </a:solidFill>
                          <a:effectLst/>
                          <a:latin typeface="ProTeacher01_Dam"/>
                        </a:rPr>
                        <a:t>hỏi</a:t>
                      </a:r>
                      <a:endParaRPr lang="en-US" sz="2000" b="1" kern="100" dirty="0">
                        <a:solidFill>
                          <a:srgbClr val="C00000"/>
                        </a:solidFill>
                        <a:effectLst/>
                        <a:latin typeface="ProTeacher01_Dam"/>
                        <a:ea typeface="Calibri" panose="020F0502020204030204" pitchFamily="34" charset="0"/>
                        <a:cs typeface="Times New Roman" panose="02020603050405020304" pitchFamily="18" charset="0"/>
                      </a:endParaRPr>
                    </a:p>
                  </a:txBody>
                  <a:tcPr marL="9525" marR="9525" marT="9525" marB="9525" anchor="ctr">
                    <a:solidFill>
                      <a:schemeClr val="accent4">
                        <a:lumMod val="60000"/>
                        <a:lumOff val="40000"/>
                      </a:schemeClr>
                    </a:solidFill>
                  </a:tcPr>
                </a:tc>
                <a:tc>
                  <a:txBody>
                    <a:bodyPr/>
                    <a:lstStyle/>
                    <a:p>
                      <a:pPr algn="ctr">
                        <a:lnSpc>
                          <a:spcPct val="107000"/>
                        </a:lnSpc>
                        <a:spcAft>
                          <a:spcPts val="800"/>
                        </a:spcAft>
                      </a:pPr>
                      <a:r>
                        <a:rPr lang="en-US" sz="2000" b="1" kern="0" dirty="0" err="1">
                          <a:solidFill>
                            <a:srgbClr val="C00000"/>
                          </a:solidFill>
                          <a:effectLst/>
                          <a:latin typeface="ProTeacher01_Dam"/>
                        </a:rPr>
                        <a:t>Câu</a:t>
                      </a:r>
                      <a:r>
                        <a:rPr lang="en-US" sz="2000" b="1" kern="0" dirty="0">
                          <a:solidFill>
                            <a:srgbClr val="C00000"/>
                          </a:solidFill>
                          <a:effectLst/>
                          <a:latin typeface="ProTeacher01_Dam"/>
                        </a:rPr>
                        <a:t> </a:t>
                      </a:r>
                      <a:r>
                        <a:rPr lang="en-US" sz="2000" b="1" kern="0" dirty="0" err="1">
                          <a:solidFill>
                            <a:srgbClr val="C00000"/>
                          </a:solidFill>
                          <a:effectLst/>
                          <a:latin typeface="ProTeacher01_Dam"/>
                        </a:rPr>
                        <a:t>trả</a:t>
                      </a:r>
                      <a:r>
                        <a:rPr lang="en-US" sz="2000" b="1" kern="0" dirty="0">
                          <a:solidFill>
                            <a:srgbClr val="C00000"/>
                          </a:solidFill>
                          <a:effectLst/>
                          <a:latin typeface="ProTeacher01_Dam"/>
                        </a:rPr>
                        <a:t> </a:t>
                      </a:r>
                      <a:r>
                        <a:rPr lang="en-US" sz="2000" b="1" kern="0" dirty="0" err="1">
                          <a:solidFill>
                            <a:srgbClr val="C00000"/>
                          </a:solidFill>
                          <a:effectLst/>
                          <a:latin typeface="ProTeacher01_Dam"/>
                        </a:rPr>
                        <a:t>lời</a:t>
                      </a:r>
                      <a:endParaRPr lang="en-US" sz="2000" b="1" kern="100" dirty="0">
                        <a:solidFill>
                          <a:srgbClr val="C00000"/>
                        </a:solidFill>
                        <a:effectLst/>
                        <a:latin typeface="ProTeacher01_Dam"/>
                        <a:ea typeface="Calibri" panose="020F0502020204030204" pitchFamily="34" charset="0"/>
                        <a:cs typeface="Times New Roman" panose="02020603050405020304" pitchFamily="18" charset="0"/>
                      </a:endParaRPr>
                    </a:p>
                  </a:txBody>
                  <a:tcPr marL="9525" marR="9525" marT="9525" marB="9525" anchor="ctr">
                    <a:solidFill>
                      <a:schemeClr val="accent4">
                        <a:lumMod val="60000"/>
                        <a:lumOff val="40000"/>
                      </a:schemeClr>
                    </a:solidFill>
                  </a:tcPr>
                </a:tc>
                <a:extLst>
                  <a:ext uri="{0D108BD9-81ED-4DB2-BD59-A6C34878D82A}">
                    <a16:rowId xmlns:a16="http://schemas.microsoft.com/office/drawing/2014/main" val="404748600"/>
                  </a:ext>
                </a:extLst>
              </a:tr>
              <a:tr h="626480">
                <a:tc>
                  <a:txBody>
                    <a:bodyPr/>
                    <a:lstStyle/>
                    <a:p>
                      <a:pPr>
                        <a:lnSpc>
                          <a:spcPct val="107000"/>
                        </a:lnSpc>
                        <a:spcAft>
                          <a:spcPts val="800"/>
                        </a:spcAft>
                      </a:pPr>
                      <a:r>
                        <a:rPr lang="en-US" sz="2000" kern="0" dirty="0">
                          <a:solidFill>
                            <a:srgbClr val="002060"/>
                          </a:solidFill>
                          <a:effectLst/>
                          <a:latin typeface="Arial" panose="020B0604020202020204" pitchFamily="34" charset="0"/>
                          <a:cs typeface="Arial" panose="020B0604020202020204" pitchFamily="34" charset="0"/>
                        </a:rPr>
                        <a:t>1. </a:t>
                      </a:r>
                      <a:r>
                        <a:rPr lang="en-US" sz="2000" kern="0" dirty="0" err="1">
                          <a:solidFill>
                            <a:srgbClr val="002060"/>
                          </a:solidFill>
                          <a:effectLst/>
                          <a:latin typeface="Arial" panose="020B0604020202020204" pitchFamily="34" charset="0"/>
                          <a:cs typeface="Arial" panose="020B0604020202020204" pitchFamily="34" charset="0"/>
                        </a:rPr>
                        <a:t>Nước</a:t>
                      </a:r>
                      <a:r>
                        <a:rPr lang="en-US" sz="2000" kern="0" dirty="0">
                          <a:solidFill>
                            <a:srgbClr val="002060"/>
                          </a:solidFill>
                          <a:effectLst/>
                          <a:latin typeface="Arial" panose="020B0604020202020204" pitchFamily="34" charset="0"/>
                          <a:cs typeface="Arial" panose="020B0604020202020204" pitchFamily="34" charset="0"/>
                        </a:rPr>
                        <a:t> </a:t>
                      </a:r>
                      <a:r>
                        <a:rPr lang="en-US" sz="2000" kern="0" dirty="0" err="1">
                          <a:solidFill>
                            <a:srgbClr val="002060"/>
                          </a:solidFill>
                          <a:effectLst/>
                          <a:latin typeface="Arial" panose="020B0604020202020204" pitchFamily="34" charset="0"/>
                          <a:cs typeface="Arial" panose="020B0604020202020204" pitchFamily="34" charset="0"/>
                        </a:rPr>
                        <a:t>có</a:t>
                      </a:r>
                      <a:r>
                        <a:rPr lang="en-US" sz="2000" kern="0" dirty="0">
                          <a:solidFill>
                            <a:srgbClr val="002060"/>
                          </a:solidFill>
                          <a:effectLst/>
                          <a:latin typeface="Arial" panose="020B0604020202020204" pitchFamily="34" charset="0"/>
                          <a:cs typeface="Arial" panose="020B0604020202020204" pitchFamily="34" charset="0"/>
                        </a:rPr>
                        <a:t> </a:t>
                      </a:r>
                      <a:r>
                        <a:rPr lang="en-US" sz="2000" kern="0" dirty="0" err="1">
                          <a:solidFill>
                            <a:srgbClr val="002060"/>
                          </a:solidFill>
                          <a:effectLst/>
                          <a:latin typeface="Arial" panose="020B0604020202020204" pitchFamily="34" charset="0"/>
                          <a:cs typeface="Arial" panose="020B0604020202020204" pitchFamily="34" charset="0"/>
                        </a:rPr>
                        <a:t>những</a:t>
                      </a:r>
                      <a:r>
                        <a:rPr lang="en-US" sz="2000" kern="0" dirty="0">
                          <a:solidFill>
                            <a:srgbClr val="002060"/>
                          </a:solidFill>
                          <a:effectLst/>
                          <a:latin typeface="Arial" panose="020B0604020202020204" pitchFamily="34" charset="0"/>
                          <a:cs typeface="Arial" panose="020B0604020202020204" pitchFamily="34" charset="0"/>
                        </a:rPr>
                        <a:t> </a:t>
                      </a:r>
                      <a:r>
                        <a:rPr lang="en-US" sz="2000" kern="0" dirty="0" err="1">
                          <a:solidFill>
                            <a:srgbClr val="002060"/>
                          </a:solidFill>
                          <a:effectLst/>
                          <a:latin typeface="Arial" panose="020B0604020202020204" pitchFamily="34" charset="0"/>
                          <a:cs typeface="Arial" panose="020B0604020202020204" pitchFamily="34" charset="0"/>
                        </a:rPr>
                        <a:t>tính</a:t>
                      </a:r>
                      <a:r>
                        <a:rPr lang="en-US" sz="2000" kern="0" dirty="0">
                          <a:solidFill>
                            <a:srgbClr val="002060"/>
                          </a:solidFill>
                          <a:effectLst/>
                          <a:latin typeface="Arial" panose="020B0604020202020204" pitchFamily="34" charset="0"/>
                          <a:cs typeface="Arial" panose="020B0604020202020204" pitchFamily="34" charset="0"/>
                        </a:rPr>
                        <a:t> </a:t>
                      </a:r>
                      <a:r>
                        <a:rPr lang="en-US" sz="2000" kern="0" dirty="0" err="1">
                          <a:solidFill>
                            <a:srgbClr val="002060"/>
                          </a:solidFill>
                          <a:effectLst/>
                          <a:latin typeface="Arial" panose="020B0604020202020204" pitchFamily="34" charset="0"/>
                          <a:cs typeface="Arial" panose="020B0604020202020204" pitchFamily="34" charset="0"/>
                        </a:rPr>
                        <a:t>chất</a:t>
                      </a:r>
                      <a:r>
                        <a:rPr lang="en-US" sz="2000" kern="0" dirty="0">
                          <a:solidFill>
                            <a:srgbClr val="002060"/>
                          </a:solidFill>
                          <a:effectLst/>
                          <a:latin typeface="Arial" panose="020B0604020202020204" pitchFamily="34" charset="0"/>
                          <a:cs typeface="Arial" panose="020B0604020202020204" pitchFamily="34" charset="0"/>
                        </a:rPr>
                        <a:t> </a:t>
                      </a:r>
                      <a:r>
                        <a:rPr lang="en-US" sz="2000" kern="0" dirty="0" err="1">
                          <a:solidFill>
                            <a:srgbClr val="002060"/>
                          </a:solidFill>
                          <a:effectLst/>
                          <a:latin typeface="Arial" panose="020B0604020202020204" pitchFamily="34" charset="0"/>
                          <a:cs typeface="Arial" panose="020B0604020202020204" pitchFamily="34" charset="0"/>
                        </a:rPr>
                        <a:t>gì</a:t>
                      </a:r>
                      <a:r>
                        <a:rPr lang="en-US" sz="2000" kern="0" dirty="0">
                          <a:solidFill>
                            <a:srgbClr val="002060"/>
                          </a:solidFill>
                          <a:effectLst/>
                          <a:latin typeface="Arial" panose="020B0604020202020204" pitchFamily="34" charset="0"/>
                          <a:cs typeface="Arial" panose="020B0604020202020204" pitchFamily="34" charset="0"/>
                        </a:rPr>
                        <a:t>?</a:t>
                      </a:r>
                      <a:endParaRPr lang="en-US" sz="20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9525" anchor="ctr">
                    <a:solidFill>
                      <a:schemeClr val="accent4">
                        <a:lumMod val="20000"/>
                        <a:lumOff val="80000"/>
                      </a:schemeClr>
                    </a:solidFill>
                  </a:tcPr>
                </a:tc>
                <a:tc>
                  <a:txBody>
                    <a:bodyPr/>
                    <a:lstStyle/>
                    <a:p>
                      <a:pPr marL="0" indent="0">
                        <a:lnSpc>
                          <a:spcPct val="107000"/>
                        </a:lnSpc>
                        <a:spcAft>
                          <a:spcPts val="800"/>
                        </a:spcAft>
                        <a:buFontTx/>
                        <a:buNone/>
                      </a:pPr>
                      <a:endParaRPr lang="en-US" sz="2000" kern="100" dirty="0">
                        <a:solidFill>
                          <a:srgbClr val="300CB4"/>
                        </a:solidFill>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9525" anchor="ctr">
                    <a:solidFill>
                      <a:schemeClr val="accent4">
                        <a:lumMod val="20000"/>
                        <a:lumOff val="80000"/>
                      </a:schemeClr>
                    </a:solidFill>
                  </a:tcPr>
                </a:tc>
                <a:extLst>
                  <a:ext uri="{0D108BD9-81ED-4DB2-BD59-A6C34878D82A}">
                    <a16:rowId xmlns:a16="http://schemas.microsoft.com/office/drawing/2014/main" val="2983046043"/>
                  </a:ext>
                </a:extLst>
              </a:tr>
              <a:tr h="835838">
                <a:tc>
                  <a:txBody>
                    <a:bodyPr/>
                    <a:lstStyle/>
                    <a:p>
                      <a:pPr>
                        <a:lnSpc>
                          <a:spcPct val="107000"/>
                        </a:lnSpc>
                        <a:spcAft>
                          <a:spcPts val="800"/>
                        </a:spcAft>
                      </a:pPr>
                      <a:r>
                        <a:rPr lang="en-US" sz="2000" kern="0" dirty="0">
                          <a:solidFill>
                            <a:srgbClr val="002060"/>
                          </a:solidFill>
                          <a:effectLst/>
                          <a:latin typeface="Arial" panose="020B0604020202020204" pitchFamily="34" charset="0"/>
                          <a:cs typeface="Arial" panose="020B0604020202020204" pitchFamily="34" charset="0"/>
                        </a:rPr>
                        <a:t>2. Quan </a:t>
                      </a:r>
                      <a:r>
                        <a:rPr lang="en-US" sz="2000" kern="0" dirty="0" err="1">
                          <a:solidFill>
                            <a:srgbClr val="002060"/>
                          </a:solidFill>
                          <a:effectLst/>
                          <a:latin typeface="Arial" panose="020B0604020202020204" pitchFamily="34" charset="0"/>
                          <a:cs typeface="Arial" panose="020B0604020202020204" pitchFamily="34" charset="0"/>
                        </a:rPr>
                        <a:t>sát</a:t>
                      </a:r>
                      <a:r>
                        <a:rPr lang="en-US" sz="2000" kern="0" dirty="0">
                          <a:solidFill>
                            <a:srgbClr val="002060"/>
                          </a:solidFill>
                          <a:effectLst/>
                          <a:latin typeface="Arial" panose="020B0604020202020204" pitchFamily="34" charset="0"/>
                          <a:cs typeface="Arial" panose="020B0604020202020204" pitchFamily="34" charset="0"/>
                        </a:rPr>
                        <a:t> H28.1. </a:t>
                      </a:r>
                      <a:r>
                        <a:rPr lang="en-US" sz="2000" kern="0" dirty="0" err="1">
                          <a:solidFill>
                            <a:srgbClr val="002060"/>
                          </a:solidFill>
                          <a:effectLst/>
                          <a:latin typeface="Arial" panose="020B0604020202020204" pitchFamily="34" charset="0"/>
                          <a:cs typeface="Arial" panose="020B0604020202020204" pitchFamily="34" charset="0"/>
                        </a:rPr>
                        <a:t>Hãy</a:t>
                      </a:r>
                      <a:r>
                        <a:rPr lang="en-US" sz="2000" kern="0" dirty="0">
                          <a:solidFill>
                            <a:srgbClr val="002060"/>
                          </a:solidFill>
                          <a:effectLst/>
                          <a:latin typeface="Arial" panose="020B0604020202020204" pitchFamily="34" charset="0"/>
                          <a:cs typeface="Arial" panose="020B0604020202020204" pitchFamily="34" charset="0"/>
                        </a:rPr>
                        <a:t> </a:t>
                      </a:r>
                      <a:r>
                        <a:rPr lang="en-US" sz="2000" kern="0" dirty="0" err="1">
                          <a:solidFill>
                            <a:srgbClr val="002060"/>
                          </a:solidFill>
                          <a:effectLst/>
                          <a:latin typeface="Arial" panose="020B0604020202020204" pitchFamily="34" charset="0"/>
                          <a:cs typeface="Arial" panose="020B0604020202020204" pitchFamily="34" charset="0"/>
                        </a:rPr>
                        <a:t>mô</a:t>
                      </a:r>
                      <a:r>
                        <a:rPr lang="en-US" sz="2000" kern="0" dirty="0">
                          <a:solidFill>
                            <a:srgbClr val="002060"/>
                          </a:solidFill>
                          <a:effectLst/>
                          <a:latin typeface="Arial" panose="020B0604020202020204" pitchFamily="34" charset="0"/>
                          <a:cs typeface="Arial" panose="020B0604020202020204" pitchFamily="34" charset="0"/>
                        </a:rPr>
                        <a:t> </a:t>
                      </a:r>
                      <a:r>
                        <a:rPr lang="en-US" sz="2000" kern="0" dirty="0" err="1">
                          <a:solidFill>
                            <a:srgbClr val="002060"/>
                          </a:solidFill>
                          <a:effectLst/>
                          <a:latin typeface="Arial" panose="020B0604020202020204" pitchFamily="34" charset="0"/>
                          <a:cs typeface="Arial" panose="020B0604020202020204" pitchFamily="34" charset="0"/>
                        </a:rPr>
                        <a:t>tả</a:t>
                      </a:r>
                      <a:r>
                        <a:rPr lang="en-US" sz="2000" kern="0" dirty="0">
                          <a:solidFill>
                            <a:srgbClr val="002060"/>
                          </a:solidFill>
                          <a:effectLst/>
                          <a:latin typeface="Arial" panose="020B0604020202020204" pitchFamily="34" charset="0"/>
                          <a:cs typeface="Arial" panose="020B0604020202020204" pitchFamily="34" charset="0"/>
                        </a:rPr>
                        <a:t> </a:t>
                      </a:r>
                      <a:r>
                        <a:rPr lang="en-US" sz="2000" kern="0" dirty="0" err="1">
                          <a:solidFill>
                            <a:srgbClr val="002060"/>
                          </a:solidFill>
                          <a:effectLst/>
                          <a:latin typeface="Arial" panose="020B0604020202020204" pitchFamily="34" charset="0"/>
                          <a:cs typeface="Arial" panose="020B0604020202020204" pitchFamily="34" charset="0"/>
                        </a:rPr>
                        <a:t>cấu</a:t>
                      </a:r>
                      <a:r>
                        <a:rPr lang="en-US" sz="2000" kern="0" dirty="0">
                          <a:solidFill>
                            <a:srgbClr val="002060"/>
                          </a:solidFill>
                          <a:effectLst/>
                          <a:latin typeface="Arial" panose="020B0604020202020204" pitchFamily="34" charset="0"/>
                          <a:cs typeface="Arial" panose="020B0604020202020204" pitchFamily="34" charset="0"/>
                        </a:rPr>
                        <a:t> </a:t>
                      </a:r>
                      <a:r>
                        <a:rPr lang="en-US" sz="2000" kern="0" dirty="0" err="1">
                          <a:solidFill>
                            <a:srgbClr val="002060"/>
                          </a:solidFill>
                          <a:effectLst/>
                          <a:latin typeface="Arial" panose="020B0604020202020204" pitchFamily="34" charset="0"/>
                          <a:cs typeface="Arial" panose="020B0604020202020204" pitchFamily="34" charset="0"/>
                        </a:rPr>
                        <a:t>trúc</a:t>
                      </a:r>
                      <a:r>
                        <a:rPr lang="en-US" sz="2000" kern="0" dirty="0">
                          <a:solidFill>
                            <a:srgbClr val="002060"/>
                          </a:solidFill>
                          <a:effectLst/>
                          <a:latin typeface="Arial" panose="020B0604020202020204" pitchFamily="34" charset="0"/>
                          <a:cs typeface="Arial" panose="020B0604020202020204" pitchFamily="34" charset="0"/>
                        </a:rPr>
                        <a:t> </a:t>
                      </a:r>
                      <a:r>
                        <a:rPr lang="en-US" sz="2000" kern="0" dirty="0" err="1">
                          <a:solidFill>
                            <a:srgbClr val="002060"/>
                          </a:solidFill>
                          <a:effectLst/>
                          <a:latin typeface="Arial" panose="020B0604020202020204" pitchFamily="34" charset="0"/>
                          <a:cs typeface="Arial" panose="020B0604020202020204" pitchFamily="34" charset="0"/>
                        </a:rPr>
                        <a:t>của</a:t>
                      </a:r>
                      <a:r>
                        <a:rPr lang="en-US" sz="2000" kern="0" dirty="0">
                          <a:solidFill>
                            <a:srgbClr val="002060"/>
                          </a:solidFill>
                          <a:effectLst/>
                          <a:latin typeface="Arial" panose="020B0604020202020204" pitchFamily="34" charset="0"/>
                          <a:cs typeface="Arial" panose="020B0604020202020204" pitchFamily="34" charset="0"/>
                        </a:rPr>
                        <a:t> </a:t>
                      </a:r>
                      <a:r>
                        <a:rPr lang="en-US" sz="2000" kern="0" dirty="0" err="1">
                          <a:solidFill>
                            <a:srgbClr val="002060"/>
                          </a:solidFill>
                          <a:effectLst/>
                          <a:latin typeface="Arial" panose="020B0604020202020204" pitchFamily="34" charset="0"/>
                          <a:cs typeface="Arial" panose="020B0604020202020204" pitchFamily="34" charset="0"/>
                        </a:rPr>
                        <a:t>phân</a:t>
                      </a:r>
                      <a:r>
                        <a:rPr lang="en-US" sz="2000" kern="0" dirty="0">
                          <a:solidFill>
                            <a:srgbClr val="002060"/>
                          </a:solidFill>
                          <a:effectLst/>
                          <a:latin typeface="Arial" panose="020B0604020202020204" pitchFamily="34" charset="0"/>
                          <a:cs typeface="Arial" panose="020B0604020202020204" pitchFamily="34" charset="0"/>
                        </a:rPr>
                        <a:t> </a:t>
                      </a:r>
                      <a:r>
                        <a:rPr lang="en-US" sz="2000" kern="0" dirty="0" err="1">
                          <a:solidFill>
                            <a:srgbClr val="002060"/>
                          </a:solidFill>
                          <a:effectLst/>
                          <a:latin typeface="Arial" panose="020B0604020202020204" pitchFamily="34" charset="0"/>
                          <a:cs typeface="Arial" panose="020B0604020202020204" pitchFamily="34" charset="0"/>
                        </a:rPr>
                        <a:t>tử</a:t>
                      </a:r>
                      <a:r>
                        <a:rPr lang="en-US" sz="2000" kern="0" dirty="0">
                          <a:solidFill>
                            <a:srgbClr val="002060"/>
                          </a:solidFill>
                          <a:effectLst/>
                          <a:latin typeface="Arial" panose="020B0604020202020204" pitchFamily="34" charset="0"/>
                          <a:cs typeface="Arial" panose="020B0604020202020204" pitchFamily="34" charset="0"/>
                        </a:rPr>
                        <a:t> </a:t>
                      </a:r>
                      <a:r>
                        <a:rPr lang="en-US" sz="2000" kern="0" dirty="0" err="1">
                          <a:solidFill>
                            <a:srgbClr val="002060"/>
                          </a:solidFill>
                          <a:effectLst/>
                          <a:latin typeface="Arial" panose="020B0604020202020204" pitchFamily="34" charset="0"/>
                          <a:cs typeface="Arial" panose="020B0604020202020204" pitchFamily="34" charset="0"/>
                        </a:rPr>
                        <a:t>nước</a:t>
                      </a:r>
                      <a:r>
                        <a:rPr lang="en-US" sz="2000" kern="0" dirty="0">
                          <a:solidFill>
                            <a:srgbClr val="002060"/>
                          </a:solidFill>
                          <a:effectLst/>
                          <a:latin typeface="Arial" panose="020B0604020202020204" pitchFamily="34" charset="0"/>
                          <a:cs typeface="Arial" panose="020B0604020202020204" pitchFamily="34" charset="0"/>
                        </a:rPr>
                        <a:t>?</a:t>
                      </a:r>
                      <a:endParaRPr lang="en-US" sz="20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9525" anchor="ctr">
                    <a:solidFill>
                      <a:schemeClr val="accent4">
                        <a:lumMod val="20000"/>
                        <a:lumOff val="80000"/>
                      </a:schemeClr>
                    </a:solidFill>
                  </a:tcPr>
                </a:tc>
                <a:tc>
                  <a:txBody>
                    <a:bodyPr/>
                    <a:lstStyle/>
                    <a:p>
                      <a:pPr>
                        <a:lnSpc>
                          <a:spcPct val="107000"/>
                        </a:lnSpc>
                        <a:spcAft>
                          <a:spcPts val="800"/>
                        </a:spcAft>
                      </a:pPr>
                      <a:endParaRPr lang="en-US" sz="2000" kern="100" dirty="0">
                        <a:solidFill>
                          <a:srgbClr val="300CB4"/>
                        </a:solidFill>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9525" anchor="ctr">
                    <a:solidFill>
                      <a:schemeClr val="accent4">
                        <a:lumMod val="20000"/>
                        <a:lumOff val="80000"/>
                      </a:schemeClr>
                    </a:solidFill>
                  </a:tcPr>
                </a:tc>
                <a:extLst>
                  <a:ext uri="{0D108BD9-81ED-4DB2-BD59-A6C34878D82A}">
                    <a16:rowId xmlns:a16="http://schemas.microsoft.com/office/drawing/2014/main" val="1867251261"/>
                  </a:ext>
                </a:extLst>
              </a:tr>
              <a:tr h="1045194">
                <a:tc>
                  <a:txBody>
                    <a:bodyPr/>
                    <a:lstStyle/>
                    <a:p>
                      <a:pPr>
                        <a:lnSpc>
                          <a:spcPct val="107000"/>
                        </a:lnSpc>
                        <a:spcAft>
                          <a:spcPts val="800"/>
                        </a:spcAft>
                      </a:pPr>
                      <a:r>
                        <a:rPr lang="en-US" sz="2000" kern="0" dirty="0">
                          <a:solidFill>
                            <a:srgbClr val="002060"/>
                          </a:solidFill>
                          <a:effectLst/>
                          <a:latin typeface="Arial" panose="020B0604020202020204" pitchFamily="34" charset="0"/>
                          <a:cs typeface="Arial" panose="020B0604020202020204" pitchFamily="34" charset="0"/>
                        </a:rPr>
                        <a:t>3. </a:t>
                      </a:r>
                      <a:r>
                        <a:rPr lang="en-US" sz="2000" kern="0" dirty="0" err="1">
                          <a:solidFill>
                            <a:srgbClr val="002060"/>
                          </a:solidFill>
                          <a:effectLst/>
                          <a:latin typeface="Arial" panose="020B0604020202020204" pitchFamily="34" charset="0"/>
                          <a:cs typeface="Arial" panose="020B0604020202020204" pitchFamily="34" charset="0"/>
                        </a:rPr>
                        <a:t>Em</a:t>
                      </a:r>
                      <a:r>
                        <a:rPr lang="en-US" sz="2000" kern="0" dirty="0">
                          <a:solidFill>
                            <a:srgbClr val="002060"/>
                          </a:solidFill>
                          <a:effectLst/>
                          <a:latin typeface="Arial" panose="020B0604020202020204" pitchFamily="34" charset="0"/>
                          <a:cs typeface="Arial" panose="020B0604020202020204" pitchFamily="34" charset="0"/>
                        </a:rPr>
                        <a:t> </a:t>
                      </a:r>
                      <a:r>
                        <a:rPr lang="en-US" sz="2000" kern="0" dirty="0" err="1">
                          <a:solidFill>
                            <a:srgbClr val="002060"/>
                          </a:solidFill>
                          <a:effectLst/>
                          <a:latin typeface="Arial" panose="020B0604020202020204" pitchFamily="34" charset="0"/>
                          <a:cs typeface="Arial" panose="020B0604020202020204" pitchFamily="34" charset="0"/>
                        </a:rPr>
                        <a:t>có</a:t>
                      </a:r>
                      <a:r>
                        <a:rPr lang="en-US" sz="2000" kern="0" dirty="0">
                          <a:solidFill>
                            <a:srgbClr val="002060"/>
                          </a:solidFill>
                          <a:effectLst/>
                          <a:latin typeface="Arial" panose="020B0604020202020204" pitchFamily="34" charset="0"/>
                          <a:cs typeface="Arial" panose="020B0604020202020204" pitchFamily="34" charset="0"/>
                        </a:rPr>
                        <a:t> </a:t>
                      </a:r>
                      <a:r>
                        <a:rPr lang="en-US" sz="2000" kern="0" dirty="0" err="1">
                          <a:solidFill>
                            <a:srgbClr val="002060"/>
                          </a:solidFill>
                          <a:effectLst/>
                          <a:latin typeface="Arial" panose="020B0604020202020204" pitchFamily="34" charset="0"/>
                          <a:cs typeface="Arial" panose="020B0604020202020204" pitchFamily="34" charset="0"/>
                        </a:rPr>
                        <a:t>nhận</a:t>
                      </a:r>
                      <a:r>
                        <a:rPr lang="en-US" sz="2000" kern="0" dirty="0">
                          <a:solidFill>
                            <a:srgbClr val="002060"/>
                          </a:solidFill>
                          <a:effectLst/>
                          <a:latin typeface="Arial" panose="020B0604020202020204" pitchFamily="34" charset="0"/>
                          <a:cs typeface="Arial" panose="020B0604020202020204" pitchFamily="34" charset="0"/>
                        </a:rPr>
                        <a:t> </a:t>
                      </a:r>
                      <a:r>
                        <a:rPr lang="en-US" sz="2000" kern="0" dirty="0" err="1">
                          <a:solidFill>
                            <a:srgbClr val="002060"/>
                          </a:solidFill>
                          <a:effectLst/>
                          <a:latin typeface="Arial" panose="020B0604020202020204" pitchFamily="34" charset="0"/>
                          <a:cs typeface="Arial" panose="020B0604020202020204" pitchFamily="34" charset="0"/>
                        </a:rPr>
                        <a:t>xét</a:t>
                      </a:r>
                      <a:r>
                        <a:rPr lang="en-US" sz="2000" kern="0" dirty="0">
                          <a:solidFill>
                            <a:srgbClr val="002060"/>
                          </a:solidFill>
                          <a:effectLst/>
                          <a:latin typeface="Arial" panose="020B0604020202020204" pitchFamily="34" charset="0"/>
                          <a:cs typeface="Arial" panose="020B0604020202020204" pitchFamily="34" charset="0"/>
                        </a:rPr>
                        <a:t> </a:t>
                      </a:r>
                      <a:r>
                        <a:rPr lang="en-US" sz="2000" kern="0" dirty="0" err="1">
                          <a:solidFill>
                            <a:srgbClr val="002060"/>
                          </a:solidFill>
                          <a:effectLst/>
                          <a:latin typeface="Arial" panose="020B0604020202020204" pitchFamily="34" charset="0"/>
                          <a:cs typeface="Arial" panose="020B0604020202020204" pitchFamily="34" charset="0"/>
                        </a:rPr>
                        <a:t>gì</a:t>
                      </a:r>
                      <a:r>
                        <a:rPr lang="en-US" sz="2000" kern="0" dirty="0">
                          <a:solidFill>
                            <a:srgbClr val="002060"/>
                          </a:solidFill>
                          <a:effectLst/>
                          <a:latin typeface="Arial" panose="020B0604020202020204" pitchFamily="34" charset="0"/>
                          <a:cs typeface="Arial" panose="020B0604020202020204" pitchFamily="34" charset="0"/>
                        </a:rPr>
                        <a:t> </a:t>
                      </a:r>
                      <a:r>
                        <a:rPr lang="en-US" sz="2000" kern="0" dirty="0" err="1">
                          <a:solidFill>
                            <a:srgbClr val="002060"/>
                          </a:solidFill>
                          <a:effectLst/>
                          <a:latin typeface="Arial" panose="020B0604020202020204" pitchFamily="34" charset="0"/>
                          <a:cs typeface="Arial" panose="020B0604020202020204" pitchFamily="34" charset="0"/>
                        </a:rPr>
                        <a:t>về</a:t>
                      </a:r>
                      <a:r>
                        <a:rPr lang="en-US" sz="2000" kern="0" dirty="0">
                          <a:solidFill>
                            <a:srgbClr val="002060"/>
                          </a:solidFill>
                          <a:effectLst/>
                          <a:latin typeface="Arial" panose="020B0604020202020204" pitchFamily="34" charset="0"/>
                          <a:cs typeface="Arial" panose="020B0604020202020204" pitchFamily="34" charset="0"/>
                        </a:rPr>
                        <a:t> </a:t>
                      </a:r>
                      <a:r>
                        <a:rPr lang="en-US" sz="2000" kern="0" dirty="0" err="1">
                          <a:solidFill>
                            <a:srgbClr val="002060"/>
                          </a:solidFill>
                          <a:effectLst/>
                          <a:latin typeface="Arial" panose="020B0604020202020204" pitchFamily="34" charset="0"/>
                          <a:cs typeface="Arial" panose="020B0604020202020204" pitchFamily="34" charset="0"/>
                        </a:rPr>
                        <a:t>sự</a:t>
                      </a:r>
                      <a:r>
                        <a:rPr lang="en-US" sz="2000" kern="0" dirty="0">
                          <a:solidFill>
                            <a:srgbClr val="002060"/>
                          </a:solidFill>
                          <a:effectLst/>
                          <a:latin typeface="Arial" panose="020B0604020202020204" pitchFamily="34" charset="0"/>
                          <a:cs typeface="Arial" panose="020B0604020202020204" pitchFamily="34" charset="0"/>
                        </a:rPr>
                        <a:t> </a:t>
                      </a:r>
                      <a:r>
                        <a:rPr lang="en-US" sz="2000" kern="0" dirty="0" err="1">
                          <a:solidFill>
                            <a:srgbClr val="002060"/>
                          </a:solidFill>
                          <a:effectLst/>
                          <a:latin typeface="Arial" panose="020B0604020202020204" pitchFamily="34" charset="0"/>
                          <a:cs typeface="Arial" panose="020B0604020202020204" pitchFamily="34" charset="0"/>
                        </a:rPr>
                        <a:t>phân</a:t>
                      </a:r>
                      <a:r>
                        <a:rPr lang="en-US" sz="2000" kern="0" dirty="0">
                          <a:solidFill>
                            <a:srgbClr val="002060"/>
                          </a:solidFill>
                          <a:effectLst/>
                          <a:latin typeface="Arial" panose="020B0604020202020204" pitchFamily="34" charset="0"/>
                          <a:cs typeface="Arial" panose="020B0604020202020204" pitchFamily="34" charset="0"/>
                        </a:rPr>
                        <a:t> </a:t>
                      </a:r>
                      <a:r>
                        <a:rPr lang="en-US" sz="2000" kern="0" dirty="0" err="1">
                          <a:solidFill>
                            <a:srgbClr val="002060"/>
                          </a:solidFill>
                          <a:effectLst/>
                          <a:latin typeface="Arial" panose="020B0604020202020204" pitchFamily="34" charset="0"/>
                          <a:cs typeface="Arial" panose="020B0604020202020204" pitchFamily="34" charset="0"/>
                        </a:rPr>
                        <a:t>bố</a:t>
                      </a:r>
                      <a:r>
                        <a:rPr lang="en-US" sz="2000" kern="0" dirty="0">
                          <a:solidFill>
                            <a:srgbClr val="002060"/>
                          </a:solidFill>
                          <a:effectLst/>
                          <a:latin typeface="Arial" panose="020B0604020202020204" pitchFamily="34" charset="0"/>
                          <a:cs typeface="Arial" panose="020B0604020202020204" pitchFamily="34" charset="0"/>
                        </a:rPr>
                        <a:t> </a:t>
                      </a:r>
                      <a:r>
                        <a:rPr lang="en-US" sz="2000" kern="0" dirty="0" err="1">
                          <a:solidFill>
                            <a:srgbClr val="002060"/>
                          </a:solidFill>
                          <a:effectLst/>
                          <a:latin typeface="Arial" panose="020B0604020202020204" pitchFamily="34" charset="0"/>
                          <a:cs typeface="Arial" panose="020B0604020202020204" pitchFamily="34" charset="0"/>
                        </a:rPr>
                        <a:t>của</a:t>
                      </a:r>
                      <a:r>
                        <a:rPr lang="en-US" sz="2000" kern="0" dirty="0">
                          <a:solidFill>
                            <a:srgbClr val="002060"/>
                          </a:solidFill>
                          <a:effectLst/>
                          <a:latin typeface="Arial" panose="020B0604020202020204" pitchFamily="34" charset="0"/>
                          <a:cs typeface="Arial" panose="020B0604020202020204" pitchFamily="34" charset="0"/>
                        </a:rPr>
                        <a:t> </a:t>
                      </a:r>
                      <a:r>
                        <a:rPr lang="en-US" sz="2000" kern="0" dirty="0" err="1">
                          <a:solidFill>
                            <a:srgbClr val="002060"/>
                          </a:solidFill>
                          <a:effectLst/>
                          <a:latin typeface="Arial" panose="020B0604020202020204" pitchFamily="34" charset="0"/>
                          <a:cs typeface="Arial" panose="020B0604020202020204" pitchFamily="34" charset="0"/>
                        </a:rPr>
                        <a:t>các</a:t>
                      </a:r>
                      <a:r>
                        <a:rPr lang="en-US" sz="2000" kern="0" dirty="0">
                          <a:solidFill>
                            <a:srgbClr val="002060"/>
                          </a:solidFill>
                          <a:effectLst/>
                          <a:latin typeface="Arial" panose="020B0604020202020204" pitchFamily="34" charset="0"/>
                          <a:cs typeface="Arial" panose="020B0604020202020204" pitchFamily="34" charset="0"/>
                        </a:rPr>
                        <a:t> electron </a:t>
                      </a:r>
                      <a:r>
                        <a:rPr lang="en-US" sz="2000" kern="0" dirty="0" err="1">
                          <a:solidFill>
                            <a:srgbClr val="002060"/>
                          </a:solidFill>
                          <a:effectLst/>
                          <a:latin typeface="Arial" panose="020B0604020202020204" pitchFamily="34" charset="0"/>
                          <a:cs typeface="Arial" panose="020B0604020202020204" pitchFamily="34" charset="0"/>
                        </a:rPr>
                        <a:t>trong</a:t>
                      </a:r>
                      <a:r>
                        <a:rPr lang="en-US" sz="2000" kern="0" dirty="0">
                          <a:solidFill>
                            <a:srgbClr val="002060"/>
                          </a:solidFill>
                          <a:effectLst/>
                          <a:latin typeface="Arial" panose="020B0604020202020204" pitchFamily="34" charset="0"/>
                          <a:cs typeface="Arial" panose="020B0604020202020204" pitchFamily="34" charset="0"/>
                        </a:rPr>
                        <a:t> </a:t>
                      </a:r>
                      <a:r>
                        <a:rPr lang="en-US" sz="2000" kern="0" dirty="0" err="1">
                          <a:solidFill>
                            <a:srgbClr val="002060"/>
                          </a:solidFill>
                          <a:effectLst/>
                          <a:latin typeface="Arial" panose="020B0604020202020204" pitchFamily="34" charset="0"/>
                          <a:cs typeface="Arial" panose="020B0604020202020204" pitchFamily="34" charset="0"/>
                        </a:rPr>
                        <a:t>phân</a:t>
                      </a:r>
                      <a:r>
                        <a:rPr lang="en-US" sz="2000" kern="0" dirty="0">
                          <a:solidFill>
                            <a:srgbClr val="002060"/>
                          </a:solidFill>
                          <a:effectLst/>
                          <a:latin typeface="Arial" panose="020B0604020202020204" pitchFamily="34" charset="0"/>
                          <a:cs typeface="Arial" panose="020B0604020202020204" pitchFamily="34" charset="0"/>
                        </a:rPr>
                        <a:t> </a:t>
                      </a:r>
                      <a:r>
                        <a:rPr lang="en-US" sz="2000" kern="0" dirty="0" err="1">
                          <a:solidFill>
                            <a:srgbClr val="002060"/>
                          </a:solidFill>
                          <a:effectLst/>
                          <a:latin typeface="Arial" panose="020B0604020202020204" pitchFamily="34" charset="0"/>
                          <a:cs typeface="Arial" panose="020B0604020202020204" pitchFamily="34" charset="0"/>
                        </a:rPr>
                        <a:t>tử</a:t>
                      </a:r>
                      <a:r>
                        <a:rPr lang="en-US" sz="2000" kern="0" dirty="0">
                          <a:solidFill>
                            <a:srgbClr val="002060"/>
                          </a:solidFill>
                          <a:effectLst/>
                          <a:latin typeface="Arial" panose="020B0604020202020204" pitchFamily="34" charset="0"/>
                          <a:cs typeface="Arial" panose="020B0604020202020204" pitchFamily="34" charset="0"/>
                        </a:rPr>
                        <a:t> </a:t>
                      </a:r>
                      <a:r>
                        <a:rPr lang="en-US" sz="2000" kern="0" dirty="0" err="1">
                          <a:solidFill>
                            <a:srgbClr val="002060"/>
                          </a:solidFill>
                          <a:effectLst/>
                          <a:latin typeface="Arial" panose="020B0604020202020204" pitchFamily="34" charset="0"/>
                          <a:cs typeface="Arial" panose="020B0604020202020204" pitchFamily="34" charset="0"/>
                        </a:rPr>
                        <a:t>nước</a:t>
                      </a:r>
                      <a:r>
                        <a:rPr lang="en-US" sz="2000" kern="0" dirty="0">
                          <a:solidFill>
                            <a:srgbClr val="002060"/>
                          </a:solidFill>
                          <a:effectLst/>
                          <a:latin typeface="Arial" panose="020B0604020202020204" pitchFamily="34" charset="0"/>
                          <a:cs typeface="Arial" panose="020B0604020202020204" pitchFamily="34" charset="0"/>
                        </a:rPr>
                        <a:t>?</a:t>
                      </a:r>
                      <a:endParaRPr lang="en-US" sz="20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9525" anchor="ctr">
                    <a:solidFill>
                      <a:schemeClr val="accent4">
                        <a:lumMod val="20000"/>
                        <a:lumOff val="80000"/>
                      </a:schemeClr>
                    </a:solidFill>
                  </a:tcPr>
                </a:tc>
                <a:tc>
                  <a:txBody>
                    <a:bodyPr/>
                    <a:lstStyle/>
                    <a:p>
                      <a:pPr>
                        <a:lnSpc>
                          <a:spcPct val="107000"/>
                        </a:lnSpc>
                        <a:spcAft>
                          <a:spcPts val="800"/>
                        </a:spcAft>
                      </a:pPr>
                      <a:endParaRPr lang="en-US" sz="2000" kern="100" dirty="0">
                        <a:solidFill>
                          <a:srgbClr val="300CB4"/>
                        </a:solidFill>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9525" anchor="ctr">
                    <a:solidFill>
                      <a:schemeClr val="accent4">
                        <a:lumMod val="20000"/>
                        <a:lumOff val="80000"/>
                      </a:schemeClr>
                    </a:solidFill>
                  </a:tcPr>
                </a:tc>
                <a:extLst>
                  <a:ext uri="{0D108BD9-81ED-4DB2-BD59-A6C34878D82A}">
                    <a16:rowId xmlns:a16="http://schemas.microsoft.com/office/drawing/2014/main" val="248006016"/>
                  </a:ext>
                </a:extLst>
              </a:tr>
              <a:tr h="1045194">
                <a:tc>
                  <a:txBody>
                    <a:bodyPr/>
                    <a:lstStyle/>
                    <a:p>
                      <a:pPr>
                        <a:lnSpc>
                          <a:spcPct val="107000"/>
                        </a:lnSpc>
                        <a:spcAft>
                          <a:spcPts val="800"/>
                        </a:spcAft>
                      </a:pPr>
                      <a:r>
                        <a:rPr lang="en-US" sz="2000" kern="0" dirty="0">
                          <a:solidFill>
                            <a:srgbClr val="002060"/>
                          </a:solidFill>
                          <a:effectLst/>
                          <a:latin typeface="Arial" panose="020B0604020202020204" pitchFamily="34" charset="0"/>
                          <a:cs typeface="Arial" panose="020B0604020202020204" pitchFamily="34" charset="0"/>
                        </a:rPr>
                        <a:t>4. Cho </a:t>
                      </a:r>
                      <a:r>
                        <a:rPr lang="en-US" sz="2000" kern="0" dirty="0" err="1">
                          <a:solidFill>
                            <a:srgbClr val="002060"/>
                          </a:solidFill>
                          <a:effectLst/>
                          <a:latin typeface="Arial" panose="020B0604020202020204" pitchFamily="34" charset="0"/>
                          <a:cs typeface="Arial" panose="020B0604020202020204" pitchFamily="34" charset="0"/>
                        </a:rPr>
                        <a:t>biết</a:t>
                      </a:r>
                      <a:r>
                        <a:rPr lang="en-US" sz="2000" kern="0" dirty="0">
                          <a:solidFill>
                            <a:srgbClr val="002060"/>
                          </a:solidFill>
                          <a:effectLst/>
                          <a:latin typeface="Arial" panose="020B0604020202020204" pitchFamily="34" charset="0"/>
                          <a:cs typeface="Arial" panose="020B0604020202020204" pitchFamily="34" charset="0"/>
                        </a:rPr>
                        <a:t> </a:t>
                      </a:r>
                      <a:r>
                        <a:rPr lang="en-US" sz="2000" kern="0" dirty="0" err="1">
                          <a:solidFill>
                            <a:srgbClr val="002060"/>
                          </a:solidFill>
                          <a:effectLst/>
                          <a:latin typeface="Arial" panose="020B0604020202020204" pitchFamily="34" charset="0"/>
                          <a:cs typeface="Arial" panose="020B0604020202020204" pitchFamily="34" charset="0"/>
                        </a:rPr>
                        <a:t>tính</a:t>
                      </a:r>
                      <a:r>
                        <a:rPr lang="en-US" sz="2000" kern="0" dirty="0">
                          <a:solidFill>
                            <a:srgbClr val="002060"/>
                          </a:solidFill>
                          <a:effectLst/>
                          <a:latin typeface="Arial" panose="020B0604020202020204" pitchFamily="34" charset="0"/>
                          <a:cs typeface="Arial" panose="020B0604020202020204" pitchFamily="34" charset="0"/>
                        </a:rPr>
                        <a:t> </a:t>
                      </a:r>
                      <a:r>
                        <a:rPr lang="en-US" sz="2000" kern="0" dirty="0" err="1">
                          <a:solidFill>
                            <a:srgbClr val="002060"/>
                          </a:solidFill>
                          <a:effectLst/>
                          <a:latin typeface="Arial" panose="020B0604020202020204" pitchFamily="34" charset="0"/>
                          <a:cs typeface="Arial" panose="020B0604020202020204" pitchFamily="34" charset="0"/>
                        </a:rPr>
                        <a:t>chất</a:t>
                      </a:r>
                      <a:r>
                        <a:rPr lang="en-US" sz="2000" kern="0" dirty="0">
                          <a:solidFill>
                            <a:srgbClr val="002060"/>
                          </a:solidFill>
                          <a:effectLst/>
                          <a:latin typeface="Arial" panose="020B0604020202020204" pitchFamily="34" charset="0"/>
                          <a:cs typeface="Arial" panose="020B0604020202020204" pitchFamily="34" charset="0"/>
                        </a:rPr>
                        <a:t> </a:t>
                      </a:r>
                      <a:r>
                        <a:rPr lang="en-US" sz="2000" kern="0" dirty="0" err="1">
                          <a:solidFill>
                            <a:srgbClr val="002060"/>
                          </a:solidFill>
                          <a:effectLst/>
                          <a:latin typeface="Arial" panose="020B0604020202020204" pitchFamily="34" charset="0"/>
                          <a:cs typeface="Arial" panose="020B0604020202020204" pitchFamily="34" charset="0"/>
                        </a:rPr>
                        <a:t>của</a:t>
                      </a:r>
                      <a:r>
                        <a:rPr lang="en-US" sz="2000" kern="0" dirty="0">
                          <a:solidFill>
                            <a:srgbClr val="002060"/>
                          </a:solidFill>
                          <a:effectLst/>
                          <a:latin typeface="Arial" panose="020B0604020202020204" pitchFamily="34" charset="0"/>
                          <a:cs typeface="Arial" panose="020B0604020202020204" pitchFamily="34" charset="0"/>
                        </a:rPr>
                        <a:t> </a:t>
                      </a:r>
                      <a:r>
                        <a:rPr lang="en-US" sz="2000" kern="0" dirty="0" err="1">
                          <a:solidFill>
                            <a:srgbClr val="002060"/>
                          </a:solidFill>
                          <a:effectLst/>
                          <a:latin typeface="Arial" panose="020B0604020202020204" pitchFamily="34" charset="0"/>
                          <a:cs typeface="Arial" panose="020B0604020202020204" pitchFamily="34" charset="0"/>
                        </a:rPr>
                        <a:t>phân</a:t>
                      </a:r>
                      <a:r>
                        <a:rPr lang="en-US" sz="2000" kern="0" dirty="0">
                          <a:solidFill>
                            <a:srgbClr val="002060"/>
                          </a:solidFill>
                          <a:effectLst/>
                          <a:latin typeface="Arial" panose="020B0604020202020204" pitchFamily="34" charset="0"/>
                          <a:cs typeface="Arial" panose="020B0604020202020204" pitchFamily="34" charset="0"/>
                        </a:rPr>
                        <a:t> </a:t>
                      </a:r>
                      <a:r>
                        <a:rPr lang="en-US" sz="2000" kern="0" dirty="0" err="1">
                          <a:solidFill>
                            <a:srgbClr val="002060"/>
                          </a:solidFill>
                          <a:effectLst/>
                          <a:latin typeface="Arial" panose="020B0604020202020204" pitchFamily="34" charset="0"/>
                          <a:cs typeface="Arial" panose="020B0604020202020204" pitchFamily="34" charset="0"/>
                        </a:rPr>
                        <a:t>tử</a:t>
                      </a:r>
                      <a:r>
                        <a:rPr lang="en-US" sz="2000" kern="0" dirty="0">
                          <a:solidFill>
                            <a:srgbClr val="002060"/>
                          </a:solidFill>
                          <a:effectLst/>
                          <a:latin typeface="Arial" panose="020B0604020202020204" pitchFamily="34" charset="0"/>
                          <a:cs typeface="Arial" panose="020B0604020202020204" pitchFamily="34" charset="0"/>
                        </a:rPr>
                        <a:t> </a:t>
                      </a:r>
                      <a:r>
                        <a:rPr lang="en-US" sz="2000" kern="0" dirty="0" err="1">
                          <a:solidFill>
                            <a:srgbClr val="002060"/>
                          </a:solidFill>
                          <a:effectLst/>
                          <a:latin typeface="Arial" panose="020B0604020202020204" pitchFamily="34" charset="0"/>
                          <a:cs typeface="Arial" panose="020B0604020202020204" pitchFamily="34" charset="0"/>
                        </a:rPr>
                        <a:t>nước</a:t>
                      </a:r>
                      <a:r>
                        <a:rPr lang="en-US" sz="2000" kern="0" dirty="0">
                          <a:solidFill>
                            <a:srgbClr val="002060"/>
                          </a:solidFill>
                          <a:effectLst/>
                          <a:latin typeface="Arial" panose="020B0604020202020204" pitchFamily="34" charset="0"/>
                          <a:cs typeface="Arial" panose="020B0604020202020204" pitchFamily="34" charset="0"/>
                        </a:rPr>
                        <a:t>. </a:t>
                      </a:r>
                      <a:r>
                        <a:rPr lang="en-US" sz="2000" kern="0" dirty="0" err="1">
                          <a:solidFill>
                            <a:srgbClr val="002060"/>
                          </a:solidFill>
                          <a:effectLst/>
                          <a:latin typeface="Arial" panose="020B0604020202020204" pitchFamily="34" charset="0"/>
                          <a:cs typeface="Arial" panose="020B0604020202020204" pitchFamily="34" charset="0"/>
                        </a:rPr>
                        <a:t>Vì</a:t>
                      </a:r>
                      <a:r>
                        <a:rPr lang="en-US" sz="2000" kern="0" dirty="0">
                          <a:solidFill>
                            <a:srgbClr val="002060"/>
                          </a:solidFill>
                          <a:effectLst/>
                          <a:latin typeface="Arial" panose="020B0604020202020204" pitchFamily="34" charset="0"/>
                          <a:cs typeface="Arial" panose="020B0604020202020204" pitchFamily="34" charset="0"/>
                        </a:rPr>
                        <a:t> </a:t>
                      </a:r>
                      <a:r>
                        <a:rPr lang="en-US" sz="2000" kern="0" dirty="0" err="1">
                          <a:solidFill>
                            <a:srgbClr val="002060"/>
                          </a:solidFill>
                          <a:effectLst/>
                          <a:latin typeface="Arial" panose="020B0604020202020204" pitchFamily="34" charset="0"/>
                          <a:cs typeface="Arial" panose="020B0604020202020204" pitchFamily="34" charset="0"/>
                        </a:rPr>
                        <a:t>sao</a:t>
                      </a:r>
                      <a:r>
                        <a:rPr lang="en-US" sz="2000" kern="0" dirty="0">
                          <a:solidFill>
                            <a:srgbClr val="002060"/>
                          </a:solidFill>
                          <a:effectLst/>
                          <a:latin typeface="Arial" panose="020B0604020202020204" pitchFamily="34" charset="0"/>
                          <a:cs typeface="Arial" panose="020B0604020202020204" pitchFamily="34" charset="0"/>
                        </a:rPr>
                        <a:t> </a:t>
                      </a:r>
                      <a:r>
                        <a:rPr lang="en-US" sz="2000" kern="0" dirty="0" err="1">
                          <a:solidFill>
                            <a:srgbClr val="002060"/>
                          </a:solidFill>
                          <a:effectLst/>
                          <a:latin typeface="Arial" panose="020B0604020202020204" pitchFamily="34" charset="0"/>
                          <a:cs typeface="Arial" panose="020B0604020202020204" pitchFamily="34" charset="0"/>
                        </a:rPr>
                        <a:t>phân</a:t>
                      </a:r>
                      <a:r>
                        <a:rPr lang="en-US" sz="2000" kern="0" dirty="0">
                          <a:solidFill>
                            <a:srgbClr val="002060"/>
                          </a:solidFill>
                          <a:effectLst/>
                          <a:latin typeface="Arial" panose="020B0604020202020204" pitchFamily="34" charset="0"/>
                          <a:cs typeface="Arial" panose="020B0604020202020204" pitchFamily="34" charset="0"/>
                        </a:rPr>
                        <a:t> </a:t>
                      </a:r>
                      <a:r>
                        <a:rPr lang="en-US" sz="2000" kern="0" dirty="0" err="1">
                          <a:solidFill>
                            <a:srgbClr val="002060"/>
                          </a:solidFill>
                          <a:effectLst/>
                          <a:latin typeface="Arial" panose="020B0604020202020204" pitchFamily="34" charset="0"/>
                          <a:cs typeface="Arial" panose="020B0604020202020204" pitchFamily="34" charset="0"/>
                        </a:rPr>
                        <a:t>nước</a:t>
                      </a:r>
                      <a:r>
                        <a:rPr lang="en-US" sz="2000" kern="0" dirty="0">
                          <a:solidFill>
                            <a:srgbClr val="002060"/>
                          </a:solidFill>
                          <a:effectLst/>
                          <a:latin typeface="Arial" panose="020B0604020202020204" pitchFamily="34" charset="0"/>
                          <a:cs typeface="Arial" panose="020B0604020202020204" pitchFamily="34" charset="0"/>
                        </a:rPr>
                        <a:t> </a:t>
                      </a:r>
                      <a:r>
                        <a:rPr lang="en-US" sz="2000" kern="0" dirty="0" err="1">
                          <a:solidFill>
                            <a:srgbClr val="002060"/>
                          </a:solidFill>
                          <a:effectLst/>
                          <a:latin typeface="Arial" panose="020B0604020202020204" pitchFamily="34" charset="0"/>
                          <a:cs typeface="Arial" panose="020B0604020202020204" pitchFamily="34" charset="0"/>
                        </a:rPr>
                        <a:t>có</a:t>
                      </a:r>
                      <a:r>
                        <a:rPr lang="en-US" sz="2000" kern="0" dirty="0">
                          <a:solidFill>
                            <a:srgbClr val="002060"/>
                          </a:solidFill>
                          <a:effectLst/>
                          <a:latin typeface="Arial" panose="020B0604020202020204" pitchFamily="34" charset="0"/>
                          <a:cs typeface="Arial" panose="020B0604020202020204" pitchFamily="34" charset="0"/>
                        </a:rPr>
                        <a:t> </a:t>
                      </a:r>
                      <a:r>
                        <a:rPr lang="en-US" sz="2000" kern="0" dirty="0" err="1">
                          <a:solidFill>
                            <a:srgbClr val="002060"/>
                          </a:solidFill>
                          <a:effectLst/>
                          <a:latin typeface="Arial" panose="020B0604020202020204" pitchFamily="34" charset="0"/>
                          <a:cs typeface="Arial" panose="020B0604020202020204" pitchFamily="34" charset="0"/>
                        </a:rPr>
                        <a:t>tính</a:t>
                      </a:r>
                      <a:r>
                        <a:rPr lang="en-US" sz="2000" kern="0" dirty="0">
                          <a:solidFill>
                            <a:srgbClr val="002060"/>
                          </a:solidFill>
                          <a:effectLst/>
                          <a:latin typeface="Arial" panose="020B0604020202020204" pitchFamily="34" charset="0"/>
                          <a:cs typeface="Arial" panose="020B0604020202020204" pitchFamily="34" charset="0"/>
                        </a:rPr>
                        <a:t> </a:t>
                      </a:r>
                      <a:r>
                        <a:rPr lang="en-US" sz="2000" kern="0" dirty="0" err="1">
                          <a:solidFill>
                            <a:srgbClr val="002060"/>
                          </a:solidFill>
                          <a:effectLst/>
                          <a:latin typeface="Arial" panose="020B0604020202020204" pitchFamily="34" charset="0"/>
                          <a:cs typeface="Arial" panose="020B0604020202020204" pitchFamily="34" charset="0"/>
                        </a:rPr>
                        <a:t>chất</a:t>
                      </a:r>
                      <a:r>
                        <a:rPr lang="en-US" sz="2000" kern="0" dirty="0">
                          <a:solidFill>
                            <a:srgbClr val="002060"/>
                          </a:solidFill>
                          <a:effectLst/>
                          <a:latin typeface="Arial" panose="020B0604020202020204" pitchFamily="34" charset="0"/>
                          <a:cs typeface="Arial" panose="020B0604020202020204" pitchFamily="34" charset="0"/>
                        </a:rPr>
                        <a:t> </a:t>
                      </a:r>
                      <a:r>
                        <a:rPr lang="en-US" sz="2000" kern="0" dirty="0" err="1">
                          <a:solidFill>
                            <a:srgbClr val="002060"/>
                          </a:solidFill>
                          <a:effectLst/>
                          <a:latin typeface="Arial" panose="020B0604020202020204" pitchFamily="34" charset="0"/>
                          <a:cs typeface="Arial" panose="020B0604020202020204" pitchFamily="34" charset="0"/>
                        </a:rPr>
                        <a:t>đó</a:t>
                      </a:r>
                      <a:r>
                        <a:rPr lang="en-US" sz="2000" kern="0" dirty="0">
                          <a:solidFill>
                            <a:srgbClr val="002060"/>
                          </a:solidFill>
                          <a:effectLst/>
                          <a:latin typeface="Arial" panose="020B0604020202020204" pitchFamily="34" charset="0"/>
                          <a:cs typeface="Arial" panose="020B0604020202020204" pitchFamily="34" charset="0"/>
                        </a:rPr>
                        <a:t>?</a:t>
                      </a:r>
                      <a:endParaRPr lang="en-US" sz="20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9525" anchor="ctr">
                    <a:solidFill>
                      <a:schemeClr val="accent4">
                        <a:lumMod val="20000"/>
                        <a:lumOff val="80000"/>
                      </a:schemeClr>
                    </a:solidFill>
                  </a:tcPr>
                </a:tc>
                <a:tc>
                  <a:txBody>
                    <a:bodyPr/>
                    <a:lstStyle/>
                    <a:p>
                      <a:pPr>
                        <a:lnSpc>
                          <a:spcPct val="107000"/>
                        </a:lnSpc>
                        <a:spcAft>
                          <a:spcPts val="800"/>
                        </a:spcAft>
                      </a:pPr>
                      <a:endParaRPr lang="en-US" sz="2000" kern="100" dirty="0">
                        <a:solidFill>
                          <a:srgbClr val="300CB4"/>
                        </a:solidFill>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9525" anchor="ctr">
                    <a:solidFill>
                      <a:schemeClr val="accent4">
                        <a:lumMod val="20000"/>
                        <a:lumOff val="80000"/>
                      </a:schemeClr>
                    </a:solidFill>
                  </a:tcPr>
                </a:tc>
                <a:extLst>
                  <a:ext uri="{0D108BD9-81ED-4DB2-BD59-A6C34878D82A}">
                    <a16:rowId xmlns:a16="http://schemas.microsoft.com/office/drawing/2014/main" val="2000612018"/>
                  </a:ext>
                </a:extLst>
              </a:tr>
            </a:tbl>
          </a:graphicData>
        </a:graphic>
      </p:graphicFrame>
    </p:spTree>
    <p:extLst>
      <p:ext uri="{BB962C8B-B14F-4D97-AF65-F5344CB8AC3E}">
        <p14:creationId xmlns:p14="http://schemas.microsoft.com/office/powerpoint/2010/main" val="607439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barn(inVertical)">
                                      <p:cBhvr>
                                        <p:cTn id="1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FFD8F7-E54F-4651-B7FD-06961466FCD6}"/>
              </a:ext>
            </a:extLst>
          </p:cNvPr>
          <p:cNvPicPr>
            <a:picLocks noChangeAspect="1"/>
          </p:cNvPicPr>
          <p:nvPr/>
        </p:nvPicPr>
        <p:blipFill>
          <a:blip r:embed="rId3"/>
          <a:stretch>
            <a:fillRect/>
          </a:stretch>
        </p:blipFill>
        <p:spPr>
          <a:xfrm>
            <a:off x="0" y="94117"/>
            <a:ext cx="9144000" cy="5108448"/>
          </a:xfrm>
          <a:prstGeom prst="rect">
            <a:avLst/>
          </a:prstGeom>
        </p:spPr>
      </p:pic>
      <p:graphicFrame>
        <p:nvGraphicFramePr>
          <p:cNvPr id="4" name="Table 3">
            <a:extLst>
              <a:ext uri="{FF2B5EF4-FFF2-40B4-BE49-F238E27FC236}">
                <a16:creationId xmlns:a16="http://schemas.microsoft.com/office/drawing/2014/main" id="{9361D6D5-0F5B-4614-B66C-C3469F0A5A83}"/>
              </a:ext>
            </a:extLst>
          </p:cNvPr>
          <p:cNvGraphicFramePr>
            <a:graphicFrameLocks noGrp="1"/>
          </p:cNvGraphicFramePr>
          <p:nvPr>
            <p:extLst>
              <p:ext uri="{D42A27DB-BD31-4B8C-83A1-F6EECF244321}">
                <p14:modId xmlns:p14="http://schemas.microsoft.com/office/powerpoint/2010/main" val="2177537773"/>
              </p:ext>
            </p:extLst>
          </p:nvPr>
        </p:nvGraphicFramePr>
        <p:xfrm>
          <a:off x="179387" y="730756"/>
          <a:ext cx="8785225" cy="4373724"/>
        </p:xfrm>
        <a:graphic>
          <a:graphicData uri="http://schemas.openxmlformats.org/drawingml/2006/table">
            <a:tbl>
              <a:tblPr firstRow="1" firstCol="1" bandRow="1">
                <a:tableStyleId>{CB135EC3-46DC-4543-AC95-6DAE65BAC72F}</a:tableStyleId>
              </a:tblPr>
              <a:tblGrid>
                <a:gridCol w="3379601">
                  <a:extLst>
                    <a:ext uri="{9D8B030D-6E8A-4147-A177-3AD203B41FA5}">
                      <a16:colId xmlns:a16="http://schemas.microsoft.com/office/drawing/2014/main" val="2988384515"/>
                    </a:ext>
                  </a:extLst>
                </a:gridCol>
                <a:gridCol w="5405624">
                  <a:extLst>
                    <a:ext uri="{9D8B030D-6E8A-4147-A177-3AD203B41FA5}">
                      <a16:colId xmlns:a16="http://schemas.microsoft.com/office/drawing/2014/main" val="4244180038"/>
                    </a:ext>
                  </a:extLst>
                </a:gridCol>
              </a:tblGrid>
              <a:tr h="311084">
                <a:tc>
                  <a:txBody>
                    <a:bodyPr/>
                    <a:lstStyle/>
                    <a:p>
                      <a:pPr algn="ctr">
                        <a:lnSpc>
                          <a:spcPct val="107000"/>
                        </a:lnSpc>
                        <a:spcAft>
                          <a:spcPts val="800"/>
                        </a:spcAft>
                      </a:pPr>
                      <a:r>
                        <a:rPr lang="en-US" sz="1800" b="1" kern="0" dirty="0" err="1">
                          <a:solidFill>
                            <a:srgbClr val="C00000"/>
                          </a:solidFill>
                          <a:effectLst/>
                          <a:latin typeface="ProTeacher01_Dam"/>
                        </a:rPr>
                        <a:t>Câu</a:t>
                      </a:r>
                      <a:r>
                        <a:rPr lang="en-US" sz="1800" b="1" kern="0" dirty="0">
                          <a:solidFill>
                            <a:srgbClr val="C00000"/>
                          </a:solidFill>
                          <a:effectLst/>
                          <a:latin typeface="ProTeacher01_Dam"/>
                        </a:rPr>
                        <a:t> </a:t>
                      </a:r>
                      <a:r>
                        <a:rPr lang="en-US" sz="1800" b="1" kern="0" dirty="0" err="1">
                          <a:solidFill>
                            <a:srgbClr val="C00000"/>
                          </a:solidFill>
                          <a:effectLst/>
                          <a:latin typeface="ProTeacher01_Dam"/>
                        </a:rPr>
                        <a:t>hỏi</a:t>
                      </a:r>
                      <a:endParaRPr lang="en-US" sz="1800" b="1" kern="100" dirty="0">
                        <a:solidFill>
                          <a:srgbClr val="C00000"/>
                        </a:solidFill>
                        <a:effectLst/>
                        <a:latin typeface="ProTeacher01_Dam"/>
                        <a:ea typeface="Calibri" panose="020F0502020204030204" pitchFamily="34" charset="0"/>
                        <a:cs typeface="Times New Roman" panose="02020603050405020304" pitchFamily="18" charset="0"/>
                      </a:endParaRPr>
                    </a:p>
                  </a:txBody>
                  <a:tcPr marL="9525" marR="9525" marT="9525" marB="9525" anchor="ctr">
                    <a:solidFill>
                      <a:schemeClr val="accent4">
                        <a:lumMod val="60000"/>
                        <a:lumOff val="40000"/>
                      </a:schemeClr>
                    </a:solidFill>
                  </a:tcPr>
                </a:tc>
                <a:tc>
                  <a:txBody>
                    <a:bodyPr/>
                    <a:lstStyle/>
                    <a:p>
                      <a:pPr algn="ctr">
                        <a:lnSpc>
                          <a:spcPct val="107000"/>
                        </a:lnSpc>
                        <a:spcAft>
                          <a:spcPts val="800"/>
                        </a:spcAft>
                      </a:pPr>
                      <a:r>
                        <a:rPr lang="en-US" sz="1800" b="1" kern="0" dirty="0" err="1">
                          <a:solidFill>
                            <a:srgbClr val="C00000"/>
                          </a:solidFill>
                          <a:effectLst/>
                          <a:latin typeface="ProTeacher01_Dam"/>
                        </a:rPr>
                        <a:t>Câu</a:t>
                      </a:r>
                      <a:r>
                        <a:rPr lang="en-US" sz="1800" b="1" kern="0" dirty="0">
                          <a:solidFill>
                            <a:srgbClr val="C00000"/>
                          </a:solidFill>
                          <a:effectLst/>
                          <a:latin typeface="ProTeacher01_Dam"/>
                        </a:rPr>
                        <a:t> </a:t>
                      </a:r>
                      <a:r>
                        <a:rPr lang="en-US" sz="1800" b="1" kern="0" dirty="0" err="1">
                          <a:solidFill>
                            <a:srgbClr val="C00000"/>
                          </a:solidFill>
                          <a:effectLst/>
                          <a:latin typeface="ProTeacher01_Dam"/>
                        </a:rPr>
                        <a:t>trả</a:t>
                      </a:r>
                      <a:r>
                        <a:rPr lang="en-US" sz="1800" b="1" kern="0" dirty="0">
                          <a:solidFill>
                            <a:srgbClr val="C00000"/>
                          </a:solidFill>
                          <a:effectLst/>
                          <a:latin typeface="ProTeacher01_Dam"/>
                        </a:rPr>
                        <a:t> </a:t>
                      </a:r>
                      <a:r>
                        <a:rPr lang="en-US" sz="1800" b="1" kern="0" dirty="0" err="1">
                          <a:solidFill>
                            <a:srgbClr val="C00000"/>
                          </a:solidFill>
                          <a:effectLst/>
                          <a:latin typeface="ProTeacher01_Dam"/>
                        </a:rPr>
                        <a:t>lời</a:t>
                      </a:r>
                      <a:endParaRPr lang="en-US" sz="1800" b="1" kern="100" dirty="0">
                        <a:solidFill>
                          <a:srgbClr val="C00000"/>
                        </a:solidFill>
                        <a:effectLst/>
                        <a:latin typeface="ProTeacher01_Dam"/>
                        <a:ea typeface="Calibri" panose="020F0502020204030204" pitchFamily="34" charset="0"/>
                        <a:cs typeface="Times New Roman" panose="02020603050405020304" pitchFamily="18" charset="0"/>
                      </a:endParaRPr>
                    </a:p>
                  </a:txBody>
                  <a:tcPr marL="9525" marR="9525" marT="9525" marB="9525" anchor="ctr">
                    <a:solidFill>
                      <a:schemeClr val="accent4">
                        <a:lumMod val="60000"/>
                        <a:lumOff val="40000"/>
                      </a:schemeClr>
                    </a:solidFill>
                  </a:tcPr>
                </a:tc>
                <a:extLst>
                  <a:ext uri="{0D108BD9-81ED-4DB2-BD59-A6C34878D82A}">
                    <a16:rowId xmlns:a16="http://schemas.microsoft.com/office/drawing/2014/main" val="404748600"/>
                  </a:ext>
                </a:extLst>
              </a:tr>
              <a:tr h="1231437">
                <a:tc>
                  <a:txBody>
                    <a:bodyPr/>
                    <a:lstStyle/>
                    <a:p>
                      <a:pPr>
                        <a:lnSpc>
                          <a:spcPct val="107000"/>
                        </a:lnSpc>
                        <a:spcAft>
                          <a:spcPts val="800"/>
                        </a:spcAft>
                      </a:pPr>
                      <a:r>
                        <a:rPr lang="en-US" sz="1800" kern="0" dirty="0">
                          <a:solidFill>
                            <a:srgbClr val="002060"/>
                          </a:solidFill>
                          <a:effectLst/>
                          <a:latin typeface="Arial" panose="020B0604020202020204" pitchFamily="34" charset="0"/>
                          <a:cs typeface="Arial" panose="020B0604020202020204" pitchFamily="34" charset="0"/>
                        </a:rPr>
                        <a:t>1. </a:t>
                      </a:r>
                      <a:r>
                        <a:rPr lang="en-US" sz="1800" kern="0" dirty="0" err="1">
                          <a:solidFill>
                            <a:srgbClr val="002060"/>
                          </a:solidFill>
                          <a:effectLst/>
                          <a:latin typeface="Arial" panose="020B0604020202020204" pitchFamily="34" charset="0"/>
                          <a:cs typeface="Arial" panose="020B0604020202020204" pitchFamily="34" charset="0"/>
                        </a:rPr>
                        <a:t>Nước</a:t>
                      </a:r>
                      <a:r>
                        <a:rPr lang="en-US" sz="1800" kern="0" dirty="0">
                          <a:solidFill>
                            <a:srgbClr val="002060"/>
                          </a:solidFill>
                          <a:effectLst/>
                          <a:latin typeface="Arial" panose="020B0604020202020204" pitchFamily="34" charset="0"/>
                          <a:cs typeface="Arial" panose="020B0604020202020204" pitchFamily="34" charset="0"/>
                        </a:rPr>
                        <a:t> </a:t>
                      </a:r>
                      <a:r>
                        <a:rPr lang="en-US" sz="1800" kern="0" dirty="0" err="1">
                          <a:solidFill>
                            <a:srgbClr val="002060"/>
                          </a:solidFill>
                          <a:effectLst/>
                          <a:latin typeface="Arial" panose="020B0604020202020204" pitchFamily="34" charset="0"/>
                          <a:cs typeface="Arial" panose="020B0604020202020204" pitchFamily="34" charset="0"/>
                        </a:rPr>
                        <a:t>có</a:t>
                      </a:r>
                      <a:r>
                        <a:rPr lang="en-US" sz="1800" kern="0" dirty="0">
                          <a:solidFill>
                            <a:srgbClr val="002060"/>
                          </a:solidFill>
                          <a:effectLst/>
                          <a:latin typeface="Arial" panose="020B0604020202020204" pitchFamily="34" charset="0"/>
                          <a:cs typeface="Arial" panose="020B0604020202020204" pitchFamily="34" charset="0"/>
                        </a:rPr>
                        <a:t> </a:t>
                      </a:r>
                      <a:r>
                        <a:rPr lang="en-US" sz="1800" kern="0" dirty="0" err="1">
                          <a:solidFill>
                            <a:srgbClr val="002060"/>
                          </a:solidFill>
                          <a:effectLst/>
                          <a:latin typeface="Arial" panose="020B0604020202020204" pitchFamily="34" charset="0"/>
                          <a:cs typeface="Arial" panose="020B0604020202020204" pitchFamily="34" charset="0"/>
                        </a:rPr>
                        <a:t>những</a:t>
                      </a:r>
                      <a:r>
                        <a:rPr lang="en-US" sz="1800" kern="0" dirty="0">
                          <a:solidFill>
                            <a:srgbClr val="002060"/>
                          </a:solidFill>
                          <a:effectLst/>
                          <a:latin typeface="Arial" panose="020B0604020202020204" pitchFamily="34" charset="0"/>
                          <a:cs typeface="Arial" panose="020B0604020202020204" pitchFamily="34" charset="0"/>
                        </a:rPr>
                        <a:t> </a:t>
                      </a:r>
                      <a:r>
                        <a:rPr lang="en-US" sz="1800" kern="0" dirty="0" err="1">
                          <a:solidFill>
                            <a:srgbClr val="002060"/>
                          </a:solidFill>
                          <a:effectLst/>
                          <a:latin typeface="Arial" panose="020B0604020202020204" pitchFamily="34" charset="0"/>
                          <a:cs typeface="Arial" panose="020B0604020202020204" pitchFamily="34" charset="0"/>
                        </a:rPr>
                        <a:t>tính</a:t>
                      </a:r>
                      <a:r>
                        <a:rPr lang="en-US" sz="1800" kern="0" dirty="0">
                          <a:solidFill>
                            <a:srgbClr val="002060"/>
                          </a:solidFill>
                          <a:effectLst/>
                          <a:latin typeface="Arial" panose="020B0604020202020204" pitchFamily="34" charset="0"/>
                          <a:cs typeface="Arial" panose="020B0604020202020204" pitchFamily="34" charset="0"/>
                        </a:rPr>
                        <a:t> </a:t>
                      </a:r>
                      <a:r>
                        <a:rPr lang="en-US" sz="1800" kern="0" dirty="0" err="1">
                          <a:solidFill>
                            <a:srgbClr val="002060"/>
                          </a:solidFill>
                          <a:effectLst/>
                          <a:latin typeface="Arial" panose="020B0604020202020204" pitchFamily="34" charset="0"/>
                          <a:cs typeface="Arial" panose="020B0604020202020204" pitchFamily="34" charset="0"/>
                        </a:rPr>
                        <a:t>chất</a:t>
                      </a:r>
                      <a:r>
                        <a:rPr lang="en-US" sz="1800" kern="0" dirty="0">
                          <a:solidFill>
                            <a:srgbClr val="002060"/>
                          </a:solidFill>
                          <a:effectLst/>
                          <a:latin typeface="Arial" panose="020B0604020202020204" pitchFamily="34" charset="0"/>
                          <a:cs typeface="Arial" panose="020B0604020202020204" pitchFamily="34" charset="0"/>
                        </a:rPr>
                        <a:t> </a:t>
                      </a:r>
                      <a:r>
                        <a:rPr lang="en-US" sz="1800" kern="0" dirty="0" err="1">
                          <a:solidFill>
                            <a:srgbClr val="002060"/>
                          </a:solidFill>
                          <a:effectLst/>
                          <a:latin typeface="Arial" panose="020B0604020202020204" pitchFamily="34" charset="0"/>
                          <a:cs typeface="Arial" panose="020B0604020202020204" pitchFamily="34" charset="0"/>
                        </a:rPr>
                        <a:t>gì</a:t>
                      </a:r>
                      <a:r>
                        <a:rPr lang="en-US" sz="1800" kern="0" dirty="0">
                          <a:solidFill>
                            <a:srgbClr val="002060"/>
                          </a:solidFill>
                          <a:effectLst/>
                          <a:latin typeface="Arial" panose="020B0604020202020204" pitchFamily="34" charset="0"/>
                          <a:cs typeface="Arial" panose="020B0604020202020204" pitchFamily="34" charset="0"/>
                        </a:rPr>
                        <a:t>?</a:t>
                      </a:r>
                      <a:endParaRPr lang="en-US" sz="18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9525" anchor="ctr">
                    <a:solidFill>
                      <a:schemeClr val="accent4">
                        <a:lumMod val="20000"/>
                        <a:lumOff val="80000"/>
                      </a:schemeClr>
                    </a:solidFill>
                  </a:tcPr>
                </a:tc>
                <a:tc>
                  <a:txBody>
                    <a:bodyPr/>
                    <a:lstStyle/>
                    <a:p>
                      <a:pPr marL="0" indent="0">
                        <a:lnSpc>
                          <a:spcPct val="107000"/>
                        </a:lnSpc>
                        <a:spcAft>
                          <a:spcPts val="800"/>
                        </a:spcAft>
                        <a:buFontTx/>
                        <a:buNone/>
                      </a:pPr>
                      <a:endParaRPr lang="en-US" sz="1800" kern="100" dirty="0">
                        <a:solidFill>
                          <a:srgbClr val="300CB4"/>
                        </a:solidFill>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9525" anchor="ctr">
                    <a:solidFill>
                      <a:schemeClr val="accent4">
                        <a:lumMod val="20000"/>
                        <a:lumOff val="80000"/>
                      </a:schemeClr>
                    </a:solidFill>
                  </a:tcPr>
                </a:tc>
                <a:extLst>
                  <a:ext uri="{0D108BD9-81ED-4DB2-BD59-A6C34878D82A}">
                    <a16:rowId xmlns:a16="http://schemas.microsoft.com/office/drawing/2014/main" val="2983046043"/>
                  </a:ext>
                </a:extLst>
              </a:tr>
              <a:tr h="827170">
                <a:tc>
                  <a:txBody>
                    <a:bodyPr/>
                    <a:lstStyle/>
                    <a:p>
                      <a:pPr>
                        <a:lnSpc>
                          <a:spcPct val="107000"/>
                        </a:lnSpc>
                        <a:spcAft>
                          <a:spcPts val="800"/>
                        </a:spcAft>
                      </a:pPr>
                      <a:r>
                        <a:rPr lang="en-US" sz="1800" kern="0" dirty="0">
                          <a:solidFill>
                            <a:srgbClr val="002060"/>
                          </a:solidFill>
                          <a:effectLst/>
                          <a:latin typeface="Arial" panose="020B0604020202020204" pitchFamily="34" charset="0"/>
                          <a:cs typeface="Arial" panose="020B0604020202020204" pitchFamily="34" charset="0"/>
                        </a:rPr>
                        <a:t>2. Quan </a:t>
                      </a:r>
                      <a:r>
                        <a:rPr lang="en-US" sz="1800" kern="0" dirty="0" err="1">
                          <a:solidFill>
                            <a:srgbClr val="002060"/>
                          </a:solidFill>
                          <a:effectLst/>
                          <a:latin typeface="Arial" panose="020B0604020202020204" pitchFamily="34" charset="0"/>
                          <a:cs typeface="Arial" panose="020B0604020202020204" pitchFamily="34" charset="0"/>
                        </a:rPr>
                        <a:t>sát</a:t>
                      </a:r>
                      <a:r>
                        <a:rPr lang="en-US" sz="1800" kern="0" dirty="0">
                          <a:solidFill>
                            <a:srgbClr val="002060"/>
                          </a:solidFill>
                          <a:effectLst/>
                          <a:latin typeface="Arial" panose="020B0604020202020204" pitchFamily="34" charset="0"/>
                          <a:cs typeface="Arial" panose="020B0604020202020204" pitchFamily="34" charset="0"/>
                        </a:rPr>
                        <a:t> H28.1. </a:t>
                      </a:r>
                      <a:r>
                        <a:rPr lang="en-US" sz="1800" kern="0" dirty="0" err="1">
                          <a:solidFill>
                            <a:srgbClr val="002060"/>
                          </a:solidFill>
                          <a:effectLst/>
                          <a:latin typeface="Arial" panose="020B0604020202020204" pitchFamily="34" charset="0"/>
                          <a:cs typeface="Arial" panose="020B0604020202020204" pitchFamily="34" charset="0"/>
                        </a:rPr>
                        <a:t>Hãy</a:t>
                      </a:r>
                      <a:r>
                        <a:rPr lang="en-US" sz="1800" kern="0" dirty="0">
                          <a:solidFill>
                            <a:srgbClr val="002060"/>
                          </a:solidFill>
                          <a:effectLst/>
                          <a:latin typeface="Arial" panose="020B0604020202020204" pitchFamily="34" charset="0"/>
                          <a:cs typeface="Arial" panose="020B0604020202020204" pitchFamily="34" charset="0"/>
                        </a:rPr>
                        <a:t> </a:t>
                      </a:r>
                      <a:r>
                        <a:rPr lang="en-US" sz="1800" kern="0" dirty="0" err="1">
                          <a:solidFill>
                            <a:srgbClr val="002060"/>
                          </a:solidFill>
                          <a:effectLst/>
                          <a:latin typeface="Arial" panose="020B0604020202020204" pitchFamily="34" charset="0"/>
                          <a:cs typeface="Arial" panose="020B0604020202020204" pitchFamily="34" charset="0"/>
                        </a:rPr>
                        <a:t>mô</a:t>
                      </a:r>
                      <a:r>
                        <a:rPr lang="en-US" sz="1800" kern="0" dirty="0">
                          <a:solidFill>
                            <a:srgbClr val="002060"/>
                          </a:solidFill>
                          <a:effectLst/>
                          <a:latin typeface="Arial" panose="020B0604020202020204" pitchFamily="34" charset="0"/>
                          <a:cs typeface="Arial" panose="020B0604020202020204" pitchFamily="34" charset="0"/>
                        </a:rPr>
                        <a:t> </a:t>
                      </a:r>
                      <a:r>
                        <a:rPr lang="en-US" sz="1800" kern="0" dirty="0" err="1">
                          <a:solidFill>
                            <a:srgbClr val="002060"/>
                          </a:solidFill>
                          <a:effectLst/>
                          <a:latin typeface="Arial" panose="020B0604020202020204" pitchFamily="34" charset="0"/>
                          <a:cs typeface="Arial" panose="020B0604020202020204" pitchFamily="34" charset="0"/>
                        </a:rPr>
                        <a:t>tả</a:t>
                      </a:r>
                      <a:r>
                        <a:rPr lang="en-US" sz="1800" kern="0" dirty="0">
                          <a:solidFill>
                            <a:srgbClr val="002060"/>
                          </a:solidFill>
                          <a:effectLst/>
                          <a:latin typeface="Arial" panose="020B0604020202020204" pitchFamily="34" charset="0"/>
                          <a:cs typeface="Arial" panose="020B0604020202020204" pitchFamily="34" charset="0"/>
                        </a:rPr>
                        <a:t> </a:t>
                      </a:r>
                      <a:r>
                        <a:rPr lang="en-US" sz="1800" kern="0" dirty="0" err="1">
                          <a:solidFill>
                            <a:srgbClr val="002060"/>
                          </a:solidFill>
                          <a:effectLst/>
                          <a:latin typeface="Arial" panose="020B0604020202020204" pitchFamily="34" charset="0"/>
                          <a:cs typeface="Arial" panose="020B0604020202020204" pitchFamily="34" charset="0"/>
                        </a:rPr>
                        <a:t>cấu</a:t>
                      </a:r>
                      <a:r>
                        <a:rPr lang="en-US" sz="1800" kern="0" dirty="0">
                          <a:solidFill>
                            <a:srgbClr val="002060"/>
                          </a:solidFill>
                          <a:effectLst/>
                          <a:latin typeface="Arial" panose="020B0604020202020204" pitchFamily="34" charset="0"/>
                          <a:cs typeface="Arial" panose="020B0604020202020204" pitchFamily="34" charset="0"/>
                        </a:rPr>
                        <a:t> </a:t>
                      </a:r>
                      <a:r>
                        <a:rPr lang="en-US" sz="1800" kern="0" dirty="0" err="1">
                          <a:solidFill>
                            <a:srgbClr val="002060"/>
                          </a:solidFill>
                          <a:effectLst/>
                          <a:latin typeface="Arial" panose="020B0604020202020204" pitchFamily="34" charset="0"/>
                          <a:cs typeface="Arial" panose="020B0604020202020204" pitchFamily="34" charset="0"/>
                        </a:rPr>
                        <a:t>trúc</a:t>
                      </a:r>
                      <a:r>
                        <a:rPr lang="en-US" sz="1800" kern="0" dirty="0">
                          <a:solidFill>
                            <a:srgbClr val="002060"/>
                          </a:solidFill>
                          <a:effectLst/>
                          <a:latin typeface="Arial" panose="020B0604020202020204" pitchFamily="34" charset="0"/>
                          <a:cs typeface="Arial" panose="020B0604020202020204" pitchFamily="34" charset="0"/>
                        </a:rPr>
                        <a:t> </a:t>
                      </a:r>
                      <a:r>
                        <a:rPr lang="en-US" sz="1800" kern="0" dirty="0" err="1">
                          <a:solidFill>
                            <a:srgbClr val="002060"/>
                          </a:solidFill>
                          <a:effectLst/>
                          <a:latin typeface="Arial" panose="020B0604020202020204" pitchFamily="34" charset="0"/>
                          <a:cs typeface="Arial" panose="020B0604020202020204" pitchFamily="34" charset="0"/>
                        </a:rPr>
                        <a:t>của</a:t>
                      </a:r>
                      <a:r>
                        <a:rPr lang="en-US" sz="1800" kern="0" dirty="0">
                          <a:solidFill>
                            <a:srgbClr val="002060"/>
                          </a:solidFill>
                          <a:effectLst/>
                          <a:latin typeface="Arial" panose="020B0604020202020204" pitchFamily="34" charset="0"/>
                          <a:cs typeface="Arial" panose="020B0604020202020204" pitchFamily="34" charset="0"/>
                        </a:rPr>
                        <a:t> </a:t>
                      </a:r>
                      <a:r>
                        <a:rPr lang="en-US" sz="1800" kern="0" dirty="0" err="1">
                          <a:solidFill>
                            <a:srgbClr val="002060"/>
                          </a:solidFill>
                          <a:effectLst/>
                          <a:latin typeface="Arial" panose="020B0604020202020204" pitchFamily="34" charset="0"/>
                          <a:cs typeface="Arial" panose="020B0604020202020204" pitchFamily="34" charset="0"/>
                        </a:rPr>
                        <a:t>phân</a:t>
                      </a:r>
                      <a:r>
                        <a:rPr lang="en-US" sz="1800" kern="0" dirty="0">
                          <a:solidFill>
                            <a:srgbClr val="002060"/>
                          </a:solidFill>
                          <a:effectLst/>
                          <a:latin typeface="Arial" panose="020B0604020202020204" pitchFamily="34" charset="0"/>
                          <a:cs typeface="Arial" panose="020B0604020202020204" pitchFamily="34" charset="0"/>
                        </a:rPr>
                        <a:t> </a:t>
                      </a:r>
                      <a:r>
                        <a:rPr lang="en-US" sz="1800" kern="0" dirty="0" err="1">
                          <a:solidFill>
                            <a:srgbClr val="002060"/>
                          </a:solidFill>
                          <a:effectLst/>
                          <a:latin typeface="Arial" panose="020B0604020202020204" pitchFamily="34" charset="0"/>
                          <a:cs typeface="Arial" panose="020B0604020202020204" pitchFamily="34" charset="0"/>
                        </a:rPr>
                        <a:t>tử</a:t>
                      </a:r>
                      <a:r>
                        <a:rPr lang="en-US" sz="1800" kern="0" dirty="0">
                          <a:solidFill>
                            <a:srgbClr val="002060"/>
                          </a:solidFill>
                          <a:effectLst/>
                          <a:latin typeface="Arial" panose="020B0604020202020204" pitchFamily="34" charset="0"/>
                          <a:cs typeface="Arial" panose="020B0604020202020204" pitchFamily="34" charset="0"/>
                        </a:rPr>
                        <a:t> </a:t>
                      </a:r>
                      <a:r>
                        <a:rPr lang="en-US" sz="1800" kern="0" dirty="0" err="1">
                          <a:solidFill>
                            <a:srgbClr val="002060"/>
                          </a:solidFill>
                          <a:effectLst/>
                          <a:latin typeface="Arial" panose="020B0604020202020204" pitchFamily="34" charset="0"/>
                          <a:cs typeface="Arial" panose="020B0604020202020204" pitchFamily="34" charset="0"/>
                        </a:rPr>
                        <a:t>nước</a:t>
                      </a:r>
                      <a:r>
                        <a:rPr lang="en-US" sz="1800" kern="0" dirty="0">
                          <a:solidFill>
                            <a:srgbClr val="002060"/>
                          </a:solidFill>
                          <a:effectLst/>
                          <a:latin typeface="Arial" panose="020B0604020202020204" pitchFamily="34" charset="0"/>
                          <a:cs typeface="Arial" panose="020B0604020202020204" pitchFamily="34" charset="0"/>
                        </a:rPr>
                        <a:t>?</a:t>
                      </a:r>
                      <a:endParaRPr lang="en-US" sz="18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9525" anchor="ctr">
                    <a:solidFill>
                      <a:schemeClr val="accent4">
                        <a:lumMod val="20000"/>
                        <a:lumOff val="80000"/>
                      </a:schemeClr>
                    </a:solidFill>
                  </a:tcPr>
                </a:tc>
                <a:tc>
                  <a:txBody>
                    <a:bodyPr/>
                    <a:lstStyle/>
                    <a:p>
                      <a:pPr>
                        <a:lnSpc>
                          <a:spcPct val="107000"/>
                        </a:lnSpc>
                        <a:spcAft>
                          <a:spcPts val="800"/>
                        </a:spcAft>
                      </a:pPr>
                      <a:endParaRPr lang="en-US" sz="1800" kern="100" dirty="0">
                        <a:solidFill>
                          <a:srgbClr val="300CB4"/>
                        </a:solidFill>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9525" anchor="ctr">
                    <a:solidFill>
                      <a:schemeClr val="accent4">
                        <a:lumMod val="20000"/>
                        <a:lumOff val="80000"/>
                      </a:schemeClr>
                    </a:solidFill>
                  </a:tcPr>
                </a:tc>
                <a:extLst>
                  <a:ext uri="{0D108BD9-81ED-4DB2-BD59-A6C34878D82A}">
                    <a16:rowId xmlns:a16="http://schemas.microsoft.com/office/drawing/2014/main" val="1867251261"/>
                  </a:ext>
                </a:extLst>
              </a:tr>
              <a:tr h="900441">
                <a:tc>
                  <a:txBody>
                    <a:bodyPr/>
                    <a:lstStyle/>
                    <a:p>
                      <a:pPr>
                        <a:lnSpc>
                          <a:spcPct val="107000"/>
                        </a:lnSpc>
                        <a:spcAft>
                          <a:spcPts val="800"/>
                        </a:spcAft>
                      </a:pPr>
                      <a:r>
                        <a:rPr lang="en-US" sz="1800" kern="0" dirty="0">
                          <a:solidFill>
                            <a:srgbClr val="002060"/>
                          </a:solidFill>
                          <a:effectLst/>
                          <a:latin typeface="Arial" panose="020B0604020202020204" pitchFamily="34" charset="0"/>
                          <a:cs typeface="Arial" panose="020B0604020202020204" pitchFamily="34" charset="0"/>
                        </a:rPr>
                        <a:t>3. </a:t>
                      </a:r>
                      <a:r>
                        <a:rPr lang="en-US" sz="1800" kern="0" dirty="0" err="1">
                          <a:solidFill>
                            <a:srgbClr val="002060"/>
                          </a:solidFill>
                          <a:effectLst/>
                          <a:latin typeface="Arial" panose="020B0604020202020204" pitchFamily="34" charset="0"/>
                          <a:cs typeface="Arial" panose="020B0604020202020204" pitchFamily="34" charset="0"/>
                        </a:rPr>
                        <a:t>Em</a:t>
                      </a:r>
                      <a:r>
                        <a:rPr lang="en-US" sz="1800" kern="0" dirty="0">
                          <a:solidFill>
                            <a:srgbClr val="002060"/>
                          </a:solidFill>
                          <a:effectLst/>
                          <a:latin typeface="Arial" panose="020B0604020202020204" pitchFamily="34" charset="0"/>
                          <a:cs typeface="Arial" panose="020B0604020202020204" pitchFamily="34" charset="0"/>
                        </a:rPr>
                        <a:t> </a:t>
                      </a:r>
                      <a:r>
                        <a:rPr lang="en-US" sz="1800" kern="0" dirty="0" err="1">
                          <a:solidFill>
                            <a:srgbClr val="002060"/>
                          </a:solidFill>
                          <a:effectLst/>
                          <a:latin typeface="Arial" panose="020B0604020202020204" pitchFamily="34" charset="0"/>
                          <a:cs typeface="Arial" panose="020B0604020202020204" pitchFamily="34" charset="0"/>
                        </a:rPr>
                        <a:t>có</a:t>
                      </a:r>
                      <a:r>
                        <a:rPr lang="en-US" sz="1800" kern="0" dirty="0">
                          <a:solidFill>
                            <a:srgbClr val="002060"/>
                          </a:solidFill>
                          <a:effectLst/>
                          <a:latin typeface="Arial" panose="020B0604020202020204" pitchFamily="34" charset="0"/>
                          <a:cs typeface="Arial" panose="020B0604020202020204" pitchFamily="34" charset="0"/>
                        </a:rPr>
                        <a:t> </a:t>
                      </a:r>
                      <a:r>
                        <a:rPr lang="en-US" sz="1800" kern="0" dirty="0" err="1">
                          <a:solidFill>
                            <a:srgbClr val="002060"/>
                          </a:solidFill>
                          <a:effectLst/>
                          <a:latin typeface="Arial" panose="020B0604020202020204" pitchFamily="34" charset="0"/>
                          <a:cs typeface="Arial" panose="020B0604020202020204" pitchFamily="34" charset="0"/>
                        </a:rPr>
                        <a:t>nhận</a:t>
                      </a:r>
                      <a:r>
                        <a:rPr lang="en-US" sz="1800" kern="0" dirty="0">
                          <a:solidFill>
                            <a:srgbClr val="002060"/>
                          </a:solidFill>
                          <a:effectLst/>
                          <a:latin typeface="Arial" panose="020B0604020202020204" pitchFamily="34" charset="0"/>
                          <a:cs typeface="Arial" panose="020B0604020202020204" pitchFamily="34" charset="0"/>
                        </a:rPr>
                        <a:t> </a:t>
                      </a:r>
                      <a:r>
                        <a:rPr lang="en-US" sz="1800" kern="0" dirty="0" err="1">
                          <a:solidFill>
                            <a:srgbClr val="002060"/>
                          </a:solidFill>
                          <a:effectLst/>
                          <a:latin typeface="Arial" panose="020B0604020202020204" pitchFamily="34" charset="0"/>
                          <a:cs typeface="Arial" panose="020B0604020202020204" pitchFamily="34" charset="0"/>
                        </a:rPr>
                        <a:t>xét</a:t>
                      </a:r>
                      <a:r>
                        <a:rPr lang="en-US" sz="1800" kern="0" dirty="0">
                          <a:solidFill>
                            <a:srgbClr val="002060"/>
                          </a:solidFill>
                          <a:effectLst/>
                          <a:latin typeface="Arial" panose="020B0604020202020204" pitchFamily="34" charset="0"/>
                          <a:cs typeface="Arial" panose="020B0604020202020204" pitchFamily="34" charset="0"/>
                        </a:rPr>
                        <a:t> </a:t>
                      </a:r>
                      <a:r>
                        <a:rPr lang="en-US" sz="1800" kern="0" dirty="0" err="1">
                          <a:solidFill>
                            <a:srgbClr val="002060"/>
                          </a:solidFill>
                          <a:effectLst/>
                          <a:latin typeface="Arial" panose="020B0604020202020204" pitchFamily="34" charset="0"/>
                          <a:cs typeface="Arial" panose="020B0604020202020204" pitchFamily="34" charset="0"/>
                        </a:rPr>
                        <a:t>gì</a:t>
                      </a:r>
                      <a:r>
                        <a:rPr lang="en-US" sz="1800" kern="0" dirty="0">
                          <a:solidFill>
                            <a:srgbClr val="002060"/>
                          </a:solidFill>
                          <a:effectLst/>
                          <a:latin typeface="Arial" panose="020B0604020202020204" pitchFamily="34" charset="0"/>
                          <a:cs typeface="Arial" panose="020B0604020202020204" pitchFamily="34" charset="0"/>
                        </a:rPr>
                        <a:t> </a:t>
                      </a:r>
                      <a:r>
                        <a:rPr lang="en-US" sz="1800" kern="0" dirty="0" err="1">
                          <a:solidFill>
                            <a:srgbClr val="002060"/>
                          </a:solidFill>
                          <a:effectLst/>
                          <a:latin typeface="Arial" panose="020B0604020202020204" pitchFamily="34" charset="0"/>
                          <a:cs typeface="Arial" panose="020B0604020202020204" pitchFamily="34" charset="0"/>
                        </a:rPr>
                        <a:t>về</a:t>
                      </a:r>
                      <a:r>
                        <a:rPr lang="en-US" sz="1800" kern="0" dirty="0">
                          <a:solidFill>
                            <a:srgbClr val="002060"/>
                          </a:solidFill>
                          <a:effectLst/>
                          <a:latin typeface="Arial" panose="020B0604020202020204" pitchFamily="34" charset="0"/>
                          <a:cs typeface="Arial" panose="020B0604020202020204" pitchFamily="34" charset="0"/>
                        </a:rPr>
                        <a:t> </a:t>
                      </a:r>
                      <a:r>
                        <a:rPr lang="en-US" sz="1800" kern="0" dirty="0" err="1">
                          <a:solidFill>
                            <a:srgbClr val="002060"/>
                          </a:solidFill>
                          <a:effectLst/>
                          <a:latin typeface="Arial" panose="020B0604020202020204" pitchFamily="34" charset="0"/>
                          <a:cs typeface="Arial" panose="020B0604020202020204" pitchFamily="34" charset="0"/>
                        </a:rPr>
                        <a:t>sự</a:t>
                      </a:r>
                      <a:r>
                        <a:rPr lang="en-US" sz="1800" kern="0" dirty="0">
                          <a:solidFill>
                            <a:srgbClr val="002060"/>
                          </a:solidFill>
                          <a:effectLst/>
                          <a:latin typeface="Arial" panose="020B0604020202020204" pitchFamily="34" charset="0"/>
                          <a:cs typeface="Arial" panose="020B0604020202020204" pitchFamily="34" charset="0"/>
                        </a:rPr>
                        <a:t> </a:t>
                      </a:r>
                      <a:r>
                        <a:rPr lang="en-US" sz="1800" kern="0" dirty="0" err="1">
                          <a:solidFill>
                            <a:srgbClr val="002060"/>
                          </a:solidFill>
                          <a:effectLst/>
                          <a:latin typeface="Arial" panose="020B0604020202020204" pitchFamily="34" charset="0"/>
                          <a:cs typeface="Arial" panose="020B0604020202020204" pitchFamily="34" charset="0"/>
                        </a:rPr>
                        <a:t>phân</a:t>
                      </a:r>
                      <a:r>
                        <a:rPr lang="en-US" sz="1800" kern="0" dirty="0">
                          <a:solidFill>
                            <a:srgbClr val="002060"/>
                          </a:solidFill>
                          <a:effectLst/>
                          <a:latin typeface="Arial" panose="020B0604020202020204" pitchFamily="34" charset="0"/>
                          <a:cs typeface="Arial" panose="020B0604020202020204" pitchFamily="34" charset="0"/>
                        </a:rPr>
                        <a:t> </a:t>
                      </a:r>
                      <a:r>
                        <a:rPr lang="en-US" sz="1800" kern="0" dirty="0" err="1">
                          <a:solidFill>
                            <a:srgbClr val="002060"/>
                          </a:solidFill>
                          <a:effectLst/>
                          <a:latin typeface="Arial" panose="020B0604020202020204" pitchFamily="34" charset="0"/>
                          <a:cs typeface="Arial" panose="020B0604020202020204" pitchFamily="34" charset="0"/>
                        </a:rPr>
                        <a:t>bố</a:t>
                      </a:r>
                      <a:r>
                        <a:rPr lang="en-US" sz="1800" kern="0" dirty="0">
                          <a:solidFill>
                            <a:srgbClr val="002060"/>
                          </a:solidFill>
                          <a:effectLst/>
                          <a:latin typeface="Arial" panose="020B0604020202020204" pitchFamily="34" charset="0"/>
                          <a:cs typeface="Arial" panose="020B0604020202020204" pitchFamily="34" charset="0"/>
                        </a:rPr>
                        <a:t> </a:t>
                      </a:r>
                      <a:r>
                        <a:rPr lang="en-US" sz="1800" kern="0" dirty="0" err="1">
                          <a:solidFill>
                            <a:srgbClr val="002060"/>
                          </a:solidFill>
                          <a:effectLst/>
                          <a:latin typeface="Arial" panose="020B0604020202020204" pitchFamily="34" charset="0"/>
                          <a:cs typeface="Arial" panose="020B0604020202020204" pitchFamily="34" charset="0"/>
                        </a:rPr>
                        <a:t>của</a:t>
                      </a:r>
                      <a:r>
                        <a:rPr lang="en-US" sz="1800" kern="0" dirty="0">
                          <a:solidFill>
                            <a:srgbClr val="002060"/>
                          </a:solidFill>
                          <a:effectLst/>
                          <a:latin typeface="Arial" panose="020B0604020202020204" pitchFamily="34" charset="0"/>
                          <a:cs typeface="Arial" panose="020B0604020202020204" pitchFamily="34" charset="0"/>
                        </a:rPr>
                        <a:t> </a:t>
                      </a:r>
                      <a:r>
                        <a:rPr lang="en-US" sz="1800" kern="0" dirty="0" err="1">
                          <a:solidFill>
                            <a:srgbClr val="002060"/>
                          </a:solidFill>
                          <a:effectLst/>
                          <a:latin typeface="Arial" panose="020B0604020202020204" pitchFamily="34" charset="0"/>
                          <a:cs typeface="Arial" panose="020B0604020202020204" pitchFamily="34" charset="0"/>
                        </a:rPr>
                        <a:t>các</a:t>
                      </a:r>
                      <a:r>
                        <a:rPr lang="en-US" sz="1800" kern="0" dirty="0">
                          <a:solidFill>
                            <a:srgbClr val="002060"/>
                          </a:solidFill>
                          <a:effectLst/>
                          <a:latin typeface="Arial" panose="020B0604020202020204" pitchFamily="34" charset="0"/>
                          <a:cs typeface="Arial" panose="020B0604020202020204" pitchFamily="34" charset="0"/>
                        </a:rPr>
                        <a:t> electron </a:t>
                      </a:r>
                      <a:r>
                        <a:rPr lang="en-US" sz="1800" kern="0" dirty="0" err="1">
                          <a:solidFill>
                            <a:srgbClr val="002060"/>
                          </a:solidFill>
                          <a:effectLst/>
                          <a:latin typeface="Arial" panose="020B0604020202020204" pitchFamily="34" charset="0"/>
                          <a:cs typeface="Arial" panose="020B0604020202020204" pitchFamily="34" charset="0"/>
                        </a:rPr>
                        <a:t>trong</a:t>
                      </a:r>
                      <a:r>
                        <a:rPr lang="en-US" sz="1800" kern="0" dirty="0">
                          <a:solidFill>
                            <a:srgbClr val="002060"/>
                          </a:solidFill>
                          <a:effectLst/>
                          <a:latin typeface="Arial" panose="020B0604020202020204" pitchFamily="34" charset="0"/>
                          <a:cs typeface="Arial" panose="020B0604020202020204" pitchFamily="34" charset="0"/>
                        </a:rPr>
                        <a:t> </a:t>
                      </a:r>
                      <a:r>
                        <a:rPr lang="en-US" sz="1800" kern="0" dirty="0" err="1">
                          <a:solidFill>
                            <a:srgbClr val="002060"/>
                          </a:solidFill>
                          <a:effectLst/>
                          <a:latin typeface="Arial" panose="020B0604020202020204" pitchFamily="34" charset="0"/>
                          <a:cs typeface="Arial" panose="020B0604020202020204" pitchFamily="34" charset="0"/>
                        </a:rPr>
                        <a:t>phân</a:t>
                      </a:r>
                      <a:r>
                        <a:rPr lang="en-US" sz="1800" kern="0" dirty="0">
                          <a:solidFill>
                            <a:srgbClr val="002060"/>
                          </a:solidFill>
                          <a:effectLst/>
                          <a:latin typeface="Arial" panose="020B0604020202020204" pitchFamily="34" charset="0"/>
                          <a:cs typeface="Arial" panose="020B0604020202020204" pitchFamily="34" charset="0"/>
                        </a:rPr>
                        <a:t> </a:t>
                      </a:r>
                      <a:r>
                        <a:rPr lang="en-US" sz="1800" kern="0" dirty="0" err="1">
                          <a:solidFill>
                            <a:srgbClr val="002060"/>
                          </a:solidFill>
                          <a:effectLst/>
                          <a:latin typeface="Arial" panose="020B0604020202020204" pitchFamily="34" charset="0"/>
                          <a:cs typeface="Arial" panose="020B0604020202020204" pitchFamily="34" charset="0"/>
                        </a:rPr>
                        <a:t>tử</a:t>
                      </a:r>
                      <a:r>
                        <a:rPr lang="en-US" sz="1800" kern="0" dirty="0">
                          <a:solidFill>
                            <a:srgbClr val="002060"/>
                          </a:solidFill>
                          <a:effectLst/>
                          <a:latin typeface="Arial" panose="020B0604020202020204" pitchFamily="34" charset="0"/>
                          <a:cs typeface="Arial" panose="020B0604020202020204" pitchFamily="34" charset="0"/>
                        </a:rPr>
                        <a:t> </a:t>
                      </a:r>
                      <a:r>
                        <a:rPr lang="en-US" sz="1800" kern="0" dirty="0" err="1">
                          <a:solidFill>
                            <a:srgbClr val="002060"/>
                          </a:solidFill>
                          <a:effectLst/>
                          <a:latin typeface="Arial" panose="020B0604020202020204" pitchFamily="34" charset="0"/>
                          <a:cs typeface="Arial" panose="020B0604020202020204" pitchFamily="34" charset="0"/>
                        </a:rPr>
                        <a:t>nước</a:t>
                      </a:r>
                      <a:r>
                        <a:rPr lang="en-US" sz="1800" kern="0" dirty="0">
                          <a:solidFill>
                            <a:srgbClr val="002060"/>
                          </a:solidFill>
                          <a:effectLst/>
                          <a:latin typeface="Arial" panose="020B0604020202020204" pitchFamily="34" charset="0"/>
                          <a:cs typeface="Arial" panose="020B0604020202020204" pitchFamily="34" charset="0"/>
                        </a:rPr>
                        <a:t>?</a:t>
                      </a:r>
                      <a:endParaRPr lang="en-US" sz="18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9525" anchor="ctr">
                    <a:solidFill>
                      <a:schemeClr val="accent4">
                        <a:lumMod val="20000"/>
                        <a:lumOff val="80000"/>
                      </a:schemeClr>
                    </a:solidFill>
                  </a:tcPr>
                </a:tc>
                <a:tc>
                  <a:txBody>
                    <a:bodyPr/>
                    <a:lstStyle/>
                    <a:p>
                      <a:pPr>
                        <a:lnSpc>
                          <a:spcPct val="107000"/>
                        </a:lnSpc>
                        <a:spcAft>
                          <a:spcPts val="800"/>
                        </a:spcAft>
                      </a:pPr>
                      <a:endParaRPr lang="en-US" sz="1800" kern="100" dirty="0">
                        <a:solidFill>
                          <a:srgbClr val="300CB4"/>
                        </a:solidFill>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9525" anchor="ctr">
                    <a:solidFill>
                      <a:schemeClr val="accent4">
                        <a:lumMod val="20000"/>
                        <a:lumOff val="80000"/>
                      </a:schemeClr>
                    </a:solidFill>
                  </a:tcPr>
                </a:tc>
                <a:extLst>
                  <a:ext uri="{0D108BD9-81ED-4DB2-BD59-A6C34878D82A}">
                    <a16:rowId xmlns:a16="http://schemas.microsoft.com/office/drawing/2014/main" val="248006016"/>
                  </a:ext>
                </a:extLst>
              </a:tr>
              <a:tr h="1103592">
                <a:tc>
                  <a:txBody>
                    <a:bodyPr/>
                    <a:lstStyle/>
                    <a:p>
                      <a:pPr>
                        <a:lnSpc>
                          <a:spcPct val="107000"/>
                        </a:lnSpc>
                        <a:spcAft>
                          <a:spcPts val="800"/>
                        </a:spcAft>
                      </a:pPr>
                      <a:r>
                        <a:rPr lang="en-US" sz="1800" kern="0" dirty="0">
                          <a:solidFill>
                            <a:srgbClr val="002060"/>
                          </a:solidFill>
                          <a:effectLst/>
                          <a:latin typeface="Arial" panose="020B0604020202020204" pitchFamily="34" charset="0"/>
                          <a:cs typeface="Arial" panose="020B0604020202020204" pitchFamily="34" charset="0"/>
                        </a:rPr>
                        <a:t>4. Cho </a:t>
                      </a:r>
                      <a:r>
                        <a:rPr lang="en-US" sz="1800" kern="0" dirty="0" err="1">
                          <a:solidFill>
                            <a:srgbClr val="002060"/>
                          </a:solidFill>
                          <a:effectLst/>
                          <a:latin typeface="Arial" panose="020B0604020202020204" pitchFamily="34" charset="0"/>
                          <a:cs typeface="Arial" panose="020B0604020202020204" pitchFamily="34" charset="0"/>
                        </a:rPr>
                        <a:t>biết</a:t>
                      </a:r>
                      <a:r>
                        <a:rPr lang="en-US" sz="1800" kern="0" dirty="0">
                          <a:solidFill>
                            <a:srgbClr val="002060"/>
                          </a:solidFill>
                          <a:effectLst/>
                          <a:latin typeface="Arial" panose="020B0604020202020204" pitchFamily="34" charset="0"/>
                          <a:cs typeface="Arial" panose="020B0604020202020204" pitchFamily="34" charset="0"/>
                        </a:rPr>
                        <a:t> </a:t>
                      </a:r>
                      <a:r>
                        <a:rPr lang="en-US" sz="1800" kern="0" dirty="0" err="1">
                          <a:solidFill>
                            <a:srgbClr val="002060"/>
                          </a:solidFill>
                          <a:effectLst/>
                          <a:latin typeface="Arial" panose="020B0604020202020204" pitchFamily="34" charset="0"/>
                          <a:cs typeface="Arial" panose="020B0604020202020204" pitchFamily="34" charset="0"/>
                        </a:rPr>
                        <a:t>tính</a:t>
                      </a:r>
                      <a:r>
                        <a:rPr lang="en-US" sz="1800" kern="0" dirty="0">
                          <a:solidFill>
                            <a:srgbClr val="002060"/>
                          </a:solidFill>
                          <a:effectLst/>
                          <a:latin typeface="Arial" panose="020B0604020202020204" pitchFamily="34" charset="0"/>
                          <a:cs typeface="Arial" panose="020B0604020202020204" pitchFamily="34" charset="0"/>
                        </a:rPr>
                        <a:t> </a:t>
                      </a:r>
                      <a:r>
                        <a:rPr lang="en-US" sz="1800" kern="0" dirty="0" err="1">
                          <a:solidFill>
                            <a:srgbClr val="002060"/>
                          </a:solidFill>
                          <a:effectLst/>
                          <a:latin typeface="Arial" panose="020B0604020202020204" pitchFamily="34" charset="0"/>
                          <a:cs typeface="Arial" panose="020B0604020202020204" pitchFamily="34" charset="0"/>
                        </a:rPr>
                        <a:t>chất</a:t>
                      </a:r>
                      <a:r>
                        <a:rPr lang="en-US" sz="1800" kern="0" dirty="0">
                          <a:solidFill>
                            <a:srgbClr val="002060"/>
                          </a:solidFill>
                          <a:effectLst/>
                          <a:latin typeface="Arial" panose="020B0604020202020204" pitchFamily="34" charset="0"/>
                          <a:cs typeface="Arial" panose="020B0604020202020204" pitchFamily="34" charset="0"/>
                        </a:rPr>
                        <a:t> </a:t>
                      </a:r>
                      <a:r>
                        <a:rPr lang="en-US" sz="1800" kern="0" dirty="0" err="1">
                          <a:solidFill>
                            <a:srgbClr val="002060"/>
                          </a:solidFill>
                          <a:effectLst/>
                          <a:latin typeface="Arial" panose="020B0604020202020204" pitchFamily="34" charset="0"/>
                          <a:cs typeface="Arial" panose="020B0604020202020204" pitchFamily="34" charset="0"/>
                        </a:rPr>
                        <a:t>của</a:t>
                      </a:r>
                      <a:r>
                        <a:rPr lang="en-US" sz="1800" kern="0" dirty="0">
                          <a:solidFill>
                            <a:srgbClr val="002060"/>
                          </a:solidFill>
                          <a:effectLst/>
                          <a:latin typeface="Arial" panose="020B0604020202020204" pitchFamily="34" charset="0"/>
                          <a:cs typeface="Arial" panose="020B0604020202020204" pitchFamily="34" charset="0"/>
                        </a:rPr>
                        <a:t> </a:t>
                      </a:r>
                      <a:r>
                        <a:rPr lang="en-US" sz="1800" kern="0" dirty="0" err="1">
                          <a:solidFill>
                            <a:srgbClr val="002060"/>
                          </a:solidFill>
                          <a:effectLst/>
                          <a:latin typeface="Arial" panose="020B0604020202020204" pitchFamily="34" charset="0"/>
                          <a:cs typeface="Arial" panose="020B0604020202020204" pitchFamily="34" charset="0"/>
                        </a:rPr>
                        <a:t>phân</a:t>
                      </a:r>
                      <a:r>
                        <a:rPr lang="en-US" sz="1800" kern="0" dirty="0">
                          <a:solidFill>
                            <a:srgbClr val="002060"/>
                          </a:solidFill>
                          <a:effectLst/>
                          <a:latin typeface="Arial" panose="020B0604020202020204" pitchFamily="34" charset="0"/>
                          <a:cs typeface="Arial" panose="020B0604020202020204" pitchFamily="34" charset="0"/>
                        </a:rPr>
                        <a:t> </a:t>
                      </a:r>
                      <a:r>
                        <a:rPr lang="en-US" sz="1800" kern="0" dirty="0" err="1">
                          <a:solidFill>
                            <a:srgbClr val="002060"/>
                          </a:solidFill>
                          <a:effectLst/>
                          <a:latin typeface="Arial" panose="020B0604020202020204" pitchFamily="34" charset="0"/>
                          <a:cs typeface="Arial" panose="020B0604020202020204" pitchFamily="34" charset="0"/>
                        </a:rPr>
                        <a:t>tử</a:t>
                      </a:r>
                      <a:r>
                        <a:rPr lang="en-US" sz="1800" kern="0" dirty="0">
                          <a:solidFill>
                            <a:srgbClr val="002060"/>
                          </a:solidFill>
                          <a:effectLst/>
                          <a:latin typeface="Arial" panose="020B0604020202020204" pitchFamily="34" charset="0"/>
                          <a:cs typeface="Arial" panose="020B0604020202020204" pitchFamily="34" charset="0"/>
                        </a:rPr>
                        <a:t> </a:t>
                      </a:r>
                      <a:r>
                        <a:rPr lang="en-US" sz="1800" kern="0" dirty="0" err="1">
                          <a:solidFill>
                            <a:srgbClr val="002060"/>
                          </a:solidFill>
                          <a:effectLst/>
                          <a:latin typeface="Arial" panose="020B0604020202020204" pitchFamily="34" charset="0"/>
                          <a:cs typeface="Arial" panose="020B0604020202020204" pitchFamily="34" charset="0"/>
                        </a:rPr>
                        <a:t>nước</a:t>
                      </a:r>
                      <a:r>
                        <a:rPr lang="en-US" sz="1800" kern="0" dirty="0">
                          <a:solidFill>
                            <a:srgbClr val="002060"/>
                          </a:solidFill>
                          <a:effectLst/>
                          <a:latin typeface="Arial" panose="020B0604020202020204" pitchFamily="34" charset="0"/>
                          <a:cs typeface="Arial" panose="020B0604020202020204" pitchFamily="34" charset="0"/>
                        </a:rPr>
                        <a:t>. </a:t>
                      </a:r>
                      <a:r>
                        <a:rPr lang="en-US" sz="1800" kern="0" dirty="0" err="1">
                          <a:solidFill>
                            <a:srgbClr val="002060"/>
                          </a:solidFill>
                          <a:effectLst/>
                          <a:latin typeface="Arial" panose="020B0604020202020204" pitchFamily="34" charset="0"/>
                          <a:cs typeface="Arial" panose="020B0604020202020204" pitchFamily="34" charset="0"/>
                        </a:rPr>
                        <a:t>Vì</a:t>
                      </a:r>
                      <a:r>
                        <a:rPr lang="en-US" sz="1800" kern="0" dirty="0">
                          <a:solidFill>
                            <a:srgbClr val="002060"/>
                          </a:solidFill>
                          <a:effectLst/>
                          <a:latin typeface="Arial" panose="020B0604020202020204" pitchFamily="34" charset="0"/>
                          <a:cs typeface="Arial" panose="020B0604020202020204" pitchFamily="34" charset="0"/>
                        </a:rPr>
                        <a:t> </a:t>
                      </a:r>
                      <a:r>
                        <a:rPr lang="en-US" sz="1800" kern="0" dirty="0" err="1">
                          <a:solidFill>
                            <a:srgbClr val="002060"/>
                          </a:solidFill>
                          <a:effectLst/>
                          <a:latin typeface="Arial" panose="020B0604020202020204" pitchFamily="34" charset="0"/>
                          <a:cs typeface="Arial" panose="020B0604020202020204" pitchFamily="34" charset="0"/>
                        </a:rPr>
                        <a:t>sao</a:t>
                      </a:r>
                      <a:r>
                        <a:rPr lang="en-US" sz="1800" kern="0" dirty="0">
                          <a:solidFill>
                            <a:srgbClr val="002060"/>
                          </a:solidFill>
                          <a:effectLst/>
                          <a:latin typeface="Arial" panose="020B0604020202020204" pitchFamily="34" charset="0"/>
                          <a:cs typeface="Arial" panose="020B0604020202020204" pitchFamily="34" charset="0"/>
                        </a:rPr>
                        <a:t> </a:t>
                      </a:r>
                      <a:r>
                        <a:rPr lang="en-US" sz="1800" kern="0" dirty="0" err="1">
                          <a:solidFill>
                            <a:srgbClr val="002060"/>
                          </a:solidFill>
                          <a:effectLst/>
                          <a:latin typeface="Arial" panose="020B0604020202020204" pitchFamily="34" charset="0"/>
                          <a:cs typeface="Arial" panose="020B0604020202020204" pitchFamily="34" charset="0"/>
                        </a:rPr>
                        <a:t>phân</a:t>
                      </a:r>
                      <a:r>
                        <a:rPr lang="en-US" sz="1800" kern="0" dirty="0">
                          <a:solidFill>
                            <a:srgbClr val="002060"/>
                          </a:solidFill>
                          <a:effectLst/>
                          <a:latin typeface="Arial" panose="020B0604020202020204" pitchFamily="34" charset="0"/>
                          <a:cs typeface="Arial" panose="020B0604020202020204" pitchFamily="34" charset="0"/>
                        </a:rPr>
                        <a:t> </a:t>
                      </a:r>
                      <a:r>
                        <a:rPr lang="en-US" sz="1800" kern="0" dirty="0" err="1">
                          <a:solidFill>
                            <a:srgbClr val="002060"/>
                          </a:solidFill>
                          <a:effectLst/>
                          <a:latin typeface="Arial" panose="020B0604020202020204" pitchFamily="34" charset="0"/>
                          <a:cs typeface="Arial" panose="020B0604020202020204" pitchFamily="34" charset="0"/>
                        </a:rPr>
                        <a:t>nước</a:t>
                      </a:r>
                      <a:r>
                        <a:rPr lang="en-US" sz="1800" kern="0" dirty="0">
                          <a:solidFill>
                            <a:srgbClr val="002060"/>
                          </a:solidFill>
                          <a:effectLst/>
                          <a:latin typeface="Arial" panose="020B0604020202020204" pitchFamily="34" charset="0"/>
                          <a:cs typeface="Arial" panose="020B0604020202020204" pitchFamily="34" charset="0"/>
                        </a:rPr>
                        <a:t> </a:t>
                      </a:r>
                      <a:r>
                        <a:rPr lang="en-US" sz="1800" kern="0" dirty="0" err="1">
                          <a:solidFill>
                            <a:srgbClr val="002060"/>
                          </a:solidFill>
                          <a:effectLst/>
                          <a:latin typeface="Arial" panose="020B0604020202020204" pitchFamily="34" charset="0"/>
                          <a:cs typeface="Arial" panose="020B0604020202020204" pitchFamily="34" charset="0"/>
                        </a:rPr>
                        <a:t>có</a:t>
                      </a:r>
                      <a:r>
                        <a:rPr lang="en-US" sz="1800" kern="0" dirty="0">
                          <a:solidFill>
                            <a:srgbClr val="002060"/>
                          </a:solidFill>
                          <a:effectLst/>
                          <a:latin typeface="Arial" panose="020B0604020202020204" pitchFamily="34" charset="0"/>
                          <a:cs typeface="Arial" panose="020B0604020202020204" pitchFamily="34" charset="0"/>
                        </a:rPr>
                        <a:t> </a:t>
                      </a:r>
                      <a:r>
                        <a:rPr lang="en-US" sz="1800" kern="0" dirty="0" err="1">
                          <a:solidFill>
                            <a:srgbClr val="002060"/>
                          </a:solidFill>
                          <a:effectLst/>
                          <a:latin typeface="Arial" panose="020B0604020202020204" pitchFamily="34" charset="0"/>
                          <a:cs typeface="Arial" panose="020B0604020202020204" pitchFamily="34" charset="0"/>
                        </a:rPr>
                        <a:t>tính</a:t>
                      </a:r>
                      <a:r>
                        <a:rPr lang="en-US" sz="1800" kern="0" dirty="0">
                          <a:solidFill>
                            <a:srgbClr val="002060"/>
                          </a:solidFill>
                          <a:effectLst/>
                          <a:latin typeface="Arial" panose="020B0604020202020204" pitchFamily="34" charset="0"/>
                          <a:cs typeface="Arial" panose="020B0604020202020204" pitchFamily="34" charset="0"/>
                        </a:rPr>
                        <a:t> </a:t>
                      </a:r>
                      <a:r>
                        <a:rPr lang="en-US" sz="1800" kern="0" dirty="0" err="1">
                          <a:solidFill>
                            <a:srgbClr val="002060"/>
                          </a:solidFill>
                          <a:effectLst/>
                          <a:latin typeface="Arial" panose="020B0604020202020204" pitchFamily="34" charset="0"/>
                          <a:cs typeface="Arial" panose="020B0604020202020204" pitchFamily="34" charset="0"/>
                        </a:rPr>
                        <a:t>chất</a:t>
                      </a:r>
                      <a:r>
                        <a:rPr lang="en-US" sz="1800" kern="0" dirty="0">
                          <a:solidFill>
                            <a:srgbClr val="002060"/>
                          </a:solidFill>
                          <a:effectLst/>
                          <a:latin typeface="Arial" panose="020B0604020202020204" pitchFamily="34" charset="0"/>
                          <a:cs typeface="Arial" panose="020B0604020202020204" pitchFamily="34" charset="0"/>
                        </a:rPr>
                        <a:t> </a:t>
                      </a:r>
                      <a:r>
                        <a:rPr lang="en-US" sz="1800" kern="0" dirty="0" err="1">
                          <a:solidFill>
                            <a:srgbClr val="002060"/>
                          </a:solidFill>
                          <a:effectLst/>
                          <a:latin typeface="Arial" panose="020B0604020202020204" pitchFamily="34" charset="0"/>
                          <a:cs typeface="Arial" panose="020B0604020202020204" pitchFamily="34" charset="0"/>
                        </a:rPr>
                        <a:t>đó</a:t>
                      </a:r>
                      <a:r>
                        <a:rPr lang="en-US" sz="1800" kern="0" dirty="0">
                          <a:solidFill>
                            <a:srgbClr val="002060"/>
                          </a:solidFill>
                          <a:effectLst/>
                          <a:latin typeface="Arial" panose="020B0604020202020204" pitchFamily="34" charset="0"/>
                          <a:cs typeface="Arial" panose="020B0604020202020204" pitchFamily="34" charset="0"/>
                        </a:rPr>
                        <a:t>?</a:t>
                      </a:r>
                      <a:endParaRPr lang="en-US" sz="18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9525" anchor="ctr">
                    <a:solidFill>
                      <a:schemeClr val="accent4">
                        <a:lumMod val="20000"/>
                        <a:lumOff val="80000"/>
                      </a:schemeClr>
                    </a:solidFill>
                  </a:tcPr>
                </a:tc>
                <a:tc>
                  <a:txBody>
                    <a:bodyPr/>
                    <a:lstStyle/>
                    <a:p>
                      <a:pPr>
                        <a:lnSpc>
                          <a:spcPct val="107000"/>
                        </a:lnSpc>
                        <a:spcAft>
                          <a:spcPts val="800"/>
                        </a:spcAft>
                      </a:pPr>
                      <a:endParaRPr lang="en-US" sz="1800" kern="100" dirty="0">
                        <a:solidFill>
                          <a:srgbClr val="300CB4"/>
                        </a:solidFill>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9525" anchor="ctr">
                    <a:solidFill>
                      <a:schemeClr val="accent4">
                        <a:lumMod val="20000"/>
                        <a:lumOff val="80000"/>
                      </a:schemeClr>
                    </a:solidFill>
                  </a:tcPr>
                </a:tc>
                <a:extLst>
                  <a:ext uri="{0D108BD9-81ED-4DB2-BD59-A6C34878D82A}">
                    <a16:rowId xmlns:a16="http://schemas.microsoft.com/office/drawing/2014/main" val="2000612018"/>
                  </a:ext>
                </a:extLst>
              </a:tr>
            </a:tbl>
          </a:graphicData>
        </a:graphic>
      </p:graphicFrame>
      <p:sp>
        <p:nvSpPr>
          <p:cNvPr id="6" name="TextBox 5">
            <a:extLst>
              <a:ext uri="{FF2B5EF4-FFF2-40B4-BE49-F238E27FC236}">
                <a16:creationId xmlns:a16="http://schemas.microsoft.com/office/drawing/2014/main" id="{B8CA8F72-FE1B-6D72-F554-734F21B9E29E}"/>
              </a:ext>
            </a:extLst>
          </p:cNvPr>
          <p:cNvSpPr txBox="1"/>
          <p:nvPr/>
        </p:nvSpPr>
        <p:spPr>
          <a:xfrm>
            <a:off x="3549649" y="969002"/>
            <a:ext cx="5414963" cy="1302921"/>
          </a:xfrm>
          <a:prstGeom prst="rect">
            <a:avLst/>
          </a:prstGeom>
          <a:noFill/>
        </p:spPr>
        <p:txBody>
          <a:bodyPr wrap="square">
            <a:spAutoFit/>
          </a:bodyPr>
          <a:lstStyle/>
          <a:p>
            <a:pPr marL="0" indent="0">
              <a:spcAft>
                <a:spcPts val="800"/>
              </a:spcAft>
              <a:buFontTx/>
              <a:buNone/>
            </a:pPr>
            <a:r>
              <a:rPr lang="en-US" sz="1800" kern="0" dirty="0">
                <a:solidFill>
                  <a:srgbClr val="300CB4"/>
                </a:solidFill>
                <a:effectLst/>
                <a:latin typeface="Arial" panose="020B0604020202020204" pitchFamily="34" charset="0"/>
                <a:cs typeface="Arial" panose="020B0604020202020204" pitchFamily="34" charset="0"/>
              </a:rPr>
              <a:t>- </a:t>
            </a:r>
            <a:r>
              <a:rPr lang="en-US" sz="1800" kern="0" dirty="0" err="1">
                <a:solidFill>
                  <a:srgbClr val="300CB4"/>
                </a:solidFill>
                <a:effectLst/>
                <a:latin typeface="Arial" panose="020B0604020202020204" pitchFamily="34" charset="0"/>
                <a:cs typeface="Arial" panose="020B0604020202020204" pitchFamily="34" charset="0"/>
              </a:rPr>
              <a:t>Chất</a:t>
            </a:r>
            <a:r>
              <a:rPr lang="en-US" sz="1800" kern="0" dirty="0">
                <a:solidFill>
                  <a:srgbClr val="300CB4"/>
                </a:solidFill>
                <a:effectLst/>
                <a:latin typeface="Arial" panose="020B0604020202020204" pitchFamily="34" charset="0"/>
                <a:cs typeface="Arial" panose="020B0604020202020204" pitchFamily="34" charset="0"/>
              </a:rPr>
              <a:t> </a:t>
            </a:r>
            <a:r>
              <a:rPr lang="en-US" sz="1800" kern="0" dirty="0" err="1">
                <a:solidFill>
                  <a:srgbClr val="300CB4"/>
                </a:solidFill>
                <a:effectLst/>
                <a:latin typeface="Arial" panose="020B0604020202020204" pitchFamily="34" charset="0"/>
                <a:cs typeface="Arial" panose="020B0604020202020204" pitchFamily="34" charset="0"/>
              </a:rPr>
              <a:t>lỏng</a:t>
            </a:r>
            <a:r>
              <a:rPr lang="en-US" sz="1800" kern="0" dirty="0">
                <a:solidFill>
                  <a:srgbClr val="300CB4"/>
                </a:solidFill>
                <a:effectLst/>
                <a:latin typeface="Arial" panose="020B0604020202020204" pitchFamily="34" charset="0"/>
                <a:cs typeface="Arial" panose="020B0604020202020204" pitchFamily="34" charset="0"/>
              </a:rPr>
              <a:t>, </a:t>
            </a:r>
            <a:r>
              <a:rPr lang="en-US" sz="1800" kern="0" dirty="0" err="1">
                <a:solidFill>
                  <a:srgbClr val="300CB4"/>
                </a:solidFill>
                <a:effectLst/>
                <a:latin typeface="Arial" panose="020B0604020202020204" pitchFamily="34" charset="0"/>
                <a:cs typeface="Arial" panose="020B0604020202020204" pitchFamily="34" charset="0"/>
              </a:rPr>
              <a:t>không</a:t>
            </a:r>
            <a:r>
              <a:rPr lang="en-US" sz="1800" kern="0" dirty="0">
                <a:solidFill>
                  <a:srgbClr val="300CB4"/>
                </a:solidFill>
                <a:effectLst/>
                <a:latin typeface="Arial" panose="020B0604020202020204" pitchFamily="34" charset="0"/>
                <a:cs typeface="Arial" panose="020B0604020202020204" pitchFamily="34" charset="0"/>
              </a:rPr>
              <a:t> </a:t>
            </a:r>
            <a:r>
              <a:rPr lang="en-US" sz="1800" kern="0" dirty="0" err="1">
                <a:solidFill>
                  <a:srgbClr val="300CB4"/>
                </a:solidFill>
                <a:effectLst/>
                <a:latin typeface="Arial" panose="020B0604020202020204" pitchFamily="34" charset="0"/>
                <a:cs typeface="Arial" panose="020B0604020202020204" pitchFamily="34" charset="0"/>
              </a:rPr>
              <a:t>màu</a:t>
            </a:r>
            <a:r>
              <a:rPr lang="en-US" sz="1800" kern="0" dirty="0">
                <a:solidFill>
                  <a:srgbClr val="300CB4"/>
                </a:solidFill>
                <a:effectLst/>
                <a:latin typeface="Arial" panose="020B0604020202020204" pitchFamily="34" charset="0"/>
                <a:cs typeface="Arial" panose="020B0604020202020204" pitchFamily="34" charset="0"/>
              </a:rPr>
              <a:t>, </a:t>
            </a:r>
            <a:r>
              <a:rPr lang="en-US" sz="1800" kern="0" dirty="0" err="1">
                <a:solidFill>
                  <a:srgbClr val="300CB4"/>
                </a:solidFill>
                <a:effectLst/>
                <a:latin typeface="Arial" panose="020B0604020202020204" pitchFamily="34" charset="0"/>
                <a:cs typeface="Arial" panose="020B0604020202020204" pitchFamily="34" charset="0"/>
              </a:rPr>
              <a:t>không</a:t>
            </a:r>
            <a:r>
              <a:rPr lang="en-US" sz="1800" kern="0" dirty="0">
                <a:solidFill>
                  <a:srgbClr val="300CB4"/>
                </a:solidFill>
                <a:effectLst/>
                <a:latin typeface="Arial" panose="020B0604020202020204" pitchFamily="34" charset="0"/>
                <a:cs typeface="Arial" panose="020B0604020202020204" pitchFamily="34" charset="0"/>
              </a:rPr>
              <a:t> </a:t>
            </a:r>
            <a:r>
              <a:rPr lang="en-US" sz="1800" kern="0" dirty="0" err="1">
                <a:solidFill>
                  <a:srgbClr val="300CB4"/>
                </a:solidFill>
                <a:effectLst/>
                <a:latin typeface="Arial" panose="020B0604020202020204" pitchFamily="34" charset="0"/>
                <a:cs typeface="Arial" panose="020B0604020202020204" pitchFamily="34" charset="0"/>
              </a:rPr>
              <a:t>mùi</a:t>
            </a:r>
            <a:r>
              <a:rPr lang="en-US" sz="1800" kern="0" dirty="0">
                <a:solidFill>
                  <a:srgbClr val="300CB4"/>
                </a:solidFill>
                <a:effectLst/>
                <a:latin typeface="Arial" panose="020B0604020202020204" pitchFamily="34" charset="0"/>
                <a:cs typeface="Arial" panose="020B0604020202020204" pitchFamily="34" charset="0"/>
              </a:rPr>
              <a:t>, </a:t>
            </a:r>
            <a:r>
              <a:rPr lang="en-US" sz="1800" kern="0" dirty="0" err="1">
                <a:solidFill>
                  <a:srgbClr val="300CB4"/>
                </a:solidFill>
                <a:effectLst/>
                <a:latin typeface="Arial" panose="020B0604020202020204" pitchFamily="34" charset="0"/>
                <a:cs typeface="Arial" panose="020B0604020202020204" pitchFamily="34" charset="0"/>
              </a:rPr>
              <a:t>không</a:t>
            </a:r>
            <a:r>
              <a:rPr lang="en-US" sz="1800" kern="0" dirty="0">
                <a:solidFill>
                  <a:srgbClr val="300CB4"/>
                </a:solidFill>
                <a:effectLst/>
                <a:latin typeface="Arial" panose="020B0604020202020204" pitchFamily="34" charset="0"/>
                <a:cs typeface="Arial" panose="020B0604020202020204" pitchFamily="34" charset="0"/>
              </a:rPr>
              <a:t> </a:t>
            </a:r>
            <a:r>
              <a:rPr lang="en-US" sz="1800" kern="0" dirty="0" err="1">
                <a:solidFill>
                  <a:srgbClr val="300CB4"/>
                </a:solidFill>
                <a:effectLst/>
                <a:latin typeface="Arial" panose="020B0604020202020204" pitchFamily="34" charset="0"/>
                <a:cs typeface="Arial" panose="020B0604020202020204" pitchFamily="34" charset="0"/>
              </a:rPr>
              <a:t>vị</a:t>
            </a:r>
            <a:r>
              <a:rPr lang="en-US" sz="1800" kern="0" dirty="0">
                <a:solidFill>
                  <a:srgbClr val="300CB4"/>
                </a:solidFill>
                <a:effectLst/>
                <a:latin typeface="Arial" panose="020B0604020202020204" pitchFamily="34" charset="0"/>
                <a:cs typeface="Arial" panose="020B0604020202020204" pitchFamily="34" charset="0"/>
              </a:rPr>
              <a:t>. </a:t>
            </a:r>
          </a:p>
          <a:p>
            <a:pPr marL="0" indent="0">
              <a:spcAft>
                <a:spcPts val="800"/>
              </a:spcAft>
              <a:buFontTx/>
              <a:buNone/>
            </a:pPr>
            <a:r>
              <a:rPr lang="en-US" sz="1800" kern="0" dirty="0">
                <a:solidFill>
                  <a:srgbClr val="300CB4"/>
                </a:solidFill>
                <a:effectLst/>
                <a:latin typeface="Arial" panose="020B0604020202020204" pitchFamily="34" charset="0"/>
                <a:cs typeface="Arial" panose="020B0604020202020204" pitchFamily="34" charset="0"/>
              </a:rPr>
              <a:t>- </a:t>
            </a:r>
            <a:r>
              <a:rPr lang="en-US" sz="1800" kern="0" dirty="0" err="1">
                <a:solidFill>
                  <a:srgbClr val="300CB4"/>
                </a:solidFill>
                <a:effectLst/>
                <a:latin typeface="Arial" panose="020B0604020202020204" pitchFamily="34" charset="0"/>
                <a:cs typeface="Arial" panose="020B0604020202020204" pitchFamily="34" charset="0"/>
              </a:rPr>
              <a:t>Sôi</a:t>
            </a:r>
            <a:r>
              <a:rPr lang="en-US" sz="1800" kern="0" dirty="0">
                <a:solidFill>
                  <a:srgbClr val="300CB4"/>
                </a:solidFill>
                <a:effectLst/>
                <a:latin typeface="Arial" panose="020B0604020202020204" pitchFamily="34" charset="0"/>
                <a:cs typeface="Arial" panose="020B0604020202020204" pitchFamily="34" charset="0"/>
              </a:rPr>
              <a:t> ở 100°C, </a:t>
            </a:r>
            <a:r>
              <a:rPr lang="vi-VN" sz="1800" kern="0" dirty="0">
                <a:solidFill>
                  <a:srgbClr val="300CB4"/>
                </a:solidFill>
                <a:effectLst/>
                <a:latin typeface="Arial" panose="020B0604020202020204" pitchFamily="34" charset="0"/>
                <a:cs typeface="Arial" panose="020B0604020202020204" pitchFamily="34" charset="0"/>
              </a:rPr>
              <a:t>đông đặc</a:t>
            </a:r>
            <a:r>
              <a:rPr lang="en-US" sz="1800" kern="0" dirty="0">
                <a:solidFill>
                  <a:srgbClr val="300CB4"/>
                </a:solidFill>
                <a:effectLst/>
                <a:latin typeface="Arial" panose="020B0604020202020204" pitchFamily="34" charset="0"/>
                <a:cs typeface="Arial" panose="020B0604020202020204" pitchFamily="34" charset="0"/>
              </a:rPr>
              <a:t> ở 0°C. </a:t>
            </a:r>
            <a:br>
              <a:rPr lang="en-US" sz="1800" kern="0" dirty="0">
                <a:solidFill>
                  <a:srgbClr val="300CB4"/>
                </a:solidFill>
                <a:effectLst/>
                <a:latin typeface="Arial" panose="020B0604020202020204" pitchFamily="34" charset="0"/>
                <a:cs typeface="Arial" panose="020B0604020202020204" pitchFamily="34" charset="0"/>
              </a:rPr>
            </a:br>
            <a:r>
              <a:rPr lang="en-US" sz="1800" kern="0" dirty="0">
                <a:solidFill>
                  <a:srgbClr val="300CB4"/>
                </a:solidFill>
                <a:effectLst/>
                <a:latin typeface="Arial" panose="020B0604020202020204" pitchFamily="34" charset="0"/>
                <a:cs typeface="Arial" panose="020B0604020202020204" pitchFamily="34" charset="0"/>
              </a:rPr>
              <a:t>- Dung </a:t>
            </a:r>
            <a:r>
              <a:rPr lang="en-US" sz="1800" kern="0" dirty="0" err="1">
                <a:solidFill>
                  <a:srgbClr val="300CB4"/>
                </a:solidFill>
                <a:effectLst/>
                <a:latin typeface="Arial" panose="020B0604020202020204" pitchFamily="34" charset="0"/>
                <a:cs typeface="Arial" panose="020B0604020202020204" pitchFamily="34" charset="0"/>
              </a:rPr>
              <a:t>môi</a:t>
            </a:r>
            <a:r>
              <a:rPr lang="en-US" sz="1800" kern="0" dirty="0">
                <a:solidFill>
                  <a:srgbClr val="300CB4"/>
                </a:solidFill>
                <a:effectLst/>
                <a:latin typeface="Arial" panose="020B0604020202020204" pitchFamily="34" charset="0"/>
                <a:cs typeface="Arial" panose="020B0604020202020204" pitchFamily="34" charset="0"/>
              </a:rPr>
              <a:t> </a:t>
            </a:r>
            <a:r>
              <a:rPr lang="en-US" sz="1800" kern="0" dirty="0" err="1">
                <a:solidFill>
                  <a:srgbClr val="300CB4"/>
                </a:solidFill>
                <a:effectLst/>
                <a:latin typeface="Arial" panose="020B0604020202020204" pitchFamily="34" charset="0"/>
                <a:cs typeface="Arial" panose="020B0604020202020204" pitchFamily="34" charset="0"/>
              </a:rPr>
              <a:t>hòa</a:t>
            </a:r>
            <a:r>
              <a:rPr lang="en-US" sz="1800" kern="0" dirty="0">
                <a:solidFill>
                  <a:srgbClr val="300CB4"/>
                </a:solidFill>
                <a:effectLst/>
                <a:latin typeface="Arial" panose="020B0604020202020204" pitchFamily="34" charset="0"/>
                <a:cs typeface="Arial" panose="020B0604020202020204" pitchFamily="34" charset="0"/>
              </a:rPr>
              <a:t> tan </a:t>
            </a:r>
            <a:r>
              <a:rPr lang="en-US" sz="1800" kern="0" dirty="0" err="1">
                <a:solidFill>
                  <a:srgbClr val="300CB4"/>
                </a:solidFill>
                <a:effectLst/>
                <a:latin typeface="Arial" panose="020B0604020202020204" pitchFamily="34" charset="0"/>
                <a:cs typeface="Arial" panose="020B0604020202020204" pitchFamily="34" charset="0"/>
              </a:rPr>
              <a:t>nhiều</a:t>
            </a:r>
            <a:r>
              <a:rPr lang="en-US" sz="1800" kern="0" dirty="0">
                <a:solidFill>
                  <a:srgbClr val="300CB4"/>
                </a:solidFill>
                <a:effectLst/>
                <a:latin typeface="Arial" panose="020B0604020202020204" pitchFamily="34" charset="0"/>
                <a:cs typeface="Arial" panose="020B0604020202020204" pitchFamily="34" charset="0"/>
              </a:rPr>
              <a:t> </a:t>
            </a:r>
            <a:r>
              <a:rPr lang="en-US" sz="1800" kern="0" dirty="0" err="1">
                <a:solidFill>
                  <a:srgbClr val="300CB4"/>
                </a:solidFill>
                <a:effectLst/>
                <a:latin typeface="Arial" panose="020B0604020202020204" pitchFamily="34" charset="0"/>
                <a:cs typeface="Arial" panose="020B0604020202020204" pitchFamily="34" charset="0"/>
              </a:rPr>
              <a:t>chất</a:t>
            </a:r>
            <a:r>
              <a:rPr lang="en-US" sz="1800" kern="0" dirty="0">
                <a:solidFill>
                  <a:srgbClr val="300CB4"/>
                </a:solidFill>
                <a:effectLst/>
                <a:latin typeface="Arial" panose="020B0604020202020204" pitchFamily="34" charset="0"/>
                <a:cs typeface="Arial" panose="020B0604020202020204" pitchFamily="34" charset="0"/>
              </a:rPr>
              <a:t>. </a:t>
            </a:r>
            <a:br>
              <a:rPr lang="en-US" sz="1800" kern="0" dirty="0">
                <a:solidFill>
                  <a:srgbClr val="300CB4"/>
                </a:solidFill>
                <a:effectLst/>
                <a:latin typeface="Arial" panose="020B0604020202020204" pitchFamily="34" charset="0"/>
                <a:cs typeface="Arial" panose="020B0604020202020204" pitchFamily="34" charset="0"/>
              </a:rPr>
            </a:br>
            <a:r>
              <a:rPr lang="en-US" sz="1800" kern="0" dirty="0">
                <a:solidFill>
                  <a:srgbClr val="300CB4"/>
                </a:solidFill>
                <a:effectLst/>
                <a:latin typeface="Arial" panose="020B0604020202020204" pitchFamily="34" charset="0"/>
                <a:cs typeface="Arial" panose="020B0604020202020204" pitchFamily="34" charset="0"/>
              </a:rPr>
              <a:t>- </a:t>
            </a:r>
            <a:r>
              <a:rPr lang="en-US" sz="1800" kern="0" dirty="0" err="1">
                <a:solidFill>
                  <a:srgbClr val="300CB4"/>
                </a:solidFill>
                <a:effectLst/>
                <a:latin typeface="Arial" panose="020B0604020202020204" pitchFamily="34" charset="0"/>
                <a:cs typeface="Arial" panose="020B0604020202020204" pitchFamily="34" charset="0"/>
              </a:rPr>
              <a:t>Dẫn</a:t>
            </a:r>
            <a:r>
              <a:rPr lang="en-US" sz="1800" kern="0" dirty="0">
                <a:solidFill>
                  <a:srgbClr val="300CB4"/>
                </a:solidFill>
                <a:effectLst/>
                <a:latin typeface="Arial" panose="020B0604020202020204" pitchFamily="34" charset="0"/>
                <a:cs typeface="Arial" panose="020B0604020202020204" pitchFamily="34" charset="0"/>
              </a:rPr>
              <a:t> </a:t>
            </a:r>
            <a:r>
              <a:rPr lang="vi-VN" sz="1800" kern="0" dirty="0">
                <a:solidFill>
                  <a:srgbClr val="300CB4"/>
                </a:solidFill>
                <a:effectLst/>
                <a:latin typeface="Arial" panose="020B0604020202020204" pitchFamily="34" charset="0"/>
                <a:cs typeface="Arial" panose="020B0604020202020204" pitchFamily="34" charset="0"/>
              </a:rPr>
              <a:t>điện, dẫn </a:t>
            </a:r>
            <a:r>
              <a:rPr lang="en-US" sz="1800" kern="0" dirty="0" err="1">
                <a:solidFill>
                  <a:srgbClr val="300CB4"/>
                </a:solidFill>
                <a:effectLst/>
                <a:latin typeface="Arial" panose="020B0604020202020204" pitchFamily="34" charset="0"/>
                <a:cs typeface="Arial" panose="020B0604020202020204" pitchFamily="34" charset="0"/>
              </a:rPr>
              <a:t>nhiệt</a:t>
            </a:r>
            <a:r>
              <a:rPr lang="en-US" sz="1800" kern="0" dirty="0">
                <a:solidFill>
                  <a:srgbClr val="300CB4"/>
                </a:solidFill>
                <a:effectLst/>
                <a:latin typeface="Arial" panose="020B0604020202020204" pitchFamily="34" charset="0"/>
                <a:cs typeface="Arial" panose="020B0604020202020204" pitchFamily="34" charset="0"/>
              </a:rPr>
              <a:t>, </a:t>
            </a:r>
            <a:endParaRPr lang="en-US" sz="1800" kern="100" dirty="0">
              <a:solidFill>
                <a:srgbClr val="300CB4"/>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8" name="TextBox 7">
            <a:extLst>
              <a:ext uri="{FF2B5EF4-FFF2-40B4-BE49-F238E27FC236}">
                <a16:creationId xmlns:a16="http://schemas.microsoft.com/office/drawing/2014/main" id="{8C8A54FA-142E-DCE6-00FD-568C65276409}"/>
              </a:ext>
            </a:extLst>
          </p:cNvPr>
          <p:cNvSpPr txBox="1"/>
          <p:nvPr/>
        </p:nvSpPr>
        <p:spPr>
          <a:xfrm>
            <a:off x="3528060" y="2214144"/>
            <a:ext cx="5436552" cy="959943"/>
          </a:xfrm>
          <a:prstGeom prst="rect">
            <a:avLst/>
          </a:prstGeom>
          <a:noFill/>
        </p:spPr>
        <p:txBody>
          <a:bodyPr wrap="square">
            <a:spAutoFit/>
          </a:bodyPr>
          <a:lstStyle/>
          <a:p>
            <a:pPr>
              <a:lnSpc>
                <a:spcPct val="107000"/>
              </a:lnSpc>
              <a:spcAft>
                <a:spcPts val="800"/>
              </a:spcAft>
            </a:pPr>
            <a:r>
              <a:rPr lang="en-US" sz="1800" dirty="0">
                <a:solidFill>
                  <a:srgbClr val="300CB4"/>
                </a:solidFill>
                <a:latin typeface="Arial" panose="020B0604020202020204" pitchFamily="34" charset="0"/>
                <a:cs typeface="Arial" panose="020B0604020202020204" pitchFamily="34" charset="0"/>
              </a:rPr>
              <a:t>- </a:t>
            </a:r>
            <a:r>
              <a:rPr lang="en-US" sz="1800" dirty="0" err="1">
                <a:solidFill>
                  <a:srgbClr val="300CB4"/>
                </a:solidFill>
                <a:latin typeface="Arial" panose="020B0604020202020204" pitchFamily="34" charset="0"/>
                <a:cs typeface="Arial" panose="020B0604020202020204" pitchFamily="34" charset="0"/>
              </a:rPr>
              <a:t>Một</a:t>
            </a:r>
            <a:r>
              <a:rPr lang="en-US" sz="1800" dirty="0">
                <a:solidFill>
                  <a:srgbClr val="300CB4"/>
                </a:solidFill>
                <a:latin typeface="Arial" panose="020B0604020202020204" pitchFamily="34" charset="0"/>
                <a:cs typeface="Arial" panose="020B0604020202020204" pitchFamily="34" charset="0"/>
              </a:rPr>
              <a:t> </a:t>
            </a:r>
            <a:r>
              <a:rPr lang="en-US" sz="1800" dirty="0" err="1">
                <a:solidFill>
                  <a:srgbClr val="300CB4"/>
                </a:solidFill>
                <a:latin typeface="Arial" panose="020B0604020202020204" pitchFamily="34" charset="0"/>
                <a:cs typeface="Arial" panose="020B0604020202020204" pitchFamily="34" charset="0"/>
              </a:rPr>
              <a:t>phân</a:t>
            </a:r>
            <a:r>
              <a:rPr lang="en-US" sz="1800" dirty="0">
                <a:solidFill>
                  <a:srgbClr val="300CB4"/>
                </a:solidFill>
                <a:latin typeface="Arial" panose="020B0604020202020204" pitchFamily="34" charset="0"/>
                <a:cs typeface="Arial" panose="020B0604020202020204" pitchFamily="34" charset="0"/>
              </a:rPr>
              <a:t> </a:t>
            </a:r>
            <a:r>
              <a:rPr lang="en-US" sz="1800" dirty="0" err="1">
                <a:solidFill>
                  <a:srgbClr val="300CB4"/>
                </a:solidFill>
                <a:latin typeface="Arial" panose="020B0604020202020204" pitchFamily="34" charset="0"/>
                <a:cs typeface="Arial" panose="020B0604020202020204" pitchFamily="34" charset="0"/>
              </a:rPr>
              <a:t>tử</a:t>
            </a:r>
            <a:r>
              <a:rPr lang="en-US" sz="1800" dirty="0">
                <a:solidFill>
                  <a:srgbClr val="300CB4"/>
                </a:solidFill>
                <a:latin typeface="Arial" panose="020B0604020202020204" pitchFamily="34" charset="0"/>
                <a:cs typeface="Arial" panose="020B0604020202020204" pitchFamily="34" charset="0"/>
              </a:rPr>
              <a:t> </a:t>
            </a:r>
            <a:r>
              <a:rPr lang="en-US" sz="1800" dirty="0" err="1">
                <a:solidFill>
                  <a:srgbClr val="300CB4"/>
                </a:solidFill>
                <a:latin typeface="Arial" panose="020B0604020202020204" pitchFamily="34" charset="0"/>
                <a:cs typeface="Arial" panose="020B0604020202020204" pitchFamily="34" charset="0"/>
              </a:rPr>
              <a:t>nước</a:t>
            </a:r>
            <a:r>
              <a:rPr lang="en-US" sz="1800" dirty="0">
                <a:solidFill>
                  <a:srgbClr val="300CB4"/>
                </a:solidFill>
                <a:latin typeface="Arial" panose="020B0604020202020204" pitchFamily="34" charset="0"/>
                <a:cs typeface="Arial" panose="020B0604020202020204" pitchFamily="34" charset="0"/>
              </a:rPr>
              <a:t> </a:t>
            </a:r>
            <a:r>
              <a:rPr lang="en-US" sz="1800" dirty="0" err="1">
                <a:solidFill>
                  <a:srgbClr val="300CB4"/>
                </a:solidFill>
                <a:latin typeface="Arial" panose="020B0604020202020204" pitchFamily="34" charset="0"/>
                <a:cs typeface="Arial" panose="020B0604020202020204" pitchFamily="34" charset="0"/>
              </a:rPr>
              <a:t>được</a:t>
            </a:r>
            <a:r>
              <a:rPr lang="en-US" sz="1800" dirty="0">
                <a:solidFill>
                  <a:srgbClr val="300CB4"/>
                </a:solidFill>
                <a:latin typeface="Arial" panose="020B0604020202020204" pitchFamily="34" charset="0"/>
                <a:cs typeface="Arial" panose="020B0604020202020204" pitchFamily="34" charset="0"/>
              </a:rPr>
              <a:t> </a:t>
            </a:r>
            <a:r>
              <a:rPr lang="en-US" sz="1800" dirty="0" err="1">
                <a:solidFill>
                  <a:srgbClr val="300CB4"/>
                </a:solidFill>
                <a:latin typeface="Arial" panose="020B0604020202020204" pitchFamily="34" charset="0"/>
                <a:cs typeface="Arial" panose="020B0604020202020204" pitchFamily="34" charset="0"/>
              </a:rPr>
              <a:t>cấu</a:t>
            </a:r>
            <a:r>
              <a:rPr lang="en-US" sz="1800" dirty="0">
                <a:solidFill>
                  <a:srgbClr val="300CB4"/>
                </a:solidFill>
                <a:latin typeface="Arial" panose="020B0604020202020204" pitchFamily="34" charset="0"/>
                <a:cs typeface="Arial" panose="020B0604020202020204" pitchFamily="34" charset="0"/>
              </a:rPr>
              <a:t> </a:t>
            </a:r>
            <a:r>
              <a:rPr lang="en-US" sz="1800" dirty="0" err="1">
                <a:solidFill>
                  <a:srgbClr val="300CB4"/>
                </a:solidFill>
                <a:latin typeface="Arial" panose="020B0604020202020204" pitchFamily="34" charset="0"/>
                <a:cs typeface="Arial" panose="020B0604020202020204" pitchFamily="34" charset="0"/>
              </a:rPr>
              <a:t>tạo</a:t>
            </a:r>
            <a:r>
              <a:rPr lang="en-US" sz="1800" dirty="0">
                <a:solidFill>
                  <a:srgbClr val="300CB4"/>
                </a:solidFill>
                <a:latin typeface="Arial" panose="020B0604020202020204" pitchFamily="34" charset="0"/>
                <a:cs typeface="Arial" panose="020B0604020202020204" pitchFamily="34" charset="0"/>
              </a:rPr>
              <a:t> </a:t>
            </a:r>
            <a:r>
              <a:rPr lang="en-US" sz="1800" dirty="0" err="1">
                <a:solidFill>
                  <a:srgbClr val="300CB4"/>
                </a:solidFill>
                <a:latin typeface="Arial" panose="020B0604020202020204" pitchFamily="34" charset="0"/>
                <a:cs typeface="Arial" panose="020B0604020202020204" pitchFamily="34" charset="0"/>
              </a:rPr>
              <a:t>từ</a:t>
            </a:r>
            <a:r>
              <a:rPr lang="en-US" sz="1800" dirty="0">
                <a:solidFill>
                  <a:srgbClr val="300CB4"/>
                </a:solidFill>
                <a:latin typeface="Arial" panose="020B0604020202020204" pitchFamily="34" charset="0"/>
                <a:cs typeface="Arial" panose="020B0604020202020204" pitchFamily="34" charset="0"/>
              </a:rPr>
              <a:t> 1 </a:t>
            </a:r>
            <a:r>
              <a:rPr lang="en-US" sz="1800" dirty="0" err="1">
                <a:solidFill>
                  <a:srgbClr val="300CB4"/>
                </a:solidFill>
                <a:latin typeface="Arial" panose="020B0604020202020204" pitchFamily="34" charset="0"/>
                <a:cs typeface="Arial" panose="020B0604020202020204" pitchFamily="34" charset="0"/>
              </a:rPr>
              <a:t>nguyên</a:t>
            </a:r>
            <a:r>
              <a:rPr lang="en-US" sz="1800" dirty="0">
                <a:solidFill>
                  <a:srgbClr val="300CB4"/>
                </a:solidFill>
                <a:latin typeface="Arial" panose="020B0604020202020204" pitchFamily="34" charset="0"/>
                <a:cs typeface="Arial" panose="020B0604020202020204" pitchFamily="34" charset="0"/>
              </a:rPr>
              <a:t> </a:t>
            </a:r>
            <a:r>
              <a:rPr lang="en-US" sz="1800" dirty="0" err="1">
                <a:solidFill>
                  <a:srgbClr val="300CB4"/>
                </a:solidFill>
                <a:latin typeface="Arial" panose="020B0604020202020204" pitchFamily="34" charset="0"/>
                <a:cs typeface="Arial" panose="020B0604020202020204" pitchFamily="34" charset="0"/>
              </a:rPr>
              <a:t>tử</a:t>
            </a:r>
            <a:r>
              <a:rPr lang="en-US" sz="1800" dirty="0">
                <a:solidFill>
                  <a:srgbClr val="300CB4"/>
                </a:solidFill>
                <a:latin typeface="Arial" panose="020B0604020202020204" pitchFamily="34" charset="0"/>
                <a:cs typeface="Arial" panose="020B0604020202020204" pitchFamily="34" charset="0"/>
              </a:rPr>
              <a:t> O, 2 </a:t>
            </a:r>
            <a:r>
              <a:rPr lang="en-US" sz="1800" dirty="0" err="1">
                <a:solidFill>
                  <a:srgbClr val="300CB4"/>
                </a:solidFill>
                <a:latin typeface="Arial" panose="020B0604020202020204" pitchFamily="34" charset="0"/>
                <a:cs typeface="Arial" panose="020B0604020202020204" pitchFamily="34" charset="0"/>
              </a:rPr>
              <a:t>nguyên</a:t>
            </a:r>
            <a:r>
              <a:rPr lang="en-US" sz="1800" dirty="0">
                <a:solidFill>
                  <a:srgbClr val="300CB4"/>
                </a:solidFill>
                <a:latin typeface="Arial" panose="020B0604020202020204" pitchFamily="34" charset="0"/>
                <a:cs typeface="Arial" panose="020B0604020202020204" pitchFamily="34" charset="0"/>
              </a:rPr>
              <a:t> </a:t>
            </a:r>
            <a:r>
              <a:rPr lang="en-US" sz="1800" dirty="0" err="1">
                <a:solidFill>
                  <a:srgbClr val="300CB4"/>
                </a:solidFill>
                <a:latin typeface="Arial" panose="020B0604020202020204" pitchFamily="34" charset="0"/>
                <a:cs typeface="Arial" panose="020B0604020202020204" pitchFamily="34" charset="0"/>
              </a:rPr>
              <a:t>tử</a:t>
            </a:r>
            <a:r>
              <a:rPr lang="en-US" sz="1800" dirty="0">
                <a:solidFill>
                  <a:srgbClr val="300CB4"/>
                </a:solidFill>
                <a:latin typeface="Arial" panose="020B0604020202020204" pitchFamily="34" charset="0"/>
                <a:cs typeface="Arial" panose="020B0604020202020204" pitchFamily="34" charset="0"/>
              </a:rPr>
              <a:t> H </a:t>
            </a:r>
            <a:r>
              <a:rPr lang="en-US" sz="1800" dirty="0" err="1">
                <a:solidFill>
                  <a:srgbClr val="300CB4"/>
                </a:solidFill>
                <a:latin typeface="Arial" panose="020B0604020202020204" pitchFamily="34" charset="0"/>
                <a:cs typeface="Arial" panose="020B0604020202020204" pitchFamily="34" charset="0"/>
              </a:rPr>
              <a:t>liên</a:t>
            </a:r>
            <a:r>
              <a:rPr lang="en-US" sz="1800" dirty="0">
                <a:solidFill>
                  <a:srgbClr val="300CB4"/>
                </a:solidFill>
                <a:latin typeface="Arial" panose="020B0604020202020204" pitchFamily="34" charset="0"/>
                <a:cs typeface="Arial" panose="020B0604020202020204" pitchFamily="34" charset="0"/>
              </a:rPr>
              <a:t> </a:t>
            </a:r>
            <a:r>
              <a:rPr lang="en-US" sz="1800" dirty="0" err="1">
                <a:solidFill>
                  <a:srgbClr val="300CB4"/>
                </a:solidFill>
                <a:latin typeface="Arial" panose="020B0604020202020204" pitchFamily="34" charset="0"/>
                <a:cs typeface="Arial" panose="020B0604020202020204" pitchFamily="34" charset="0"/>
              </a:rPr>
              <a:t>kết</a:t>
            </a:r>
            <a:r>
              <a:rPr lang="en-US" sz="1800" dirty="0">
                <a:solidFill>
                  <a:srgbClr val="300CB4"/>
                </a:solidFill>
                <a:latin typeface="Arial" panose="020B0604020202020204" pitchFamily="34" charset="0"/>
                <a:cs typeface="Arial" panose="020B0604020202020204" pitchFamily="34" charset="0"/>
              </a:rPr>
              <a:t> </a:t>
            </a:r>
            <a:r>
              <a:rPr lang="en-US" sz="1800" dirty="0" err="1">
                <a:solidFill>
                  <a:srgbClr val="300CB4"/>
                </a:solidFill>
                <a:latin typeface="Arial" panose="020B0604020202020204" pitchFamily="34" charset="0"/>
                <a:cs typeface="Arial" panose="020B0604020202020204" pitchFamily="34" charset="0"/>
              </a:rPr>
              <a:t>với</a:t>
            </a:r>
            <a:r>
              <a:rPr lang="en-US" sz="1800" dirty="0">
                <a:solidFill>
                  <a:srgbClr val="300CB4"/>
                </a:solidFill>
                <a:latin typeface="Arial" panose="020B0604020202020204" pitchFamily="34" charset="0"/>
                <a:cs typeface="Arial" panose="020B0604020202020204" pitchFamily="34" charset="0"/>
              </a:rPr>
              <a:t> </a:t>
            </a:r>
            <a:r>
              <a:rPr lang="en-US" sz="1800" dirty="0" err="1">
                <a:solidFill>
                  <a:srgbClr val="300CB4"/>
                </a:solidFill>
                <a:latin typeface="Arial" panose="020B0604020202020204" pitchFamily="34" charset="0"/>
                <a:cs typeface="Arial" panose="020B0604020202020204" pitchFamily="34" charset="0"/>
              </a:rPr>
              <a:t>nhau</a:t>
            </a:r>
            <a:r>
              <a:rPr lang="en-US" sz="1800" dirty="0">
                <a:solidFill>
                  <a:srgbClr val="300CB4"/>
                </a:solidFill>
                <a:latin typeface="Arial" panose="020B0604020202020204" pitchFamily="34" charset="0"/>
                <a:cs typeface="Arial" panose="020B0604020202020204" pitchFamily="34" charset="0"/>
              </a:rPr>
              <a:t> </a:t>
            </a:r>
            <a:r>
              <a:rPr lang="en-US" sz="1800" dirty="0" err="1">
                <a:solidFill>
                  <a:srgbClr val="300CB4"/>
                </a:solidFill>
                <a:latin typeface="Arial" panose="020B0604020202020204" pitchFamily="34" charset="0"/>
                <a:cs typeface="Arial" panose="020B0604020202020204" pitchFamily="34" charset="0"/>
              </a:rPr>
              <a:t>bằng</a:t>
            </a:r>
            <a:r>
              <a:rPr lang="en-US" sz="1800" dirty="0">
                <a:solidFill>
                  <a:srgbClr val="300CB4"/>
                </a:solidFill>
                <a:latin typeface="Arial" panose="020B0604020202020204" pitchFamily="34" charset="0"/>
                <a:cs typeface="Arial" panose="020B0604020202020204" pitchFamily="34" charset="0"/>
              </a:rPr>
              <a:t> </a:t>
            </a:r>
            <a:r>
              <a:rPr lang="en-US" sz="1800" dirty="0" err="1">
                <a:solidFill>
                  <a:srgbClr val="300CB4"/>
                </a:solidFill>
                <a:latin typeface="Arial" panose="020B0604020202020204" pitchFamily="34" charset="0"/>
                <a:cs typeface="Arial" panose="020B0604020202020204" pitchFamily="34" charset="0"/>
              </a:rPr>
              <a:t>liên</a:t>
            </a:r>
            <a:r>
              <a:rPr lang="en-US" sz="1800" dirty="0">
                <a:solidFill>
                  <a:srgbClr val="300CB4"/>
                </a:solidFill>
                <a:latin typeface="Arial" panose="020B0604020202020204" pitchFamily="34" charset="0"/>
                <a:cs typeface="Arial" panose="020B0604020202020204" pitchFamily="34" charset="0"/>
              </a:rPr>
              <a:t> </a:t>
            </a:r>
            <a:r>
              <a:rPr lang="en-US" sz="1800" dirty="0" err="1">
                <a:solidFill>
                  <a:srgbClr val="300CB4"/>
                </a:solidFill>
                <a:latin typeface="Arial" panose="020B0604020202020204" pitchFamily="34" charset="0"/>
                <a:cs typeface="Arial" panose="020B0604020202020204" pitchFamily="34" charset="0"/>
              </a:rPr>
              <a:t>kết</a:t>
            </a:r>
            <a:r>
              <a:rPr lang="en-US" sz="1800" dirty="0">
                <a:solidFill>
                  <a:srgbClr val="300CB4"/>
                </a:solidFill>
                <a:latin typeface="Arial" panose="020B0604020202020204" pitchFamily="34" charset="0"/>
                <a:cs typeface="Arial" panose="020B0604020202020204" pitchFamily="34" charset="0"/>
              </a:rPr>
              <a:t> </a:t>
            </a:r>
            <a:r>
              <a:rPr lang="en-US" sz="1800" dirty="0" err="1">
                <a:solidFill>
                  <a:srgbClr val="300CB4"/>
                </a:solidFill>
                <a:latin typeface="Arial" panose="020B0604020202020204" pitchFamily="34" charset="0"/>
                <a:cs typeface="Arial" panose="020B0604020202020204" pitchFamily="34" charset="0"/>
              </a:rPr>
              <a:t>cộng</a:t>
            </a:r>
            <a:r>
              <a:rPr lang="en-US" sz="1800" dirty="0">
                <a:solidFill>
                  <a:srgbClr val="300CB4"/>
                </a:solidFill>
                <a:latin typeface="Arial" panose="020B0604020202020204" pitchFamily="34" charset="0"/>
                <a:cs typeface="Arial" panose="020B0604020202020204" pitchFamily="34" charset="0"/>
              </a:rPr>
              <a:t> </a:t>
            </a:r>
            <a:r>
              <a:rPr lang="en-US" sz="1800" dirty="0" err="1">
                <a:solidFill>
                  <a:srgbClr val="300CB4"/>
                </a:solidFill>
                <a:latin typeface="Arial" panose="020B0604020202020204" pitchFamily="34" charset="0"/>
                <a:cs typeface="Arial" panose="020B0604020202020204" pitchFamily="34" charset="0"/>
              </a:rPr>
              <a:t>hóa</a:t>
            </a:r>
            <a:r>
              <a:rPr lang="en-US" sz="1800" dirty="0">
                <a:solidFill>
                  <a:srgbClr val="300CB4"/>
                </a:solidFill>
                <a:latin typeface="Arial" panose="020B0604020202020204" pitchFamily="34" charset="0"/>
                <a:cs typeface="Arial" panose="020B0604020202020204" pitchFamily="34" charset="0"/>
              </a:rPr>
              <a:t> </a:t>
            </a:r>
            <a:r>
              <a:rPr lang="en-US" sz="1800" dirty="0" err="1">
                <a:solidFill>
                  <a:srgbClr val="300CB4"/>
                </a:solidFill>
                <a:latin typeface="Arial" panose="020B0604020202020204" pitchFamily="34" charset="0"/>
                <a:cs typeface="Arial" panose="020B0604020202020204" pitchFamily="34" charset="0"/>
              </a:rPr>
              <a:t>trị</a:t>
            </a:r>
            <a:r>
              <a:rPr lang="en-US" sz="1800" dirty="0">
                <a:solidFill>
                  <a:srgbClr val="300CB4"/>
                </a:solidFill>
                <a:latin typeface="Arial" panose="020B0604020202020204" pitchFamily="34" charset="0"/>
                <a:cs typeface="Arial" panose="020B0604020202020204" pitchFamily="34" charset="0"/>
              </a:rPr>
              <a:t>.</a:t>
            </a:r>
          </a:p>
        </p:txBody>
      </p:sp>
      <p:sp>
        <p:nvSpPr>
          <p:cNvPr id="10" name="TextBox 9">
            <a:extLst>
              <a:ext uri="{FF2B5EF4-FFF2-40B4-BE49-F238E27FC236}">
                <a16:creationId xmlns:a16="http://schemas.microsoft.com/office/drawing/2014/main" id="{B8080B94-0338-597A-3E95-D440DFFFBE78}"/>
              </a:ext>
            </a:extLst>
          </p:cNvPr>
          <p:cNvSpPr txBox="1"/>
          <p:nvPr/>
        </p:nvSpPr>
        <p:spPr>
          <a:xfrm>
            <a:off x="3549650" y="3062518"/>
            <a:ext cx="5497830" cy="959943"/>
          </a:xfrm>
          <a:prstGeom prst="rect">
            <a:avLst/>
          </a:prstGeom>
          <a:noFill/>
        </p:spPr>
        <p:txBody>
          <a:bodyPr wrap="square">
            <a:spAutoFit/>
          </a:bodyPr>
          <a:lstStyle/>
          <a:p>
            <a:pPr>
              <a:lnSpc>
                <a:spcPct val="107000"/>
              </a:lnSpc>
              <a:spcAft>
                <a:spcPts val="800"/>
              </a:spcAft>
            </a:pPr>
            <a:r>
              <a:rPr lang="en-US" sz="1800" dirty="0">
                <a:solidFill>
                  <a:srgbClr val="300CB4"/>
                </a:solidFill>
                <a:latin typeface="Arial" panose="020B0604020202020204" pitchFamily="34" charset="0"/>
                <a:cs typeface="Arial" panose="020B0604020202020204" pitchFamily="34" charset="0"/>
              </a:rPr>
              <a:t>Trong </a:t>
            </a:r>
            <a:r>
              <a:rPr lang="en-US" sz="1800" dirty="0" err="1">
                <a:solidFill>
                  <a:srgbClr val="300CB4"/>
                </a:solidFill>
                <a:latin typeface="Arial" panose="020B0604020202020204" pitchFamily="34" charset="0"/>
                <a:cs typeface="Arial" panose="020B0604020202020204" pitchFamily="34" charset="0"/>
              </a:rPr>
              <a:t>phân</a:t>
            </a:r>
            <a:r>
              <a:rPr lang="en-US" sz="1800" dirty="0">
                <a:solidFill>
                  <a:srgbClr val="300CB4"/>
                </a:solidFill>
                <a:latin typeface="Arial" panose="020B0604020202020204" pitchFamily="34" charset="0"/>
                <a:cs typeface="Arial" panose="020B0604020202020204" pitchFamily="34" charset="0"/>
              </a:rPr>
              <a:t> </a:t>
            </a:r>
            <a:r>
              <a:rPr lang="en-US" sz="1800" dirty="0" err="1">
                <a:solidFill>
                  <a:srgbClr val="300CB4"/>
                </a:solidFill>
                <a:latin typeface="Arial" panose="020B0604020202020204" pitchFamily="34" charset="0"/>
                <a:cs typeface="Arial" panose="020B0604020202020204" pitchFamily="34" charset="0"/>
              </a:rPr>
              <a:t>tử</a:t>
            </a:r>
            <a:r>
              <a:rPr lang="en-US" sz="1800" dirty="0">
                <a:solidFill>
                  <a:srgbClr val="300CB4"/>
                </a:solidFill>
                <a:latin typeface="Arial" panose="020B0604020202020204" pitchFamily="34" charset="0"/>
                <a:cs typeface="Arial" panose="020B0604020202020204" pitchFamily="34" charset="0"/>
              </a:rPr>
              <a:t> </a:t>
            </a:r>
            <a:r>
              <a:rPr lang="en-US" sz="1800" dirty="0" err="1">
                <a:solidFill>
                  <a:srgbClr val="300CB4"/>
                </a:solidFill>
                <a:latin typeface="Arial" panose="020B0604020202020204" pitchFamily="34" charset="0"/>
                <a:cs typeface="Arial" panose="020B0604020202020204" pitchFamily="34" charset="0"/>
              </a:rPr>
              <a:t>nước</a:t>
            </a:r>
            <a:r>
              <a:rPr lang="en-US" sz="1800" dirty="0">
                <a:solidFill>
                  <a:srgbClr val="300CB4"/>
                </a:solidFill>
                <a:latin typeface="Arial" panose="020B0604020202020204" pitchFamily="34" charset="0"/>
                <a:cs typeface="Arial" panose="020B0604020202020204" pitchFamily="34" charset="0"/>
              </a:rPr>
              <a:t> </a:t>
            </a:r>
            <a:r>
              <a:rPr lang="en-US" sz="1800" dirty="0" err="1">
                <a:solidFill>
                  <a:srgbClr val="300CB4"/>
                </a:solidFill>
                <a:latin typeface="Arial" panose="020B0604020202020204" pitchFamily="34" charset="0"/>
                <a:cs typeface="Arial" panose="020B0604020202020204" pitchFamily="34" charset="0"/>
              </a:rPr>
              <a:t>các</a:t>
            </a:r>
            <a:r>
              <a:rPr lang="en-US" sz="1800" dirty="0">
                <a:solidFill>
                  <a:srgbClr val="300CB4"/>
                </a:solidFill>
                <a:latin typeface="Arial" panose="020B0604020202020204" pitchFamily="34" charset="0"/>
                <a:cs typeface="Arial" panose="020B0604020202020204" pitchFamily="34" charset="0"/>
              </a:rPr>
              <a:t> electron </a:t>
            </a:r>
            <a:r>
              <a:rPr lang="en-US" sz="1800" dirty="0" err="1">
                <a:solidFill>
                  <a:srgbClr val="300CB4"/>
                </a:solidFill>
                <a:latin typeface="Arial" panose="020B0604020202020204" pitchFamily="34" charset="0"/>
                <a:cs typeface="Arial" panose="020B0604020202020204" pitchFamily="34" charset="0"/>
              </a:rPr>
              <a:t>có</a:t>
            </a:r>
            <a:r>
              <a:rPr lang="en-US" sz="1800" dirty="0">
                <a:solidFill>
                  <a:srgbClr val="300CB4"/>
                </a:solidFill>
                <a:latin typeface="Arial" panose="020B0604020202020204" pitchFamily="34" charset="0"/>
                <a:cs typeface="Arial" panose="020B0604020202020204" pitchFamily="34" charset="0"/>
              </a:rPr>
              <a:t> xu </a:t>
            </a:r>
            <a:r>
              <a:rPr lang="en-US" sz="1800" dirty="0" err="1">
                <a:solidFill>
                  <a:srgbClr val="300CB4"/>
                </a:solidFill>
                <a:latin typeface="Arial" panose="020B0604020202020204" pitchFamily="34" charset="0"/>
                <a:cs typeface="Arial" panose="020B0604020202020204" pitchFamily="34" charset="0"/>
              </a:rPr>
              <a:t>hướng</a:t>
            </a:r>
            <a:r>
              <a:rPr lang="en-US" sz="1800" dirty="0">
                <a:solidFill>
                  <a:srgbClr val="300CB4"/>
                </a:solidFill>
                <a:latin typeface="Arial" panose="020B0604020202020204" pitchFamily="34" charset="0"/>
                <a:cs typeface="Arial" panose="020B0604020202020204" pitchFamily="34" charset="0"/>
              </a:rPr>
              <a:t> </a:t>
            </a:r>
            <a:r>
              <a:rPr lang="en-US" sz="1800" dirty="0" err="1">
                <a:solidFill>
                  <a:srgbClr val="300CB4"/>
                </a:solidFill>
                <a:latin typeface="Arial" panose="020B0604020202020204" pitchFamily="34" charset="0"/>
                <a:cs typeface="Arial" panose="020B0604020202020204" pitchFamily="34" charset="0"/>
              </a:rPr>
              <a:t>bị</a:t>
            </a:r>
            <a:r>
              <a:rPr lang="en-US" sz="1800" dirty="0">
                <a:solidFill>
                  <a:srgbClr val="300CB4"/>
                </a:solidFill>
                <a:latin typeface="Arial" panose="020B0604020202020204" pitchFamily="34" charset="0"/>
                <a:cs typeface="Arial" panose="020B0604020202020204" pitchFamily="34" charset="0"/>
              </a:rPr>
              <a:t> </a:t>
            </a:r>
            <a:r>
              <a:rPr lang="en-US" sz="1800" dirty="0" err="1">
                <a:solidFill>
                  <a:srgbClr val="300CB4"/>
                </a:solidFill>
                <a:latin typeface="Arial" panose="020B0604020202020204" pitchFamily="34" charset="0"/>
                <a:cs typeface="Arial" panose="020B0604020202020204" pitchFamily="34" charset="0"/>
              </a:rPr>
              <a:t>lệch</a:t>
            </a:r>
            <a:r>
              <a:rPr lang="en-US" sz="1800" dirty="0">
                <a:solidFill>
                  <a:srgbClr val="300CB4"/>
                </a:solidFill>
                <a:latin typeface="Arial" panose="020B0604020202020204" pitchFamily="34" charset="0"/>
                <a:cs typeface="Arial" panose="020B0604020202020204" pitchFamily="34" charset="0"/>
              </a:rPr>
              <a:t> </a:t>
            </a:r>
            <a:r>
              <a:rPr lang="en-US" sz="1800" dirty="0" err="1">
                <a:solidFill>
                  <a:srgbClr val="300CB4"/>
                </a:solidFill>
                <a:latin typeface="Arial" panose="020B0604020202020204" pitchFamily="34" charset="0"/>
                <a:cs typeface="Arial" panose="020B0604020202020204" pitchFamily="34" charset="0"/>
              </a:rPr>
              <a:t>về</a:t>
            </a:r>
            <a:r>
              <a:rPr lang="en-US" sz="1800" dirty="0">
                <a:solidFill>
                  <a:srgbClr val="300CB4"/>
                </a:solidFill>
                <a:latin typeface="Arial" panose="020B0604020202020204" pitchFamily="34" charset="0"/>
                <a:cs typeface="Arial" panose="020B0604020202020204" pitchFamily="34" charset="0"/>
              </a:rPr>
              <a:t> </a:t>
            </a:r>
            <a:r>
              <a:rPr lang="en-US" sz="1800" dirty="0" err="1">
                <a:solidFill>
                  <a:srgbClr val="300CB4"/>
                </a:solidFill>
                <a:latin typeface="Arial" panose="020B0604020202020204" pitchFamily="34" charset="0"/>
                <a:cs typeface="Arial" panose="020B0604020202020204" pitchFamily="34" charset="0"/>
              </a:rPr>
              <a:t>phía</a:t>
            </a:r>
            <a:r>
              <a:rPr lang="en-US" sz="1800" dirty="0">
                <a:solidFill>
                  <a:srgbClr val="300CB4"/>
                </a:solidFill>
                <a:latin typeface="Arial" panose="020B0604020202020204" pitchFamily="34" charset="0"/>
                <a:cs typeface="Arial" panose="020B0604020202020204" pitchFamily="34" charset="0"/>
              </a:rPr>
              <a:t> Oxygen </a:t>
            </a:r>
            <a:r>
              <a:rPr lang="en-US" sz="1800" dirty="0" err="1">
                <a:solidFill>
                  <a:srgbClr val="300CB4"/>
                </a:solidFill>
                <a:latin typeface="Arial" panose="020B0604020202020204" pitchFamily="34" charset="0"/>
                <a:cs typeface="Arial" panose="020B0604020202020204" pitchFamily="34" charset="0"/>
              </a:rPr>
              <a:t>có</a:t>
            </a:r>
            <a:r>
              <a:rPr lang="en-US" sz="1800" dirty="0">
                <a:solidFill>
                  <a:srgbClr val="300CB4"/>
                </a:solidFill>
                <a:latin typeface="Arial" panose="020B0604020202020204" pitchFamily="34" charset="0"/>
                <a:cs typeface="Arial" panose="020B0604020202020204" pitchFamily="34" charset="0"/>
              </a:rPr>
              <a:t> </a:t>
            </a:r>
            <a:r>
              <a:rPr lang="en-US" sz="1800" dirty="0" err="1">
                <a:solidFill>
                  <a:srgbClr val="300CB4"/>
                </a:solidFill>
                <a:latin typeface="Arial" panose="020B0604020202020204" pitchFamily="34" charset="0"/>
                <a:cs typeface="Arial" panose="020B0604020202020204" pitchFamily="34" charset="0"/>
              </a:rPr>
              <a:t>khả</a:t>
            </a:r>
            <a:r>
              <a:rPr lang="en-US" sz="1800" dirty="0">
                <a:solidFill>
                  <a:srgbClr val="300CB4"/>
                </a:solidFill>
                <a:latin typeface="Arial" panose="020B0604020202020204" pitchFamily="34" charset="0"/>
                <a:cs typeface="Arial" panose="020B0604020202020204" pitchFamily="34" charset="0"/>
              </a:rPr>
              <a:t> </a:t>
            </a:r>
            <a:r>
              <a:rPr lang="en-US" sz="1800" dirty="0" err="1">
                <a:solidFill>
                  <a:srgbClr val="300CB4"/>
                </a:solidFill>
                <a:latin typeface="Arial" panose="020B0604020202020204" pitchFamily="34" charset="0"/>
                <a:cs typeface="Arial" panose="020B0604020202020204" pitchFamily="34" charset="0"/>
              </a:rPr>
              <a:t>năng</a:t>
            </a:r>
            <a:r>
              <a:rPr lang="en-US" sz="1800" dirty="0">
                <a:solidFill>
                  <a:srgbClr val="300CB4"/>
                </a:solidFill>
                <a:latin typeface="Arial" panose="020B0604020202020204" pitchFamily="34" charset="0"/>
                <a:cs typeface="Arial" panose="020B0604020202020204" pitchFamily="34" charset="0"/>
              </a:rPr>
              <a:t> </a:t>
            </a:r>
            <a:r>
              <a:rPr lang="en-US" sz="1800" dirty="0" err="1">
                <a:solidFill>
                  <a:srgbClr val="300CB4"/>
                </a:solidFill>
                <a:latin typeface="Arial" panose="020B0604020202020204" pitchFamily="34" charset="0"/>
                <a:cs typeface="Arial" panose="020B0604020202020204" pitchFamily="34" charset="0"/>
              </a:rPr>
              <a:t>hút</a:t>
            </a:r>
            <a:r>
              <a:rPr lang="en-US" sz="1800" dirty="0">
                <a:solidFill>
                  <a:srgbClr val="300CB4"/>
                </a:solidFill>
                <a:latin typeface="Arial" panose="020B0604020202020204" pitchFamily="34" charset="0"/>
                <a:cs typeface="Arial" panose="020B0604020202020204" pitchFamily="34" charset="0"/>
              </a:rPr>
              <a:t>  electron </a:t>
            </a:r>
            <a:r>
              <a:rPr lang="en-US" sz="1800" dirty="0" err="1">
                <a:solidFill>
                  <a:srgbClr val="300CB4"/>
                </a:solidFill>
                <a:latin typeface="Arial" panose="020B0604020202020204" pitchFamily="34" charset="0"/>
                <a:cs typeface="Arial" panose="020B0604020202020204" pitchFamily="34" charset="0"/>
              </a:rPr>
              <a:t>mạnh</a:t>
            </a:r>
            <a:r>
              <a:rPr lang="en-US" sz="1800" dirty="0">
                <a:solidFill>
                  <a:srgbClr val="300CB4"/>
                </a:solidFill>
                <a:latin typeface="Arial" panose="020B0604020202020204" pitchFamily="34" charset="0"/>
                <a:cs typeface="Arial" panose="020B0604020202020204" pitchFamily="34" charset="0"/>
              </a:rPr>
              <a:t> </a:t>
            </a:r>
            <a:r>
              <a:rPr lang="en-US" sz="1800" dirty="0" err="1">
                <a:solidFill>
                  <a:srgbClr val="300CB4"/>
                </a:solidFill>
                <a:latin typeface="Arial" panose="020B0604020202020204" pitchFamily="34" charset="0"/>
                <a:cs typeface="Arial" panose="020B0604020202020204" pitchFamily="34" charset="0"/>
              </a:rPr>
              <a:t>hơn</a:t>
            </a:r>
            <a:r>
              <a:rPr lang="en-US" sz="1800" dirty="0">
                <a:solidFill>
                  <a:srgbClr val="300CB4"/>
                </a:solidFill>
                <a:latin typeface="Arial" panose="020B0604020202020204" pitchFamily="34" charset="0"/>
                <a:cs typeface="Arial" panose="020B0604020202020204" pitchFamily="34" charset="0"/>
              </a:rPr>
              <a:t>. </a:t>
            </a:r>
          </a:p>
        </p:txBody>
      </p:sp>
      <p:sp>
        <p:nvSpPr>
          <p:cNvPr id="12" name="TextBox 11">
            <a:extLst>
              <a:ext uri="{FF2B5EF4-FFF2-40B4-BE49-F238E27FC236}">
                <a16:creationId xmlns:a16="http://schemas.microsoft.com/office/drawing/2014/main" id="{D630BAAD-1F67-6988-DAC7-C3893E48DD2C}"/>
              </a:ext>
            </a:extLst>
          </p:cNvPr>
          <p:cNvSpPr txBox="1"/>
          <p:nvPr/>
        </p:nvSpPr>
        <p:spPr>
          <a:xfrm>
            <a:off x="3526155" y="3870089"/>
            <a:ext cx="5438458" cy="1256306"/>
          </a:xfrm>
          <a:prstGeom prst="rect">
            <a:avLst/>
          </a:prstGeom>
          <a:noFill/>
        </p:spPr>
        <p:txBody>
          <a:bodyPr wrap="square">
            <a:spAutoFit/>
          </a:bodyPr>
          <a:lstStyle/>
          <a:p>
            <a:pPr>
              <a:lnSpc>
                <a:spcPct val="107000"/>
              </a:lnSpc>
              <a:spcAft>
                <a:spcPts val="800"/>
              </a:spcAft>
            </a:pPr>
            <a:r>
              <a:rPr lang="en-US" sz="1800" dirty="0">
                <a:solidFill>
                  <a:srgbClr val="300CB4"/>
                </a:solidFill>
                <a:latin typeface="Arial" panose="020B0604020202020204" pitchFamily="34" charset="0"/>
                <a:cs typeface="Arial" panose="020B0604020202020204" pitchFamily="34" charset="0"/>
              </a:rPr>
              <a:t>- </a:t>
            </a:r>
            <a:r>
              <a:rPr lang="en-US" sz="1800" dirty="0" err="1">
                <a:solidFill>
                  <a:srgbClr val="300CB4"/>
                </a:solidFill>
                <a:latin typeface="Arial" panose="020B0604020202020204" pitchFamily="34" charset="0"/>
                <a:cs typeface="Arial" panose="020B0604020202020204" pitchFamily="34" charset="0"/>
              </a:rPr>
              <a:t>Phân</a:t>
            </a:r>
            <a:r>
              <a:rPr lang="en-US" sz="1800" dirty="0">
                <a:solidFill>
                  <a:srgbClr val="300CB4"/>
                </a:solidFill>
                <a:latin typeface="Arial" panose="020B0604020202020204" pitchFamily="34" charset="0"/>
                <a:cs typeface="Arial" panose="020B0604020202020204" pitchFamily="34" charset="0"/>
              </a:rPr>
              <a:t> </a:t>
            </a:r>
            <a:r>
              <a:rPr lang="en-US" sz="1800" dirty="0" err="1">
                <a:solidFill>
                  <a:srgbClr val="300CB4"/>
                </a:solidFill>
                <a:latin typeface="Arial" panose="020B0604020202020204" pitchFamily="34" charset="0"/>
                <a:cs typeface="Arial" panose="020B0604020202020204" pitchFamily="34" charset="0"/>
              </a:rPr>
              <a:t>tử</a:t>
            </a:r>
            <a:r>
              <a:rPr lang="en-US" sz="1800" dirty="0">
                <a:solidFill>
                  <a:srgbClr val="300CB4"/>
                </a:solidFill>
                <a:latin typeface="Arial" panose="020B0604020202020204" pitchFamily="34" charset="0"/>
                <a:cs typeface="Arial" panose="020B0604020202020204" pitchFamily="34" charset="0"/>
              </a:rPr>
              <a:t> </a:t>
            </a:r>
            <a:r>
              <a:rPr lang="en-US" sz="1800" dirty="0" err="1">
                <a:solidFill>
                  <a:srgbClr val="300CB4"/>
                </a:solidFill>
                <a:latin typeface="Arial" panose="020B0604020202020204" pitchFamily="34" charset="0"/>
                <a:cs typeface="Arial" panose="020B0604020202020204" pitchFamily="34" charset="0"/>
              </a:rPr>
              <a:t>nước</a:t>
            </a:r>
            <a:r>
              <a:rPr lang="en-US" sz="1800" dirty="0">
                <a:solidFill>
                  <a:srgbClr val="300CB4"/>
                </a:solidFill>
                <a:latin typeface="Arial" panose="020B0604020202020204" pitchFamily="34" charset="0"/>
                <a:cs typeface="Arial" panose="020B0604020202020204" pitchFamily="34" charset="0"/>
              </a:rPr>
              <a:t> </a:t>
            </a:r>
            <a:r>
              <a:rPr lang="en-US" sz="1800" dirty="0" err="1">
                <a:solidFill>
                  <a:srgbClr val="300CB4"/>
                </a:solidFill>
                <a:latin typeface="Arial" panose="020B0604020202020204" pitchFamily="34" charset="0"/>
                <a:cs typeface="Arial" panose="020B0604020202020204" pitchFamily="34" charset="0"/>
              </a:rPr>
              <a:t>có</a:t>
            </a:r>
            <a:r>
              <a:rPr lang="en-US" sz="1800" dirty="0">
                <a:solidFill>
                  <a:srgbClr val="300CB4"/>
                </a:solidFill>
                <a:latin typeface="Arial" panose="020B0604020202020204" pitchFamily="34" charset="0"/>
                <a:cs typeface="Arial" panose="020B0604020202020204" pitchFamily="34" charset="0"/>
              </a:rPr>
              <a:t> </a:t>
            </a:r>
            <a:r>
              <a:rPr lang="en-US" sz="1800" dirty="0" err="1">
                <a:solidFill>
                  <a:srgbClr val="300CB4"/>
                </a:solidFill>
                <a:latin typeface="Arial" panose="020B0604020202020204" pitchFamily="34" charset="0"/>
                <a:cs typeface="Arial" panose="020B0604020202020204" pitchFamily="34" charset="0"/>
              </a:rPr>
              <a:t>tính</a:t>
            </a:r>
            <a:r>
              <a:rPr lang="en-US" sz="1800" dirty="0">
                <a:solidFill>
                  <a:srgbClr val="300CB4"/>
                </a:solidFill>
                <a:latin typeface="Arial" panose="020B0604020202020204" pitchFamily="34" charset="0"/>
                <a:cs typeface="Arial" panose="020B0604020202020204" pitchFamily="34" charset="0"/>
              </a:rPr>
              <a:t> </a:t>
            </a:r>
            <a:r>
              <a:rPr lang="en-US" sz="1800" dirty="0" err="1">
                <a:solidFill>
                  <a:srgbClr val="300CB4"/>
                </a:solidFill>
                <a:latin typeface="Arial" panose="020B0604020202020204" pitchFamily="34" charset="0"/>
                <a:cs typeface="Arial" panose="020B0604020202020204" pitchFamily="34" charset="0"/>
              </a:rPr>
              <a:t>chất</a:t>
            </a:r>
            <a:r>
              <a:rPr lang="en-US" sz="1800" dirty="0">
                <a:solidFill>
                  <a:srgbClr val="300CB4"/>
                </a:solidFill>
                <a:latin typeface="Arial" panose="020B0604020202020204" pitchFamily="34" charset="0"/>
                <a:cs typeface="Arial" panose="020B0604020202020204" pitchFamily="34" charset="0"/>
              </a:rPr>
              <a:t> </a:t>
            </a:r>
            <a:r>
              <a:rPr lang="en-US" sz="1800" dirty="0" err="1">
                <a:solidFill>
                  <a:srgbClr val="300CB4"/>
                </a:solidFill>
                <a:latin typeface="Arial" panose="020B0604020202020204" pitchFamily="34" charset="0"/>
                <a:cs typeface="Arial" panose="020B0604020202020204" pitchFamily="34" charset="0"/>
              </a:rPr>
              <a:t>phân</a:t>
            </a:r>
            <a:r>
              <a:rPr lang="en-US" sz="1800" dirty="0">
                <a:solidFill>
                  <a:srgbClr val="300CB4"/>
                </a:solidFill>
                <a:latin typeface="Arial" panose="020B0604020202020204" pitchFamily="34" charset="0"/>
                <a:cs typeface="Arial" panose="020B0604020202020204" pitchFamily="34" charset="0"/>
              </a:rPr>
              <a:t> </a:t>
            </a:r>
            <a:r>
              <a:rPr lang="en-US" sz="1800" dirty="0" err="1">
                <a:solidFill>
                  <a:srgbClr val="300CB4"/>
                </a:solidFill>
                <a:latin typeface="Arial" panose="020B0604020202020204" pitchFamily="34" charset="0"/>
                <a:cs typeface="Arial" panose="020B0604020202020204" pitchFamily="34" charset="0"/>
              </a:rPr>
              <a:t>cực</a:t>
            </a:r>
            <a:r>
              <a:rPr lang="en-US" sz="1800" dirty="0">
                <a:solidFill>
                  <a:srgbClr val="300CB4"/>
                </a:solidFill>
                <a:latin typeface="Arial" panose="020B0604020202020204" pitchFamily="34" charset="0"/>
                <a:cs typeface="Arial" panose="020B0604020202020204" pitchFamily="34" charset="0"/>
              </a:rPr>
              <a:t> do </a:t>
            </a:r>
            <a:r>
              <a:rPr lang="en-US" sz="1800" dirty="0" err="1">
                <a:solidFill>
                  <a:srgbClr val="300CB4"/>
                </a:solidFill>
                <a:latin typeface="Arial" panose="020B0604020202020204" pitchFamily="34" charset="0"/>
                <a:cs typeface="Arial" panose="020B0604020202020204" pitchFamily="34" charset="0"/>
              </a:rPr>
              <a:t>nguyên</a:t>
            </a:r>
            <a:r>
              <a:rPr lang="en-US" sz="1800" dirty="0">
                <a:solidFill>
                  <a:srgbClr val="300CB4"/>
                </a:solidFill>
                <a:latin typeface="Arial" panose="020B0604020202020204" pitchFamily="34" charset="0"/>
                <a:cs typeface="Arial" panose="020B0604020202020204" pitchFamily="34" charset="0"/>
              </a:rPr>
              <a:t> </a:t>
            </a:r>
            <a:r>
              <a:rPr lang="en-US" sz="1800" dirty="0" err="1">
                <a:solidFill>
                  <a:srgbClr val="300CB4"/>
                </a:solidFill>
                <a:latin typeface="Arial" panose="020B0604020202020204" pitchFamily="34" charset="0"/>
                <a:cs typeface="Arial" panose="020B0604020202020204" pitchFamily="34" charset="0"/>
              </a:rPr>
              <a:t>tử</a:t>
            </a:r>
            <a:r>
              <a:rPr lang="en-US" sz="1800" dirty="0">
                <a:solidFill>
                  <a:srgbClr val="300CB4"/>
                </a:solidFill>
                <a:latin typeface="Arial" panose="020B0604020202020204" pitchFamily="34" charset="0"/>
                <a:cs typeface="Arial" panose="020B0604020202020204" pitchFamily="34" charset="0"/>
              </a:rPr>
              <a:t> Oxygen </a:t>
            </a:r>
            <a:r>
              <a:rPr lang="en-US" sz="1800" dirty="0" err="1">
                <a:solidFill>
                  <a:srgbClr val="300CB4"/>
                </a:solidFill>
                <a:latin typeface="Arial" panose="020B0604020202020204" pitchFamily="34" charset="0"/>
                <a:cs typeface="Arial" panose="020B0604020202020204" pitchFamily="34" charset="0"/>
              </a:rPr>
              <a:t>mang</a:t>
            </a:r>
            <a:r>
              <a:rPr lang="en-US" sz="1800" dirty="0">
                <a:solidFill>
                  <a:srgbClr val="300CB4"/>
                </a:solidFill>
                <a:latin typeface="Arial" panose="020B0604020202020204" pitchFamily="34" charset="0"/>
                <a:cs typeface="Arial" panose="020B0604020202020204" pitchFamily="34" charset="0"/>
              </a:rPr>
              <a:t> </a:t>
            </a:r>
            <a:r>
              <a:rPr lang="en-US" sz="1800" dirty="0" err="1">
                <a:solidFill>
                  <a:srgbClr val="300CB4"/>
                </a:solidFill>
                <a:latin typeface="Arial" panose="020B0604020202020204" pitchFamily="34" charset="0"/>
                <a:cs typeface="Arial" panose="020B0604020202020204" pitchFamily="34" charset="0"/>
              </a:rPr>
              <a:t>điện</a:t>
            </a:r>
            <a:r>
              <a:rPr lang="en-US" sz="1800" dirty="0">
                <a:solidFill>
                  <a:srgbClr val="300CB4"/>
                </a:solidFill>
                <a:latin typeface="Arial" panose="020B0604020202020204" pitchFamily="34" charset="0"/>
                <a:cs typeface="Arial" panose="020B0604020202020204" pitchFamily="34" charset="0"/>
              </a:rPr>
              <a:t> </a:t>
            </a:r>
            <a:r>
              <a:rPr lang="en-US" sz="1800" dirty="0" err="1">
                <a:solidFill>
                  <a:srgbClr val="300CB4"/>
                </a:solidFill>
                <a:latin typeface="Arial" panose="020B0604020202020204" pitchFamily="34" charset="0"/>
                <a:cs typeface="Arial" panose="020B0604020202020204" pitchFamily="34" charset="0"/>
              </a:rPr>
              <a:t>tích</a:t>
            </a:r>
            <a:r>
              <a:rPr lang="en-US" sz="1800" dirty="0">
                <a:solidFill>
                  <a:srgbClr val="300CB4"/>
                </a:solidFill>
                <a:latin typeface="Arial" panose="020B0604020202020204" pitchFamily="34" charset="0"/>
                <a:cs typeface="Arial" panose="020B0604020202020204" pitchFamily="34" charset="0"/>
              </a:rPr>
              <a:t> </a:t>
            </a:r>
            <a:r>
              <a:rPr lang="en-US" sz="1800" dirty="0" err="1">
                <a:solidFill>
                  <a:srgbClr val="300CB4"/>
                </a:solidFill>
                <a:latin typeface="Arial" panose="020B0604020202020204" pitchFamily="34" charset="0"/>
                <a:cs typeface="Arial" panose="020B0604020202020204" pitchFamily="34" charset="0"/>
              </a:rPr>
              <a:t>âm</a:t>
            </a:r>
            <a:r>
              <a:rPr lang="en-US" sz="1800" dirty="0">
                <a:solidFill>
                  <a:srgbClr val="300CB4"/>
                </a:solidFill>
                <a:latin typeface="Arial" panose="020B0604020202020204" pitchFamily="34" charset="0"/>
                <a:cs typeface="Arial" panose="020B0604020202020204" pitchFamily="34" charset="0"/>
              </a:rPr>
              <a:t> </a:t>
            </a:r>
            <a:r>
              <a:rPr lang="en-US" sz="1800" dirty="0" err="1">
                <a:solidFill>
                  <a:srgbClr val="300CB4"/>
                </a:solidFill>
                <a:latin typeface="Arial" panose="020B0604020202020204" pitchFamily="34" charset="0"/>
                <a:cs typeface="Arial" panose="020B0604020202020204" pitchFamily="34" charset="0"/>
              </a:rPr>
              <a:t>một</a:t>
            </a:r>
            <a:r>
              <a:rPr lang="en-US" sz="1800" dirty="0">
                <a:solidFill>
                  <a:srgbClr val="300CB4"/>
                </a:solidFill>
                <a:latin typeface="Arial" panose="020B0604020202020204" pitchFamily="34" charset="0"/>
                <a:cs typeface="Arial" panose="020B0604020202020204" pitchFamily="34" charset="0"/>
              </a:rPr>
              <a:t> </a:t>
            </a:r>
            <a:r>
              <a:rPr lang="en-US" sz="1800" dirty="0" err="1">
                <a:solidFill>
                  <a:srgbClr val="300CB4"/>
                </a:solidFill>
                <a:latin typeface="Arial" panose="020B0604020202020204" pitchFamily="34" charset="0"/>
                <a:cs typeface="Arial" panose="020B0604020202020204" pitchFamily="34" charset="0"/>
              </a:rPr>
              <a:t>phần</a:t>
            </a:r>
            <a:r>
              <a:rPr lang="en-US" sz="1800" dirty="0">
                <a:solidFill>
                  <a:srgbClr val="300CB4"/>
                </a:solidFill>
                <a:latin typeface="Arial" panose="020B0604020202020204" pitchFamily="34" charset="0"/>
                <a:cs typeface="Arial" panose="020B0604020202020204" pitchFamily="34" charset="0"/>
              </a:rPr>
              <a:t> </a:t>
            </a:r>
            <a:r>
              <a:rPr lang="en-US" sz="1800" dirty="0" err="1">
                <a:solidFill>
                  <a:srgbClr val="300CB4"/>
                </a:solidFill>
                <a:latin typeface="Arial" panose="020B0604020202020204" pitchFamily="34" charset="0"/>
                <a:cs typeface="Arial" panose="020B0604020202020204" pitchFamily="34" charset="0"/>
              </a:rPr>
              <a:t>còn</a:t>
            </a:r>
            <a:r>
              <a:rPr lang="en-US" sz="1800" dirty="0">
                <a:solidFill>
                  <a:srgbClr val="300CB4"/>
                </a:solidFill>
                <a:latin typeface="Arial" panose="020B0604020202020204" pitchFamily="34" charset="0"/>
                <a:cs typeface="Arial" panose="020B0604020202020204" pitchFamily="34" charset="0"/>
              </a:rPr>
              <a:t> </a:t>
            </a:r>
            <a:r>
              <a:rPr lang="en-US" sz="1800" dirty="0" err="1">
                <a:solidFill>
                  <a:srgbClr val="300CB4"/>
                </a:solidFill>
                <a:latin typeface="Arial" panose="020B0604020202020204" pitchFamily="34" charset="0"/>
                <a:cs typeface="Arial" panose="020B0604020202020204" pitchFamily="34" charset="0"/>
              </a:rPr>
              <a:t>nguyên</a:t>
            </a:r>
            <a:r>
              <a:rPr lang="en-US" sz="1800" dirty="0">
                <a:solidFill>
                  <a:srgbClr val="300CB4"/>
                </a:solidFill>
                <a:latin typeface="Arial" panose="020B0604020202020204" pitchFamily="34" charset="0"/>
                <a:cs typeface="Arial" panose="020B0604020202020204" pitchFamily="34" charset="0"/>
              </a:rPr>
              <a:t> </a:t>
            </a:r>
            <a:r>
              <a:rPr lang="en-US" sz="1800" dirty="0" err="1">
                <a:solidFill>
                  <a:srgbClr val="300CB4"/>
                </a:solidFill>
                <a:latin typeface="Arial" panose="020B0604020202020204" pitchFamily="34" charset="0"/>
                <a:cs typeface="Arial" panose="020B0604020202020204" pitchFamily="34" charset="0"/>
              </a:rPr>
              <a:t>tử</a:t>
            </a:r>
            <a:r>
              <a:rPr lang="en-US" sz="1800" dirty="0">
                <a:solidFill>
                  <a:srgbClr val="300CB4"/>
                </a:solidFill>
                <a:latin typeface="Arial" panose="020B0604020202020204" pitchFamily="34" charset="0"/>
                <a:cs typeface="Arial" panose="020B0604020202020204" pitchFamily="34" charset="0"/>
              </a:rPr>
              <a:t> Hydrogen </a:t>
            </a:r>
            <a:r>
              <a:rPr lang="en-US" sz="1800" dirty="0" err="1">
                <a:solidFill>
                  <a:srgbClr val="300CB4"/>
                </a:solidFill>
                <a:latin typeface="Arial" panose="020B0604020202020204" pitchFamily="34" charset="0"/>
                <a:cs typeface="Arial" panose="020B0604020202020204" pitchFamily="34" charset="0"/>
              </a:rPr>
              <a:t>mang</a:t>
            </a:r>
            <a:r>
              <a:rPr lang="en-US" sz="1800" dirty="0">
                <a:solidFill>
                  <a:srgbClr val="300CB4"/>
                </a:solidFill>
                <a:latin typeface="Arial" panose="020B0604020202020204" pitchFamily="34" charset="0"/>
                <a:cs typeface="Arial" panose="020B0604020202020204" pitchFamily="34" charset="0"/>
              </a:rPr>
              <a:t> </a:t>
            </a:r>
            <a:r>
              <a:rPr lang="en-US" sz="1800" dirty="0" err="1">
                <a:solidFill>
                  <a:srgbClr val="300CB4"/>
                </a:solidFill>
                <a:latin typeface="Arial" panose="020B0604020202020204" pitchFamily="34" charset="0"/>
                <a:cs typeface="Arial" panose="020B0604020202020204" pitchFamily="34" charset="0"/>
              </a:rPr>
              <a:t>điện</a:t>
            </a:r>
            <a:r>
              <a:rPr lang="en-US" sz="1800" dirty="0">
                <a:solidFill>
                  <a:srgbClr val="300CB4"/>
                </a:solidFill>
                <a:latin typeface="Arial" panose="020B0604020202020204" pitchFamily="34" charset="0"/>
                <a:cs typeface="Arial" panose="020B0604020202020204" pitchFamily="34" charset="0"/>
              </a:rPr>
              <a:t> </a:t>
            </a:r>
            <a:r>
              <a:rPr lang="en-US" sz="1800" dirty="0" err="1">
                <a:solidFill>
                  <a:srgbClr val="300CB4"/>
                </a:solidFill>
                <a:latin typeface="Arial" panose="020B0604020202020204" pitchFamily="34" charset="0"/>
                <a:cs typeface="Arial" panose="020B0604020202020204" pitchFamily="34" charset="0"/>
              </a:rPr>
              <a:t>tích</a:t>
            </a:r>
            <a:r>
              <a:rPr lang="en-US" sz="1800" dirty="0">
                <a:solidFill>
                  <a:srgbClr val="300CB4"/>
                </a:solidFill>
                <a:latin typeface="Arial" panose="020B0604020202020204" pitchFamily="34" charset="0"/>
                <a:cs typeface="Arial" panose="020B0604020202020204" pitchFamily="34" charset="0"/>
              </a:rPr>
              <a:t> </a:t>
            </a:r>
            <a:r>
              <a:rPr lang="en-US" sz="1800" dirty="0" err="1">
                <a:solidFill>
                  <a:srgbClr val="300CB4"/>
                </a:solidFill>
                <a:latin typeface="Arial" panose="020B0604020202020204" pitchFamily="34" charset="0"/>
                <a:cs typeface="Arial" panose="020B0604020202020204" pitchFamily="34" charset="0"/>
              </a:rPr>
              <a:t>dương</a:t>
            </a:r>
            <a:r>
              <a:rPr lang="en-US" sz="1800" dirty="0">
                <a:solidFill>
                  <a:srgbClr val="300CB4"/>
                </a:solidFill>
                <a:latin typeface="Arial" panose="020B0604020202020204" pitchFamily="34" charset="0"/>
                <a:cs typeface="Arial" panose="020B0604020202020204" pitchFamily="34" charset="0"/>
              </a:rPr>
              <a:t> </a:t>
            </a:r>
            <a:r>
              <a:rPr lang="en-US" sz="1800" dirty="0" err="1">
                <a:solidFill>
                  <a:srgbClr val="300CB4"/>
                </a:solidFill>
                <a:latin typeface="Arial" panose="020B0604020202020204" pitchFamily="34" charset="0"/>
                <a:cs typeface="Arial" panose="020B0604020202020204" pitchFamily="34" charset="0"/>
              </a:rPr>
              <a:t>một</a:t>
            </a:r>
            <a:r>
              <a:rPr lang="en-US" sz="1800" dirty="0">
                <a:solidFill>
                  <a:srgbClr val="300CB4"/>
                </a:solidFill>
                <a:latin typeface="Arial" panose="020B0604020202020204" pitchFamily="34" charset="0"/>
                <a:cs typeface="Arial" panose="020B0604020202020204" pitchFamily="34" charset="0"/>
              </a:rPr>
              <a:t> </a:t>
            </a:r>
            <a:r>
              <a:rPr lang="en-US" sz="1800" dirty="0" err="1">
                <a:solidFill>
                  <a:srgbClr val="300CB4"/>
                </a:solidFill>
                <a:latin typeface="Arial" panose="020B0604020202020204" pitchFamily="34" charset="0"/>
                <a:cs typeface="Arial" panose="020B0604020202020204" pitchFamily="34" charset="0"/>
              </a:rPr>
              <a:t>phần</a:t>
            </a:r>
            <a:r>
              <a:rPr lang="vi-VN" sz="1800" dirty="0">
                <a:solidFill>
                  <a:srgbClr val="300CB4"/>
                </a:solidFill>
                <a:latin typeface="Arial" panose="020B0604020202020204" pitchFamily="34" charset="0"/>
                <a:cs typeface="Arial" panose="020B0604020202020204" pitchFamily="34" charset="0"/>
              </a:rPr>
              <a:t> </a:t>
            </a:r>
            <a:r>
              <a:rPr lang="en-US" sz="1800" dirty="0">
                <a:solidFill>
                  <a:srgbClr val="300CB4"/>
                </a:solidFill>
                <a:latin typeface="Arial" panose="020B0604020202020204" pitchFamily="34" charset="0"/>
                <a:cs typeface="Arial" panose="020B0604020202020204" pitchFamily="34" charset="0"/>
              </a:rPr>
              <a:t>-&gt;</a:t>
            </a:r>
            <a:r>
              <a:rPr lang="vi-VN" sz="1800" dirty="0">
                <a:solidFill>
                  <a:srgbClr val="300CB4"/>
                </a:solidFill>
                <a:latin typeface="Arial" panose="020B0604020202020204" pitchFamily="34" charset="0"/>
                <a:cs typeface="Arial" panose="020B0604020202020204" pitchFamily="34" charset="0"/>
              </a:rPr>
              <a:t> </a:t>
            </a:r>
            <a:r>
              <a:rPr lang="en-US" sz="1800" dirty="0" err="1">
                <a:solidFill>
                  <a:srgbClr val="300CB4"/>
                </a:solidFill>
                <a:latin typeface="Arial" panose="020B0604020202020204" pitchFamily="34" charset="0"/>
                <a:cs typeface="Arial" panose="020B0604020202020204" pitchFamily="34" charset="0"/>
              </a:rPr>
              <a:t>phân</a:t>
            </a:r>
            <a:r>
              <a:rPr lang="en-US" sz="1800" dirty="0">
                <a:solidFill>
                  <a:srgbClr val="300CB4"/>
                </a:solidFill>
                <a:latin typeface="Arial" panose="020B0604020202020204" pitchFamily="34" charset="0"/>
                <a:cs typeface="Arial" panose="020B0604020202020204" pitchFamily="34" charset="0"/>
              </a:rPr>
              <a:t> </a:t>
            </a:r>
            <a:r>
              <a:rPr lang="en-US" sz="1800" dirty="0" err="1">
                <a:solidFill>
                  <a:srgbClr val="300CB4"/>
                </a:solidFill>
                <a:latin typeface="Arial" panose="020B0604020202020204" pitchFamily="34" charset="0"/>
                <a:cs typeface="Arial" panose="020B0604020202020204" pitchFamily="34" charset="0"/>
              </a:rPr>
              <a:t>tử</a:t>
            </a:r>
            <a:r>
              <a:rPr lang="en-US" sz="1800" dirty="0">
                <a:solidFill>
                  <a:srgbClr val="300CB4"/>
                </a:solidFill>
                <a:latin typeface="Arial" panose="020B0604020202020204" pitchFamily="34" charset="0"/>
                <a:cs typeface="Arial" panose="020B0604020202020204" pitchFamily="34" charset="0"/>
              </a:rPr>
              <a:t> </a:t>
            </a:r>
            <a:r>
              <a:rPr lang="en-US" sz="1800" dirty="0" err="1">
                <a:solidFill>
                  <a:srgbClr val="300CB4"/>
                </a:solidFill>
                <a:latin typeface="Arial" panose="020B0604020202020204" pitchFamily="34" charset="0"/>
                <a:cs typeface="Arial" panose="020B0604020202020204" pitchFamily="34" charset="0"/>
              </a:rPr>
              <a:t>nước</a:t>
            </a:r>
            <a:r>
              <a:rPr lang="en-US" sz="1800" dirty="0">
                <a:solidFill>
                  <a:srgbClr val="300CB4"/>
                </a:solidFill>
                <a:latin typeface="Arial" panose="020B0604020202020204" pitchFamily="34" charset="0"/>
                <a:cs typeface="Arial" panose="020B0604020202020204" pitchFamily="34" charset="0"/>
              </a:rPr>
              <a:t> </a:t>
            </a:r>
            <a:r>
              <a:rPr lang="en-US" sz="1800" dirty="0" err="1">
                <a:solidFill>
                  <a:srgbClr val="300CB4"/>
                </a:solidFill>
                <a:latin typeface="Arial" panose="020B0604020202020204" pitchFamily="34" charset="0"/>
                <a:cs typeface="Arial" panose="020B0604020202020204" pitchFamily="34" charset="0"/>
              </a:rPr>
              <a:t>có</a:t>
            </a:r>
            <a:r>
              <a:rPr lang="en-US" sz="1800" dirty="0">
                <a:solidFill>
                  <a:srgbClr val="300CB4"/>
                </a:solidFill>
                <a:latin typeface="Arial" panose="020B0604020202020204" pitchFamily="34" charset="0"/>
                <a:cs typeface="Arial" panose="020B0604020202020204" pitchFamily="34" charset="0"/>
              </a:rPr>
              <a:t> </a:t>
            </a:r>
            <a:r>
              <a:rPr lang="en-US" sz="1800" dirty="0" err="1">
                <a:solidFill>
                  <a:srgbClr val="300CB4"/>
                </a:solidFill>
                <a:latin typeface="Arial" panose="020B0604020202020204" pitchFamily="34" charset="0"/>
                <a:cs typeface="Arial" panose="020B0604020202020204" pitchFamily="34" charset="0"/>
              </a:rPr>
              <a:t>hai</a:t>
            </a:r>
            <a:r>
              <a:rPr lang="en-US" sz="1800" dirty="0">
                <a:solidFill>
                  <a:srgbClr val="300CB4"/>
                </a:solidFill>
                <a:latin typeface="Arial" panose="020B0604020202020204" pitchFamily="34" charset="0"/>
                <a:cs typeface="Arial" panose="020B0604020202020204" pitchFamily="34" charset="0"/>
              </a:rPr>
              <a:t> </a:t>
            </a:r>
            <a:r>
              <a:rPr lang="en-US" sz="1800" dirty="0" err="1">
                <a:solidFill>
                  <a:srgbClr val="300CB4"/>
                </a:solidFill>
                <a:latin typeface="Arial" panose="020B0604020202020204" pitchFamily="34" charset="0"/>
                <a:cs typeface="Arial" panose="020B0604020202020204" pitchFamily="34" charset="0"/>
              </a:rPr>
              <a:t>đầu</a:t>
            </a:r>
            <a:r>
              <a:rPr lang="en-US" sz="1800" dirty="0">
                <a:solidFill>
                  <a:srgbClr val="300CB4"/>
                </a:solidFill>
                <a:latin typeface="Arial" panose="020B0604020202020204" pitchFamily="34" charset="0"/>
                <a:cs typeface="Arial" panose="020B0604020202020204" pitchFamily="34" charset="0"/>
              </a:rPr>
              <a:t> </a:t>
            </a:r>
            <a:r>
              <a:rPr lang="en-US" sz="1800" dirty="0" err="1">
                <a:solidFill>
                  <a:srgbClr val="300CB4"/>
                </a:solidFill>
                <a:latin typeface="Arial" panose="020B0604020202020204" pitchFamily="34" charset="0"/>
                <a:cs typeface="Arial" panose="020B0604020202020204" pitchFamily="34" charset="0"/>
              </a:rPr>
              <a:t>điện</a:t>
            </a:r>
            <a:r>
              <a:rPr lang="en-US" sz="1800" dirty="0">
                <a:solidFill>
                  <a:srgbClr val="300CB4"/>
                </a:solidFill>
                <a:latin typeface="Arial" panose="020B0604020202020204" pitchFamily="34" charset="0"/>
                <a:cs typeface="Arial" panose="020B0604020202020204" pitchFamily="34" charset="0"/>
              </a:rPr>
              <a:t> </a:t>
            </a:r>
            <a:r>
              <a:rPr lang="en-US" sz="1800" dirty="0" err="1">
                <a:solidFill>
                  <a:srgbClr val="300CB4"/>
                </a:solidFill>
                <a:latin typeface="Arial" panose="020B0604020202020204" pitchFamily="34" charset="0"/>
                <a:cs typeface="Arial" panose="020B0604020202020204" pitchFamily="34" charset="0"/>
              </a:rPr>
              <a:t>tích</a:t>
            </a:r>
            <a:r>
              <a:rPr lang="en-US" sz="1800" dirty="0">
                <a:solidFill>
                  <a:srgbClr val="300CB4"/>
                </a:solidFill>
                <a:latin typeface="Arial" panose="020B0604020202020204" pitchFamily="34" charset="0"/>
                <a:cs typeface="Arial" panose="020B0604020202020204" pitchFamily="34" charset="0"/>
              </a:rPr>
              <a:t> </a:t>
            </a:r>
            <a:r>
              <a:rPr lang="en-US" sz="1800" dirty="0" err="1">
                <a:solidFill>
                  <a:srgbClr val="300CB4"/>
                </a:solidFill>
                <a:latin typeface="Arial" panose="020B0604020202020204" pitchFamily="34" charset="0"/>
                <a:cs typeface="Arial" panose="020B0604020202020204" pitchFamily="34" charset="0"/>
              </a:rPr>
              <a:t>trái</a:t>
            </a:r>
            <a:r>
              <a:rPr lang="en-US" sz="1800" dirty="0">
                <a:solidFill>
                  <a:srgbClr val="300CB4"/>
                </a:solidFill>
                <a:latin typeface="Arial" panose="020B0604020202020204" pitchFamily="34" charset="0"/>
                <a:cs typeface="Arial" panose="020B0604020202020204" pitchFamily="34" charset="0"/>
              </a:rPr>
              <a:t> </a:t>
            </a:r>
            <a:r>
              <a:rPr lang="en-US" sz="1800" dirty="0" err="1">
                <a:solidFill>
                  <a:srgbClr val="300CB4"/>
                </a:solidFill>
                <a:latin typeface="Arial" panose="020B0604020202020204" pitchFamily="34" charset="0"/>
                <a:cs typeface="Arial" panose="020B0604020202020204" pitchFamily="34" charset="0"/>
              </a:rPr>
              <a:t>dấu</a:t>
            </a:r>
            <a:endParaRPr lang="en-US" sz="1800" dirty="0">
              <a:solidFill>
                <a:srgbClr val="300CB4"/>
              </a:solidFill>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DA91B08B-EE6F-4B01-BE3D-E29A2F19D197}"/>
              </a:ext>
            </a:extLst>
          </p:cNvPr>
          <p:cNvGrpSpPr/>
          <p:nvPr/>
        </p:nvGrpSpPr>
        <p:grpSpPr>
          <a:xfrm>
            <a:off x="179389" y="158750"/>
            <a:ext cx="6051084" cy="517294"/>
            <a:chOff x="779580" y="1059423"/>
            <a:chExt cx="6051084" cy="556595"/>
          </a:xfrm>
        </p:grpSpPr>
        <p:sp>
          <p:nvSpPr>
            <p:cNvPr id="11" name="Trapezoid 10">
              <a:extLst>
                <a:ext uri="{FF2B5EF4-FFF2-40B4-BE49-F238E27FC236}">
                  <a16:creationId xmlns:a16="http://schemas.microsoft.com/office/drawing/2014/main" id="{41FD4AA1-4491-4410-809E-3F7E7188DDD3}"/>
                </a:ext>
              </a:extLst>
            </p:cNvPr>
            <p:cNvSpPr/>
            <p:nvPr/>
          </p:nvSpPr>
          <p:spPr>
            <a:xfrm flipH="1" flipV="1">
              <a:off x="779580" y="1059423"/>
              <a:ext cx="6051084" cy="545920"/>
            </a:xfrm>
            <a:prstGeom prst="trapezoid">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3" name="TextBox 12">
              <a:extLst>
                <a:ext uri="{FF2B5EF4-FFF2-40B4-BE49-F238E27FC236}">
                  <a16:creationId xmlns:a16="http://schemas.microsoft.com/office/drawing/2014/main" id="{E590E6B9-022D-4BFF-8876-A15118E6A621}"/>
                </a:ext>
              </a:extLst>
            </p:cNvPr>
            <p:cNvSpPr txBox="1"/>
            <p:nvPr/>
          </p:nvSpPr>
          <p:spPr>
            <a:xfrm>
              <a:off x="779580" y="1086162"/>
              <a:ext cx="4975762" cy="529856"/>
            </a:xfrm>
            <a:prstGeom prst="rect">
              <a:avLst/>
            </a:prstGeom>
            <a:noFill/>
          </p:spPr>
          <p:txBody>
            <a:bodyPr wrap="square" rtlCol="0">
              <a:spAutoFit/>
            </a:bodyPr>
            <a:lstStyle/>
            <a:p>
              <a:r>
                <a:rPr lang="en-US" sz="2600" b="1" dirty="0">
                  <a:solidFill>
                    <a:schemeClr val="bg1"/>
                  </a:solidFill>
                </a:rPr>
                <a:t> </a:t>
              </a:r>
              <a:r>
                <a:rPr lang="en-US" sz="2600" b="1" dirty="0">
                  <a:solidFill>
                    <a:srgbClr val="002060"/>
                  </a:solidFill>
                </a:rPr>
                <a:t>a. </a:t>
              </a:r>
              <a:r>
                <a:rPr lang="en-US" sz="2600" b="1" dirty="0" err="1">
                  <a:solidFill>
                    <a:srgbClr val="002060"/>
                  </a:solidFill>
                  <a:latin typeface="ProTeacher01_Dam"/>
                </a:rPr>
                <a:t>Tính</a:t>
              </a:r>
              <a:r>
                <a:rPr lang="en-US" sz="2600" b="1" dirty="0">
                  <a:solidFill>
                    <a:srgbClr val="002060"/>
                  </a:solidFill>
                  <a:latin typeface="ProTeacher01_Dam"/>
                </a:rPr>
                <a:t> </a:t>
              </a:r>
              <a:r>
                <a:rPr lang="en-US" sz="2600" b="1" dirty="0" err="1">
                  <a:solidFill>
                    <a:srgbClr val="002060"/>
                  </a:solidFill>
                  <a:latin typeface="ProTeacher01_Dam"/>
                </a:rPr>
                <a:t>chất</a:t>
              </a:r>
              <a:r>
                <a:rPr lang="en-US" sz="2600" b="1" dirty="0">
                  <a:solidFill>
                    <a:srgbClr val="002060"/>
                  </a:solidFill>
                  <a:latin typeface="ProTeacher01_Dam"/>
                </a:rPr>
                <a:t> </a:t>
              </a:r>
              <a:r>
                <a:rPr lang="en-US" sz="2600" b="1" dirty="0" err="1">
                  <a:solidFill>
                    <a:srgbClr val="002060"/>
                  </a:solidFill>
                  <a:latin typeface="ProTeacher01_Dam"/>
                </a:rPr>
                <a:t>và</a:t>
              </a:r>
              <a:r>
                <a:rPr lang="en-US" sz="2600" b="1" dirty="0">
                  <a:solidFill>
                    <a:srgbClr val="002060"/>
                  </a:solidFill>
                  <a:latin typeface="ProTeacher01_Dam"/>
                </a:rPr>
                <a:t> </a:t>
              </a:r>
              <a:r>
                <a:rPr lang="en-US" sz="2600" b="1" dirty="0" err="1">
                  <a:solidFill>
                    <a:srgbClr val="002060"/>
                  </a:solidFill>
                  <a:latin typeface="ProTeacher01_Dam"/>
                </a:rPr>
                <a:t>cấu</a:t>
              </a:r>
              <a:r>
                <a:rPr lang="en-US" sz="2600" b="1" dirty="0">
                  <a:solidFill>
                    <a:srgbClr val="002060"/>
                  </a:solidFill>
                  <a:latin typeface="ProTeacher01_Dam"/>
                </a:rPr>
                <a:t> </a:t>
              </a:r>
              <a:r>
                <a:rPr lang="en-US" sz="2600" b="1" dirty="0" err="1">
                  <a:solidFill>
                    <a:srgbClr val="002060"/>
                  </a:solidFill>
                  <a:latin typeface="ProTeacher01_Dam"/>
                </a:rPr>
                <a:t>trúc</a:t>
              </a:r>
              <a:r>
                <a:rPr lang="en-US" sz="2600" b="1" dirty="0">
                  <a:solidFill>
                    <a:srgbClr val="002060"/>
                  </a:solidFill>
                  <a:latin typeface="ProTeacher01_Dam"/>
                </a:rPr>
                <a:t> </a:t>
              </a:r>
              <a:r>
                <a:rPr lang="en-US" sz="2600" b="1" dirty="0" err="1">
                  <a:solidFill>
                    <a:srgbClr val="002060"/>
                  </a:solidFill>
                  <a:latin typeface="ProTeacher01_Dam"/>
                </a:rPr>
                <a:t>của</a:t>
              </a:r>
              <a:r>
                <a:rPr lang="en-US" sz="2600" b="1" dirty="0">
                  <a:solidFill>
                    <a:srgbClr val="002060"/>
                  </a:solidFill>
                  <a:latin typeface="ProTeacher01_Dam"/>
                </a:rPr>
                <a:t> </a:t>
              </a:r>
              <a:r>
                <a:rPr lang="en-US" sz="2600" b="1" dirty="0" err="1">
                  <a:solidFill>
                    <a:srgbClr val="002060"/>
                  </a:solidFill>
                  <a:latin typeface="ProTeacher01_Dam"/>
                </a:rPr>
                <a:t>nước</a:t>
              </a:r>
              <a:endParaRPr lang="en-US" sz="2600" b="1" dirty="0">
                <a:solidFill>
                  <a:srgbClr val="002060"/>
                </a:solidFill>
                <a:latin typeface="ProTeacher01_Dam"/>
              </a:endParaRPr>
            </a:p>
          </p:txBody>
        </p:sp>
      </p:grpSp>
    </p:spTree>
    <p:extLst>
      <p:ext uri="{BB962C8B-B14F-4D97-AF65-F5344CB8AC3E}">
        <p14:creationId xmlns:p14="http://schemas.microsoft.com/office/powerpoint/2010/main" val="7007699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Oval 44">
            <a:extLst>
              <a:ext uri="{FF2B5EF4-FFF2-40B4-BE49-F238E27FC236}">
                <a16:creationId xmlns:a16="http://schemas.microsoft.com/office/drawing/2014/main" id="{84D5F7E0-3CAD-4FA1-8F30-4348EA2C8EE7}"/>
              </a:ext>
            </a:extLst>
          </p:cNvPr>
          <p:cNvSpPr/>
          <p:nvPr/>
        </p:nvSpPr>
        <p:spPr>
          <a:xfrm>
            <a:off x="428765" y="241347"/>
            <a:ext cx="541020" cy="541020"/>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3" name="Group 2">
            <a:extLst>
              <a:ext uri="{FF2B5EF4-FFF2-40B4-BE49-F238E27FC236}">
                <a16:creationId xmlns:a16="http://schemas.microsoft.com/office/drawing/2014/main" id="{6B599E04-61A4-42D6-ACF8-E0DDD01CDDF8}"/>
              </a:ext>
            </a:extLst>
          </p:cNvPr>
          <p:cNvGrpSpPr/>
          <p:nvPr/>
        </p:nvGrpSpPr>
        <p:grpSpPr>
          <a:xfrm>
            <a:off x="2547768" y="170866"/>
            <a:ext cx="4615032" cy="615493"/>
            <a:chOff x="3060264" y="1531529"/>
            <a:chExt cx="4087889" cy="615493"/>
          </a:xfrm>
        </p:grpSpPr>
        <p:sp>
          <p:nvSpPr>
            <p:cNvPr id="64" name="Rectangle: Rounded Corners 63">
              <a:extLst>
                <a:ext uri="{FF2B5EF4-FFF2-40B4-BE49-F238E27FC236}">
                  <a16:creationId xmlns:a16="http://schemas.microsoft.com/office/drawing/2014/main" id="{A4885E55-1421-4498-A54F-22A52FD7988B}"/>
                </a:ext>
              </a:extLst>
            </p:cNvPr>
            <p:cNvSpPr/>
            <p:nvPr/>
          </p:nvSpPr>
          <p:spPr>
            <a:xfrm>
              <a:off x="3060264" y="1531529"/>
              <a:ext cx="4087889" cy="615493"/>
            </a:xfrm>
            <a:prstGeom prst="roundRect">
              <a:avLst/>
            </a:prstGeom>
            <a:gradFill>
              <a:gsLst>
                <a:gs pos="0">
                  <a:srgbClr val="7AA80B"/>
                </a:gs>
                <a:gs pos="59000">
                  <a:srgbClr val="AAC61F"/>
                </a:gs>
                <a:gs pos="100000">
                  <a:srgbClr val="D2DE2F"/>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dirty="0"/>
            </a:p>
          </p:txBody>
        </p:sp>
        <p:sp>
          <p:nvSpPr>
            <p:cNvPr id="46" name="TextBox 45">
              <a:extLst>
                <a:ext uri="{FF2B5EF4-FFF2-40B4-BE49-F238E27FC236}">
                  <a16:creationId xmlns:a16="http://schemas.microsoft.com/office/drawing/2014/main" id="{8AE0F0FF-FB56-4B53-BFF3-6DBC3C3BDE18}"/>
                </a:ext>
              </a:extLst>
            </p:cNvPr>
            <p:cNvSpPr txBox="1"/>
            <p:nvPr/>
          </p:nvSpPr>
          <p:spPr>
            <a:xfrm>
              <a:off x="3482340" y="1652570"/>
              <a:ext cx="3665813" cy="492443"/>
            </a:xfrm>
            <a:prstGeom prst="rect">
              <a:avLst/>
            </a:prstGeom>
            <a:noFill/>
          </p:spPr>
          <p:txBody>
            <a:bodyPr wrap="square" rtlCol="0">
              <a:spAutoFit/>
            </a:bodyPr>
            <a:lstStyle/>
            <a:p>
              <a:r>
                <a:rPr lang="en-US" sz="2600" b="1" dirty="0">
                  <a:solidFill>
                    <a:schemeClr val="bg1"/>
                  </a:solidFill>
                  <a:latin typeface="ProTeacher01_Dam"/>
                </a:rPr>
                <a:t>C</a:t>
              </a:r>
              <a:r>
                <a:rPr lang="vi-VN" sz="2600" b="1" dirty="0">
                  <a:solidFill>
                    <a:schemeClr val="bg1"/>
                  </a:solidFill>
                  <a:latin typeface="ProTeacher01_Dam"/>
                </a:rPr>
                <a:t>ấu trúc của phân tử nước.</a:t>
              </a:r>
              <a:endParaRPr lang="en-US" sz="2600" b="1" dirty="0">
                <a:solidFill>
                  <a:schemeClr val="bg1"/>
                </a:solidFill>
                <a:latin typeface="ProTeacher01_Dam"/>
              </a:endParaRPr>
            </a:p>
          </p:txBody>
        </p:sp>
      </p:grpSp>
      <p:grpSp>
        <p:nvGrpSpPr>
          <p:cNvPr id="2" name="Group 1">
            <a:extLst>
              <a:ext uri="{FF2B5EF4-FFF2-40B4-BE49-F238E27FC236}">
                <a16:creationId xmlns:a16="http://schemas.microsoft.com/office/drawing/2014/main" id="{CF2236F3-89FF-41F7-858A-A9A74D7D6CFA}"/>
              </a:ext>
            </a:extLst>
          </p:cNvPr>
          <p:cNvGrpSpPr/>
          <p:nvPr/>
        </p:nvGrpSpPr>
        <p:grpSpPr>
          <a:xfrm>
            <a:off x="362090" y="1499235"/>
            <a:ext cx="3620424" cy="3484189"/>
            <a:chOff x="482787" y="1998980"/>
            <a:chExt cx="4827232" cy="4645585"/>
          </a:xfrm>
        </p:grpSpPr>
        <p:grpSp>
          <p:nvGrpSpPr>
            <p:cNvPr id="39" name="Group 38">
              <a:extLst>
                <a:ext uri="{FF2B5EF4-FFF2-40B4-BE49-F238E27FC236}">
                  <a16:creationId xmlns:a16="http://schemas.microsoft.com/office/drawing/2014/main" id="{E8A2F509-0376-4256-B4F3-491854863BAC}"/>
                </a:ext>
              </a:extLst>
            </p:cNvPr>
            <p:cNvGrpSpPr/>
            <p:nvPr/>
          </p:nvGrpSpPr>
          <p:grpSpPr>
            <a:xfrm>
              <a:off x="482787" y="1998980"/>
              <a:ext cx="4643937" cy="4106914"/>
              <a:chOff x="482787" y="2148840"/>
              <a:chExt cx="4643937" cy="4106914"/>
            </a:xfrm>
          </p:grpSpPr>
          <p:pic>
            <p:nvPicPr>
              <p:cNvPr id="18" name="Picture 17" descr="A close-up of a logo&#10;&#10;Description automatically generated with low confidence">
                <a:extLst>
                  <a:ext uri="{FF2B5EF4-FFF2-40B4-BE49-F238E27FC236}">
                    <a16:creationId xmlns:a16="http://schemas.microsoft.com/office/drawing/2014/main" id="{8B30344C-FF3C-4F79-85F7-C79C2D79EF0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6144" b="89862" l="4462" r="90000">
                            <a14:foregroundMark x1="15692" y1="42089" x2="15692" y2="42089"/>
                            <a14:foregroundMark x1="12615" y1="46544" x2="12615" y2="46544"/>
                            <a14:foregroundMark x1="12308" y1="49155" x2="12308" y2="49155"/>
                            <a14:foregroundMark x1="17846" y1="52074" x2="17846" y2="52074"/>
                            <a14:foregroundMark x1="8000" y1="49002" x2="8000" y2="49002"/>
                            <a14:foregroundMark x1="9231" y1="44086" x2="9231" y2="44086"/>
                            <a14:foregroundMark x1="4769" y1="50230" x2="4769" y2="50230"/>
                            <a14:foregroundMark x1="57385" y1="19048" x2="57385" y2="19048"/>
                            <a14:foregroundMark x1="57077" y1="9831" x2="57077" y2="9831"/>
                            <a14:foregroundMark x1="62769" y1="6144" x2="62769" y2="6144"/>
                          </a14:backgroundRemoval>
                        </a14:imgEffect>
                      </a14:imgLayer>
                    </a14:imgProps>
                  </a:ext>
                  <a:ext uri="{28A0092B-C50C-407E-A947-70E740481C1C}">
                    <a14:useLocalDpi xmlns:a14="http://schemas.microsoft.com/office/drawing/2010/main" val="0"/>
                  </a:ext>
                </a:extLst>
              </a:blip>
              <a:srcRect r="18163" b="17261"/>
              <a:stretch/>
            </p:blipFill>
            <p:spPr>
              <a:xfrm>
                <a:off x="843467" y="2341880"/>
                <a:ext cx="3799653" cy="3847436"/>
              </a:xfrm>
              <a:prstGeom prst="rect">
                <a:avLst/>
              </a:prstGeom>
            </p:spPr>
          </p:pic>
          <p:sp>
            <p:nvSpPr>
              <p:cNvPr id="19" name="Rectangle 18">
                <a:extLst>
                  <a:ext uri="{FF2B5EF4-FFF2-40B4-BE49-F238E27FC236}">
                    <a16:creationId xmlns:a16="http://schemas.microsoft.com/office/drawing/2014/main" id="{15F61EA1-BCDD-44FF-8C63-344FD543B12E}"/>
                  </a:ext>
                </a:extLst>
              </p:cNvPr>
              <p:cNvSpPr/>
              <p:nvPr/>
            </p:nvSpPr>
            <p:spPr>
              <a:xfrm>
                <a:off x="4690745" y="4965711"/>
                <a:ext cx="435979" cy="762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7" name="Rectangle 46">
                <a:extLst>
                  <a:ext uri="{FF2B5EF4-FFF2-40B4-BE49-F238E27FC236}">
                    <a16:creationId xmlns:a16="http://schemas.microsoft.com/office/drawing/2014/main" id="{2DAB81CD-37BB-4A43-8CD2-7E2C0153BB39}"/>
                  </a:ext>
                </a:extLst>
              </p:cNvPr>
              <p:cNvSpPr/>
              <p:nvPr/>
            </p:nvSpPr>
            <p:spPr>
              <a:xfrm>
                <a:off x="3644373" y="6179554"/>
                <a:ext cx="435979" cy="762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0" name="Cross 19">
                <a:extLst>
                  <a:ext uri="{FF2B5EF4-FFF2-40B4-BE49-F238E27FC236}">
                    <a16:creationId xmlns:a16="http://schemas.microsoft.com/office/drawing/2014/main" id="{EA2DED40-EF13-4345-A700-F57FD786E8FA}"/>
                  </a:ext>
                </a:extLst>
              </p:cNvPr>
              <p:cNvSpPr/>
              <p:nvPr/>
            </p:nvSpPr>
            <p:spPr>
              <a:xfrm>
                <a:off x="3377749" y="2148840"/>
                <a:ext cx="313055" cy="309880"/>
              </a:xfrm>
              <a:prstGeom prst="plus">
                <a:avLst>
                  <a:gd name="adj" fmla="val 4159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0" name="Cross 49">
                <a:extLst>
                  <a:ext uri="{FF2B5EF4-FFF2-40B4-BE49-F238E27FC236}">
                    <a16:creationId xmlns:a16="http://schemas.microsoft.com/office/drawing/2014/main" id="{A90AFC94-0203-44AD-BA82-73CDD58C2E07}"/>
                  </a:ext>
                </a:extLst>
              </p:cNvPr>
              <p:cNvSpPr/>
              <p:nvPr/>
            </p:nvSpPr>
            <p:spPr>
              <a:xfrm>
                <a:off x="482787" y="4707875"/>
                <a:ext cx="313055" cy="309880"/>
              </a:xfrm>
              <a:prstGeom prst="plus">
                <a:avLst>
                  <a:gd name="adj" fmla="val 4159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2" name="Oval 21">
                <a:extLst>
                  <a:ext uri="{FF2B5EF4-FFF2-40B4-BE49-F238E27FC236}">
                    <a16:creationId xmlns:a16="http://schemas.microsoft.com/office/drawing/2014/main" id="{0412924D-69D4-45FB-B32D-9F1DB89B0447}"/>
                  </a:ext>
                </a:extLst>
              </p:cNvPr>
              <p:cNvSpPr/>
              <p:nvPr/>
            </p:nvSpPr>
            <p:spPr>
              <a:xfrm>
                <a:off x="3065780" y="3548380"/>
                <a:ext cx="144000" cy="144000"/>
              </a:xfrm>
              <a:prstGeom prst="ellips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3" name="Oval 52">
                <a:extLst>
                  <a:ext uri="{FF2B5EF4-FFF2-40B4-BE49-F238E27FC236}">
                    <a16:creationId xmlns:a16="http://schemas.microsoft.com/office/drawing/2014/main" id="{08D35FA9-9219-4674-814A-FC29B6621DE4}"/>
                  </a:ext>
                </a:extLst>
              </p:cNvPr>
              <p:cNvSpPr/>
              <p:nvPr/>
            </p:nvSpPr>
            <p:spPr>
              <a:xfrm>
                <a:off x="3595553" y="3738880"/>
                <a:ext cx="144000" cy="144000"/>
              </a:xfrm>
              <a:prstGeom prst="ellips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4" name="Oval 53">
                <a:extLst>
                  <a:ext uri="{FF2B5EF4-FFF2-40B4-BE49-F238E27FC236}">
                    <a16:creationId xmlns:a16="http://schemas.microsoft.com/office/drawing/2014/main" id="{E09382F9-C942-4F51-BA62-A65C69F611FF}"/>
                  </a:ext>
                </a:extLst>
              </p:cNvPr>
              <p:cNvSpPr/>
              <p:nvPr/>
            </p:nvSpPr>
            <p:spPr>
              <a:xfrm>
                <a:off x="1779524" y="4326875"/>
                <a:ext cx="144000" cy="144000"/>
              </a:xfrm>
              <a:prstGeom prst="ellips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7" name="Oval 56">
                <a:extLst>
                  <a:ext uri="{FF2B5EF4-FFF2-40B4-BE49-F238E27FC236}">
                    <a16:creationId xmlns:a16="http://schemas.microsoft.com/office/drawing/2014/main" id="{E5DAE112-03FD-496C-A48D-98E6C951890B}"/>
                  </a:ext>
                </a:extLst>
              </p:cNvPr>
              <p:cNvSpPr/>
              <p:nvPr/>
            </p:nvSpPr>
            <p:spPr>
              <a:xfrm>
                <a:off x="1779524" y="4827255"/>
                <a:ext cx="144000" cy="144000"/>
              </a:xfrm>
              <a:prstGeom prst="ellips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8" name="Oval 57">
                <a:extLst>
                  <a:ext uri="{FF2B5EF4-FFF2-40B4-BE49-F238E27FC236}">
                    <a16:creationId xmlns:a16="http://schemas.microsoft.com/office/drawing/2014/main" id="{9D870215-F4A8-4FEB-902B-9045A8E993DC}"/>
                  </a:ext>
                </a:extLst>
              </p:cNvPr>
              <p:cNvSpPr/>
              <p:nvPr/>
            </p:nvSpPr>
            <p:spPr>
              <a:xfrm>
                <a:off x="4398679" y="4528936"/>
                <a:ext cx="144000" cy="144000"/>
              </a:xfrm>
              <a:prstGeom prst="ellips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9" name="Oval 58">
                <a:extLst>
                  <a:ext uri="{FF2B5EF4-FFF2-40B4-BE49-F238E27FC236}">
                    <a16:creationId xmlns:a16="http://schemas.microsoft.com/office/drawing/2014/main" id="{D138043B-AC4B-4E21-9DFD-89F21A2F58A9}"/>
                  </a:ext>
                </a:extLst>
              </p:cNvPr>
              <p:cNvSpPr/>
              <p:nvPr/>
            </p:nvSpPr>
            <p:spPr>
              <a:xfrm>
                <a:off x="4265329" y="5047081"/>
                <a:ext cx="144000" cy="144000"/>
              </a:xfrm>
              <a:prstGeom prst="ellips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0" name="Oval 59">
                <a:extLst>
                  <a:ext uri="{FF2B5EF4-FFF2-40B4-BE49-F238E27FC236}">
                    <a16:creationId xmlns:a16="http://schemas.microsoft.com/office/drawing/2014/main" id="{A26955D8-3702-4839-B50B-1348E56CE991}"/>
                  </a:ext>
                </a:extLst>
              </p:cNvPr>
              <p:cNvSpPr/>
              <p:nvPr/>
            </p:nvSpPr>
            <p:spPr>
              <a:xfrm>
                <a:off x="3644373" y="5707686"/>
                <a:ext cx="144000" cy="144000"/>
              </a:xfrm>
              <a:prstGeom prst="ellips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1" name="Oval 60">
                <a:extLst>
                  <a:ext uri="{FF2B5EF4-FFF2-40B4-BE49-F238E27FC236}">
                    <a16:creationId xmlns:a16="http://schemas.microsoft.com/office/drawing/2014/main" id="{065259E4-825E-4B4C-AC0D-7C661DE47183}"/>
                  </a:ext>
                </a:extLst>
              </p:cNvPr>
              <p:cNvSpPr/>
              <p:nvPr/>
            </p:nvSpPr>
            <p:spPr>
              <a:xfrm>
                <a:off x="3059914" y="5820718"/>
                <a:ext cx="144000" cy="144000"/>
              </a:xfrm>
              <a:prstGeom prst="ellips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4" name="Arrow: Left 23">
                <a:extLst>
                  <a:ext uri="{FF2B5EF4-FFF2-40B4-BE49-F238E27FC236}">
                    <a16:creationId xmlns:a16="http://schemas.microsoft.com/office/drawing/2014/main" id="{801CF574-29D4-4376-946C-DBA997AD4D10}"/>
                  </a:ext>
                </a:extLst>
              </p:cNvPr>
              <p:cNvSpPr/>
              <p:nvPr/>
            </p:nvSpPr>
            <p:spPr>
              <a:xfrm rot="18150026">
                <a:off x="3051795" y="3662584"/>
                <a:ext cx="690459" cy="369755"/>
              </a:xfrm>
              <a:prstGeom prst="lef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2" name="Arrow: Left 61">
                <a:extLst>
                  <a:ext uri="{FF2B5EF4-FFF2-40B4-BE49-F238E27FC236}">
                    <a16:creationId xmlns:a16="http://schemas.microsoft.com/office/drawing/2014/main" id="{3858D6F5-E061-4A3A-82DA-847D50FFC2F0}"/>
                  </a:ext>
                </a:extLst>
              </p:cNvPr>
              <p:cNvSpPr/>
              <p:nvPr/>
            </p:nvSpPr>
            <p:spPr>
              <a:xfrm rot="10800000">
                <a:off x="1784723" y="4453569"/>
                <a:ext cx="805149" cy="369755"/>
              </a:xfrm>
              <a:prstGeom prst="lef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63" name="TextBox 62">
              <a:extLst>
                <a:ext uri="{FF2B5EF4-FFF2-40B4-BE49-F238E27FC236}">
                  <a16:creationId xmlns:a16="http://schemas.microsoft.com/office/drawing/2014/main" id="{C2ABC5B9-FD16-44C5-ADAA-C4F1205CE93A}"/>
                </a:ext>
              </a:extLst>
            </p:cNvPr>
            <p:cNvSpPr txBox="1"/>
            <p:nvPr/>
          </p:nvSpPr>
          <p:spPr>
            <a:xfrm>
              <a:off x="1097808" y="6306010"/>
              <a:ext cx="4212211" cy="338555"/>
            </a:xfrm>
            <a:prstGeom prst="rect">
              <a:avLst/>
            </a:prstGeom>
            <a:noFill/>
          </p:spPr>
          <p:txBody>
            <a:bodyPr wrap="square" rtlCol="0">
              <a:spAutoFit/>
            </a:bodyPr>
            <a:lstStyle/>
            <a:p>
              <a:r>
                <a:rPr lang="vi-VN" sz="1050" b="1" dirty="0"/>
                <a:t>Hình 28.1. </a:t>
              </a:r>
              <a:r>
                <a:rPr lang="vi-VN" sz="1050" dirty="0"/>
                <a:t>Cấu trúc của phân tử nước.</a:t>
              </a:r>
              <a:endParaRPr lang="en-US" sz="1050" dirty="0"/>
            </a:p>
          </p:txBody>
        </p:sp>
      </p:grpSp>
      <p:grpSp>
        <p:nvGrpSpPr>
          <p:cNvPr id="12" name="Group 11">
            <a:extLst>
              <a:ext uri="{FF2B5EF4-FFF2-40B4-BE49-F238E27FC236}">
                <a16:creationId xmlns:a16="http://schemas.microsoft.com/office/drawing/2014/main" id="{3322C12E-8703-BF84-B769-A2ECBE209D9F}"/>
              </a:ext>
            </a:extLst>
          </p:cNvPr>
          <p:cNvGrpSpPr/>
          <p:nvPr/>
        </p:nvGrpSpPr>
        <p:grpSpPr>
          <a:xfrm>
            <a:off x="6976387" y="3392307"/>
            <a:ext cx="1721846" cy="404247"/>
            <a:chOff x="9420612" y="5612545"/>
            <a:chExt cx="2295794" cy="538996"/>
          </a:xfrm>
        </p:grpSpPr>
        <p:sp>
          <p:nvSpPr>
            <p:cNvPr id="8" name="TextBox 7">
              <a:extLst>
                <a:ext uri="{FF2B5EF4-FFF2-40B4-BE49-F238E27FC236}">
                  <a16:creationId xmlns:a16="http://schemas.microsoft.com/office/drawing/2014/main" id="{553FA109-3BB5-BF0C-2DAA-BC388A7DF4D7}"/>
                </a:ext>
              </a:extLst>
            </p:cNvPr>
            <p:cNvSpPr txBox="1"/>
            <p:nvPr/>
          </p:nvSpPr>
          <p:spPr>
            <a:xfrm>
              <a:off x="9420612" y="5698677"/>
              <a:ext cx="1756798" cy="430887"/>
            </a:xfrm>
            <a:prstGeom prst="rect">
              <a:avLst/>
            </a:prstGeom>
            <a:noFill/>
          </p:spPr>
          <p:txBody>
            <a:bodyPr wrap="square" rtlCol="0">
              <a:spAutoFit/>
            </a:bodyPr>
            <a:lstStyle/>
            <a:p>
              <a:r>
                <a:rPr lang="vi-VN" sz="1500" b="1" dirty="0"/>
                <a:t>2 nguyên tử</a:t>
              </a:r>
              <a:endParaRPr lang="en-US" sz="1500" b="1" dirty="0"/>
            </a:p>
          </p:txBody>
        </p:sp>
        <p:sp>
          <p:nvSpPr>
            <p:cNvPr id="9" name="Flowchart: Connector 8">
              <a:extLst>
                <a:ext uri="{FF2B5EF4-FFF2-40B4-BE49-F238E27FC236}">
                  <a16:creationId xmlns:a16="http://schemas.microsoft.com/office/drawing/2014/main" id="{AF1650EA-110D-AE9E-11AC-73B412F160EA}"/>
                </a:ext>
              </a:extLst>
            </p:cNvPr>
            <p:cNvSpPr/>
            <p:nvPr/>
          </p:nvSpPr>
          <p:spPr>
            <a:xfrm>
              <a:off x="11177410" y="5612545"/>
              <a:ext cx="538996" cy="538996"/>
            </a:xfrm>
            <a:prstGeom prst="flowChartConnector">
              <a:avLst/>
            </a:prstGeom>
            <a:gradFill>
              <a:gsLst>
                <a:gs pos="9000">
                  <a:srgbClr val="1FEBF8"/>
                </a:gs>
                <a:gs pos="83000">
                  <a:srgbClr val="00757D"/>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050" b="1" dirty="0"/>
                <a:t>H</a:t>
              </a:r>
              <a:endParaRPr lang="en-US" sz="1050" b="1" dirty="0"/>
            </a:p>
          </p:txBody>
        </p:sp>
      </p:grpSp>
      <p:grpSp>
        <p:nvGrpSpPr>
          <p:cNvPr id="11" name="Group 10">
            <a:extLst>
              <a:ext uri="{FF2B5EF4-FFF2-40B4-BE49-F238E27FC236}">
                <a16:creationId xmlns:a16="http://schemas.microsoft.com/office/drawing/2014/main" id="{ADBAF8F5-21A0-143B-9E25-908E97C21A84}"/>
              </a:ext>
            </a:extLst>
          </p:cNvPr>
          <p:cNvGrpSpPr/>
          <p:nvPr/>
        </p:nvGrpSpPr>
        <p:grpSpPr>
          <a:xfrm>
            <a:off x="4252821" y="3392307"/>
            <a:ext cx="1716593" cy="404247"/>
            <a:chOff x="6167177" y="5612545"/>
            <a:chExt cx="2288790" cy="538996"/>
          </a:xfrm>
        </p:grpSpPr>
        <p:sp>
          <p:nvSpPr>
            <p:cNvPr id="37" name="TextBox 36">
              <a:extLst>
                <a:ext uri="{FF2B5EF4-FFF2-40B4-BE49-F238E27FC236}">
                  <a16:creationId xmlns:a16="http://schemas.microsoft.com/office/drawing/2014/main" id="{1B0229A0-F9F4-EA78-6FEB-919960C93E32}"/>
                </a:ext>
              </a:extLst>
            </p:cNvPr>
            <p:cNvSpPr txBox="1"/>
            <p:nvPr/>
          </p:nvSpPr>
          <p:spPr>
            <a:xfrm>
              <a:off x="6167177" y="5700752"/>
              <a:ext cx="1756798" cy="430887"/>
            </a:xfrm>
            <a:prstGeom prst="rect">
              <a:avLst/>
            </a:prstGeom>
            <a:noFill/>
          </p:spPr>
          <p:txBody>
            <a:bodyPr wrap="square" rtlCol="0">
              <a:spAutoFit/>
            </a:bodyPr>
            <a:lstStyle/>
            <a:p>
              <a:r>
                <a:rPr lang="vi-VN" sz="1500" b="1" dirty="0"/>
                <a:t>1 nguyên tử</a:t>
              </a:r>
              <a:endParaRPr lang="en-US" sz="1500" b="1" dirty="0"/>
            </a:p>
          </p:txBody>
        </p:sp>
        <p:sp>
          <p:nvSpPr>
            <p:cNvPr id="38" name="Flowchart: Connector 37">
              <a:extLst>
                <a:ext uri="{FF2B5EF4-FFF2-40B4-BE49-F238E27FC236}">
                  <a16:creationId xmlns:a16="http://schemas.microsoft.com/office/drawing/2014/main" id="{2AF81780-50CD-5DA7-96DA-3FCB691D5335}"/>
                </a:ext>
              </a:extLst>
            </p:cNvPr>
            <p:cNvSpPr/>
            <p:nvPr/>
          </p:nvSpPr>
          <p:spPr>
            <a:xfrm>
              <a:off x="7916971" y="5612545"/>
              <a:ext cx="538996" cy="538996"/>
            </a:xfrm>
            <a:prstGeom prst="flowChartConnector">
              <a:avLst/>
            </a:prstGeom>
            <a:gradFill>
              <a:gsLst>
                <a:gs pos="16000">
                  <a:srgbClr val="460000"/>
                </a:gs>
                <a:gs pos="83000">
                  <a:srgbClr val="D10000"/>
                </a:gs>
                <a:gs pos="100000">
                  <a:srgbClr val="DD0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050" b="1" dirty="0"/>
                <a:t>O</a:t>
              </a:r>
              <a:endParaRPr lang="en-US" sz="1050" b="1" dirty="0"/>
            </a:p>
          </p:txBody>
        </p:sp>
      </p:grpSp>
      <p:grpSp>
        <p:nvGrpSpPr>
          <p:cNvPr id="15" name="Group 14">
            <a:extLst>
              <a:ext uri="{FF2B5EF4-FFF2-40B4-BE49-F238E27FC236}">
                <a16:creationId xmlns:a16="http://schemas.microsoft.com/office/drawing/2014/main" id="{056F9D2C-73D9-1B5F-9301-3C7E6500E68D}"/>
              </a:ext>
            </a:extLst>
          </p:cNvPr>
          <p:cNvGrpSpPr/>
          <p:nvPr/>
        </p:nvGrpSpPr>
        <p:grpSpPr>
          <a:xfrm>
            <a:off x="6059152" y="3267043"/>
            <a:ext cx="869174" cy="339905"/>
            <a:chOff x="8324288" y="5445526"/>
            <a:chExt cx="1158898" cy="453206"/>
          </a:xfrm>
        </p:grpSpPr>
        <p:sp>
          <p:nvSpPr>
            <p:cNvPr id="10" name="TextBox 9">
              <a:extLst>
                <a:ext uri="{FF2B5EF4-FFF2-40B4-BE49-F238E27FC236}">
                  <a16:creationId xmlns:a16="http://schemas.microsoft.com/office/drawing/2014/main" id="{9A5479DC-C3D0-335C-CB2E-D640EED4D2D6}"/>
                </a:ext>
              </a:extLst>
            </p:cNvPr>
            <p:cNvSpPr txBox="1"/>
            <p:nvPr/>
          </p:nvSpPr>
          <p:spPr>
            <a:xfrm>
              <a:off x="8324288" y="5445526"/>
              <a:ext cx="1136961" cy="338554"/>
            </a:xfrm>
            <a:prstGeom prst="rect">
              <a:avLst/>
            </a:prstGeom>
            <a:noFill/>
          </p:spPr>
          <p:txBody>
            <a:bodyPr wrap="square" rtlCol="0">
              <a:spAutoFit/>
            </a:bodyPr>
            <a:lstStyle/>
            <a:p>
              <a:pPr algn="ctr"/>
              <a:r>
                <a:rPr lang="vi-VN" sz="1050" b="1" dirty="0">
                  <a:solidFill>
                    <a:srgbClr val="0070C0"/>
                  </a:solidFill>
                </a:rPr>
                <a:t>Liên kết</a:t>
              </a:r>
              <a:endParaRPr lang="en-US" sz="1050" b="1" dirty="0">
                <a:solidFill>
                  <a:srgbClr val="0070C0"/>
                </a:solidFill>
              </a:endParaRPr>
            </a:p>
          </p:txBody>
        </p:sp>
        <p:cxnSp>
          <p:nvCxnSpPr>
            <p:cNvPr id="14" name="Straight Arrow Connector 13">
              <a:extLst>
                <a:ext uri="{FF2B5EF4-FFF2-40B4-BE49-F238E27FC236}">
                  <a16:creationId xmlns:a16="http://schemas.microsoft.com/office/drawing/2014/main" id="{A806F351-E422-AD68-9108-47FE8375B379}"/>
                </a:ext>
              </a:extLst>
            </p:cNvPr>
            <p:cNvCxnSpPr>
              <a:cxnSpLocks/>
            </p:cNvCxnSpPr>
            <p:nvPr/>
          </p:nvCxnSpPr>
          <p:spPr>
            <a:xfrm>
              <a:off x="8356903" y="5898732"/>
              <a:ext cx="1126283"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3E29CEBB-6D86-F09C-3D54-1AA5421197AC}"/>
              </a:ext>
            </a:extLst>
          </p:cNvPr>
          <p:cNvGrpSpPr/>
          <p:nvPr/>
        </p:nvGrpSpPr>
        <p:grpSpPr>
          <a:xfrm>
            <a:off x="5235451" y="2036829"/>
            <a:ext cx="3043238" cy="1207746"/>
            <a:chOff x="7140091" y="2878258"/>
            <a:chExt cx="4057650" cy="1610328"/>
          </a:xfrm>
        </p:grpSpPr>
        <p:pic>
          <p:nvPicPr>
            <p:cNvPr id="2056" name="Picture 8" descr="1-2.2 Neutral, Polar and Electrically Charged Particles | How Your Brain  Works">
              <a:extLst>
                <a:ext uri="{FF2B5EF4-FFF2-40B4-BE49-F238E27FC236}">
                  <a16:creationId xmlns:a16="http://schemas.microsoft.com/office/drawing/2014/main" id="{70516E03-40C6-A6BF-782D-D1F56356C0D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7616"/>
            <a:stretch/>
          </p:blipFill>
          <p:spPr bwMode="auto">
            <a:xfrm>
              <a:off x="7140091" y="2878258"/>
              <a:ext cx="4057650" cy="1610328"/>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C495F660-8338-B42C-92FD-3031C763CE28}"/>
                </a:ext>
              </a:extLst>
            </p:cNvPr>
            <p:cNvSpPr txBox="1"/>
            <p:nvPr/>
          </p:nvSpPr>
          <p:spPr>
            <a:xfrm>
              <a:off x="7410067" y="3368633"/>
              <a:ext cx="340243" cy="615553"/>
            </a:xfrm>
            <a:prstGeom prst="rect">
              <a:avLst/>
            </a:prstGeom>
            <a:noFill/>
          </p:spPr>
          <p:txBody>
            <a:bodyPr wrap="square" rtlCol="0">
              <a:spAutoFit/>
            </a:bodyPr>
            <a:lstStyle/>
            <a:p>
              <a:pPr algn="ctr"/>
              <a:r>
                <a:rPr lang="vi-VN" sz="2400" b="1" dirty="0">
                  <a:solidFill>
                    <a:schemeClr val="bg1"/>
                  </a:solidFill>
                </a:rPr>
                <a:t>O</a:t>
              </a:r>
              <a:endParaRPr lang="en-US" sz="2400" b="1" dirty="0">
                <a:solidFill>
                  <a:schemeClr val="bg1"/>
                </a:solidFill>
              </a:endParaRPr>
            </a:p>
          </p:txBody>
        </p:sp>
        <p:sp>
          <p:nvSpPr>
            <p:cNvPr id="48" name="TextBox 47">
              <a:extLst>
                <a:ext uri="{FF2B5EF4-FFF2-40B4-BE49-F238E27FC236}">
                  <a16:creationId xmlns:a16="http://schemas.microsoft.com/office/drawing/2014/main" id="{F2450F89-40D1-8BE1-F259-FB237277F6D4}"/>
                </a:ext>
              </a:extLst>
            </p:cNvPr>
            <p:cNvSpPr txBox="1"/>
            <p:nvPr/>
          </p:nvSpPr>
          <p:spPr>
            <a:xfrm>
              <a:off x="10179936" y="3374403"/>
              <a:ext cx="340243" cy="615553"/>
            </a:xfrm>
            <a:prstGeom prst="rect">
              <a:avLst/>
            </a:prstGeom>
            <a:noFill/>
          </p:spPr>
          <p:txBody>
            <a:bodyPr wrap="square" rtlCol="0">
              <a:spAutoFit/>
            </a:bodyPr>
            <a:lstStyle/>
            <a:p>
              <a:pPr algn="ctr"/>
              <a:r>
                <a:rPr lang="vi-VN" sz="2400" b="1" dirty="0">
                  <a:solidFill>
                    <a:schemeClr val="bg1"/>
                  </a:solidFill>
                </a:rPr>
                <a:t>O</a:t>
              </a:r>
              <a:endParaRPr lang="en-US" sz="2400" b="1" dirty="0">
                <a:solidFill>
                  <a:schemeClr val="bg1"/>
                </a:solidFill>
              </a:endParaRPr>
            </a:p>
          </p:txBody>
        </p:sp>
        <p:sp>
          <p:nvSpPr>
            <p:cNvPr id="49" name="TextBox 48">
              <a:extLst>
                <a:ext uri="{FF2B5EF4-FFF2-40B4-BE49-F238E27FC236}">
                  <a16:creationId xmlns:a16="http://schemas.microsoft.com/office/drawing/2014/main" id="{FA824FF3-78FA-B0DF-4473-AA9A5F38DF5A}"/>
                </a:ext>
              </a:extLst>
            </p:cNvPr>
            <p:cNvSpPr txBox="1"/>
            <p:nvPr/>
          </p:nvSpPr>
          <p:spPr>
            <a:xfrm>
              <a:off x="10149221" y="2931227"/>
              <a:ext cx="340243" cy="430887"/>
            </a:xfrm>
            <a:prstGeom prst="rect">
              <a:avLst/>
            </a:prstGeom>
            <a:noFill/>
          </p:spPr>
          <p:txBody>
            <a:bodyPr wrap="square" rtlCol="0">
              <a:spAutoFit/>
            </a:bodyPr>
            <a:lstStyle/>
            <a:p>
              <a:pPr algn="ctr"/>
              <a:r>
                <a:rPr lang="vi-VN" sz="1500" b="1" dirty="0"/>
                <a:t>H</a:t>
              </a:r>
              <a:endParaRPr lang="en-US" sz="1500" b="1" dirty="0"/>
            </a:p>
          </p:txBody>
        </p:sp>
        <p:sp>
          <p:nvSpPr>
            <p:cNvPr id="51" name="TextBox 50">
              <a:extLst>
                <a:ext uri="{FF2B5EF4-FFF2-40B4-BE49-F238E27FC236}">
                  <a16:creationId xmlns:a16="http://schemas.microsoft.com/office/drawing/2014/main" id="{52801BEA-61CE-D7DA-48BE-57CC86226462}"/>
                </a:ext>
              </a:extLst>
            </p:cNvPr>
            <p:cNvSpPr txBox="1"/>
            <p:nvPr/>
          </p:nvSpPr>
          <p:spPr>
            <a:xfrm>
              <a:off x="10790154" y="3447350"/>
              <a:ext cx="340243" cy="430887"/>
            </a:xfrm>
            <a:prstGeom prst="rect">
              <a:avLst/>
            </a:prstGeom>
            <a:noFill/>
          </p:spPr>
          <p:txBody>
            <a:bodyPr wrap="square" rtlCol="0">
              <a:spAutoFit/>
            </a:bodyPr>
            <a:lstStyle/>
            <a:p>
              <a:pPr algn="ctr"/>
              <a:r>
                <a:rPr lang="vi-VN" sz="1500" b="1" dirty="0"/>
                <a:t>H</a:t>
              </a:r>
              <a:endParaRPr lang="en-US" sz="1500" b="1" dirty="0"/>
            </a:p>
          </p:txBody>
        </p:sp>
        <p:sp>
          <p:nvSpPr>
            <p:cNvPr id="52" name="TextBox 51">
              <a:extLst>
                <a:ext uri="{FF2B5EF4-FFF2-40B4-BE49-F238E27FC236}">
                  <a16:creationId xmlns:a16="http://schemas.microsoft.com/office/drawing/2014/main" id="{7956661D-2D7A-2B5C-A0EE-E3FB4D2242BF}"/>
                </a:ext>
              </a:extLst>
            </p:cNvPr>
            <p:cNvSpPr txBox="1"/>
            <p:nvPr/>
          </p:nvSpPr>
          <p:spPr>
            <a:xfrm>
              <a:off x="8616321" y="3953407"/>
              <a:ext cx="340243" cy="430887"/>
            </a:xfrm>
            <a:prstGeom prst="rect">
              <a:avLst/>
            </a:prstGeom>
            <a:noFill/>
          </p:spPr>
          <p:txBody>
            <a:bodyPr wrap="square" rtlCol="0">
              <a:spAutoFit/>
            </a:bodyPr>
            <a:lstStyle/>
            <a:p>
              <a:pPr algn="ctr"/>
              <a:r>
                <a:rPr lang="vi-VN" sz="1500" b="1" dirty="0"/>
                <a:t>H</a:t>
              </a:r>
              <a:endParaRPr lang="en-US" sz="1500" b="1" dirty="0"/>
            </a:p>
          </p:txBody>
        </p:sp>
        <p:sp>
          <p:nvSpPr>
            <p:cNvPr id="55" name="TextBox 54">
              <a:extLst>
                <a:ext uri="{FF2B5EF4-FFF2-40B4-BE49-F238E27FC236}">
                  <a16:creationId xmlns:a16="http://schemas.microsoft.com/office/drawing/2014/main" id="{6FC81ADA-7628-DE87-4552-D41DC45AD27C}"/>
                </a:ext>
              </a:extLst>
            </p:cNvPr>
            <p:cNvSpPr txBox="1"/>
            <p:nvPr/>
          </p:nvSpPr>
          <p:spPr>
            <a:xfrm>
              <a:off x="8616321" y="2998410"/>
              <a:ext cx="340243" cy="430887"/>
            </a:xfrm>
            <a:prstGeom prst="rect">
              <a:avLst/>
            </a:prstGeom>
            <a:noFill/>
          </p:spPr>
          <p:txBody>
            <a:bodyPr wrap="square" rtlCol="0">
              <a:spAutoFit/>
            </a:bodyPr>
            <a:lstStyle/>
            <a:p>
              <a:pPr algn="ctr"/>
              <a:r>
                <a:rPr lang="vi-VN" sz="1500" b="1" dirty="0"/>
                <a:t>H</a:t>
              </a:r>
              <a:endParaRPr lang="en-US" sz="1500" b="1" dirty="0"/>
            </a:p>
          </p:txBody>
        </p:sp>
      </p:grpSp>
      <p:grpSp>
        <p:nvGrpSpPr>
          <p:cNvPr id="23" name="Group 22">
            <a:extLst>
              <a:ext uri="{FF2B5EF4-FFF2-40B4-BE49-F238E27FC236}">
                <a16:creationId xmlns:a16="http://schemas.microsoft.com/office/drawing/2014/main" id="{F0CBF26A-07FF-97A3-8900-45E5528A8366}"/>
              </a:ext>
            </a:extLst>
          </p:cNvPr>
          <p:cNvGrpSpPr/>
          <p:nvPr/>
        </p:nvGrpSpPr>
        <p:grpSpPr>
          <a:xfrm>
            <a:off x="5733978" y="3862958"/>
            <a:ext cx="3145222" cy="953142"/>
            <a:chOff x="7645303" y="5150611"/>
            <a:chExt cx="4193629" cy="1270856"/>
          </a:xfrm>
        </p:grpSpPr>
        <p:pic>
          <p:nvPicPr>
            <p:cNvPr id="2058" name="Picture 10" descr="Properties of Water | Science - Quizizz">
              <a:extLst>
                <a:ext uri="{FF2B5EF4-FFF2-40B4-BE49-F238E27FC236}">
                  <a16:creationId xmlns:a16="http://schemas.microsoft.com/office/drawing/2014/main" id="{D681EB4A-5B4B-B3F8-A978-F1A267F3E79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4953" r="47597"/>
            <a:stretch/>
          </p:blipFill>
          <p:spPr bwMode="auto">
            <a:xfrm rot="10487111">
              <a:off x="7645303" y="5150611"/>
              <a:ext cx="1580770" cy="1270856"/>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3812F6EE-B337-386F-88C3-FF2BC3D66D79}"/>
                </a:ext>
              </a:extLst>
            </p:cNvPr>
            <p:cNvSpPr txBox="1"/>
            <p:nvPr/>
          </p:nvSpPr>
          <p:spPr>
            <a:xfrm>
              <a:off x="9301850" y="5670858"/>
              <a:ext cx="2537082" cy="338555"/>
            </a:xfrm>
            <a:prstGeom prst="rect">
              <a:avLst/>
            </a:prstGeom>
            <a:noFill/>
          </p:spPr>
          <p:txBody>
            <a:bodyPr wrap="square" rtlCol="0">
              <a:spAutoFit/>
            </a:bodyPr>
            <a:lstStyle/>
            <a:p>
              <a:r>
                <a:rPr lang="vi-VN" sz="1050" b="1" dirty="0">
                  <a:solidFill>
                    <a:srgbClr val="C00000"/>
                  </a:solidFill>
                </a:rPr>
                <a:t>Liên kết cộng hóa trị</a:t>
              </a:r>
              <a:endParaRPr lang="en-US" sz="1050" b="1" dirty="0">
                <a:solidFill>
                  <a:srgbClr val="C00000"/>
                </a:solidFill>
              </a:endParaRPr>
            </a:p>
          </p:txBody>
        </p:sp>
      </p:grpSp>
    </p:spTree>
    <p:extLst>
      <p:ext uri="{BB962C8B-B14F-4D97-AF65-F5344CB8AC3E}">
        <p14:creationId xmlns:p14="http://schemas.microsoft.com/office/powerpoint/2010/main" val="28155587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fill="hold"/>
                                        <p:tgtEl>
                                          <p:spTgt spid="17"/>
                                        </p:tgtEl>
                                        <p:attrNameLst>
                                          <p:attrName>ppt_x</p:attrName>
                                        </p:attrNameLst>
                                      </p:cBhvr>
                                      <p:tavLst>
                                        <p:tav tm="0">
                                          <p:val>
                                            <p:strVal val="#ppt_x"/>
                                          </p:val>
                                        </p:tav>
                                        <p:tav tm="100000">
                                          <p:val>
                                            <p:strVal val="#ppt_x"/>
                                          </p:val>
                                        </p:tav>
                                      </p:tavLst>
                                    </p:anim>
                                    <p:anim calcmode="lin" valueType="num">
                                      <p:cBhvr additive="base">
                                        <p:cTn id="1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ppt_x"/>
                                          </p:val>
                                        </p:tav>
                                        <p:tav tm="100000">
                                          <p:val>
                                            <p:strVal val="#ppt_x"/>
                                          </p:val>
                                        </p:tav>
                                      </p:tavLst>
                                    </p:anim>
                                    <p:anim calcmode="lin" valueType="num">
                                      <p:cBhvr additive="base">
                                        <p:cTn id="2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ppt_x"/>
                                          </p:val>
                                        </p:tav>
                                        <p:tav tm="100000">
                                          <p:val>
                                            <p:strVal val="#ppt_x"/>
                                          </p:val>
                                        </p:tav>
                                      </p:tavLst>
                                    </p:anim>
                                    <p:anim calcmode="lin" valueType="num">
                                      <p:cBhvr additive="base">
                                        <p:cTn id="3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barn(inVertical)">
                                      <p:cBhvr>
                                        <p:cTn id="3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Rounded Corners 63">
            <a:extLst>
              <a:ext uri="{FF2B5EF4-FFF2-40B4-BE49-F238E27FC236}">
                <a16:creationId xmlns:a16="http://schemas.microsoft.com/office/drawing/2014/main" id="{A4885E55-1421-4498-A54F-22A52FD7988B}"/>
              </a:ext>
            </a:extLst>
          </p:cNvPr>
          <p:cNvSpPr/>
          <p:nvPr/>
        </p:nvSpPr>
        <p:spPr>
          <a:xfrm>
            <a:off x="1917287" y="234415"/>
            <a:ext cx="4447653" cy="442259"/>
          </a:xfrm>
          <a:prstGeom prst="roundRect">
            <a:avLst/>
          </a:prstGeom>
          <a:gradFill>
            <a:gsLst>
              <a:gs pos="0">
                <a:srgbClr val="7AA80B"/>
              </a:gs>
              <a:gs pos="59000">
                <a:srgbClr val="AAC61F"/>
              </a:gs>
              <a:gs pos="100000">
                <a:srgbClr val="D2DE2F"/>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latin typeface="ProTeacher01_Dam"/>
              </a:rPr>
              <a:t>Nước</a:t>
            </a:r>
            <a:r>
              <a:rPr lang="en-US" sz="2600" b="1" dirty="0">
                <a:latin typeface="ProTeacher01_Dam"/>
              </a:rPr>
              <a:t> </a:t>
            </a:r>
            <a:r>
              <a:rPr lang="en-US" sz="2600" b="1" dirty="0" err="1">
                <a:latin typeface="ProTeacher01_Dam"/>
              </a:rPr>
              <a:t>có</a:t>
            </a:r>
            <a:r>
              <a:rPr lang="en-US" sz="2600" b="1" dirty="0">
                <a:latin typeface="ProTeacher01_Dam"/>
              </a:rPr>
              <a:t> </a:t>
            </a:r>
            <a:r>
              <a:rPr lang="en-US" sz="2600" b="1" dirty="0" err="1">
                <a:latin typeface="ProTeacher01_Dam"/>
              </a:rPr>
              <a:t>tính</a:t>
            </a:r>
            <a:r>
              <a:rPr lang="en-US" sz="2600" b="1" dirty="0">
                <a:latin typeface="ProTeacher01_Dam"/>
              </a:rPr>
              <a:t> </a:t>
            </a:r>
            <a:r>
              <a:rPr lang="en-US" sz="2600" b="1" dirty="0" err="1">
                <a:latin typeface="ProTeacher01_Dam"/>
              </a:rPr>
              <a:t>phân</a:t>
            </a:r>
            <a:r>
              <a:rPr lang="en-US" sz="2600" b="1" dirty="0">
                <a:latin typeface="ProTeacher01_Dam"/>
              </a:rPr>
              <a:t> </a:t>
            </a:r>
            <a:r>
              <a:rPr lang="en-US" sz="2600" b="1" dirty="0" err="1">
                <a:latin typeface="ProTeacher01_Dam"/>
              </a:rPr>
              <a:t>cực</a:t>
            </a:r>
            <a:r>
              <a:rPr lang="en-US" sz="2600" b="1" dirty="0">
                <a:latin typeface="ProTeacher01_Dam"/>
              </a:rPr>
              <a:t> </a:t>
            </a:r>
            <a:r>
              <a:rPr lang="en-US" sz="2600" b="1" dirty="0" err="1">
                <a:latin typeface="ProTeacher01_Dam"/>
              </a:rPr>
              <a:t>vì</a:t>
            </a:r>
            <a:endParaRPr lang="en-US" sz="2600" b="1" dirty="0">
              <a:latin typeface="ProTeacher01_Dam"/>
            </a:endParaRPr>
          </a:p>
        </p:txBody>
      </p:sp>
      <p:pic>
        <p:nvPicPr>
          <p:cNvPr id="18" name="Picture 17" descr="A close-up of a logo&#10;&#10;Description automatically generated with low confidence">
            <a:extLst>
              <a:ext uri="{FF2B5EF4-FFF2-40B4-BE49-F238E27FC236}">
                <a16:creationId xmlns:a16="http://schemas.microsoft.com/office/drawing/2014/main" id="{DF23F3B9-DF02-47AF-80F9-0D9D0FEDE20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144" b="89862" l="4462" r="90000">
                        <a14:foregroundMark x1="15692" y1="42089" x2="15692" y2="42089"/>
                        <a14:foregroundMark x1="12615" y1="46544" x2="12615" y2="46544"/>
                        <a14:foregroundMark x1="12308" y1="49155" x2="12308" y2="49155"/>
                        <a14:foregroundMark x1="17846" y1="52074" x2="17846" y2="52074"/>
                        <a14:foregroundMark x1="8000" y1="49002" x2="8000" y2="49002"/>
                        <a14:foregroundMark x1="9231" y1="44086" x2="9231" y2="44086"/>
                        <a14:foregroundMark x1="4769" y1="50230" x2="4769" y2="50230"/>
                        <a14:foregroundMark x1="57385" y1="19048" x2="57385" y2="19048"/>
                        <a14:foregroundMark x1="57077" y1="9831" x2="57077" y2="9831"/>
                        <a14:foregroundMark x1="62769" y1="6144" x2="62769" y2="6144"/>
                      </a14:backgroundRemoval>
                    </a14:imgEffect>
                  </a14:imgLayer>
                </a14:imgProps>
              </a:ext>
              <a:ext uri="{28A0092B-C50C-407E-A947-70E740481C1C}">
                <a14:useLocalDpi xmlns:a14="http://schemas.microsoft.com/office/drawing/2010/main" val="0"/>
              </a:ext>
            </a:extLst>
          </a:blip>
          <a:srcRect r="18163" b="17261"/>
          <a:stretch/>
        </p:blipFill>
        <p:spPr>
          <a:xfrm>
            <a:off x="804543" y="2085216"/>
            <a:ext cx="2351266" cy="2351363"/>
          </a:xfrm>
          <a:prstGeom prst="rect">
            <a:avLst/>
          </a:prstGeom>
        </p:spPr>
      </p:pic>
      <p:sp>
        <p:nvSpPr>
          <p:cNvPr id="19" name="Rectangle 18">
            <a:extLst>
              <a:ext uri="{FF2B5EF4-FFF2-40B4-BE49-F238E27FC236}">
                <a16:creationId xmlns:a16="http://schemas.microsoft.com/office/drawing/2014/main" id="{301C3899-E229-4E7A-B14F-7D982EF4B3DE}"/>
              </a:ext>
            </a:extLst>
          </p:cNvPr>
          <p:cNvSpPr/>
          <p:nvPr/>
        </p:nvSpPr>
        <p:spPr>
          <a:xfrm>
            <a:off x="3184913" y="3688771"/>
            <a:ext cx="266450" cy="4656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0" name="Rectangle 19">
            <a:extLst>
              <a:ext uri="{FF2B5EF4-FFF2-40B4-BE49-F238E27FC236}">
                <a16:creationId xmlns:a16="http://schemas.microsoft.com/office/drawing/2014/main" id="{53F78BFF-A386-49A0-B143-579C084C3664}"/>
              </a:ext>
            </a:extLst>
          </p:cNvPr>
          <p:cNvSpPr/>
          <p:nvPr/>
        </p:nvSpPr>
        <p:spPr>
          <a:xfrm>
            <a:off x="2545423" y="4430612"/>
            <a:ext cx="266450" cy="4656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1" name="Cross 20">
            <a:extLst>
              <a:ext uri="{FF2B5EF4-FFF2-40B4-BE49-F238E27FC236}">
                <a16:creationId xmlns:a16="http://schemas.microsoft.com/office/drawing/2014/main" id="{C8CA36E8-C436-45F3-9973-BE655BBD7270}"/>
              </a:ext>
            </a:extLst>
          </p:cNvPr>
          <p:cNvSpPr/>
          <p:nvPr/>
        </p:nvSpPr>
        <p:spPr>
          <a:xfrm>
            <a:off x="2382475" y="1967239"/>
            <a:ext cx="191324" cy="189383"/>
          </a:xfrm>
          <a:prstGeom prst="plus">
            <a:avLst>
              <a:gd name="adj" fmla="val 4159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2" name="Cross 21">
            <a:extLst>
              <a:ext uri="{FF2B5EF4-FFF2-40B4-BE49-F238E27FC236}">
                <a16:creationId xmlns:a16="http://schemas.microsoft.com/office/drawing/2014/main" id="{0E079B4C-DA49-44DF-9089-B40768E59CA1}"/>
              </a:ext>
            </a:extLst>
          </p:cNvPr>
          <p:cNvSpPr/>
          <p:nvPr/>
        </p:nvSpPr>
        <p:spPr>
          <a:xfrm>
            <a:off x="613219" y="3531196"/>
            <a:ext cx="191324" cy="189383"/>
          </a:xfrm>
          <a:prstGeom prst="plus">
            <a:avLst>
              <a:gd name="adj" fmla="val 4159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12" name="Group 11">
            <a:extLst>
              <a:ext uri="{FF2B5EF4-FFF2-40B4-BE49-F238E27FC236}">
                <a16:creationId xmlns:a16="http://schemas.microsoft.com/office/drawing/2014/main" id="{B7F68A20-DB81-474F-9B20-AEE37FAA3F1E}"/>
              </a:ext>
            </a:extLst>
          </p:cNvPr>
          <p:cNvGrpSpPr/>
          <p:nvPr/>
        </p:nvGrpSpPr>
        <p:grpSpPr>
          <a:xfrm>
            <a:off x="2472759" y="2240573"/>
            <a:ext cx="411778" cy="204430"/>
            <a:chOff x="2922420" y="3763425"/>
            <a:chExt cx="549037" cy="272573"/>
          </a:xfrm>
        </p:grpSpPr>
        <p:sp>
          <p:nvSpPr>
            <p:cNvPr id="23" name="Oval 22">
              <a:extLst>
                <a:ext uri="{FF2B5EF4-FFF2-40B4-BE49-F238E27FC236}">
                  <a16:creationId xmlns:a16="http://schemas.microsoft.com/office/drawing/2014/main" id="{BA2168AC-4DEC-439C-A26E-F37CCEADB740}"/>
                </a:ext>
              </a:extLst>
            </p:cNvPr>
            <p:cNvSpPr/>
            <p:nvPr/>
          </p:nvSpPr>
          <p:spPr>
            <a:xfrm>
              <a:off x="2922420" y="3763425"/>
              <a:ext cx="117341" cy="117341"/>
            </a:xfrm>
            <a:prstGeom prst="ellips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4" name="Oval 23">
              <a:extLst>
                <a:ext uri="{FF2B5EF4-FFF2-40B4-BE49-F238E27FC236}">
                  <a16:creationId xmlns:a16="http://schemas.microsoft.com/office/drawing/2014/main" id="{79F61042-EA60-4FC0-97C3-28608BE5BA04}"/>
                </a:ext>
              </a:extLst>
            </p:cNvPr>
            <p:cNvSpPr/>
            <p:nvPr/>
          </p:nvSpPr>
          <p:spPr>
            <a:xfrm>
              <a:off x="3354116" y="3918657"/>
              <a:ext cx="117341" cy="117341"/>
            </a:xfrm>
            <a:prstGeom prst="ellips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grpSp>
        <p:nvGrpSpPr>
          <p:cNvPr id="11" name="Group 10">
            <a:extLst>
              <a:ext uri="{FF2B5EF4-FFF2-40B4-BE49-F238E27FC236}">
                <a16:creationId xmlns:a16="http://schemas.microsoft.com/office/drawing/2014/main" id="{C86A3014-5612-4E76-90CB-D1044B39D886}"/>
              </a:ext>
            </a:extLst>
          </p:cNvPr>
          <p:cNvGrpSpPr/>
          <p:nvPr/>
        </p:nvGrpSpPr>
        <p:grpSpPr>
          <a:xfrm>
            <a:off x="1063897" y="3326765"/>
            <a:ext cx="88006" cy="393813"/>
            <a:chOff x="1874293" y="4397795"/>
            <a:chExt cx="117341" cy="525084"/>
          </a:xfrm>
        </p:grpSpPr>
        <p:sp>
          <p:nvSpPr>
            <p:cNvPr id="25" name="Oval 24">
              <a:extLst>
                <a:ext uri="{FF2B5EF4-FFF2-40B4-BE49-F238E27FC236}">
                  <a16:creationId xmlns:a16="http://schemas.microsoft.com/office/drawing/2014/main" id="{6CA1B3D3-D3F8-4D97-8B11-177E38F45DE9}"/>
                </a:ext>
              </a:extLst>
            </p:cNvPr>
            <p:cNvSpPr/>
            <p:nvPr/>
          </p:nvSpPr>
          <p:spPr>
            <a:xfrm>
              <a:off x="1874293" y="4397795"/>
              <a:ext cx="117341" cy="117341"/>
            </a:xfrm>
            <a:prstGeom prst="ellips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6" name="Oval 25">
              <a:extLst>
                <a:ext uri="{FF2B5EF4-FFF2-40B4-BE49-F238E27FC236}">
                  <a16:creationId xmlns:a16="http://schemas.microsoft.com/office/drawing/2014/main" id="{B6F3C5B6-1C9B-4347-BF84-3F580900D3ED}"/>
                </a:ext>
              </a:extLst>
            </p:cNvPr>
            <p:cNvSpPr/>
            <p:nvPr/>
          </p:nvSpPr>
          <p:spPr>
            <a:xfrm>
              <a:off x="1874293" y="4805538"/>
              <a:ext cx="117341" cy="117341"/>
            </a:xfrm>
            <a:prstGeom prst="ellips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grpSp>
        <p:nvGrpSpPr>
          <p:cNvPr id="13" name="Group 12">
            <a:extLst>
              <a:ext uri="{FF2B5EF4-FFF2-40B4-BE49-F238E27FC236}">
                <a16:creationId xmlns:a16="http://schemas.microsoft.com/office/drawing/2014/main" id="{6F141652-30EC-4208-A523-6EAC7663DA31}"/>
              </a:ext>
            </a:extLst>
          </p:cNvPr>
          <p:cNvGrpSpPr/>
          <p:nvPr/>
        </p:nvGrpSpPr>
        <p:grpSpPr>
          <a:xfrm>
            <a:off x="3333666" y="3533005"/>
            <a:ext cx="169503" cy="404670"/>
            <a:chOff x="3899894" y="4562448"/>
            <a:chExt cx="226004" cy="539560"/>
          </a:xfrm>
        </p:grpSpPr>
        <p:sp>
          <p:nvSpPr>
            <p:cNvPr id="27" name="Oval 26">
              <a:extLst>
                <a:ext uri="{FF2B5EF4-FFF2-40B4-BE49-F238E27FC236}">
                  <a16:creationId xmlns:a16="http://schemas.microsoft.com/office/drawing/2014/main" id="{A154C469-7BCD-4E05-A47D-1696FCDDA3BF}"/>
                </a:ext>
              </a:extLst>
            </p:cNvPr>
            <p:cNvSpPr/>
            <p:nvPr/>
          </p:nvSpPr>
          <p:spPr>
            <a:xfrm>
              <a:off x="4008557" y="4562448"/>
              <a:ext cx="117341" cy="117341"/>
            </a:xfrm>
            <a:prstGeom prst="ellips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8" name="Oval 27">
              <a:extLst>
                <a:ext uri="{FF2B5EF4-FFF2-40B4-BE49-F238E27FC236}">
                  <a16:creationId xmlns:a16="http://schemas.microsoft.com/office/drawing/2014/main" id="{F542105D-9B25-4550-8431-ACAE616A300B}"/>
                </a:ext>
              </a:extLst>
            </p:cNvPr>
            <p:cNvSpPr/>
            <p:nvPr/>
          </p:nvSpPr>
          <p:spPr>
            <a:xfrm>
              <a:off x="3899894" y="4984667"/>
              <a:ext cx="117341" cy="117341"/>
            </a:xfrm>
            <a:prstGeom prst="ellips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grpSp>
        <p:nvGrpSpPr>
          <p:cNvPr id="15" name="Group 14">
            <a:extLst>
              <a:ext uri="{FF2B5EF4-FFF2-40B4-BE49-F238E27FC236}">
                <a16:creationId xmlns:a16="http://schemas.microsoft.com/office/drawing/2014/main" id="{5F6CEBBE-5582-4DB3-AA9E-84054E16385E}"/>
              </a:ext>
            </a:extLst>
          </p:cNvPr>
          <p:cNvGrpSpPr/>
          <p:nvPr/>
        </p:nvGrpSpPr>
        <p:grpSpPr>
          <a:xfrm>
            <a:off x="2294162" y="4509074"/>
            <a:ext cx="445199" cy="157085"/>
            <a:chOff x="2917641" y="5522973"/>
            <a:chExt cx="593598" cy="209446"/>
          </a:xfrm>
        </p:grpSpPr>
        <p:sp>
          <p:nvSpPr>
            <p:cNvPr id="29" name="Oval 28">
              <a:extLst>
                <a:ext uri="{FF2B5EF4-FFF2-40B4-BE49-F238E27FC236}">
                  <a16:creationId xmlns:a16="http://schemas.microsoft.com/office/drawing/2014/main" id="{165D7F0E-52D3-440F-956A-DE74D47E0E66}"/>
                </a:ext>
              </a:extLst>
            </p:cNvPr>
            <p:cNvSpPr/>
            <p:nvPr/>
          </p:nvSpPr>
          <p:spPr>
            <a:xfrm>
              <a:off x="3393898" y="5522973"/>
              <a:ext cx="117341" cy="117341"/>
            </a:xfrm>
            <a:prstGeom prst="ellips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0" name="Oval 29">
              <a:extLst>
                <a:ext uri="{FF2B5EF4-FFF2-40B4-BE49-F238E27FC236}">
                  <a16:creationId xmlns:a16="http://schemas.microsoft.com/office/drawing/2014/main" id="{75F44FA1-56DF-4E6E-A40D-83750EBA0C1F}"/>
                </a:ext>
              </a:extLst>
            </p:cNvPr>
            <p:cNvSpPr/>
            <p:nvPr/>
          </p:nvSpPr>
          <p:spPr>
            <a:xfrm>
              <a:off x="2917641" y="5615078"/>
              <a:ext cx="117341" cy="117341"/>
            </a:xfrm>
            <a:prstGeom prst="ellips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38" name="TextBox 37">
            <a:extLst>
              <a:ext uri="{FF2B5EF4-FFF2-40B4-BE49-F238E27FC236}">
                <a16:creationId xmlns:a16="http://schemas.microsoft.com/office/drawing/2014/main" id="{C629A534-1A81-4BEA-AEE0-3881EA4847AC}"/>
              </a:ext>
            </a:extLst>
          </p:cNvPr>
          <p:cNvSpPr txBox="1"/>
          <p:nvPr/>
        </p:nvSpPr>
        <p:spPr>
          <a:xfrm>
            <a:off x="3895219" y="1102383"/>
            <a:ext cx="4939442" cy="982833"/>
          </a:xfrm>
          <a:prstGeom prst="rect">
            <a:avLst/>
          </a:prstGeom>
          <a:noFill/>
        </p:spPr>
        <p:txBody>
          <a:bodyPr wrap="square" rtlCol="0">
            <a:spAutoFit/>
          </a:bodyPr>
          <a:lstStyle/>
          <a:p>
            <a:pPr algn="just">
              <a:lnSpc>
                <a:spcPct val="110000"/>
              </a:lnSpc>
            </a:pPr>
            <a:r>
              <a:rPr lang="vi-VN" sz="1800" dirty="0"/>
              <a:t>Oxygen có khả năng </a:t>
            </a:r>
            <a:r>
              <a:rPr lang="vi-VN" sz="1800" b="1" dirty="0">
                <a:solidFill>
                  <a:srgbClr val="C00000"/>
                </a:solidFill>
              </a:rPr>
              <a:t>hút electron mạnh hơn </a:t>
            </a:r>
            <a:r>
              <a:rPr lang="vi-VN" sz="1800" dirty="0"/>
              <a:t>nên các electron dùng chung trong liên kết hóa trị có xu hướng </a:t>
            </a:r>
            <a:r>
              <a:rPr lang="vi-VN" sz="1800" b="1" dirty="0">
                <a:solidFill>
                  <a:srgbClr val="C00000"/>
                </a:solidFill>
              </a:rPr>
              <a:t>lệch về oxygen.</a:t>
            </a:r>
            <a:endParaRPr lang="en-US" sz="1800" b="1" dirty="0">
              <a:solidFill>
                <a:srgbClr val="C00000"/>
              </a:solidFill>
            </a:endParaRPr>
          </a:p>
        </p:txBody>
      </p:sp>
      <p:sp>
        <p:nvSpPr>
          <p:cNvPr id="39" name="TextBox 38">
            <a:extLst>
              <a:ext uri="{FF2B5EF4-FFF2-40B4-BE49-F238E27FC236}">
                <a16:creationId xmlns:a16="http://schemas.microsoft.com/office/drawing/2014/main" id="{36487031-6962-4BC7-B836-708D2715218F}"/>
              </a:ext>
            </a:extLst>
          </p:cNvPr>
          <p:cNvSpPr txBox="1"/>
          <p:nvPr/>
        </p:nvSpPr>
        <p:spPr>
          <a:xfrm>
            <a:off x="3879323" y="2365064"/>
            <a:ext cx="4939442" cy="678134"/>
          </a:xfrm>
          <a:prstGeom prst="rect">
            <a:avLst/>
          </a:prstGeom>
          <a:noFill/>
        </p:spPr>
        <p:txBody>
          <a:bodyPr wrap="square" rtlCol="0">
            <a:spAutoFit/>
          </a:bodyPr>
          <a:lstStyle/>
          <a:p>
            <a:pPr algn="just">
              <a:lnSpc>
                <a:spcPct val="110000"/>
              </a:lnSpc>
            </a:pPr>
            <a:r>
              <a:rPr lang="vi-VN" sz="1800" dirty="0"/>
              <a:t>Dẫn đến đầu oxygen của phân tử nước </a:t>
            </a:r>
            <a:r>
              <a:rPr lang="vi-VN" sz="1800" b="1" dirty="0">
                <a:solidFill>
                  <a:srgbClr val="0070C0"/>
                </a:solidFill>
              </a:rPr>
              <a:t>tích điện âm một phần.</a:t>
            </a:r>
            <a:endParaRPr lang="en-US" sz="1800" b="1" dirty="0">
              <a:solidFill>
                <a:srgbClr val="0070C0"/>
              </a:solidFill>
            </a:endParaRPr>
          </a:p>
        </p:txBody>
      </p:sp>
      <p:sp>
        <p:nvSpPr>
          <p:cNvPr id="40" name="TextBox 39">
            <a:extLst>
              <a:ext uri="{FF2B5EF4-FFF2-40B4-BE49-F238E27FC236}">
                <a16:creationId xmlns:a16="http://schemas.microsoft.com/office/drawing/2014/main" id="{F27F3E26-438D-4DAE-B227-0424BE2BCDF7}"/>
              </a:ext>
            </a:extLst>
          </p:cNvPr>
          <p:cNvSpPr txBox="1"/>
          <p:nvPr/>
        </p:nvSpPr>
        <p:spPr>
          <a:xfrm>
            <a:off x="4025171" y="3564239"/>
            <a:ext cx="4939442" cy="373436"/>
          </a:xfrm>
          <a:prstGeom prst="rect">
            <a:avLst/>
          </a:prstGeom>
          <a:noFill/>
        </p:spPr>
        <p:txBody>
          <a:bodyPr wrap="square" rtlCol="0">
            <a:spAutoFit/>
          </a:bodyPr>
          <a:lstStyle/>
          <a:p>
            <a:pPr algn="just">
              <a:lnSpc>
                <a:spcPct val="110000"/>
              </a:lnSpc>
            </a:pPr>
            <a:r>
              <a:rPr lang="vi-VN" sz="1800" dirty="0"/>
              <a:t>Đầu hydrogen </a:t>
            </a:r>
            <a:r>
              <a:rPr lang="vi-VN" sz="1800" b="1" dirty="0">
                <a:solidFill>
                  <a:srgbClr val="C00000"/>
                </a:solidFill>
              </a:rPr>
              <a:t>tích điện dương một phần.</a:t>
            </a:r>
            <a:endParaRPr lang="en-US" sz="1800" b="1" dirty="0">
              <a:solidFill>
                <a:srgbClr val="C00000"/>
              </a:solidFill>
            </a:endParaRPr>
          </a:p>
        </p:txBody>
      </p:sp>
    </p:spTree>
    <p:extLst>
      <p:ext uri="{BB962C8B-B14F-4D97-AF65-F5344CB8AC3E}">
        <p14:creationId xmlns:p14="http://schemas.microsoft.com/office/powerpoint/2010/main" val="12986333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out)">
                                      <p:cBhvr>
                                        <p:cTn id="7" dur="75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wipe(left)">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53" presetClass="entr" presetSubtype="16"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par>
                                <p:cTn id="25" presetID="53" presetClass="entr" presetSubtype="16"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animEffect transition="in" filter="fade">
                                      <p:cBhvr>
                                        <p:cTn id="29" dur="500"/>
                                        <p:tgtEl>
                                          <p:spTgt spid="13"/>
                                        </p:tgtEl>
                                      </p:cBhvr>
                                    </p:animEffect>
                                  </p:childTnLst>
                                </p:cTn>
                              </p:par>
                              <p:par>
                                <p:cTn id="30" presetID="53" presetClass="entr" presetSubtype="16"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0" presetClass="path" presetSubtype="0" repeatCount="3000" accel="50000" decel="50000" fill="hold" nodeType="clickEffect">
                                  <p:stCondLst>
                                    <p:cond delay="0"/>
                                  </p:stCondLst>
                                  <p:childTnLst>
                                    <p:animMotion origin="layout" path="M 0.00196 -0.00231 L 0.03789 -0.00625 " pathEditMode="relative" rAng="0" ptsTypes="AA">
                                      <p:cBhvr>
                                        <p:cTn id="38" dur="1000" fill="hold"/>
                                        <p:tgtEl>
                                          <p:spTgt spid="11"/>
                                        </p:tgtEl>
                                        <p:attrNameLst>
                                          <p:attrName>ppt_x</p:attrName>
                                          <p:attrName>ppt_y</p:attrName>
                                        </p:attrNameLst>
                                      </p:cBhvr>
                                      <p:rCtr x="1797" y="-208"/>
                                    </p:animMotion>
                                  </p:childTnLst>
                                </p:cTn>
                              </p:par>
                              <p:par>
                                <p:cTn id="39" presetID="0" presetClass="path" presetSubtype="0" repeatCount="3000" accel="50000" decel="50000" fill="hold" nodeType="withEffect">
                                  <p:stCondLst>
                                    <p:cond delay="0"/>
                                  </p:stCondLst>
                                  <p:childTnLst>
                                    <p:animMotion origin="layout" path="M 0.0013 -0.00394 L -0.01367 -0.06435 " pathEditMode="relative" rAng="0" ptsTypes="AA">
                                      <p:cBhvr>
                                        <p:cTn id="40" dur="1000" fill="hold"/>
                                        <p:tgtEl>
                                          <p:spTgt spid="15"/>
                                        </p:tgtEl>
                                        <p:attrNameLst>
                                          <p:attrName>ppt_x</p:attrName>
                                          <p:attrName>ppt_y</p:attrName>
                                        </p:attrNameLst>
                                      </p:cBhvr>
                                      <p:rCtr x="-755" y="-3032"/>
                                    </p:animMotion>
                                  </p:childTnLst>
                                </p:cTn>
                              </p:par>
                              <p:par>
                                <p:cTn id="41" presetID="0" presetClass="path" presetSubtype="0" repeatCount="3000" accel="50000" decel="50000" fill="hold" nodeType="withEffect">
                                  <p:stCondLst>
                                    <p:cond delay="0"/>
                                  </p:stCondLst>
                                  <p:childTnLst>
                                    <p:animMotion origin="layout" path="M -0.00039 0.00278 L -0.04427 -0.01435 " pathEditMode="relative" rAng="0" ptsTypes="AA">
                                      <p:cBhvr>
                                        <p:cTn id="42" dur="1000" fill="hold"/>
                                        <p:tgtEl>
                                          <p:spTgt spid="13"/>
                                        </p:tgtEl>
                                        <p:attrNameLst>
                                          <p:attrName>ppt_x</p:attrName>
                                          <p:attrName>ppt_y</p:attrName>
                                        </p:attrNameLst>
                                      </p:cBhvr>
                                      <p:rCtr x="-2201" y="-856"/>
                                    </p:animMotion>
                                  </p:childTnLst>
                                </p:cTn>
                              </p:par>
                              <p:par>
                                <p:cTn id="43" presetID="0" presetClass="path" presetSubtype="0" repeatCount="3000" accel="50000" decel="50000" fill="hold" nodeType="withEffect">
                                  <p:stCondLst>
                                    <p:cond delay="0"/>
                                  </p:stCondLst>
                                  <p:childTnLst>
                                    <p:animMotion origin="layout" path="M 0.00104 -0.00047 L -0.02813 0.11574 " pathEditMode="relative" rAng="0" ptsTypes="AA">
                                      <p:cBhvr>
                                        <p:cTn id="44" dur="1000" fill="hold"/>
                                        <p:tgtEl>
                                          <p:spTgt spid="12"/>
                                        </p:tgtEl>
                                        <p:attrNameLst>
                                          <p:attrName>ppt_x</p:attrName>
                                          <p:attrName>ppt_y</p:attrName>
                                        </p:attrNameLst>
                                      </p:cBhvr>
                                      <p:rCtr x="-1458" y="5810"/>
                                    </p:animMotion>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500"/>
                                        <p:tgtEl>
                                          <p:spTgt spid="39"/>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500"/>
                                        <p:tgtEl>
                                          <p:spTgt spid="20"/>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500"/>
                                        <p:tgtEl>
                                          <p:spTgt spid="40"/>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fade">
                                      <p:cBhvr>
                                        <p:cTn id="67" dur="500"/>
                                        <p:tgtEl>
                                          <p:spTgt spid="22"/>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fade">
                                      <p:cBhvr>
                                        <p:cTn id="7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38" grpId="0"/>
      <p:bldP spid="39" grpId="0"/>
      <p:bldP spid="40"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959"/>
</p:tagLst>
</file>

<file path=ppt/tags/tag5.xml><?xml version="1.0" encoding="utf-8"?>
<p:tagLst xmlns:a="http://schemas.openxmlformats.org/drawingml/2006/main" xmlns:r="http://schemas.openxmlformats.org/officeDocument/2006/relationships" xmlns:p="http://schemas.openxmlformats.org/presentationml/2006/main">
  <p:tag name="SHAPE_LOCKS" val="16"/>
</p:tagLst>
</file>

<file path=ppt/tags/tag6.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7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3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4.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4806</TotalTime>
  <Words>2158</Words>
  <Application>Microsoft Office PowerPoint</Application>
  <PresentationFormat>On-screen Show (16:9)</PresentationFormat>
  <Paragraphs>212</Paragraphs>
  <Slides>49</Slides>
  <Notes>10</Notes>
  <HiddenSlides>0</HiddenSlides>
  <MMClips>3</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49</vt:i4>
      </vt:variant>
    </vt:vector>
  </HeadingPairs>
  <TitlesOfParts>
    <vt:vector size="63" baseType="lpstr">
      <vt:lpstr>Times New Roman</vt:lpstr>
      <vt:lpstr>#9Slide03 Quicksand</vt:lpstr>
      <vt:lpstr>#9Slide02 Noi dung dai</vt:lpstr>
      <vt:lpstr>Calibri</vt:lpstr>
      <vt:lpstr>iCiel Panton Black</vt:lpstr>
      <vt:lpstr>#9Slide02 Tieu de dai</vt:lpstr>
      <vt:lpstr>ProTeacher03_Dam</vt:lpstr>
      <vt:lpstr>iCiel Alina</vt:lpstr>
      <vt:lpstr>ProTeacher01_Dam</vt:lpstr>
      <vt:lpstr>Arial</vt:lpstr>
      <vt:lpstr>Office Theme</vt:lpstr>
      <vt:lpstr>7_Office Theme</vt:lpstr>
      <vt:lpstr>3_Office Theme</vt:lpstr>
      <vt:lpstr>9_Office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vanvien242002@gmail.com</cp:lastModifiedBy>
  <cp:revision>188</cp:revision>
  <cp:lastPrinted>2023-11-11T03:51:36Z</cp:lastPrinted>
  <dcterms:modified xsi:type="dcterms:W3CDTF">2025-03-10T22:18:49Z</dcterms:modified>
</cp:coreProperties>
</file>